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3018" y="88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Copyright©2018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40" name="グループ化 1439">
            <a:extLst>
              <a:ext uri="{FF2B5EF4-FFF2-40B4-BE49-F238E27FC236}">
                <a16:creationId xmlns:a16="http://schemas.microsoft.com/office/drawing/2014/main" id="{4D74A603-6B60-42BA-80FE-086D4E50D34D}"/>
              </a:ext>
            </a:extLst>
          </p:cNvPr>
          <p:cNvGrpSpPr>
            <a:grpSpLocks noChangeAspect="1"/>
          </p:cNvGrpSpPr>
          <p:nvPr/>
        </p:nvGrpSpPr>
        <p:grpSpPr>
          <a:xfrm>
            <a:off x="8013340" y="495733"/>
            <a:ext cx="1499870" cy="2032188"/>
            <a:chOff x="7658281" y="608455"/>
            <a:chExt cx="2499783" cy="3386980"/>
          </a:xfrm>
        </p:grpSpPr>
        <p:grpSp>
          <p:nvGrpSpPr>
            <p:cNvPr id="1441" name="グループ化 1440">
              <a:extLst>
                <a:ext uri="{FF2B5EF4-FFF2-40B4-BE49-F238E27FC236}">
                  <a16:creationId xmlns:a16="http://schemas.microsoft.com/office/drawing/2014/main" id="{43C510D2-EC6A-4918-A253-9467082D0A7D}"/>
                </a:ext>
              </a:extLst>
            </p:cNvPr>
            <p:cNvGrpSpPr/>
            <p:nvPr/>
          </p:nvGrpSpPr>
          <p:grpSpPr>
            <a:xfrm>
              <a:off x="7658281" y="608455"/>
              <a:ext cx="2203738" cy="2964442"/>
              <a:chOff x="7658281" y="608455"/>
              <a:chExt cx="2203738" cy="2964442"/>
            </a:xfrm>
          </p:grpSpPr>
          <p:grpSp>
            <p:nvGrpSpPr>
              <p:cNvPr id="1568" name="グループ化 1567">
                <a:extLst>
                  <a:ext uri="{FF2B5EF4-FFF2-40B4-BE49-F238E27FC236}">
                    <a16:creationId xmlns:a16="http://schemas.microsoft.com/office/drawing/2014/main" id="{899C63E6-3713-4AA2-82E7-186B025E0BD3}"/>
                  </a:ext>
                </a:extLst>
              </p:cNvPr>
              <p:cNvGrpSpPr/>
              <p:nvPr/>
            </p:nvGrpSpPr>
            <p:grpSpPr>
              <a:xfrm>
                <a:off x="7658281" y="2793297"/>
                <a:ext cx="2203738" cy="779600"/>
                <a:chOff x="7675373" y="4716101"/>
                <a:chExt cx="2203738" cy="779600"/>
              </a:xfrm>
            </p:grpSpPr>
            <p:grpSp>
              <p:nvGrpSpPr>
                <p:cNvPr id="1608" name="グループ化 1607">
                  <a:extLst>
                    <a:ext uri="{FF2B5EF4-FFF2-40B4-BE49-F238E27FC236}">
                      <a16:creationId xmlns:a16="http://schemas.microsoft.com/office/drawing/2014/main" id="{27048F57-3F17-467C-81BD-7747290A3F64}"/>
                    </a:ext>
                  </a:extLst>
                </p:cNvPr>
                <p:cNvGrpSpPr/>
                <p:nvPr/>
              </p:nvGrpSpPr>
              <p:grpSpPr>
                <a:xfrm>
                  <a:off x="7675373" y="4716101"/>
                  <a:ext cx="2203738" cy="779600"/>
                  <a:chOff x="391721" y="3941082"/>
                  <a:chExt cx="2203738" cy="779600"/>
                </a:xfrm>
              </p:grpSpPr>
              <p:grpSp>
                <p:nvGrpSpPr>
                  <p:cNvPr id="1610" name="グループ化 1609">
                    <a:extLst>
                      <a:ext uri="{FF2B5EF4-FFF2-40B4-BE49-F238E27FC236}">
                        <a16:creationId xmlns:a16="http://schemas.microsoft.com/office/drawing/2014/main" id="{74FFFADE-2035-4730-A410-B59609F7F3BF}"/>
                      </a:ext>
                    </a:extLst>
                  </p:cNvPr>
                  <p:cNvGrpSpPr/>
                  <p:nvPr/>
                </p:nvGrpSpPr>
                <p:grpSpPr>
                  <a:xfrm>
                    <a:off x="391721" y="3941082"/>
                    <a:ext cx="2203738" cy="779600"/>
                    <a:chOff x="838509" y="3716414"/>
                    <a:chExt cx="2449072" cy="866390"/>
                  </a:xfrm>
                </p:grpSpPr>
                <p:sp>
                  <p:nvSpPr>
                    <p:cNvPr id="1612" name="フリーフォーム: 図形 1611">
                      <a:extLst>
                        <a:ext uri="{FF2B5EF4-FFF2-40B4-BE49-F238E27FC236}">
                          <a16:creationId xmlns:a16="http://schemas.microsoft.com/office/drawing/2014/main" id="{E7BF9296-B8E1-481D-90B4-CDE1E0D4F849}"/>
                        </a:ext>
                      </a:extLst>
                    </p:cNvPr>
                    <p:cNvSpPr/>
                    <p:nvPr/>
                  </p:nvSpPr>
                  <p:spPr bwMode="auto">
                    <a:xfrm flipV="1">
                      <a:off x="3026592" y="4366669"/>
                      <a:ext cx="260989" cy="177401"/>
                    </a:xfrm>
                    <a:custGeom>
                      <a:avLst/>
                      <a:gdLst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161734 w 260989"/>
                        <a:gd name="connsiteY7" fmla="*/ 158307 h 177401"/>
                        <a:gd name="connsiteX8" fmla="*/ 157068 w 260989"/>
                        <a:gd name="connsiteY8" fmla="*/ 164222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161734 w 260989"/>
                        <a:gd name="connsiteY7" fmla="*/ 158307 h 177401"/>
                        <a:gd name="connsiteX8" fmla="*/ 0 w 260989"/>
                        <a:gd name="connsiteY8" fmla="*/ 0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0 w 260989"/>
                        <a:gd name="connsiteY7" fmla="*/ 0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57502 w 260989"/>
                        <a:gd name="connsiteY2" fmla="*/ 48333 h 177401"/>
                        <a:gd name="connsiteX3" fmla="*/ 228892 w 260989"/>
                        <a:gd name="connsiteY3" fmla="*/ 125708 h 177401"/>
                        <a:gd name="connsiteX4" fmla="*/ 163473 w 260989"/>
                        <a:gd name="connsiteY4" fmla="*/ 175964 h 177401"/>
                        <a:gd name="connsiteX5" fmla="*/ 160004 w 260989"/>
                        <a:gd name="connsiteY5" fmla="*/ 165671 h 177401"/>
                        <a:gd name="connsiteX6" fmla="*/ 0 w 260989"/>
                        <a:gd name="connsiteY6" fmla="*/ 0 h 17740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60989" h="177401">
                          <a:moveTo>
                            <a:pt x="0" y="0"/>
                          </a:moveTo>
                          <a:lnTo>
                            <a:pt x="251115" y="44986"/>
                          </a:lnTo>
                          <a:lnTo>
                            <a:pt x="257502" y="48333"/>
                          </a:lnTo>
                          <a:cubicBezTo>
                            <a:pt x="267667" y="55821"/>
                            <a:pt x="254858" y="90464"/>
                            <a:pt x="228892" y="125708"/>
                          </a:cubicBezTo>
                          <a:cubicBezTo>
                            <a:pt x="202927" y="160952"/>
                            <a:pt x="173637" y="183452"/>
                            <a:pt x="163473" y="175964"/>
                          </a:cubicBezTo>
                          <a:cubicBezTo>
                            <a:pt x="160932" y="174092"/>
                            <a:pt x="159827" y="170522"/>
                            <a:pt x="160004" y="165671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accent5">
                        <a:lumMod val="50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13" name="フリーフォーム: 図形 1612">
                      <a:extLst>
                        <a:ext uri="{FF2B5EF4-FFF2-40B4-BE49-F238E27FC236}">
                          <a16:creationId xmlns:a16="http://schemas.microsoft.com/office/drawing/2014/main" id="{02C5C0A4-357C-4834-896E-F5DFE1D7F68B}"/>
                        </a:ext>
                      </a:extLst>
                    </p:cNvPr>
                    <p:cNvSpPr/>
                    <p:nvPr/>
                  </p:nvSpPr>
                  <p:spPr bwMode="auto">
                    <a:xfrm flipH="1" flipV="1">
                      <a:off x="838509" y="4366668"/>
                      <a:ext cx="260989" cy="177401"/>
                    </a:xfrm>
                    <a:custGeom>
                      <a:avLst/>
                      <a:gdLst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161734 w 260989"/>
                        <a:gd name="connsiteY7" fmla="*/ 158307 h 177401"/>
                        <a:gd name="connsiteX8" fmla="*/ 157068 w 260989"/>
                        <a:gd name="connsiteY8" fmla="*/ 164222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161734 w 260989"/>
                        <a:gd name="connsiteY7" fmla="*/ 158307 h 177401"/>
                        <a:gd name="connsiteX8" fmla="*/ 0 w 260989"/>
                        <a:gd name="connsiteY8" fmla="*/ 0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0 w 260989"/>
                        <a:gd name="connsiteY7" fmla="*/ 0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57502 w 260989"/>
                        <a:gd name="connsiteY2" fmla="*/ 48333 h 177401"/>
                        <a:gd name="connsiteX3" fmla="*/ 228892 w 260989"/>
                        <a:gd name="connsiteY3" fmla="*/ 125708 h 177401"/>
                        <a:gd name="connsiteX4" fmla="*/ 163473 w 260989"/>
                        <a:gd name="connsiteY4" fmla="*/ 175964 h 177401"/>
                        <a:gd name="connsiteX5" fmla="*/ 160004 w 260989"/>
                        <a:gd name="connsiteY5" fmla="*/ 165671 h 177401"/>
                        <a:gd name="connsiteX6" fmla="*/ 0 w 260989"/>
                        <a:gd name="connsiteY6" fmla="*/ 0 h 17740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60989" h="177401">
                          <a:moveTo>
                            <a:pt x="0" y="0"/>
                          </a:moveTo>
                          <a:lnTo>
                            <a:pt x="251115" y="44986"/>
                          </a:lnTo>
                          <a:lnTo>
                            <a:pt x="257502" y="48333"/>
                          </a:lnTo>
                          <a:cubicBezTo>
                            <a:pt x="267667" y="55821"/>
                            <a:pt x="254858" y="90464"/>
                            <a:pt x="228892" y="125708"/>
                          </a:cubicBezTo>
                          <a:cubicBezTo>
                            <a:pt x="202927" y="160952"/>
                            <a:pt x="173637" y="183452"/>
                            <a:pt x="163473" y="175964"/>
                          </a:cubicBezTo>
                          <a:cubicBezTo>
                            <a:pt x="160932" y="174092"/>
                            <a:pt x="159827" y="170522"/>
                            <a:pt x="160004" y="165671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accent5">
                        <a:lumMod val="50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14" name="フリーフォーム: 図形 1613">
                      <a:extLst>
                        <a:ext uri="{FF2B5EF4-FFF2-40B4-BE49-F238E27FC236}">
                          <a16:creationId xmlns:a16="http://schemas.microsoft.com/office/drawing/2014/main" id="{F25EB362-F753-4125-8B61-8302AFDFD36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030169" y="3716414"/>
                      <a:ext cx="2060198" cy="866390"/>
                    </a:xfrm>
                    <a:custGeom>
                      <a:avLst/>
                      <a:gdLst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54907 w 2364880"/>
                        <a:gd name="connsiteY3" fmla="*/ 893488 h 1104348"/>
                        <a:gd name="connsiteX4" fmla="*/ 2337152 w 2364880"/>
                        <a:gd name="connsiteY4" fmla="*/ 919822 h 1104348"/>
                        <a:gd name="connsiteX5" fmla="*/ 2364880 w 2364880"/>
                        <a:gd name="connsiteY5" fmla="*/ 977439 h 1104348"/>
                        <a:gd name="connsiteX6" fmla="*/ 2237971 w 2364880"/>
                        <a:gd name="connsiteY6" fmla="*/ 1104348 h 1104348"/>
                        <a:gd name="connsiteX7" fmla="*/ 126909 w 2364880"/>
                        <a:gd name="connsiteY7" fmla="*/ 1104348 h 1104348"/>
                        <a:gd name="connsiteX8" fmla="*/ 0 w 2364880"/>
                        <a:gd name="connsiteY8" fmla="*/ 977439 h 1104348"/>
                        <a:gd name="connsiteX9" fmla="*/ 26336 w 2364880"/>
                        <a:gd name="connsiteY9" fmla="*/ 917757 h 1104348"/>
                        <a:gd name="connsiteX10" fmla="*/ 9973 w 2364880"/>
                        <a:gd name="connsiteY10" fmla="*/ 893488 h 1104348"/>
                        <a:gd name="connsiteX11" fmla="*/ 0 w 2364880"/>
                        <a:gd name="connsiteY11" fmla="*/ 844089 h 1104348"/>
                        <a:gd name="connsiteX12" fmla="*/ 320675 w 2364880"/>
                        <a:gd name="connsiteY12" fmla="*/ 117384 h 1104348"/>
                        <a:gd name="connsiteX13" fmla="*/ 488859 w 2364880"/>
                        <a:gd name="connsiteY13" fmla="*/ 3175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54907 w 2364880"/>
                        <a:gd name="connsiteY3" fmla="*/ 893488 h 1104348"/>
                        <a:gd name="connsiteX4" fmla="*/ 2337152 w 2364880"/>
                        <a:gd name="connsiteY4" fmla="*/ 919822 h 1104348"/>
                        <a:gd name="connsiteX5" fmla="*/ 2364880 w 2364880"/>
                        <a:gd name="connsiteY5" fmla="*/ 977439 h 1104348"/>
                        <a:gd name="connsiteX6" fmla="*/ 2237971 w 2364880"/>
                        <a:gd name="connsiteY6" fmla="*/ 1104348 h 1104348"/>
                        <a:gd name="connsiteX7" fmla="*/ 126909 w 2364880"/>
                        <a:gd name="connsiteY7" fmla="*/ 1104348 h 1104348"/>
                        <a:gd name="connsiteX8" fmla="*/ 0 w 2364880"/>
                        <a:gd name="connsiteY8" fmla="*/ 977439 h 1104348"/>
                        <a:gd name="connsiteX9" fmla="*/ 26336 w 2364880"/>
                        <a:gd name="connsiteY9" fmla="*/ 917757 h 1104348"/>
                        <a:gd name="connsiteX10" fmla="*/ 0 w 2364880"/>
                        <a:gd name="connsiteY10" fmla="*/ 844089 h 1104348"/>
                        <a:gd name="connsiteX11" fmla="*/ 320675 w 2364880"/>
                        <a:gd name="connsiteY11" fmla="*/ 117384 h 1104348"/>
                        <a:gd name="connsiteX12" fmla="*/ 488859 w 2364880"/>
                        <a:gd name="connsiteY12" fmla="*/ 3175 h 1104348"/>
                        <a:gd name="connsiteX13" fmla="*/ 1809346 w 2364880"/>
                        <a:gd name="connsiteY13" fmla="*/ 0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54907 w 2364880"/>
                        <a:gd name="connsiteY3" fmla="*/ 893488 h 1104348"/>
                        <a:gd name="connsiteX4" fmla="*/ 2337152 w 2364880"/>
                        <a:gd name="connsiteY4" fmla="*/ 919822 h 1104348"/>
                        <a:gd name="connsiteX5" fmla="*/ 2364880 w 2364880"/>
                        <a:gd name="connsiteY5" fmla="*/ 977439 h 1104348"/>
                        <a:gd name="connsiteX6" fmla="*/ 2237971 w 2364880"/>
                        <a:gd name="connsiteY6" fmla="*/ 1104348 h 1104348"/>
                        <a:gd name="connsiteX7" fmla="*/ 126909 w 2364880"/>
                        <a:gd name="connsiteY7" fmla="*/ 1104348 h 1104348"/>
                        <a:gd name="connsiteX8" fmla="*/ 0 w 2364880"/>
                        <a:gd name="connsiteY8" fmla="*/ 977439 h 1104348"/>
                        <a:gd name="connsiteX9" fmla="*/ 0 w 2364880"/>
                        <a:gd name="connsiteY9" fmla="*/ 844089 h 1104348"/>
                        <a:gd name="connsiteX10" fmla="*/ 320675 w 2364880"/>
                        <a:gd name="connsiteY10" fmla="*/ 117384 h 1104348"/>
                        <a:gd name="connsiteX11" fmla="*/ 488859 w 2364880"/>
                        <a:gd name="connsiteY11" fmla="*/ 3175 h 1104348"/>
                        <a:gd name="connsiteX12" fmla="*/ 1809346 w 2364880"/>
                        <a:gd name="connsiteY12" fmla="*/ 0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54907 w 2364880"/>
                        <a:gd name="connsiteY3" fmla="*/ 893488 h 1104348"/>
                        <a:gd name="connsiteX4" fmla="*/ 2364880 w 2364880"/>
                        <a:gd name="connsiteY4" fmla="*/ 977439 h 1104348"/>
                        <a:gd name="connsiteX5" fmla="*/ 2237971 w 2364880"/>
                        <a:gd name="connsiteY5" fmla="*/ 1104348 h 1104348"/>
                        <a:gd name="connsiteX6" fmla="*/ 126909 w 2364880"/>
                        <a:gd name="connsiteY6" fmla="*/ 1104348 h 1104348"/>
                        <a:gd name="connsiteX7" fmla="*/ 0 w 2364880"/>
                        <a:gd name="connsiteY7" fmla="*/ 977439 h 1104348"/>
                        <a:gd name="connsiteX8" fmla="*/ 0 w 2364880"/>
                        <a:gd name="connsiteY8" fmla="*/ 844089 h 1104348"/>
                        <a:gd name="connsiteX9" fmla="*/ 320675 w 2364880"/>
                        <a:gd name="connsiteY9" fmla="*/ 117384 h 1104348"/>
                        <a:gd name="connsiteX10" fmla="*/ 488859 w 2364880"/>
                        <a:gd name="connsiteY10" fmla="*/ 3175 h 1104348"/>
                        <a:gd name="connsiteX11" fmla="*/ 1809346 w 2364880"/>
                        <a:gd name="connsiteY11" fmla="*/ 0 h 1104348"/>
                        <a:gd name="connsiteX0" fmla="*/ 1809346 w 2397035"/>
                        <a:gd name="connsiteY0" fmla="*/ 0 h 1104348"/>
                        <a:gd name="connsiteX1" fmla="*/ 2002930 w 2397035"/>
                        <a:gd name="connsiteY1" fmla="*/ 91984 h 1104348"/>
                        <a:gd name="connsiteX2" fmla="*/ 2364880 w 2397035"/>
                        <a:gd name="connsiteY2" fmla="*/ 844089 h 1104348"/>
                        <a:gd name="connsiteX3" fmla="*/ 2364880 w 2397035"/>
                        <a:gd name="connsiteY3" fmla="*/ 977439 h 1104348"/>
                        <a:gd name="connsiteX4" fmla="*/ 2237971 w 2397035"/>
                        <a:gd name="connsiteY4" fmla="*/ 1104348 h 1104348"/>
                        <a:gd name="connsiteX5" fmla="*/ 126909 w 2397035"/>
                        <a:gd name="connsiteY5" fmla="*/ 1104348 h 1104348"/>
                        <a:gd name="connsiteX6" fmla="*/ 0 w 2397035"/>
                        <a:gd name="connsiteY6" fmla="*/ 977439 h 1104348"/>
                        <a:gd name="connsiteX7" fmla="*/ 0 w 2397035"/>
                        <a:gd name="connsiteY7" fmla="*/ 844089 h 1104348"/>
                        <a:gd name="connsiteX8" fmla="*/ 320675 w 2397035"/>
                        <a:gd name="connsiteY8" fmla="*/ 117384 h 1104348"/>
                        <a:gd name="connsiteX9" fmla="*/ 488859 w 2397035"/>
                        <a:gd name="connsiteY9" fmla="*/ 3175 h 1104348"/>
                        <a:gd name="connsiteX10" fmla="*/ 1809346 w 2397035"/>
                        <a:gd name="connsiteY10" fmla="*/ 0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64880 w 2364880"/>
                        <a:gd name="connsiteY3" fmla="*/ 977439 h 1104348"/>
                        <a:gd name="connsiteX4" fmla="*/ 2237971 w 2364880"/>
                        <a:gd name="connsiteY4" fmla="*/ 1104348 h 1104348"/>
                        <a:gd name="connsiteX5" fmla="*/ 126909 w 2364880"/>
                        <a:gd name="connsiteY5" fmla="*/ 1104348 h 1104348"/>
                        <a:gd name="connsiteX6" fmla="*/ 0 w 2364880"/>
                        <a:gd name="connsiteY6" fmla="*/ 977439 h 1104348"/>
                        <a:gd name="connsiteX7" fmla="*/ 0 w 2364880"/>
                        <a:gd name="connsiteY7" fmla="*/ 844089 h 1104348"/>
                        <a:gd name="connsiteX8" fmla="*/ 320675 w 2364880"/>
                        <a:gd name="connsiteY8" fmla="*/ 117384 h 1104348"/>
                        <a:gd name="connsiteX9" fmla="*/ 488859 w 2364880"/>
                        <a:gd name="connsiteY9" fmla="*/ 3175 h 1104348"/>
                        <a:gd name="connsiteX10" fmla="*/ 1809346 w 2364880"/>
                        <a:gd name="connsiteY10" fmla="*/ 0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64880 w 2364880"/>
                        <a:gd name="connsiteY3" fmla="*/ 977439 h 1104348"/>
                        <a:gd name="connsiteX4" fmla="*/ 2237971 w 2364880"/>
                        <a:gd name="connsiteY4" fmla="*/ 1104348 h 1104348"/>
                        <a:gd name="connsiteX5" fmla="*/ 126909 w 2364880"/>
                        <a:gd name="connsiteY5" fmla="*/ 1104348 h 1104348"/>
                        <a:gd name="connsiteX6" fmla="*/ 0 w 2364880"/>
                        <a:gd name="connsiteY6" fmla="*/ 977439 h 1104348"/>
                        <a:gd name="connsiteX7" fmla="*/ 0 w 2364880"/>
                        <a:gd name="connsiteY7" fmla="*/ 844089 h 1104348"/>
                        <a:gd name="connsiteX8" fmla="*/ 320675 w 2364880"/>
                        <a:gd name="connsiteY8" fmla="*/ 117384 h 1104348"/>
                        <a:gd name="connsiteX9" fmla="*/ 488859 w 2364880"/>
                        <a:gd name="connsiteY9" fmla="*/ 3175 h 1104348"/>
                        <a:gd name="connsiteX10" fmla="*/ 1809346 w 2364880"/>
                        <a:gd name="connsiteY10" fmla="*/ 0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64880 w 2364880"/>
                        <a:gd name="connsiteY3" fmla="*/ 977439 h 1104348"/>
                        <a:gd name="connsiteX4" fmla="*/ 2237971 w 2364880"/>
                        <a:gd name="connsiteY4" fmla="*/ 1104348 h 1104348"/>
                        <a:gd name="connsiteX5" fmla="*/ 126909 w 2364880"/>
                        <a:gd name="connsiteY5" fmla="*/ 1104348 h 1104348"/>
                        <a:gd name="connsiteX6" fmla="*/ 0 w 2364880"/>
                        <a:gd name="connsiteY6" fmla="*/ 977439 h 1104348"/>
                        <a:gd name="connsiteX7" fmla="*/ 0 w 2364880"/>
                        <a:gd name="connsiteY7" fmla="*/ 844089 h 1104348"/>
                        <a:gd name="connsiteX8" fmla="*/ 320675 w 2364880"/>
                        <a:gd name="connsiteY8" fmla="*/ 117384 h 1104348"/>
                        <a:gd name="connsiteX9" fmla="*/ 488859 w 2364880"/>
                        <a:gd name="connsiteY9" fmla="*/ 3175 h 1104348"/>
                        <a:gd name="connsiteX10" fmla="*/ 1809346 w 2364880"/>
                        <a:gd name="connsiteY10" fmla="*/ 0 h 1104348"/>
                        <a:gd name="connsiteX0" fmla="*/ 1815696 w 2371230"/>
                        <a:gd name="connsiteY0" fmla="*/ 0 h 1104348"/>
                        <a:gd name="connsiteX1" fmla="*/ 2009280 w 2371230"/>
                        <a:gd name="connsiteY1" fmla="*/ 91984 h 1104348"/>
                        <a:gd name="connsiteX2" fmla="*/ 2371230 w 2371230"/>
                        <a:gd name="connsiteY2" fmla="*/ 844089 h 1104348"/>
                        <a:gd name="connsiteX3" fmla="*/ 2371230 w 2371230"/>
                        <a:gd name="connsiteY3" fmla="*/ 977439 h 1104348"/>
                        <a:gd name="connsiteX4" fmla="*/ 2244321 w 2371230"/>
                        <a:gd name="connsiteY4" fmla="*/ 1104348 h 1104348"/>
                        <a:gd name="connsiteX5" fmla="*/ 133259 w 2371230"/>
                        <a:gd name="connsiteY5" fmla="*/ 1104348 h 1104348"/>
                        <a:gd name="connsiteX6" fmla="*/ 6350 w 2371230"/>
                        <a:gd name="connsiteY6" fmla="*/ 977439 h 1104348"/>
                        <a:gd name="connsiteX7" fmla="*/ 0 w 2371230"/>
                        <a:gd name="connsiteY7" fmla="*/ 887421 h 1104348"/>
                        <a:gd name="connsiteX8" fmla="*/ 327025 w 2371230"/>
                        <a:gd name="connsiteY8" fmla="*/ 117384 h 1104348"/>
                        <a:gd name="connsiteX9" fmla="*/ 495209 w 2371230"/>
                        <a:gd name="connsiteY9" fmla="*/ 3175 h 1104348"/>
                        <a:gd name="connsiteX10" fmla="*/ 1815696 w 2371230"/>
                        <a:gd name="connsiteY10" fmla="*/ 0 h 1104348"/>
                        <a:gd name="connsiteX0" fmla="*/ 1815696 w 2377580"/>
                        <a:gd name="connsiteY0" fmla="*/ 0 h 1104348"/>
                        <a:gd name="connsiteX1" fmla="*/ 2009280 w 2377580"/>
                        <a:gd name="connsiteY1" fmla="*/ 91984 h 1104348"/>
                        <a:gd name="connsiteX2" fmla="*/ 2377580 w 2377580"/>
                        <a:gd name="connsiteY2" fmla="*/ 887421 h 1104348"/>
                        <a:gd name="connsiteX3" fmla="*/ 2371230 w 2377580"/>
                        <a:gd name="connsiteY3" fmla="*/ 977439 h 1104348"/>
                        <a:gd name="connsiteX4" fmla="*/ 2244321 w 2377580"/>
                        <a:gd name="connsiteY4" fmla="*/ 1104348 h 1104348"/>
                        <a:gd name="connsiteX5" fmla="*/ 133259 w 2377580"/>
                        <a:gd name="connsiteY5" fmla="*/ 1104348 h 1104348"/>
                        <a:gd name="connsiteX6" fmla="*/ 6350 w 2377580"/>
                        <a:gd name="connsiteY6" fmla="*/ 977439 h 1104348"/>
                        <a:gd name="connsiteX7" fmla="*/ 0 w 2377580"/>
                        <a:gd name="connsiteY7" fmla="*/ 887421 h 1104348"/>
                        <a:gd name="connsiteX8" fmla="*/ 327025 w 2377580"/>
                        <a:gd name="connsiteY8" fmla="*/ 117384 h 1104348"/>
                        <a:gd name="connsiteX9" fmla="*/ 495209 w 2377580"/>
                        <a:gd name="connsiteY9" fmla="*/ 3175 h 1104348"/>
                        <a:gd name="connsiteX10" fmla="*/ 1815696 w 2377580"/>
                        <a:gd name="connsiteY10" fmla="*/ 0 h 1104348"/>
                        <a:gd name="connsiteX0" fmla="*/ 1820497 w 2382381"/>
                        <a:gd name="connsiteY0" fmla="*/ 0 h 1104348"/>
                        <a:gd name="connsiteX1" fmla="*/ 2014081 w 2382381"/>
                        <a:gd name="connsiteY1" fmla="*/ 91984 h 1104348"/>
                        <a:gd name="connsiteX2" fmla="*/ 2382381 w 2382381"/>
                        <a:gd name="connsiteY2" fmla="*/ 887421 h 1104348"/>
                        <a:gd name="connsiteX3" fmla="*/ 2376031 w 2382381"/>
                        <a:gd name="connsiteY3" fmla="*/ 977439 h 1104348"/>
                        <a:gd name="connsiteX4" fmla="*/ 2249122 w 2382381"/>
                        <a:gd name="connsiteY4" fmla="*/ 1104348 h 1104348"/>
                        <a:gd name="connsiteX5" fmla="*/ 138060 w 2382381"/>
                        <a:gd name="connsiteY5" fmla="*/ 1104348 h 1104348"/>
                        <a:gd name="connsiteX6" fmla="*/ 11151 w 2382381"/>
                        <a:gd name="connsiteY6" fmla="*/ 977439 h 1104348"/>
                        <a:gd name="connsiteX7" fmla="*/ 4801 w 2382381"/>
                        <a:gd name="connsiteY7" fmla="*/ 887421 h 1104348"/>
                        <a:gd name="connsiteX8" fmla="*/ 331826 w 2382381"/>
                        <a:gd name="connsiteY8" fmla="*/ 117384 h 1104348"/>
                        <a:gd name="connsiteX9" fmla="*/ 500010 w 2382381"/>
                        <a:gd name="connsiteY9" fmla="*/ 3175 h 1104348"/>
                        <a:gd name="connsiteX10" fmla="*/ 1820497 w 2382381"/>
                        <a:gd name="connsiteY10" fmla="*/ 0 h 1104348"/>
                        <a:gd name="connsiteX0" fmla="*/ 1820497 w 2387182"/>
                        <a:gd name="connsiteY0" fmla="*/ 0 h 1104348"/>
                        <a:gd name="connsiteX1" fmla="*/ 2014081 w 2387182"/>
                        <a:gd name="connsiteY1" fmla="*/ 91984 h 1104348"/>
                        <a:gd name="connsiteX2" fmla="*/ 2382381 w 2387182"/>
                        <a:gd name="connsiteY2" fmla="*/ 887421 h 1104348"/>
                        <a:gd name="connsiteX3" fmla="*/ 2376031 w 2387182"/>
                        <a:gd name="connsiteY3" fmla="*/ 977439 h 1104348"/>
                        <a:gd name="connsiteX4" fmla="*/ 2249122 w 2387182"/>
                        <a:gd name="connsiteY4" fmla="*/ 1104348 h 1104348"/>
                        <a:gd name="connsiteX5" fmla="*/ 138060 w 2387182"/>
                        <a:gd name="connsiteY5" fmla="*/ 1104348 h 1104348"/>
                        <a:gd name="connsiteX6" fmla="*/ 11151 w 2387182"/>
                        <a:gd name="connsiteY6" fmla="*/ 977439 h 1104348"/>
                        <a:gd name="connsiteX7" fmla="*/ 4801 w 2387182"/>
                        <a:gd name="connsiteY7" fmla="*/ 887421 h 1104348"/>
                        <a:gd name="connsiteX8" fmla="*/ 331826 w 2387182"/>
                        <a:gd name="connsiteY8" fmla="*/ 117384 h 1104348"/>
                        <a:gd name="connsiteX9" fmla="*/ 500010 w 2387182"/>
                        <a:gd name="connsiteY9" fmla="*/ 3175 h 1104348"/>
                        <a:gd name="connsiteX10" fmla="*/ 1820497 w 2387182"/>
                        <a:gd name="connsiteY10" fmla="*/ 0 h 11043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2387182" h="1104348">
                          <a:moveTo>
                            <a:pt x="1820497" y="0"/>
                          </a:moveTo>
                          <a:cubicBezTo>
                            <a:pt x="1890587" y="0"/>
                            <a:pt x="1988681" y="28244"/>
                            <a:pt x="2014081" y="91984"/>
                          </a:cubicBezTo>
                          <a:cubicBezTo>
                            <a:pt x="2134731" y="342686"/>
                            <a:pt x="2376031" y="808169"/>
                            <a:pt x="2382381" y="887421"/>
                          </a:cubicBezTo>
                          <a:cubicBezTo>
                            <a:pt x="2395359" y="934595"/>
                            <a:pt x="2378148" y="947433"/>
                            <a:pt x="2376031" y="977439"/>
                          </a:cubicBezTo>
                          <a:cubicBezTo>
                            <a:pt x="2376031" y="1047529"/>
                            <a:pt x="2319212" y="1104348"/>
                            <a:pt x="2249122" y="1104348"/>
                          </a:cubicBezTo>
                          <a:lnTo>
                            <a:pt x="138060" y="1104348"/>
                          </a:lnTo>
                          <a:cubicBezTo>
                            <a:pt x="67970" y="1104348"/>
                            <a:pt x="11151" y="1047529"/>
                            <a:pt x="11151" y="977439"/>
                          </a:cubicBezTo>
                          <a:cubicBezTo>
                            <a:pt x="9034" y="947433"/>
                            <a:pt x="-8177" y="939501"/>
                            <a:pt x="4801" y="887421"/>
                          </a:cubicBezTo>
                          <a:cubicBezTo>
                            <a:pt x="16443" y="803936"/>
                            <a:pt x="224934" y="359619"/>
                            <a:pt x="331826" y="117384"/>
                          </a:cubicBezTo>
                          <a:cubicBezTo>
                            <a:pt x="363576" y="47294"/>
                            <a:pt x="429920" y="3175"/>
                            <a:pt x="500010" y="3175"/>
                          </a:cubicBezTo>
                          <a:lnTo>
                            <a:pt x="1820497" y="0"/>
                          </a:lnTo>
                          <a:close/>
                        </a:path>
                      </a:pathLst>
                    </a:custGeom>
                    <a:solidFill>
                      <a:schemeClr val="accent5">
                        <a:lumMod val="50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611" name="フリーフォーム: 図形 1610">
                    <a:extLst>
                      <a:ext uri="{FF2B5EF4-FFF2-40B4-BE49-F238E27FC236}">
                        <a16:creationId xmlns:a16="http://schemas.microsoft.com/office/drawing/2014/main" id="{625D61B0-C646-466F-9D19-4920E4EC28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4182" y="4561527"/>
                    <a:ext cx="1853819" cy="159155"/>
                  </a:xfrm>
                  <a:custGeom>
                    <a:avLst/>
                    <a:gdLst>
                      <a:gd name="connsiteX0" fmla="*/ 1848288 w 1853819"/>
                      <a:gd name="connsiteY0" fmla="*/ 0 h 159155"/>
                      <a:gd name="connsiteX1" fmla="*/ 1850091 w 1853819"/>
                      <a:gd name="connsiteY1" fmla="*/ 6018 h 159155"/>
                      <a:gd name="connsiteX2" fmla="*/ 1845160 w 1853819"/>
                      <a:gd name="connsiteY2" fmla="*/ 69565 h 159155"/>
                      <a:gd name="connsiteX3" fmla="*/ 1746606 w 1853819"/>
                      <a:gd name="connsiteY3" fmla="*/ 159155 h 159155"/>
                      <a:gd name="connsiteX4" fmla="*/ 107214 w 1853819"/>
                      <a:gd name="connsiteY4" fmla="*/ 159155 h 159155"/>
                      <a:gd name="connsiteX5" fmla="*/ 8660 w 1853819"/>
                      <a:gd name="connsiteY5" fmla="*/ 69565 h 159155"/>
                      <a:gd name="connsiteX6" fmla="*/ 3728 w 1853819"/>
                      <a:gd name="connsiteY6" fmla="*/ 6018 h 159155"/>
                      <a:gd name="connsiteX7" fmla="*/ 5459 w 1853819"/>
                      <a:gd name="connsiteY7" fmla="*/ 320 h 159155"/>
                      <a:gd name="connsiteX8" fmla="*/ 8660 w 1853819"/>
                      <a:gd name="connsiteY8" fmla="*/ 12415 h 159155"/>
                      <a:gd name="connsiteX9" fmla="*/ 107214 w 1853819"/>
                      <a:gd name="connsiteY9" fmla="*/ 102005 h 159155"/>
                      <a:gd name="connsiteX10" fmla="*/ 1746606 w 1853819"/>
                      <a:gd name="connsiteY10" fmla="*/ 102005 h 159155"/>
                      <a:gd name="connsiteX11" fmla="*/ 1845160 w 1853819"/>
                      <a:gd name="connsiteY11" fmla="*/ 12415 h 1591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53819" h="159155">
                        <a:moveTo>
                          <a:pt x="1848288" y="0"/>
                        </a:moveTo>
                        <a:lnTo>
                          <a:pt x="1850091" y="6018"/>
                        </a:lnTo>
                        <a:cubicBezTo>
                          <a:pt x="1860169" y="39320"/>
                          <a:pt x="1846804" y="48383"/>
                          <a:pt x="1845160" y="69565"/>
                        </a:cubicBezTo>
                        <a:cubicBezTo>
                          <a:pt x="1845160" y="119045"/>
                          <a:pt x="1801036" y="159155"/>
                          <a:pt x="1746606" y="159155"/>
                        </a:cubicBezTo>
                        <a:lnTo>
                          <a:pt x="107214" y="159155"/>
                        </a:lnTo>
                        <a:cubicBezTo>
                          <a:pt x="52784" y="159155"/>
                          <a:pt x="8660" y="119045"/>
                          <a:pt x="8660" y="69565"/>
                        </a:cubicBezTo>
                        <a:cubicBezTo>
                          <a:pt x="7016" y="48383"/>
                          <a:pt x="-6350" y="42784"/>
                          <a:pt x="3728" y="6018"/>
                        </a:cubicBezTo>
                        <a:lnTo>
                          <a:pt x="5459" y="320"/>
                        </a:lnTo>
                        <a:lnTo>
                          <a:pt x="8660" y="12415"/>
                        </a:lnTo>
                        <a:cubicBezTo>
                          <a:pt x="8660" y="61895"/>
                          <a:pt x="52784" y="102005"/>
                          <a:pt x="107214" y="102005"/>
                        </a:cubicBezTo>
                        <a:lnTo>
                          <a:pt x="1746606" y="102005"/>
                        </a:lnTo>
                        <a:cubicBezTo>
                          <a:pt x="1801036" y="102005"/>
                          <a:pt x="1845160" y="61895"/>
                          <a:pt x="1845160" y="12415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09" name="フリーフォーム: 図形 1608">
                  <a:extLst>
                    <a:ext uri="{FF2B5EF4-FFF2-40B4-BE49-F238E27FC236}">
                      <a16:creationId xmlns:a16="http://schemas.microsoft.com/office/drawing/2014/main" id="{80281C3B-922B-42E3-9C35-10C2F3C4C91B}"/>
                    </a:ext>
                  </a:extLst>
                </p:cNvPr>
                <p:cNvSpPr/>
                <p:nvPr/>
              </p:nvSpPr>
              <p:spPr bwMode="auto">
                <a:xfrm>
                  <a:off x="7947730" y="4776746"/>
                  <a:ext cx="1654026" cy="599620"/>
                </a:xfrm>
                <a:custGeom>
                  <a:avLst/>
                  <a:gdLst>
                    <a:gd name="connsiteX0" fmla="*/ 177100 w 1654026"/>
                    <a:gd name="connsiteY0" fmla="*/ 0 h 599620"/>
                    <a:gd name="connsiteX1" fmla="*/ 356650 w 1654026"/>
                    <a:gd name="connsiteY1" fmla="*/ 19616 h 599620"/>
                    <a:gd name="connsiteX2" fmla="*/ 832181 w 1654026"/>
                    <a:gd name="connsiteY2" fmla="*/ 147035 h 599620"/>
                    <a:gd name="connsiteX3" fmla="*/ 1307720 w 1654026"/>
                    <a:gd name="connsiteY3" fmla="*/ 19614 h 599620"/>
                    <a:gd name="connsiteX4" fmla="*/ 1459467 w 1654026"/>
                    <a:gd name="connsiteY4" fmla="*/ 3035 h 599620"/>
                    <a:gd name="connsiteX5" fmla="*/ 1464658 w 1654026"/>
                    <a:gd name="connsiteY5" fmla="*/ 9295 h 599620"/>
                    <a:gd name="connsiteX6" fmla="*/ 1640950 w 1654026"/>
                    <a:gd name="connsiteY6" fmla="*/ 335447 h 599620"/>
                    <a:gd name="connsiteX7" fmla="*/ 1654026 w 1654026"/>
                    <a:gd name="connsiteY7" fmla="*/ 360429 h 599620"/>
                    <a:gd name="connsiteX8" fmla="*/ 1605189 w 1654026"/>
                    <a:gd name="connsiteY8" fmla="*/ 400462 h 599620"/>
                    <a:gd name="connsiteX9" fmla="*/ 1538387 w 1654026"/>
                    <a:gd name="connsiteY9" fmla="*/ 428952 h 599620"/>
                    <a:gd name="connsiteX10" fmla="*/ 940187 w 1654026"/>
                    <a:gd name="connsiteY10" fmla="*/ 589241 h 599620"/>
                    <a:gd name="connsiteX11" fmla="*/ 934201 w 1654026"/>
                    <a:gd name="connsiteY11" fmla="*/ 585285 h 599620"/>
                    <a:gd name="connsiteX12" fmla="*/ 898358 w 1654026"/>
                    <a:gd name="connsiteY12" fmla="*/ 594404 h 599620"/>
                    <a:gd name="connsiteX13" fmla="*/ 800991 w 1654026"/>
                    <a:gd name="connsiteY13" fmla="*/ 598404 h 599620"/>
                    <a:gd name="connsiteX14" fmla="*/ 737913 w 1654026"/>
                    <a:gd name="connsiteY14" fmla="*/ 585786 h 599620"/>
                    <a:gd name="connsiteX15" fmla="*/ 732888 w 1654026"/>
                    <a:gd name="connsiteY15" fmla="*/ 583491 h 599620"/>
                    <a:gd name="connsiteX16" fmla="*/ 724183 w 1654026"/>
                    <a:gd name="connsiteY16" fmla="*/ 589243 h 599620"/>
                    <a:gd name="connsiteX17" fmla="*/ 125983 w 1654026"/>
                    <a:gd name="connsiteY17" fmla="*/ 428954 h 599620"/>
                    <a:gd name="connsiteX18" fmla="*/ 5462 w 1654026"/>
                    <a:gd name="connsiteY18" fmla="*/ 356429 h 599620"/>
                    <a:gd name="connsiteX19" fmla="*/ 0 w 1654026"/>
                    <a:gd name="connsiteY19" fmla="*/ 348471 h 599620"/>
                    <a:gd name="connsiteX20" fmla="*/ 3548 w 1654026"/>
                    <a:gd name="connsiteY20" fmla="*/ 341050 h 599620"/>
                    <a:gd name="connsiteX21" fmla="*/ 158266 w 1654026"/>
                    <a:gd name="connsiteY21" fmla="*/ 27226 h 599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654026" h="599620">
                      <a:moveTo>
                        <a:pt x="177100" y="0"/>
                      </a:moveTo>
                      <a:lnTo>
                        <a:pt x="356650" y="19616"/>
                      </a:lnTo>
                      <a:lnTo>
                        <a:pt x="832181" y="147035"/>
                      </a:lnTo>
                      <a:lnTo>
                        <a:pt x="1307720" y="19614"/>
                      </a:lnTo>
                      <a:lnTo>
                        <a:pt x="1459467" y="3035"/>
                      </a:lnTo>
                      <a:lnTo>
                        <a:pt x="1464658" y="9295"/>
                      </a:lnTo>
                      <a:cubicBezTo>
                        <a:pt x="1511505" y="97785"/>
                        <a:pt x="1581775" y="224180"/>
                        <a:pt x="1640950" y="335447"/>
                      </a:cubicBezTo>
                      <a:lnTo>
                        <a:pt x="1654026" y="360429"/>
                      </a:lnTo>
                      <a:lnTo>
                        <a:pt x="1605189" y="400462"/>
                      </a:lnTo>
                      <a:cubicBezTo>
                        <a:pt x="1584971" y="412762"/>
                        <a:pt x="1562572" y="422472"/>
                        <a:pt x="1538387" y="428952"/>
                      </a:cubicBezTo>
                      <a:lnTo>
                        <a:pt x="940187" y="589241"/>
                      </a:lnTo>
                      <a:lnTo>
                        <a:pt x="934201" y="585285"/>
                      </a:lnTo>
                      <a:lnTo>
                        <a:pt x="898358" y="594404"/>
                      </a:lnTo>
                      <a:cubicBezTo>
                        <a:pt x="864288" y="599451"/>
                        <a:pt x="830564" y="600947"/>
                        <a:pt x="800991" y="598404"/>
                      </a:cubicBezTo>
                      <a:cubicBezTo>
                        <a:pt x="778811" y="596497"/>
                        <a:pt x="757634" y="592157"/>
                        <a:pt x="737913" y="585786"/>
                      </a:cubicBezTo>
                      <a:lnTo>
                        <a:pt x="732888" y="583491"/>
                      </a:lnTo>
                      <a:lnTo>
                        <a:pt x="724183" y="589243"/>
                      </a:lnTo>
                      <a:lnTo>
                        <a:pt x="125983" y="428954"/>
                      </a:lnTo>
                      <a:cubicBezTo>
                        <a:pt x="77614" y="415994"/>
                        <a:pt x="36387" y="390116"/>
                        <a:pt x="5462" y="356429"/>
                      </a:cubicBezTo>
                      <a:lnTo>
                        <a:pt x="0" y="348471"/>
                      </a:lnTo>
                      <a:lnTo>
                        <a:pt x="3548" y="341050"/>
                      </a:lnTo>
                      <a:cubicBezTo>
                        <a:pt x="55532" y="233893"/>
                        <a:pt x="116761" y="112727"/>
                        <a:pt x="158266" y="27226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569" name="グループ化 1568">
                <a:extLst>
                  <a:ext uri="{FF2B5EF4-FFF2-40B4-BE49-F238E27FC236}">
                    <a16:creationId xmlns:a16="http://schemas.microsoft.com/office/drawing/2014/main" id="{1CF3C092-B5DF-47C6-AABF-7F99CFADD8DC}"/>
                  </a:ext>
                </a:extLst>
              </p:cNvPr>
              <p:cNvGrpSpPr/>
              <p:nvPr/>
            </p:nvGrpSpPr>
            <p:grpSpPr>
              <a:xfrm>
                <a:off x="7900111" y="2497973"/>
                <a:ext cx="1715376" cy="880439"/>
                <a:chOff x="65744" y="4420777"/>
                <a:chExt cx="1778875" cy="880439"/>
              </a:xfrm>
            </p:grpSpPr>
            <p:sp>
              <p:nvSpPr>
                <p:cNvPr id="1602" name="フリーフォーム: 図形 1601">
                  <a:extLst>
                    <a:ext uri="{FF2B5EF4-FFF2-40B4-BE49-F238E27FC236}">
                      <a16:creationId xmlns:a16="http://schemas.microsoft.com/office/drawing/2014/main" id="{002F5FB0-0903-4F88-BD3F-D4ACF58ED6E6}"/>
                    </a:ext>
                  </a:extLst>
                </p:cNvPr>
                <p:cNvSpPr/>
                <p:nvPr/>
              </p:nvSpPr>
              <p:spPr bwMode="auto">
                <a:xfrm flipV="1">
                  <a:off x="82286" y="4420777"/>
                  <a:ext cx="1746763" cy="704301"/>
                </a:xfrm>
                <a:custGeom>
                  <a:avLst/>
                  <a:gdLst>
                    <a:gd name="connsiteX0" fmla="*/ 1742193 w 1746763"/>
                    <a:gd name="connsiteY0" fmla="*/ 166007 h 704301"/>
                    <a:gd name="connsiteX1" fmla="*/ 1742193 w 1746763"/>
                    <a:gd name="connsiteY1" fmla="*/ 166006 h 704301"/>
                    <a:gd name="connsiteX2" fmla="*/ 1742193 w 1746763"/>
                    <a:gd name="connsiteY2" fmla="*/ 166006 h 704301"/>
                    <a:gd name="connsiteX3" fmla="*/ 4570 w 1746763"/>
                    <a:gd name="connsiteY3" fmla="*/ 166008 h 704301"/>
                    <a:gd name="connsiteX4" fmla="*/ 4570 w 1746763"/>
                    <a:gd name="connsiteY4" fmla="*/ 166007 h 704301"/>
                    <a:gd name="connsiteX5" fmla="*/ 4570 w 1746763"/>
                    <a:gd name="connsiteY5" fmla="*/ 166007 h 704301"/>
                    <a:gd name="connsiteX6" fmla="*/ 873381 w 1746763"/>
                    <a:gd name="connsiteY6" fmla="*/ 704301 h 704301"/>
                    <a:gd name="connsiteX7" fmla="*/ 1491646 w 1746763"/>
                    <a:gd name="connsiteY7" fmla="*/ 645695 h 704301"/>
                    <a:gd name="connsiteX8" fmla="*/ 1479085 w 1746763"/>
                    <a:gd name="connsiteY8" fmla="*/ 551204 h 704301"/>
                    <a:gd name="connsiteX9" fmla="*/ 1449897 w 1746763"/>
                    <a:gd name="connsiteY9" fmla="*/ 479900 h 704301"/>
                    <a:gd name="connsiteX10" fmla="*/ 1567539 w 1746763"/>
                    <a:gd name="connsiteY10" fmla="*/ 448378 h 704301"/>
                    <a:gd name="connsiteX11" fmla="*/ 1746763 w 1746763"/>
                    <a:gd name="connsiteY11" fmla="*/ 256477 h 704301"/>
                    <a:gd name="connsiteX12" fmla="*/ 1742193 w 1746763"/>
                    <a:gd name="connsiteY12" fmla="*/ 166006 h 704301"/>
                    <a:gd name="connsiteX13" fmla="*/ 1700916 w 1746763"/>
                    <a:gd name="connsiteY13" fmla="*/ 85371 h 704301"/>
                    <a:gd name="connsiteX14" fmla="*/ 1449752 w 1746763"/>
                    <a:gd name="connsiteY14" fmla="*/ 8793 h 704301"/>
                    <a:gd name="connsiteX15" fmla="*/ 873380 w 1746763"/>
                    <a:gd name="connsiteY15" fmla="*/ 163230 h 704301"/>
                    <a:gd name="connsiteX16" fmla="*/ 297011 w 1746763"/>
                    <a:gd name="connsiteY16" fmla="*/ 8794 h 704301"/>
                    <a:gd name="connsiteX17" fmla="*/ 45847 w 1746763"/>
                    <a:gd name="connsiteY17" fmla="*/ 85372 h 704301"/>
                    <a:gd name="connsiteX18" fmla="*/ 4570 w 1746763"/>
                    <a:gd name="connsiteY18" fmla="*/ 166007 h 704301"/>
                    <a:gd name="connsiteX19" fmla="*/ 0 w 1746763"/>
                    <a:gd name="connsiteY19" fmla="*/ 256478 h 704301"/>
                    <a:gd name="connsiteX20" fmla="*/ 179224 w 1746763"/>
                    <a:gd name="connsiteY20" fmla="*/ 448379 h 704301"/>
                    <a:gd name="connsiteX21" fmla="*/ 295654 w 1746763"/>
                    <a:gd name="connsiteY21" fmla="*/ 479576 h 704301"/>
                    <a:gd name="connsiteX22" fmla="*/ 292632 w 1746763"/>
                    <a:gd name="connsiteY22" fmla="*/ 484487 h 704301"/>
                    <a:gd name="connsiteX23" fmla="*/ 255116 w 1746763"/>
                    <a:gd name="connsiteY23" fmla="*/ 645695 h 704301"/>
                    <a:gd name="connsiteX24" fmla="*/ 873381 w 1746763"/>
                    <a:gd name="connsiteY24" fmla="*/ 704301 h 7043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746763" h="704301">
                      <a:moveTo>
                        <a:pt x="1742193" y="166007"/>
                      </a:moveTo>
                      <a:lnTo>
                        <a:pt x="1742193" y="166006"/>
                      </a:lnTo>
                      <a:lnTo>
                        <a:pt x="1742193" y="166006"/>
                      </a:lnTo>
                      <a:close/>
                      <a:moveTo>
                        <a:pt x="4570" y="166008"/>
                      </a:moveTo>
                      <a:lnTo>
                        <a:pt x="4570" y="166007"/>
                      </a:lnTo>
                      <a:lnTo>
                        <a:pt x="4570" y="166007"/>
                      </a:lnTo>
                      <a:close/>
                      <a:moveTo>
                        <a:pt x="873381" y="704301"/>
                      </a:moveTo>
                      <a:cubicBezTo>
                        <a:pt x="1156752" y="704301"/>
                        <a:pt x="1440124" y="684766"/>
                        <a:pt x="1491646" y="645695"/>
                      </a:cubicBezTo>
                      <a:cubicBezTo>
                        <a:pt x="1491646" y="613327"/>
                        <a:pt x="1487321" y="581726"/>
                        <a:pt x="1479085" y="551204"/>
                      </a:cubicBezTo>
                      <a:lnTo>
                        <a:pt x="1449897" y="479900"/>
                      </a:lnTo>
                      <a:lnTo>
                        <a:pt x="1567539" y="448378"/>
                      </a:lnTo>
                      <a:cubicBezTo>
                        <a:pt x="1664277" y="422457"/>
                        <a:pt x="1732447" y="344864"/>
                        <a:pt x="1746763" y="256477"/>
                      </a:cubicBezTo>
                      <a:lnTo>
                        <a:pt x="1742193" y="166006"/>
                      </a:lnTo>
                      <a:lnTo>
                        <a:pt x="1700916" y="85371"/>
                      </a:lnTo>
                      <a:cubicBezTo>
                        <a:pt x="1644324" y="15984"/>
                        <a:pt x="1546491" y="-17128"/>
                        <a:pt x="1449752" y="8793"/>
                      </a:cubicBezTo>
                      <a:lnTo>
                        <a:pt x="873380" y="163230"/>
                      </a:lnTo>
                      <a:lnTo>
                        <a:pt x="297011" y="8794"/>
                      </a:lnTo>
                      <a:cubicBezTo>
                        <a:pt x="200272" y="-17127"/>
                        <a:pt x="102439" y="15985"/>
                        <a:pt x="45847" y="85372"/>
                      </a:cubicBezTo>
                      <a:lnTo>
                        <a:pt x="4570" y="166007"/>
                      </a:lnTo>
                      <a:lnTo>
                        <a:pt x="0" y="256478"/>
                      </a:lnTo>
                      <a:cubicBezTo>
                        <a:pt x="14316" y="344865"/>
                        <a:pt x="82486" y="422458"/>
                        <a:pt x="179224" y="448379"/>
                      </a:cubicBezTo>
                      <a:lnTo>
                        <a:pt x="295654" y="479576"/>
                      </a:lnTo>
                      <a:lnTo>
                        <a:pt x="292632" y="484487"/>
                      </a:lnTo>
                      <a:cubicBezTo>
                        <a:pt x="268362" y="534754"/>
                        <a:pt x="255116" y="589051"/>
                        <a:pt x="255116" y="645695"/>
                      </a:cubicBezTo>
                      <a:cubicBezTo>
                        <a:pt x="306638" y="684766"/>
                        <a:pt x="590010" y="704301"/>
                        <a:pt x="873381" y="704301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03" name="フリーフォーム: 図形 1602">
                  <a:extLst>
                    <a:ext uri="{FF2B5EF4-FFF2-40B4-BE49-F238E27FC236}">
                      <a16:creationId xmlns:a16="http://schemas.microsoft.com/office/drawing/2014/main" id="{072FFDD7-6325-4A42-956C-20D15F21C63B}"/>
                    </a:ext>
                  </a:extLst>
                </p:cNvPr>
                <p:cNvSpPr/>
                <p:nvPr/>
              </p:nvSpPr>
              <p:spPr bwMode="auto">
                <a:xfrm flipV="1">
                  <a:off x="182117" y="4597897"/>
                  <a:ext cx="1488575" cy="240620"/>
                </a:xfrm>
                <a:custGeom>
                  <a:avLst/>
                  <a:gdLst>
                    <a:gd name="connsiteX0" fmla="*/ 184576 w 1488575"/>
                    <a:gd name="connsiteY0" fmla="*/ 240620 h 240620"/>
                    <a:gd name="connsiteX1" fmla="*/ 192056 w 1488575"/>
                    <a:gd name="connsiteY1" fmla="*/ 239357 h 240620"/>
                    <a:gd name="connsiteX2" fmla="*/ 781093 w 1488575"/>
                    <a:gd name="connsiteY2" fmla="*/ 81525 h 240620"/>
                    <a:gd name="connsiteX3" fmla="*/ 1365373 w 1488575"/>
                    <a:gd name="connsiteY3" fmla="*/ 238083 h 240620"/>
                    <a:gd name="connsiteX4" fmla="*/ 1350066 w 1488575"/>
                    <a:gd name="connsiteY4" fmla="*/ 200689 h 240620"/>
                    <a:gd name="connsiteX5" fmla="*/ 1467708 w 1488575"/>
                    <a:gd name="connsiteY5" fmla="*/ 169167 h 240620"/>
                    <a:gd name="connsiteX6" fmla="*/ 1488575 w 1488575"/>
                    <a:gd name="connsiteY6" fmla="*/ 160268 h 240620"/>
                    <a:gd name="connsiteX7" fmla="*/ 1477660 w 1488575"/>
                    <a:gd name="connsiteY7" fmla="*/ 163414 h 240620"/>
                    <a:gd name="connsiteX8" fmla="*/ 1418864 w 1488575"/>
                    <a:gd name="connsiteY8" fmla="*/ 166104 h 240620"/>
                    <a:gd name="connsiteX9" fmla="*/ 1370600 w 1488575"/>
                    <a:gd name="connsiteY9" fmla="*/ 157958 h 240620"/>
                    <a:gd name="connsiteX10" fmla="*/ 781093 w 1488575"/>
                    <a:gd name="connsiteY10" fmla="*/ 0 h 240620"/>
                    <a:gd name="connsiteX11" fmla="*/ 192056 w 1488575"/>
                    <a:gd name="connsiteY11" fmla="*/ 157832 h 240620"/>
                    <a:gd name="connsiteX12" fmla="*/ 143791 w 1488575"/>
                    <a:gd name="connsiteY12" fmla="*/ 165978 h 240620"/>
                    <a:gd name="connsiteX13" fmla="*/ 30050 w 1488575"/>
                    <a:gd name="connsiteY13" fmla="*/ 147448 h 240620"/>
                    <a:gd name="connsiteX14" fmla="*/ 0 w 1488575"/>
                    <a:gd name="connsiteY14" fmla="*/ 130356 h 240620"/>
                    <a:gd name="connsiteX15" fmla="*/ 12591 w 1488575"/>
                    <a:gd name="connsiteY15" fmla="*/ 140678 h 240620"/>
                    <a:gd name="connsiteX16" fmla="*/ 79393 w 1488575"/>
                    <a:gd name="connsiteY16" fmla="*/ 169168 h 240620"/>
                    <a:gd name="connsiteX17" fmla="*/ 195823 w 1488575"/>
                    <a:gd name="connsiteY17" fmla="*/ 200365 h 240620"/>
                    <a:gd name="connsiteX18" fmla="*/ 192801 w 1488575"/>
                    <a:gd name="connsiteY18" fmla="*/ 205276 h 240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488575" h="240620">
                      <a:moveTo>
                        <a:pt x="184576" y="240620"/>
                      </a:moveTo>
                      <a:lnTo>
                        <a:pt x="192056" y="239357"/>
                      </a:lnTo>
                      <a:lnTo>
                        <a:pt x="781093" y="81525"/>
                      </a:lnTo>
                      <a:lnTo>
                        <a:pt x="1365373" y="238083"/>
                      </a:lnTo>
                      <a:lnTo>
                        <a:pt x="1350066" y="200689"/>
                      </a:lnTo>
                      <a:lnTo>
                        <a:pt x="1467708" y="169167"/>
                      </a:lnTo>
                      <a:lnTo>
                        <a:pt x="1488575" y="160268"/>
                      </a:lnTo>
                      <a:lnTo>
                        <a:pt x="1477660" y="163414"/>
                      </a:lnTo>
                      <a:cubicBezTo>
                        <a:pt x="1458575" y="166571"/>
                        <a:pt x="1438849" y="167537"/>
                        <a:pt x="1418864" y="166104"/>
                      </a:cubicBezTo>
                      <a:cubicBezTo>
                        <a:pt x="1402876" y="164959"/>
                        <a:pt x="1386722" y="162278"/>
                        <a:pt x="1370600" y="157958"/>
                      </a:cubicBezTo>
                      <a:lnTo>
                        <a:pt x="781093" y="0"/>
                      </a:lnTo>
                      <a:lnTo>
                        <a:pt x="192056" y="157832"/>
                      </a:lnTo>
                      <a:cubicBezTo>
                        <a:pt x="175933" y="162152"/>
                        <a:pt x="159780" y="164832"/>
                        <a:pt x="143791" y="165978"/>
                      </a:cubicBezTo>
                      <a:cubicBezTo>
                        <a:pt x="103822" y="168843"/>
                        <a:pt x="64887" y="162117"/>
                        <a:pt x="30050" y="147448"/>
                      </a:cubicBezTo>
                      <a:lnTo>
                        <a:pt x="0" y="130356"/>
                      </a:lnTo>
                      <a:lnTo>
                        <a:pt x="12591" y="140678"/>
                      </a:lnTo>
                      <a:cubicBezTo>
                        <a:pt x="32810" y="152978"/>
                        <a:pt x="55209" y="162688"/>
                        <a:pt x="79393" y="169168"/>
                      </a:cubicBezTo>
                      <a:lnTo>
                        <a:pt x="195823" y="200365"/>
                      </a:lnTo>
                      <a:lnTo>
                        <a:pt x="192801" y="205276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04" name="フリーフォーム: 図形 1603">
                  <a:extLst>
                    <a:ext uri="{FF2B5EF4-FFF2-40B4-BE49-F238E27FC236}">
                      <a16:creationId xmlns:a16="http://schemas.microsoft.com/office/drawing/2014/main" id="{3B9F9332-1C8C-4DEB-AC1A-143757B0FFA8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906117" y="4746295"/>
                  <a:ext cx="938502" cy="455092"/>
                </a:xfrm>
                <a:custGeom>
                  <a:avLst/>
                  <a:gdLst>
                    <a:gd name="connsiteX0" fmla="*/ 0 w 938502"/>
                    <a:gd name="connsiteY0" fmla="*/ 227545 h 455092"/>
                    <a:gd name="connsiteX1" fmla="*/ 0 w 938502"/>
                    <a:gd name="connsiteY1" fmla="*/ 227546 h 455092"/>
                    <a:gd name="connsiteX2" fmla="*/ 0 w 938502"/>
                    <a:gd name="connsiteY2" fmla="*/ 227546 h 455092"/>
                    <a:gd name="connsiteX3" fmla="*/ 124373 w 938502"/>
                    <a:gd name="connsiteY3" fmla="*/ 29783 h 455092"/>
                    <a:gd name="connsiteX4" fmla="*/ 150741 w 938502"/>
                    <a:gd name="connsiteY4" fmla="*/ 128189 h 455092"/>
                    <a:gd name="connsiteX5" fmla="*/ 376769 w 938502"/>
                    <a:gd name="connsiteY5" fmla="*/ 67625 h 455092"/>
                    <a:gd name="connsiteX6" fmla="*/ 358649 w 938502"/>
                    <a:gd name="connsiteY6" fmla="*/ 0 h 455092"/>
                    <a:gd name="connsiteX7" fmla="*/ 861090 w 938502"/>
                    <a:gd name="connsiteY7" fmla="*/ 0 h 455092"/>
                    <a:gd name="connsiteX8" fmla="*/ 861089 w 938502"/>
                    <a:gd name="connsiteY8" fmla="*/ 455092 h 455092"/>
                    <a:gd name="connsiteX9" fmla="*/ 241786 w 938502"/>
                    <a:gd name="connsiteY9" fmla="*/ 455091 h 455092"/>
                    <a:gd name="connsiteX10" fmla="*/ 19001 w 938502"/>
                    <a:gd name="connsiteY10" fmla="*/ 316116 h 455092"/>
                    <a:gd name="connsiteX11" fmla="*/ 0 w 938502"/>
                    <a:gd name="connsiteY11" fmla="*/ 227546 h 455092"/>
                    <a:gd name="connsiteX12" fmla="*/ 19001 w 938502"/>
                    <a:gd name="connsiteY12" fmla="*/ 138975 h 455092"/>
                    <a:gd name="connsiteX13" fmla="*/ 106601 w 938502"/>
                    <a:gd name="connsiteY13" fmla="*/ 38861 h 455092"/>
                    <a:gd name="connsiteX0" fmla="*/ 0 w 938502"/>
                    <a:gd name="connsiteY0" fmla="*/ 227545 h 455092"/>
                    <a:gd name="connsiteX1" fmla="*/ 0 w 938502"/>
                    <a:gd name="connsiteY1" fmla="*/ 227546 h 455092"/>
                    <a:gd name="connsiteX2" fmla="*/ 0 w 938502"/>
                    <a:gd name="connsiteY2" fmla="*/ 227546 h 455092"/>
                    <a:gd name="connsiteX3" fmla="*/ 0 w 938502"/>
                    <a:gd name="connsiteY3" fmla="*/ 227545 h 455092"/>
                    <a:gd name="connsiteX4" fmla="*/ 124373 w 938502"/>
                    <a:gd name="connsiteY4" fmla="*/ 29783 h 455092"/>
                    <a:gd name="connsiteX5" fmla="*/ 150741 w 938502"/>
                    <a:gd name="connsiteY5" fmla="*/ 128189 h 455092"/>
                    <a:gd name="connsiteX6" fmla="*/ 358649 w 938502"/>
                    <a:gd name="connsiteY6" fmla="*/ 0 h 455092"/>
                    <a:gd name="connsiteX7" fmla="*/ 861090 w 938502"/>
                    <a:gd name="connsiteY7" fmla="*/ 0 h 455092"/>
                    <a:gd name="connsiteX8" fmla="*/ 861089 w 938502"/>
                    <a:gd name="connsiteY8" fmla="*/ 455092 h 455092"/>
                    <a:gd name="connsiteX9" fmla="*/ 241786 w 938502"/>
                    <a:gd name="connsiteY9" fmla="*/ 455091 h 455092"/>
                    <a:gd name="connsiteX10" fmla="*/ 19001 w 938502"/>
                    <a:gd name="connsiteY10" fmla="*/ 316116 h 455092"/>
                    <a:gd name="connsiteX11" fmla="*/ 0 w 938502"/>
                    <a:gd name="connsiteY11" fmla="*/ 227546 h 455092"/>
                    <a:gd name="connsiteX12" fmla="*/ 19001 w 938502"/>
                    <a:gd name="connsiteY12" fmla="*/ 138975 h 455092"/>
                    <a:gd name="connsiteX13" fmla="*/ 106601 w 938502"/>
                    <a:gd name="connsiteY13" fmla="*/ 38861 h 455092"/>
                    <a:gd name="connsiteX14" fmla="*/ 124373 w 938502"/>
                    <a:gd name="connsiteY14" fmla="*/ 29783 h 455092"/>
                    <a:gd name="connsiteX0" fmla="*/ 0 w 938502"/>
                    <a:gd name="connsiteY0" fmla="*/ 227545 h 455092"/>
                    <a:gd name="connsiteX1" fmla="*/ 0 w 938502"/>
                    <a:gd name="connsiteY1" fmla="*/ 227546 h 455092"/>
                    <a:gd name="connsiteX2" fmla="*/ 0 w 938502"/>
                    <a:gd name="connsiteY2" fmla="*/ 227546 h 455092"/>
                    <a:gd name="connsiteX3" fmla="*/ 0 w 938502"/>
                    <a:gd name="connsiteY3" fmla="*/ 227545 h 455092"/>
                    <a:gd name="connsiteX4" fmla="*/ 106601 w 938502"/>
                    <a:gd name="connsiteY4" fmla="*/ 38861 h 455092"/>
                    <a:gd name="connsiteX5" fmla="*/ 150741 w 938502"/>
                    <a:gd name="connsiteY5" fmla="*/ 128189 h 455092"/>
                    <a:gd name="connsiteX6" fmla="*/ 358649 w 938502"/>
                    <a:gd name="connsiteY6" fmla="*/ 0 h 455092"/>
                    <a:gd name="connsiteX7" fmla="*/ 861090 w 938502"/>
                    <a:gd name="connsiteY7" fmla="*/ 0 h 455092"/>
                    <a:gd name="connsiteX8" fmla="*/ 861089 w 938502"/>
                    <a:gd name="connsiteY8" fmla="*/ 455092 h 455092"/>
                    <a:gd name="connsiteX9" fmla="*/ 241786 w 938502"/>
                    <a:gd name="connsiteY9" fmla="*/ 455091 h 455092"/>
                    <a:gd name="connsiteX10" fmla="*/ 19001 w 938502"/>
                    <a:gd name="connsiteY10" fmla="*/ 316116 h 455092"/>
                    <a:gd name="connsiteX11" fmla="*/ 0 w 938502"/>
                    <a:gd name="connsiteY11" fmla="*/ 227546 h 455092"/>
                    <a:gd name="connsiteX12" fmla="*/ 19001 w 938502"/>
                    <a:gd name="connsiteY12" fmla="*/ 138975 h 455092"/>
                    <a:gd name="connsiteX13" fmla="*/ 106601 w 938502"/>
                    <a:gd name="connsiteY13" fmla="*/ 38861 h 455092"/>
                    <a:gd name="connsiteX0" fmla="*/ 150741 w 938502"/>
                    <a:gd name="connsiteY0" fmla="*/ 128189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0 w 938502"/>
                    <a:gd name="connsiteY9" fmla="*/ 227546 h 455092"/>
                    <a:gd name="connsiteX10" fmla="*/ 0 w 938502"/>
                    <a:gd name="connsiteY10" fmla="*/ 227546 h 455092"/>
                    <a:gd name="connsiteX11" fmla="*/ 0 w 938502"/>
                    <a:gd name="connsiteY11" fmla="*/ 227545 h 455092"/>
                    <a:gd name="connsiteX12" fmla="*/ 106601 w 938502"/>
                    <a:gd name="connsiteY12" fmla="*/ 38861 h 455092"/>
                    <a:gd name="connsiteX13" fmla="*/ 242181 w 938502"/>
                    <a:gd name="connsiteY13" fmla="*/ 219629 h 455092"/>
                    <a:gd name="connsiteX0" fmla="*/ 150741 w 938502"/>
                    <a:gd name="connsiteY0" fmla="*/ 220474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0 w 938502"/>
                    <a:gd name="connsiteY10" fmla="*/ 319831 h 547377"/>
                    <a:gd name="connsiteX11" fmla="*/ 0 w 938502"/>
                    <a:gd name="connsiteY11" fmla="*/ 319830 h 547377"/>
                    <a:gd name="connsiteX12" fmla="*/ 150741 w 938502"/>
                    <a:gd name="connsiteY12" fmla="*/ 220474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0 w 938502"/>
                    <a:gd name="connsiteY10" fmla="*/ 319831 h 547377"/>
                    <a:gd name="connsiteX11" fmla="*/ 0 w 938502"/>
                    <a:gd name="connsiteY11" fmla="*/ 319830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0 w 938502"/>
                    <a:gd name="connsiteY10" fmla="*/ 319831 h 547377"/>
                    <a:gd name="connsiteX11" fmla="*/ 240609 w 938502"/>
                    <a:gd name="connsiteY11" fmla="*/ 270151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176568 w 938502"/>
                    <a:gd name="connsiteY10" fmla="*/ 205958 h 547377"/>
                    <a:gd name="connsiteX11" fmla="*/ 240609 w 938502"/>
                    <a:gd name="connsiteY11" fmla="*/ 270151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582152 w 1120332"/>
                    <a:gd name="connsiteY0" fmla="*/ 360680 h 547377"/>
                    <a:gd name="connsiteX1" fmla="*/ 540479 w 1120332"/>
                    <a:gd name="connsiteY1" fmla="*/ 92285 h 547377"/>
                    <a:gd name="connsiteX2" fmla="*/ 1042920 w 1120332"/>
                    <a:gd name="connsiteY2" fmla="*/ 92285 h 547377"/>
                    <a:gd name="connsiteX3" fmla="*/ 1042919 w 1120332"/>
                    <a:gd name="connsiteY3" fmla="*/ 547377 h 547377"/>
                    <a:gd name="connsiteX4" fmla="*/ 423616 w 1120332"/>
                    <a:gd name="connsiteY4" fmla="*/ 547376 h 547377"/>
                    <a:gd name="connsiteX5" fmla="*/ 200831 w 1120332"/>
                    <a:gd name="connsiteY5" fmla="*/ 408401 h 547377"/>
                    <a:gd name="connsiteX6" fmla="*/ 181830 w 1120332"/>
                    <a:gd name="connsiteY6" fmla="*/ 319831 h 547377"/>
                    <a:gd name="connsiteX7" fmla="*/ 200831 w 1120332"/>
                    <a:gd name="connsiteY7" fmla="*/ 231260 h 547377"/>
                    <a:gd name="connsiteX8" fmla="*/ 288431 w 1120332"/>
                    <a:gd name="connsiteY8" fmla="*/ 131146 h 547377"/>
                    <a:gd name="connsiteX9" fmla="*/ 0 w 1120332"/>
                    <a:gd name="connsiteY9" fmla="*/ 395670 h 547377"/>
                    <a:gd name="connsiteX10" fmla="*/ 358398 w 1120332"/>
                    <a:gd name="connsiteY10" fmla="*/ 205958 h 547377"/>
                    <a:gd name="connsiteX11" fmla="*/ 422439 w 1120332"/>
                    <a:gd name="connsiteY11" fmla="*/ 270151 h 547377"/>
                    <a:gd name="connsiteX12" fmla="*/ 582152 w 1120332"/>
                    <a:gd name="connsiteY12" fmla="*/ 360680 h 547377"/>
                    <a:gd name="connsiteX13" fmla="*/ 288431 w 1120332"/>
                    <a:gd name="connsiteY13" fmla="*/ 131146 h 547377"/>
                    <a:gd name="connsiteX14" fmla="*/ 355225 w 112033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45737 w 938502"/>
                    <a:gd name="connsiteY9" fmla="*/ 85704 h 547377"/>
                    <a:gd name="connsiteX10" fmla="*/ 176568 w 938502"/>
                    <a:gd name="connsiteY10" fmla="*/ 205958 h 547377"/>
                    <a:gd name="connsiteX11" fmla="*/ 240609 w 938502"/>
                    <a:gd name="connsiteY11" fmla="*/ 270151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176568 w 938502"/>
                    <a:gd name="connsiteY9" fmla="*/ 205958 h 547377"/>
                    <a:gd name="connsiteX10" fmla="*/ 240609 w 938502"/>
                    <a:gd name="connsiteY10" fmla="*/ 270151 h 547377"/>
                    <a:gd name="connsiteX11" fmla="*/ 400322 w 938502"/>
                    <a:gd name="connsiteY11" fmla="*/ 360680 h 547377"/>
                    <a:gd name="connsiteX12" fmla="*/ 106601 w 938502"/>
                    <a:gd name="connsiteY12" fmla="*/ 131146 h 547377"/>
                    <a:gd name="connsiteX13" fmla="*/ 173395 w 938502"/>
                    <a:gd name="connsiteY13" fmla="*/ 0 h 547377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176568 w 938502"/>
                    <a:gd name="connsiteY9" fmla="*/ 113673 h 455092"/>
                    <a:gd name="connsiteX10" fmla="*/ 240609 w 938502"/>
                    <a:gd name="connsiteY10" fmla="*/ 177866 h 455092"/>
                    <a:gd name="connsiteX11" fmla="*/ 400322 w 938502"/>
                    <a:gd name="connsiteY11" fmla="*/ 26839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240609 w 938502"/>
                    <a:gd name="connsiteY9" fmla="*/ 177866 h 455092"/>
                    <a:gd name="connsiteX10" fmla="*/ 400322 w 938502"/>
                    <a:gd name="connsiteY10" fmla="*/ 26839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400322 w 938502"/>
                    <a:gd name="connsiteY9" fmla="*/ 26839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491762 w 938502"/>
                    <a:gd name="connsiteY9" fmla="*/ 35983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0" fmla="*/ 358649 w 938502"/>
                    <a:gd name="connsiteY0" fmla="*/ 0 h 455092"/>
                    <a:gd name="connsiteX1" fmla="*/ 861090 w 938502"/>
                    <a:gd name="connsiteY1" fmla="*/ 0 h 455092"/>
                    <a:gd name="connsiteX2" fmla="*/ 861089 w 938502"/>
                    <a:gd name="connsiteY2" fmla="*/ 455092 h 455092"/>
                    <a:gd name="connsiteX3" fmla="*/ 241786 w 938502"/>
                    <a:gd name="connsiteY3" fmla="*/ 455091 h 455092"/>
                    <a:gd name="connsiteX4" fmla="*/ 19001 w 938502"/>
                    <a:gd name="connsiteY4" fmla="*/ 316116 h 455092"/>
                    <a:gd name="connsiteX5" fmla="*/ 0 w 938502"/>
                    <a:gd name="connsiteY5" fmla="*/ 227546 h 455092"/>
                    <a:gd name="connsiteX6" fmla="*/ 19001 w 938502"/>
                    <a:gd name="connsiteY6" fmla="*/ 138975 h 455092"/>
                    <a:gd name="connsiteX7" fmla="*/ 106601 w 938502"/>
                    <a:gd name="connsiteY7" fmla="*/ 38861 h 455092"/>
                    <a:gd name="connsiteX0" fmla="*/ 358649 w 938502"/>
                    <a:gd name="connsiteY0" fmla="*/ 0 h 455092"/>
                    <a:gd name="connsiteX1" fmla="*/ 861090 w 938502"/>
                    <a:gd name="connsiteY1" fmla="*/ 0 h 455092"/>
                    <a:gd name="connsiteX2" fmla="*/ 861089 w 938502"/>
                    <a:gd name="connsiteY2" fmla="*/ 455092 h 455092"/>
                    <a:gd name="connsiteX3" fmla="*/ 241786 w 938502"/>
                    <a:gd name="connsiteY3" fmla="*/ 455091 h 455092"/>
                    <a:gd name="connsiteX4" fmla="*/ 19001 w 938502"/>
                    <a:gd name="connsiteY4" fmla="*/ 316116 h 455092"/>
                    <a:gd name="connsiteX5" fmla="*/ 0 w 938502"/>
                    <a:gd name="connsiteY5" fmla="*/ 227546 h 455092"/>
                    <a:gd name="connsiteX6" fmla="*/ 19001 w 938502"/>
                    <a:gd name="connsiteY6" fmla="*/ 138975 h 455092"/>
                    <a:gd name="connsiteX0" fmla="*/ 358649 w 938502"/>
                    <a:gd name="connsiteY0" fmla="*/ 0 h 455092"/>
                    <a:gd name="connsiteX1" fmla="*/ 861090 w 938502"/>
                    <a:gd name="connsiteY1" fmla="*/ 0 h 455092"/>
                    <a:gd name="connsiteX2" fmla="*/ 861089 w 938502"/>
                    <a:gd name="connsiteY2" fmla="*/ 455092 h 455092"/>
                    <a:gd name="connsiteX3" fmla="*/ 241786 w 938502"/>
                    <a:gd name="connsiteY3" fmla="*/ 455091 h 455092"/>
                    <a:gd name="connsiteX4" fmla="*/ 19001 w 938502"/>
                    <a:gd name="connsiteY4" fmla="*/ 316116 h 455092"/>
                    <a:gd name="connsiteX5" fmla="*/ 0 w 938502"/>
                    <a:gd name="connsiteY5" fmla="*/ 227546 h 455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38502" h="455092">
                      <a:moveTo>
                        <a:pt x="358649" y="0"/>
                      </a:moveTo>
                      <a:lnTo>
                        <a:pt x="861090" y="0"/>
                      </a:lnTo>
                      <a:cubicBezTo>
                        <a:pt x="964307" y="75848"/>
                        <a:pt x="964306" y="379244"/>
                        <a:pt x="861089" y="455092"/>
                      </a:cubicBezTo>
                      <a:lnTo>
                        <a:pt x="241786" y="455091"/>
                      </a:lnTo>
                      <a:cubicBezTo>
                        <a:pt x="141635" y="455091"/>
                        <a:pt x="55706" y="397786"/>
                        <a:pt x="19001" y="316116"/>
                      </a:cubicBezTo>
                      <a:lnTo>
                        <a:pt x="0" y="227546"/>
                      </a:lnTo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05" name="楕円 227">
                  <a:extLst>
                    <a:ext uri="{FF2B5EF4-FFF2-40B4-BE49-F238E27FC236}">
                      <a16:creationId xmlns:a16="http://schemas.microsoft.com/office/drawing/2014/main" id="{32804732-75D3-4DD0-B841-2E88F543E125}"/>
                    </a:ext>
                  </a:extLst>
                </p:cNvPr>
                <p:cNvSpPr/>
                <p:nvPr/>
              </p:nvSpPr>
              <p:spPr bwMode="auto">
                <a:xfrm rot="5694883">
                  <a:off x="827019" y="4885234"/>
                  <a:ext cx="318890" cy="513074"/>
                </a:xfrm>
                <a:custGeom>
                  <a:avLst/>
                  <a:gdLst>
                    <a:gd name="connsiteX0" fmla="*/ 0 w 1170130"/>
                    <a:gd name="connsiteY0" fmla="*/ 585065 h 1170130"/>
                    <a:gd name="connsiteX1" fmla="*/ 585065 w 1170130"/>
                    <a:gd name="connsiteY1" fmla="*/ 0 h 1170130"/>
                    <a:gd name="connsiteX2" fmla="*/ 1170130 w 1170130"/>
                    <a:gd name="connsiteY2" fmla="*/ 585065 h 1170130"/>
                    <a:gd name="connsiteX3" fmla="*/ 585065 w 1170130"/>
                    <a:gd name="connsiteY3" fmla="*/ 1170130 h 1170130"/>
                    <a:gd name="connsiteX4" fmla="*/ 0 w 1170130"/>
                    <a:gd name="connsiteY4" fmla="*/ 585065 h 1170130"/>
                    <a:gd name="connsiteX0" fmla="*/ 0 w 1170130"/>
                    <a:gd name="connsiteY0" fmla="*/ 585065 h 1170130"/>
                    <a:gd name="connsiteX1" fmla="*/ 585065 w 1170130"/>
                    <a:gd name="connsiteY1" fmla="*/ 0 h 1170130"/>
                    <a:gd name="connsiteX2" fmla="*/ 1170130 w 1170130"/>
                    <a:gd name="connsiteY2" fmla="*/ 585065 h 1170130"/>
                    <a:gd name="connsiteX3" fmla="*/ 585065 w 1170130"/>
                    <a:gd name="connsiteY3" fmla="*/ 1170130 h 1170130"/>
                    <a:gd name="connsiteX4" fmla="*/ 0 w 1170130"/>
                    <a:gd name="connsiteY4" fmla="*/ 585065 h 1170130"/>
                    <a:gd name="connsiteX0" fmla="*/ 0 w 1170130"/>
                    <a:gd name="connsiteY0" fmla="*/ 585065 h 1170130"/>
                    <a:gd name="connsiteX1" fmla="*/ 585065 w 1170130"/>
                    <a:gd name="connsiteY1" fmla="*/ 0 h 1170130"/>
                    <a:gd name="connsiteX2" fmla="*/ 1170130 w 1170130"/>
                    <a:gd name="connsiteY2" fmla="*/ 585065 h 1170130"/>
                    <a:gd name="connsiteX3" fmla="*/ 585065 w 1170130"/>
                    <a:gd name="connsiteY3" fmla="*/ 1170130 h 1170130"/>
                    <a:gd name="connsiteX4" fmla="*/ 0 w 1170130"/>
                    <a:gd name="connsiteY4" fmla="*/ 585065 h 1170130"/>
                    <a:gd name="connsiteX0" fmla="*/ 0 w 1170130"/>
                    <a:gd name="connsiteY0" fmla="*/ 585065 h 1170130"/>
                    <a:gd name="connsiteX1" fmla="*/ 585065 w 1170130"/>
                    <a:gd name="connsiteY1" fmla="*/ 0 h 1170130"/>
                    <a:gd name="connsiteX2" fmla="*/ 1170130 w 1170130"/>
                    <a:gd name="connsiteY2" fmla="*/ 585065 h 1170130"/>
                    <a:gd name="connsiteX3" fmla="*/ 585065 w 1170130"/>
                    <a:gd name="connsiteY3" fmla="*/ 1170130 h 1170130"/>
                    <a:gd name="connsiteX4" fmla="*/ 0 w 1170130"/>
                    <a:gd name="connsiteY4" fmla="*/ 585065 h 1170130"/>
                    <a:gd name="connsiteX0" fmla="*/ 0 w 1170130"/>
                    <a:gd name="connsiteY0" fmla="*/ 811284 h 1396349"/>
                    <a:gd name="connsiteX1" fmla="*/ 589828 w 1170130"/>
                    <a:gd name="connsiteY1" fmla="*/ 0 h 1396349"/>
                    <a:gd name="connsiteX2" fmla="*/ 1170130 w 1170130"/>
                    <a:gd name="connsiteY2" fmla="*/ 811284 h 1396349"/>
                    <a:gd name="connsiteX3" fmla="*/ 585065 w 1170130"/>
                    <a:gd name="connsiteY3" fmla="*/ 1396349 h 1396349"/>
                    <a:gd name="connsiteX4" fmla="*/ 0 w 1170130"/>
                    <a:gd name="connsiteY4" fmla="*/ 811284 h 1396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70130" h="1396349">
                      <a:moveTo>
                        <a:pt x="0" y="811284"/>
                      </a:moveTo>
                      <a:cubicBezTo>
                        <a:pt x="0" y="488162"/>
                        <a:pt x="266706" y="0"/>
                        <a:pt x="589828" y="0"/>
                      </a:cubicBezTo>
                      <a:cubicBezTo>
                        <a:pt x="912950" y="0"/>
                        <a:pt x="1170130" y="488162"/>
                        <a:pt x="1170130" y="811284"/>
                      </a:cubicBezTo>
                      <a:cubicBezTo>
                        <a:pt x="1170130" y="1134406"/>
                        <a:pt x="908187" y="1396349"/>
                        <a:pt x="585065" y="1396349"/>
                      </a:cubicBezTo>
                      <a:cubicBezTo>
                        <a:pt x="261943" y="1396349"/>
                        <a:pt x="0" y="1134406"/>
                        <a:pt x="0" y="811284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6" name="フリーフォーム: 図形 1605">
                  <a:extLst>
                    <a:ext uri="{FF2B5EF4-FFF2-40B4-BE49-F238E27FC236}">
                      <a16:creationId xmlns:a16="http://schemas.microsoft.com/office/drawing/2014/main" id="{6C7C18AD-233D-4D3F-BF47-D4568E0E4DC7}"/>
                    </a:ext>
                  </a:extLst>
                </p:cNvPr>
                <p:cNvSpPr/>
                <p:nvPr/>
              </p:nvSpPr>
              <p:spPr bwMode="auto">
                <a:xfrm rot="900000">
                  <a:off x="65744" y="4739154"/>
                  <a:ext cx="938502" cy="455092"/>
                </a:xfrm>
                <a:custGeom>
                  <a:avLst/>
                  <a:gdLst>
                    <a:gd name="connsiteX0" fmla="*/ 0 w 938502"/>
                    <a:gd name="connsiteY0" fmla="*/ 227545 h 455092"/>
                    <a:gd name="connsiteX1" fmla="*/ 0 w 938502"/>
                    <a:gd name="connsiteY1" fmla="*/ 227546 h 455092"/>
                    <a:gd name="connsiteX2" fmla="*/ 0 w 938502"/>
                    <a:gd name="connsiteY2" fmla="*/ 227546 h 455092"/>
                    <a:gd name="connsiteX3" fmla="*/ 124373 w 938502"/>
                    <a:gd name="connsiteY3" fmla="*/ 29783 h 455092"/>
                    <a:gd name="connsiteX4" fmla="*/ 150741 w 938502"/>
                    <a:gd name="connsiteY4" fmla="*/ 128189 h 455092"/>
                    <a:gd name="connsiteX5" fmla="*/ 376769 w 938502"/>
                    <a:gd name="connsiteY5" fmla="*/ 67625 h 455092"/>
                    <a:gd name="connsiteX6" fmla="*/ 358649 w 938502"/>
                    <a:gd name="connsiteY6" fmla="*/ 0 h 455092"/>
                    <a:gd name="connsiteX7" fmla="*/ 861090 w 938502"/>
                    <a:gd name="connsiteY7" fmla="*/ 0 h 455092"/>
                    <a:gd name="connsiteX8" fmla="*/ 861089 w 938502"/>
                    <a:gd name="connsiteY8" fmla="*/ 455092 h 455092"/>
                    <a:gd name="connsiteX9" fmla="*/ 241786 w 938502"/>
                    <a:gd name="connsiteY9" fmla="*/ 455091 h 455092"/>
                    <a:gd name="connsiteX10" fmla="*/ 19001 w 938502"/>
                    <a:gd name="connsiteY10" fmla="*/ 316116 h 455092"/>
                    <a:gd name="connsiteX11" fmla="*/ 0 w 938502"/>
                    <a:gd name="connsiteY11" fmla="*/ 227546 h 455092"/>
                    <a:gd name="connsiteX12" fmla="*/ 19001 w 938502"/>
                    <a:gd name="connsiteY12" fmla="*/ 138975 h 455092"/>
                    <a:gd name="connsiteX13" fmla="*/ 106601 w 938502"/>
                    <a:gd name="connsiteY13" fmla="*/ 38861 h 455092"/>
                    <a:gd name="connsiteX0" fmla="*/ 0 w 938502"/>
                    <a:gd name="connsiteY0" fmla="*/ 227545 h 455092"/>
                    <a:gd name="connsiteX1" fmla="*/ 0 w 938502"/>
                    <a:gd name="connsiteY1" fmla="*/ 227546 h 455092"/>
                    <a:gd name="connsiteX2" fmla="*/ 0 w 938502"/>
                    <a:gd name="connsiteY2" fmla="*/ 227546 h 455092"/>
                    <a:gd name="connsiteX3" fmla="*/ 0 w 938502"/>
                    <a:gd name="connsiteY3" fmla="*/ 227545 h 455092"/>
                    <a:gd name="connsiteX4" fmla="*/ 124373 w 938502"/>
                    <a:gd name="connsiteY4" fmla="*/ 29783 h 455092"/>
                    <a:gd name="connsiteX5" fmla="*/ 150741 w 938502"/>
                    <a:gd name="connsiteY5" fmla="*/ 128189 h 455092"/>
                    <a:gd name="connsiteX6" fmla="*/ 358649 w 938502"/>
                    <a:gd name="connsiteY6" fmla="*/ 0 h 455092"/>
                    <a:gd name="connsiteX7" fmla="*/ 861090 w 938502"/>
                    <a:gd name="connsiteY7" fmla="*/ 0 h 455092"/>
                    <a:gd name="connsiteX8" fmla="*/ 861089 w 938502"/>
                    <a:gd name="connsiteY8" fmla="*/ 455092 h 455092"/>
                    <a:gd name="connsiteX9" fmla="*/ 241786 w 938502"/>
                    <a:gd name="connsiteY9" fmla="*/ 455091 h 455092"/>
                    <a:gd name="connsiteX10" fmla="*/ 19001 w 938502"/>
                    <a:gd name="connsiteY10" fmla="*/ 316116 h 455092"/>
                    <a:gd name="connsiteX11" fmla="*/ 0 w 938502"/>
                    <a:gd name="connsiteY11" fmla="*/ 227546 h 455092"/>
                    <a:gd name="connsiteX12" fmla="*/ 19001 w 938502"/>
                    <a:gd name="connsiteY12" fmla="*/ 138975 h 455092"/>
                    <a:gd name="connsiteX13" fmla="*/ 106601 w 938502"/>
                    <a:gd name="connsiteY13" fmla="*/ 38861 h 455092"/>
                    <a:gd name="connsiteX14" fmla="*/ 124373 w 938502"/>
                    <a:gd name="connsiteY14" fmla="*/ 29783 h 455092"/>
                    <a:gd name="connsiteX0" fmla="*/ 0 w 938502"/>
                    <a:gd name="connsiteY0" fmla="*/ 227545 h 455092"/>
                    <a:gd name="connsiteX1" fmla="*/ 0 w 938502"/>
                    <a:gd name="connsiteY1" fmla="*/ 227546 h 455092"/>
                    <a:gd name="connsiteX2" fmla="*/ 0 w 938502"/>
                    <a:gd name="connsiteY2" fmla="*/ 227546 h 455092"/>
                    <a:gd name="connsiteX3" fmla="*/ 0 w 938502"/>
                    <a:gd name="connsiteY3" fmla="*/ 227545 h 455092"/>
                    <a:gd name="connsiteX4" fmla="*/ 106601 w 938502"/>
                    <a:gd name="connsiteY4" fmla="*/ 38861 h 455092"/>
                    <a:gd name="connsiteX5" fmla="*/ 150741 w 938502"/>
                    <a:gd name="connsiteY5" fmla="*/ 128189 h 455092"/>
                    <a:gd name="connsiteX6" fmla="*/ 358649 w 938502"/>
                    <a:gd name="connsiteY6" fmla="*/ 0 h 455092"/>
                    <a:gd name="connsiteX7" fmla="*/ 861090 w 938502"/>
                    <a:gd name="connsiteY7" fmla="*/ 0 h 455092"/>
                    <a:gd name="connsiteX8" fmla="*/ 861089 w 938502"/>
                    <a:gd name="connsiteY8" fmla="*/ 455092 h 455092"/>
                    <a:gd name="connsiteX9" fmla="*/ 241786 w 938502"/>
                    <a:gd name="connsiteY9" fmla="*/ 455091 h 455092"/>
                    <a:gd name="connsiteX10" fmla="*/ 19001 w 938502"/>
                    <a:gd name="connsiteY10" fmla="*/ 316116 h 455092"/>
                    <a:gd name="connsiteX11" fmla="*/ 0 w 938502"/>
                    <a:gd name="connsiteY11" fmla="*/ 227546 h 455092"/>
                    <a:gd name="connsiteX12" fmla="*/ 19001 w 938502"/>
                    <a:gd name="connsiteY12" fmla="*/ 138975 h 455092"/>
                    <a:gd name="connsiteX13" fmla="*/ 106601 w 938502"/>
                    <a:gd name="connsiteY13" fmla="*/ 38861 h 455092"/>
                    <a:gd name="connsiteX0" fmla="*/ 150741 w 938502"/>
                    <a:gd name="connsiteY0" fmla="*/ 128189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0 w 938502"/>
                    <a:gd name="connsiteY9" fmla="*/ 227546 h 455092"/>
                    <a:gd name="connsiteX10" fmla="*/ 0 w 938502"/>
                    <a:gd name="connsiteY10" fmla="*/ 227546 h 455092"/>
                    <a:gd name="connsiteX11" fmla="*/ 0 w 938502"/>
                    <a:gd name="connsiteY11" fmla="*/ 227545 h 455092"/>
                    <a:gd name="connsiteX12" fmla="*/ 106601 w 938502"/>
                    <a:gd name="connsiteY12" fmla="*/ 38861 h 455092"/>
                    <a:gd name="connsiteX13" fmla="*/ 242181 w 938502"/>
                    <a:gd name="connsiteY13" fmla="*/ 219629 h 455092"/>
                    <a:gd name="connsiteX0" fmla="*/ 150741 w 938502"/>
                    <a:gd name="connsiteY0" fmla="*/ 220474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0 w 938502"/>
                    <a:gd name="connsiteY10" fmla="*/ 319831 h 547377"/>
                    <a:gd name="connsiteX11" fmla="*/ 0 w 938502"/>
                    <a:gd name="connsiteY11" fmla="*/ 319830 h 547377"/>
                    <a:gd name="connsiteX12" fmla="*/ 150741 w 938502"/>
                    <a:gd name="connsiteY12" fmla="*/ 220474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0 w 938502"/>
                    <a:gd name="connsiteY10" fmla="*/ 319831 h 547377"/>
                    <a:gd name="connsiteX11" fmla="*/ 0 w 938502"/>
                    <a:gd name="connsiteY11" fmla="*/ 319830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0 w 938502"/>
                    <a:gd name="connsiteY10" fmla="*/ 319831 h 547377"/>
                    <a:gd name="connsiteX11" fmla="*/ 240609 w 938502"/>
                    <a:gd name="connsiteY11" fmla="*/ 270151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176568 w 938502"/>
                    <a:gd name="connsiteY10" fmla="*/ 205958 h 547377"/>
                    <a:gd name="connsiteX11" fmla="*/ 240609 w 938502"/>
                    <a:gd name="connsiteY11" fmla="*/ 270151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582152 w 1120332"/>
                    <a:gd name="connsiteY0" fmla="*/ 360680 h 547377"/>
                    <a:gd name="connsiteX1" fmla="*/ 540479 w 1120332"/>
                    <a:gd name="connsiteY1" fmla="*/ 92285 h 547377"/>
                    <a:gd name="connsiteX2" fmla="*/ 1042920 w 1120332"/>
                    <a:gd name="connsiteY2" fmla="*/ 92285 h 547377"/>
                    <a:gd name="connsiteX3" fmla="*/ 1042919 w 1120332"/>
                    <a:gd name="connsiteY3" fmla="*/ 547377 h 547377"/>
                    <a:gd name="connsiteX4" fmla="*/ 423616 w 1120332"/>
                    <a:gd name="connsiteY4" fmla="*/ 547376 h 547377"/>
                    <a:gd name="connsiteX5" fmla="*/ 200831 w 1120332"/>
                    <a:gd name="connsiteY5" fmla="*/ 408401 h 547377"/>
                    <a:gd name="connsiteX6" fmla="*/ 181830 w 1120332"/>
                    <a:gd name="connsiteY6" fmla="*/ 319831 h 547377"/>
                    <a:gd name="connsiteX7" fmla="*/ 200831 w 1120332"/>
                    <a:gd name="connsiteY7" fmla="*/ 231260 h 547377"/>
                    <a:gd name="connsiteX8" fmla="*/ 288431 w 1120332"/>
                    <a:gd name="connsiteY8" fmla="*/ 131146 h 547377"/>
                    <a:gd name="connsiteX9" fmla="*/ 0 w 1120332"/>
                    <a:gd name="connsiteY9" fmla="*/ 395670 h 547377"/>
                    <a:gd name="connsiteX10" fmla="*/ 358398 w 1120332"/>
                    <a:gd name="connsiteY10" fmla="*/ 205958 h 547377"/>
                    <a:gd name="connsiteX11" fmla="*/ 422439 w 1120332"/>
                    <a:gd name="connsiteY11" fmla="*/ 270151 h 547377"/>
                    <a:gd name="connsiteX12" fmla="*/ 582152 w 1120332"/>
                    <a:gd name="connsiteY12" fmla="*/ 360680 h 547377"/>
                    <a:gd name="connsiteX13" fmla="*/ 288431 w 1120332"/>
                    <a:gd name="connsiteY13" fmla="*/ 131146 h 547377"/>
                    <a:gd name="connsiteX14" fmla="*/ 355225 w 112033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45737 w 938502"/>
                    <a:gd name="connsiteY9" fmla="*/ 85704 h 547377"/>
                    <a:gd name="connsiteX10" fmla="*/ 176568 w 938502"/>
                    <a:gd name="connsiteY10" fmla="*/ 205958 h 547377"/>
                    <a:gd name="connsiteX11" fmla="*/ 240609 w 938502"/>
                    <a:gd name="connsiteY11" fmla="*/ 270151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176568 w 938502"/>
                    <a:gd name="connsiteY9" fmla="*/ 205958 h 547377"/>
                    <a:gd name="connsiteX10" fmla="*/ 240609 w 938502"/>
                    <a:gd name="connsiteY10" fmla="*/ 270151 h 547377"/>
                    <a:gd name="connsiteX11" fmla="*/ 400322 w 938502"/>
                    <a:gd name="connsiteY11" fmla="*/ 360680 h 547377"/>
                    <a:gd name="connsiteX12" fmla="*/ 106601 w 938502"/>
                    <a:gd name="connsiteY12" fmla="*/ 131146 h 547377"/>
                    <a:gd name="connsiteX13" fmla="*/ 173395 w 938502"/>
                    <a:gd name="connsiteY13" fmla="*/ 0 h 547377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176568 w 938502"/>
                    <a:gd name="connsiteY9" fmla="*/ 113673 h 455092"/>
                    <a:gd name="connsiteX10" fmla="*/ 240609 w 938502"/>
                    <a:gd name="connsiteY10" fmla="*/ 177866 h 455092"/>
                    <a:gd name="connsiteX11" fmla="*/ 400322 w 938502"/>
                    <a:gd name="connsiteY11" fmla="*/ 26839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240609 w 938502"/>
                    <a:gd name="connsiteY9" fmla="*/ 177866 h 455092"/>
                    <a:gd name="connsiteX10" fmla="*/ 400322 w 938502"/>
                    <a:gd name="connsiteY10" fmla="*/ 26839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400322 w 938502"/>
                    <a:gd name="connsiteY9" fmla="*/ 26839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491762 w 938502"/>
                    <a:gd name="connsiteY9" fmla="*/ 35983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0" fmla="*/ 358649 w 938502"/>
                    <a:gd name="connsiteY0" fmla="*/ 0 h 455092"/>
                    <a:gd name="connsiteX1" fmla="*/ 861090 w 938502"/>
                    <a:gd name="connsiteY1" fmla="*/ 0 h 455092"/>
                    <a:gd name="connsiteX2" fmla="*/ 861089 w 938502"/>
                    <a:gd name="connsiteY2" fmla="*/ 455092 h 455092"/>
                    <a:gd name="connsiteX3" fmla="*/ 241786 w 938502"/>
                    <a:gd name="connsiteY3" fmla="*/ 455091 h 455092"/>
                    <a:gd name="connsiteX4" fmla="*/ 19001 w 938502"/>
                    <a:gd name="connsiteY4" fmla="*/ 316116 h 455092"/>
                    <a:gd name="connsiteX5" fmla="*/ 0 w 938502"/>
                    <a:gd name="connsiteY5" fmla="*/ 227546 h 455092"/>
                    <a:gd name="connsiteX6" fmla="*/ 19001 w 938502"/>
                    <a:gd name="connsiteY6" fmla="*/ 138975 h 455092"/>
                    <a:gd name="connsiteX7" fmla="*/ 106601 w 938502"/>
                    <a:gd name="connsiteY7" fmla="*/ 38861 h 455092"/>
                    <a:gd name="connsiteX0" fmla="*/ 358649 w 938502"/>
                    <a:gd name="connsiteY0" fmla="*/ 0 h 455092"/>
                    <a:gd name="connsiteX1" fmla="*/ 861090 w 938502"/>
                    <a:gd name="connsiteY1" fmla="*/ 0 h 455092"/>
                    <a:gd name="connsiteX2" fmla="*/ 861089 w 938502"/>
                    <a:gd name="connsiteY2" fmla="*/ 455092 h 455092"/>
                    <a:gd name="connsiteX3" fmla="*/ 241786 w 938502"/>
                    <a:gd name="connsiteY3" fmla="*/ 455091 h 455092"/>
                    <a:gd name="connsiteX4" fmla="*/ 19001 w 938502"/>
                    <a:gd name="connsiteY4" fmla="*/ 316116 h 455092"/>
                    <a:gd name="connsiteX5" fmla="*/ 0 w 938502"/>
                    <a:gd name="connsiteY5" fmla="*/ 227546 h 455092"/>
                    <a:gd name="connsiteX6" fmla="*/ 19001 w 938502"/>
                    <a:gd name="connsiteY6" fmla="*/ 138975 h 455092"/>
                    <a:gd name="connsiteX0" fmla="*/ 358649 w 938502"/>
                    <a:gd name="connsiteY0" fmla="*/ 0 h 455092"/>
                    <a:gd name="connsiteX1" fmla="*/ 861090 w 938502"/>
                    <a:gd name="connsiteY1" fmla="*/ 0 h 455092"/>
                    <a:gd name="connsiteX2" fmla="*/ 861089 w 938502"/>
                    <a:gd name="connsiteY2" fmla="*/ 455092 h 455092"/>
                    <a:gd name="connsiteX3" fmla="*/ 241786 w 938502"/>
                    <a:gd name="connsiteY3" fmla="*/ 455091 h 455092"/>
                    <a:gd name="connsiteX4" fmla="*/ 19001 w 938502"/>
                    <a:gd name="connsiteY4" fmla="*/ 316116 h 455092"/>
                    <a:gd name="connsiteX5" fmla="*/ 0 w 938502"/>
                    <a:gd name="connsiteY5" fmla="*/ 227546 h 455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38502" h="455092">
                      <a:moveTo>
                        <a:pt x="358649" y="0"/>
                      </a:moveTo>
                      <a:lnTo>
                        <a:pt x="861090" y="0"/>
                      </a:lnTo>
                      <a:cubicBezTo>
                        <a:pt x="964307" y="75848"/>
                        <a:pt x="964306" y="379244"/>
                        <a:pt x="861089" y="455092"/>
                      </a:cubicBezTo>
                      <a:lnTo>
                        <a:pt x="241786" y="455091"/>
                      </a:lnTo>
                      <a:cubicBezTo>
                        <a:pt x="141635" y="455091"/>
                        <a:pt x="55706" y="397786"/>
                        <a:pt x="19001" y="316116"/>
                      </a:cubicBezTo>
                      <a:lnTo>
                        <a:pt x="0" y="227546"/>
                      </a:lnTo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07" name="フリーフォーム: 図形 1606">
                  <a:extLst>
                    <a:ext uri="{FF2B5EF4-FFF2-40B4-BE49-F238E27FC236}">
                      <a16:creationId xmlns:a16="http://schemas.microsoft.com/office/drawing/2014/main" id="{69DE13C2-9D73-4924-BED3-655B39AC2396}"/>
                    </a:ext>
                  </a:extLst>
                </p:cNvPr>
                <p:cNvSpPr/>
                <p:nvPr/>
              </p:nvSpPr>
              <p:spPr bwMode="auto">
                <a:xfrm>
                  <a:off x="79000" y="4890730"/>
                  <a:ext cx="1758211" cy="407960"/>
                </a:xfrm>
                <a:custGeom>
                  <a:avLst/>
                  <a:gdLst>
                    <a:gd name="connsiteX0" fmla="*/ 1770278 w 1772565"/>
                    <a:gd name="connsiteY0" fmla="*/ 0 h 407960"/>
                    <a:gd name="connsiteX1" fmla="*/ 1772565 w 1772565"/>
                    <a:gd name="connsiteY1" fmla="*/ 45268 h 407960"/>
                    <a:gd name="connsiteX2" fmla="*/ 1593340 w 1772565"/>
                    <a:gd name="connsiteY2" fmla="*/ 237169 h 407960"/>
                    <a:gd name="connsiteX3" fmla="*/ 995140 w 1772565"/>
                    <a:gd name="connsiteY3" fmla="*/ 397457 h 407960"/>
                    <a:gd name="connsiteX4" fmla="*/ 988814 w 1772565"/>
                    <a:gd name="connsiteY4" fmla="*/ 393277 h 407960"/>
                    <a:gd name="connsiteX5" fmla="*/ 951600 w 1772565"/>
                    <a:gd name="connsiteY5" fmla="*/ 402744 h 407960"/>
                    <a:gd name="connsiteX6" fmla="*/ 854233 w 1772565"/>
                    <a:gd name="connsiteY6" fmla="*/ 406744 h 407960"/>
                    <a:gd name="connsiteX7" fmla="*/ 787631 w 1772565"/>
                    <a:gd name="connsiteY7" fmla="*/ 390839 h 407960"/>
                    <a:gd name="connsiteX8" fmla="*/ 777425 w 1772565"/>
                    <a:gd name="connsiteY8" fmla="*/ 397583 h 407960"/>
                    <a:gd name="connsiteX9" fmla="*/ 179225 w 1772565"/>
                    <a:gd name="connsiteY9" fmla="*/ 237295 h 407960"/>
                    <a:gd name="connsiteX10" fmla="*/ 0 w 1772565"/>
                    <a:gd name="connsiteY10" fmla="*/ 45394 h 407960"/>
                    <a:gd name="connsiteX11" fmla="*/ 2287 w 1772565"/>
                    <a:gd name="connsiteY11" fmla="*/ 126 h 407960"/>
                    <a:gd name="connsiteX12" fmla="*/ 20440 w 1772565"/>
                    <a:gd name="connsiteY12" fmla="*/ 56634 h 407960"/>
                    <a:gd name="connsiteX13" fmla="*/ 179225 w 1772565"/>
                    <a:gd name="connsiteY13" fmla="*/ 184907 h 407960"/>
                    <a:gd name="connsiteX14" fmla="*/ 777425 w 1772565"/>
                    <a:gd name="connsiteY14" fmla="*/ 345195 h 407960"/>
                    <a:gd name="connsiteX15" fmla="*/ 787631 w 1772565"/>
                    <a:gd name="connsiteY15" fmla="*/ 338451 h 407960"/>
                    <a:gd name="connsiteX16" fmla="*/ 854233 w 1772565"/>
                    <a:gd name="connsiteY16" fmla="*/ 354356 h 407960"/>
                    <a:gd name="connsiteX17" fmla="*/ 951600 w 1772565"/>
                    <a:gd name="connsiteY17" fmla="*/ 350356 h 407960"/>
                    <a:gd name="connsiteX18" fmla="*/ 988814 w 1772565"/>
                    <a:gd name="connsiteY18" fmla="*/ 340889 h 407960"/>
                    <a:gd name="connsiteX19" fmla="*/ 995140 w 1772565"/>
                    <a:gd name="connsiteY19" fmla="*/ 345069 h 407960"/>
                    <a:gd name="connsiteX20" fmla="*/ 1593340 w 1772565"/>
                    <a:gd name="connsiteY20" fmla="*/ 184781 h 407960"/>
                    <a:gd name="connsiteX21" fmla="*/ 1752126 w 1772565"/>
                    <a:gd name="connsiteY21" fmla="*/ 56508 h 407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772565" h="407960">
                      <a:moveTo>
                        <a:pt x="1770278" y="0"/>
                      </a:moveTo>
                      <a:lnTo>
                        <a:pt x="1772565" y="45268"/>
                      </a:lnTo>
                      <a:cubicBezTo>
                        <a:pt x="1758249" y="133655"/>
                        <a:pt x="1690079" y="211248"/>
                        <a:pt x="1593340" y="237169"/>
                      </a:cubicBezTo>
                      <a:lnTo>
                        <a:pt x="995140" y="397457"/>
                      </a:lnTo>
                      <a:lnTo>
                        <a:pt x="988814" y="393277"/>
                      </a:lnTo>
                      <a:lnTo>
                        <a:pt x="951600" y="402744"/>
                      </a:lnTo>
                      <a:cubicBezTo>
                        <a:pt x="917530" y="407791"/>
                        <a:pt x="883806" y="409287"/>
                        <a:pt x="854233" y="406744"/>
                      </a:cubicBezTo>
                      <a:lnTo>
                        <a:pt x="787631" y="390839"/>
                      </a:lnTo>
                      <a:lnTo>
                        <a:pt x="777425" y="397583"/>
                      </a:lnTo>
                      <a:lnTo>
                        <a:pt x="179225" y="237295"/>
                      </a:lnTo>
                      <a:cubicBezTo>
                        <a:pt x="82486" y="211374"/>
                        <a:pt x="14317" y="133781"/>
                        <a:pt x="0" y="45394"/>
                      </a:cubicBezTo>
                      <a:lnTo>
                        <a:pt x="2287" y="126"/>
                      </a:lnTo>
                      <a:lnTo>
                        <a:pt x="20440" y="56634"/>
                      </a:lnTo>
                      <a:cubicBezTo>
                        <a:pt x="50187" y="116960"/>
                        <a:pt x="106671" y="165466"/>
                        <a:pt x="179225" y="184907"/>
                      </a:cubicBezTo>
                      <a:lnTo>
                        <a:pt x="777425" y="345195"/>
                      </a:lnTo>
                      <a:lnTo>
                        <a:pt x="787631" y="338451"/>
                      </a:lnTo>
                      <a:lnTo>
                        <a:pt x="854233" y="354356"/>
                      </a:lnTo>
                      <a:cubicBezTo>
                        <a:pt x="883806" y="356899"/>
                        <a:pt x="917530" y="355403"/>
                        <a:pt x="951600" y="350356"/>
                      </a:cubicBezTo>
                      <a:lnTo>
                        <a:pt x="988814" y="340889"/>
                      </a:lnTo>
                      <a:lnTo>
                        <a:pt x="995140" y="345069"/>
                      </a:lnTo>
                      <a:lnTo>
                        <a:pt x="1593340" y="184781"/>
                      </a:lnTo>
                      <a:cubicBezTo>
                        <a:pt x="1665894" y="165340"/>
                        <a:pt x="1722379" y="116834"/>
                        <a:pt x="1752126" y="56508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570" name="グループ化 1569">
                <a:extLst>
                  <a:ext uri="{FF2B5EF4-FFF2-40B4-BE49-F238E27FC236}">
                    <a16:creationId xmlns:a16="http://schemas.microsoft.com/office/drawing/2014/main" id="{9A2B0BD4-5F26-4D33-82B6-679829DF5963}"/>
                  </a:ext>
                </a:extLst>
              </p:cNvPr>
              <p:cNvGrpSpPr/>
              <p:nvPr/>
            </p:nvGrpSpPr>
            <p:grpSpPr>
              <a:xfrm>
                <a:off x="7946410" y="608455"/>
                <a:ext cx="1617196" cy="1954609"/>
                <a:chOff x="7974276" y="496786"/>
                <a:chExt cx="1617196" cy="1954609"/>
              </a:xfrm>
            </p:grpSpPr>
            <p:sp>
              <p:nvSpPr>
                <p:cNvPr id="1577" name="楕円 211">
                  <a:extLst>
                    <a:ext uri="{FF2B5EF4-FFF2-40B4-BE49-F238E27FC236}">
                      <a16:creationId xmlns:a16="http://schemas.microsoft.com/office/drawing/2014/main" id="{58B5C147-E07A-4080-B8B1-F4E01F2C058A}"/>
                    </a:ext>
                  </a:extLst>
                </p:cNvPr>
                <p:cNvSpPr/>
                <p:nvPr/>
              </p:nvSpPr>
              <p:spPr bwMode="auto">
                <a:xfrm>
                  <a:off x="8211026" y="1450120"/>
                  <a:ext cx="1143500" cy="902026"/>
                </a:xfrm>
                <a:custGeom>
                  <a:avLst/>
                  <a:gdLst>
                    <a:gd name="connsiteX0" fmla="*/ 0 w 1170130"/>
                    <a:gd name="connsiteY0" fmla="*/ 887972 h 1775944"/>
                    <a:gd name="connsiteX1" fmla="*/ 585065 w 1170130"/>
                    <a:gd name="connsiteY1" fmla="*/ 0 h 1775944"/>
                    <a:gd name="connsiteX2" fmla="*/ 1170130 w 1170130"/>
                    <a:gd name="connsiteY2" fmla="*/ 887972 h 1775944"/>
                    <a:gd name="connsiteX3" fmla="*/ 585065 w 1170130"/>
                    <a:gd name="connsiteY3" fmla="*/ 1775944 h 1775944"/>
                    <a:gd name="connsiteX4" fmla="*/ 0 w 1170130"/>
                    <a:gd name="connsiteY4" fmla="*/ 887972 h 1775944"/>
                    <a:gd name="connsiteX0" fmla="*/ 0 w 1170130"/>
                    <a:gd name="connsiteY0" fmla="*/ 887972 h 1775944"/>
                    <a:gd name="connsiteX1" fmla="*/ 585065 w 1170130"/>
                    <a:gd name="connsiteY1" fmla="*/ 0 h 1775944"/>
                    <a:gd name="connsiteX2" fmla="*/ 1170130 w 1170130"/>
                    <a:gd name="connsiteY2" fmla="*/ 887972 h 1775944"/>
                    <a:gd name="connsiteX3" fmla="*/ 585065 w 1170130"/>
                    <a:gd name="connsiteY3" fmla="*/ 1775944 h 1775944"/>
                    <a:gd name="connsiteX4" fmla="*/ 0 w 1170130"/>
                    <a:gd name="connsiteY4" fmla="*/ 887972 h 1775944"/>
                    <a:gd name="connsiteX0" fmla="*/ 0 w 1170130"/>
                    <a:gd name="connsiteY0" fmla="*/ 887972 h 998968"/>
                    <a:gd name="connsiteX1" fmla="*/ 585065 w 1170130"/>
                    <a:gd name="connsiteY1" fmla="*/ 0 h 998968"/>
                    <a:gd name="connsiteX2" fmla="*/ 1170130 w 1170130"/>
                    <a:gd name="connsiteY2" fmla="*/ 887972 h 998968"/>
                    <a:gd name="connsiteX3" fmla="*/ 0 w 1170130"/>
                    <a:gd name="connsiteY3" fmla="*/ 887972 h 998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70130" h="998968">
                      <a:moveTo>
                        <a:pt x="0" y="887972"/>
                      </a:moveTo>
                      <a:cubicBezTo>
                        <a:pt x="0" y="397559"/>
                        <a:pt x="261943" y="0"/>
                        <a:pt x="585065" y="0"/>
                      </a:cubicBezTo>
                      <a:cubicBezTo>
                        <a:pt x="908187" y="0"/>
                        <a:pt x="1170130" y="397559"/>
                        <a:pt x="1170130" y="887972"/>
                      </a:cubicBezTo>
                      <a:cubicBezTo>
                        <a:pt x="1072619" y="1035967"/>
                        <a:pt x="97511" y="1035967"/>
                        <a:pt x="0" y="887972"/>
                      </a:cubicBez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8" name="二等辺三角形 1577">
                  <a:extLst>
                    <a:ext uri="{FF2B5EF4-FFF2-40B4-BE49-F238E27FC236}">
                      <a16:creationId xmlns:a16="http://schemas.microsoft.com/office/drawing/2014/main" id="{C0A1605D-393E-4A81-B984-9DF31E1A6571}"/>
                    </a:ext>
                  </a:extLst>
                </p:cNvPr>
                <p:cNvSpPr/>
                <p:nvPr/>
              </p:nvSpPr>
              <p:spPr bwMode="auto">
                <a:xfrm rot="10800000">
                  <a:off x="8470207" y="1569934"/>
                  <a:ext cx="625133" cy="325935"/>
                </a:xfrm>
                <a:prstGeom prst="triangle">
                  <a:avLst/>
                </a:pr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579" name="グループ化 1578">
                  <a:extLst>
                    <a:ext uri="{FF2B5EF4-FFF2-40B4-BE49-F238E27FC236}">
                      <a16:creationId xmlns:a16="http://schemas.microsoft.com/office/drawing/2014/main" id="{F4E38256-3FFB-4585-9D2A-6327D08F07FE}"/>
                    </a:ext>
                  </a:extLst>
                </p:cNvPr>
                <p:cNvGrpSpPr/>
                <p:nvPr/>
              </p:nvGrpSpPr>
              <p:grpSpPr>
                <a:xfrm rot="20700000">
                  <a:off x="7974276" y="889314"/>
                  <a:ext cx="451473" cy="511089"/>
                  <a:chOff x="3782870" y="2000249"/>
                  <a:chExt cx="427230" cy="483645"/>
                </a:xfrm>
                <a:solidFill>
                  <a:srgbClr val="FFCC99"/>
                </a:solidFill>
              </p:grpSpPr>
              <p:sp>
                <p:nvSpPr>
                  <p:cNvPr id="1600" name="楕円 1599">
                    <a:extLst>
                      <a:ext uri="{FF2B5EF4-FFF2-40B4-BE49-F238E27FC236}">
                        <a16:creationId xmlns:a16="http://schemas.microsoft.com/office/drawing/2014/main" id="{168D0426-D021-4C32-926B-9C06672BB6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82870" y="2000249"/>
                    <a:ext cx="427230" cy="48364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1" name="楕円 1600">
                    <a:extLst>
                      <a:ext uri="{FF2B5EF4-FFF2-40B4-BE49-F238E27FC236}">
                        <a16:creationId xmlns:a16="http://schemas.microsoft.com/office/drawing/2014/main" id="{D1DA5D78-0B32-4219-8468-B9B4B2DE63B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3882" y="2091959"/>
                    <a:ext cx="265206" cy="300226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80" name="グループ化 1579">
                  <a:extLst>
                    <a:ext uri="{FF2B5EF4-FFF2-40B4-BE49-F238E27FC236}">
                      <a16:creationId xmlns:a16="http://schemas.microsoft.com/office/drawing/2014/main" id="{D9737088-8586-4AF1-A9A7-66646670CE64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9139999" y="889314"/>
                  <a:ext cx="451473" cy="511089"/>
                  <a:chOff x="3782870" y="2000249"/>
                  <a:chExt cx="427230" cy="483645"/>
                </a:xfrm>
                <a:solidFill>
                  <a:srgbClr val="FFCC99"/>
                </a:solidFill>
              </p:grpSpPr>
              <p:sp>
                <p:nvSpPr>
                  <p:cNvPr id="1598" name="楕円 1597">
                    <a:extLst>
                      <a:ext uri="{FF2B5EF4-FFF2-40B4-BE49-F238E27FC236}">
                        <a16:creationId xmlns:a16="http://schemas.microsoft.com/office/drawing/2014/main" id="{EF5E6EB7-131D-4A1D-A9A9-4887E025EC9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82870" y="2000249"/>
                    <a:ext cx="427230" cy="48364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9" name="楕円 1598">
                    <a:extLst>
                      <a:ext uri="{FF2B5EF4-FFF2-40B4-BE49-F238E27FC236}">
                        <a16:creationId xmlns:a16="http://schemas.microsoft.com/office/drawing/2014/main" id="{ED0A4F48-B632-40F2-BCBE-ADF0D5F0150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3882" y="2091959"/>
                    <a:ext cx="265206" cy="300226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81" name="四角形: 角を丸くする 1580">
                  <a:extLst>
                    <a:ext uri="{FF2B5EF4-FFF2-40B4-BE49-F238E27FC236}">
                      <a16:creationId xmlns:a16="http://schemas.microsoft.com/office/drawing/2014/main" id="{D1DDAF45-CC5F-45D6-BE17-19A5A4530D7E}"/>
                    </a:ext>
                  </a:extLst>
                </p:cNvPr>
                <p:cNvSpPr/>
                <p:nvPr/>
              </p:nvSpPr>
              <p:spPr bwMode="auto">
                <a:xfrm>
                  <a:off x="8164511" y="496787"/>
                  <a:ext cx="1236530" cy="1199109"/>
                </a:xfrm>
                <a:prstGeom prst="roundRect">
                  <a:avLst>
                    <a:gd name="adj" fmla="val 39331"/>
                  </a:avLst>
                </a:pr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2" name="月 1581">
                  <a:extLst>
                    <a:ext uri="{FF2B5EF4-FFF2-40B4-BE49-F238E27FC236}">
                      <a16:creationId xmlns:a16="http://schemas.microsoft.com/office/drawing/2014/main" id="{FCF3EFBC-EBE2-49D1-AB59-32FB27F74BDD}"/>
                    </a:ext>
                  </a:extLst>
                </p:cNvPr>
                <p:cNvSpPr/>
                <p:nvPr/>
              </p:nvSpPr>
              <p:spPr bwMode="auto">
                <a:xfrm rot="4500000">
                  <a:off x="8411928" y="889800"/>
                  <a:ext cx="79015" cy="278049"/>
                </a:xfrm>
                <a:prstGeom prst="moon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3" name="月 1582">
                  <a:extLst>
                    <a:ext uri="{FF2B5EF4-FFF2-40B4-BE49-F238E27FC236}">
                      <a16:creationId xmlns:a16="http://schemas.microsoft.com/office/drawing/2014/main" id="{0798507B-F2C7-4152-81C5-57E0DBAA9499}"/>
                    </a:ext>
                  </a:extLst>
                </p:cNvPr>
                <p:cNvSpPr/>
                <p:nvPr/>
              </p:nvSpPr>
              <p:spPr bwMode="auto">
                <a:xfrm rot="17100000" flipH="1">
                  <a:off x="9072860" y="889800"/>
                  <a:ext cx="79015" cy="278049"/>
                </a:xfrm>
                <a:prstGeom prst="moon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584" name="グループ化 1583">
                  <a:extLst>
                    <a:ext uri="{FF2B5EF4-FFF2-40B4-BE49-F238E27FC236}">
                      <a16:creationId xmlns:a16="http://schemas.microsoft.com/office/drawing/2014/main" id="{146BF9D0-68AE-4BB8-9A6E-3AF2DE2C703C}"/>
                    </a:ext>
                  </a:extLst>
                </p:cNvPr>
                <p:cNvGrpSpPr/>
                <p:nvPr/>
              </p:nvGrpSpPr>
              <p:grpSpPr>
                <a:xfrm>
                  <a:off x="8215041" y="1002880"/>
                  <a:ext cx="78735" cy="60166"/>
                  <a:chOff x="2569305" y="1692913"/>
                  <a:chExt cx="202787" cy="333198"/>
                </a:xfrm>
                <a:noFill/>
              </p:grpSpPr>
              <p:sp>
                <p:nvSpPr>
                  <p:cNvPr id="1596" name="楕円 1595">
                    <a:extLst>
                      <a:ext uri="{FF2B5EF4-FFF2-40B4-BE49-F238E27FC236}">
                        <a16:creationId xmlns:a16="http://schemas.microsoft.com/office/drawing/2014/main" id="{0F741A98-B24E-40B1-A89C-A842F21F429E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569306" y="1692913"/>
                    <a:ext cx="202786" cy="45719"/>
                  </a:xfrm>
                  <a:prstGeom prst="ellipse">
                    <a:avLst/>
                  </a:prstGeom>
                  <a:grpFill/>
                  <a:ln w="12700">
                    <a:solidFill>
                      <a:srgbClr val="FF9966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7" name="楕円 1596">
                    <a:extLst>
                      <a:ext uri="{FF2B5EF4-FFF2-40B4-BE49-F238E27FC236}">
                        <a16:creationId xmlns:a16="http://schemas.microsoft.com/office/drawing/2014/main" id="{EDC2B823-BAEB-46A6-8CC8-7816FBF8CB84}"/>
                      </a:ext>
                    </a:extLst>
                  </p:cNvPr>
                  <p:cNvSpPr/>
                  <p:nvPr/>
                </p:nvSpPr>
                <p:spPr bwMode="auto">
                  <a:xfrm rot="20700000" flipV="1">
                    <a:off x="2569305" y="1980393"/>
                    <a:ext cx="202785" cy="45718"/>
                  </a:xfrm>
                  <a:prstGeom prst="ellipse">
                    <a:avLst/>
                  </a:prstGeom>
                  <a:grpFill/>
                  <a:ln w="12700">
                    <a:solidFill>
                      <a:srgbClr val="FF9966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85" name="グループ化 1584">
                  <a:extLst>
                    <a:ext uri="{FF2B5EF4-FFF2-40B4-BE49-F238E27FC236}">
                      <a16:creationId xmlns:a16="http://schemas.microsoft.com/office/drawing/2014/main" id="{5F5EC03E-80E4-4D56-B2AC-01460A63C418}"/>
                    </a:ext>
                  </a:extLst>
                </p:cNvPr>
                <p:cNvGrpSpPr/>
                <p:nvPr/>
              </p:nvGrpSpPr>
              <p:grpSpPr>
                <a:xfrm flipH="1">
                  <a:off x="9271519" y="1002880"/>
                  <a:ext cx="78735" cy="60166"/>
                  <a:chOff x="2569305" y="1692913"/>
                  <a:chExt cx="202787" cy="333198"/>
                </a:xfrm>
                <a:noFill/>
              </p:grpSpPr>
              <p:sp>
                <p:nvSpPr>
                  <p:cNvPr id="1594" name="楕円 1593">
                    <a:extLst>
                      <a:ext uri="{FF2B5EF4-FFF2-40B4-BE49-F238E27FC236}">
                        <a16:creationId xmlns:a16="http://schemas.microsoft.com/office/drawing/2014/main" id="{3C1FB89B-F4FB-485A-9B61-886E8B0529DE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569306" y="1692913"/>
                    <a:ext cx="202786" cy="45719"/>
                  </a:xfrm>
                  <a:prstGeom prst="ellipse">
                    <a:avLst/>
                  </a:prstGeom>
                  <a:grpFill/>
                  <a:ln w="12700">
                    <a:solidFill>
                      <a:srgbClr val="FF9966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5" name="楕円 1594">
                    <a:extLst>
                      <a:ext uri="{FF2B5EF4-FFF2-40B4-BE49-F238E27FC236}">
                        <a16:creationId xmlns:a16="http://schemas.microsoft.com/office/drawing/2014/main" id="{375FB784-1D04-45B7-9EB8-364F266C0814}"/>
                      </a:ext>
                    </a:extLst>
                  </p:cNvPr>
                  <p:cNvSpPr/>
                  <p:nvPr/>
                </p:nvSpPr>
                <p:spPr bwMode="auto">
                  <a:xfrm rot="20700000" flipV="1">
                    <a:off x="2569305" y="1980393"/>
                    <a:ext cx="202785" cy="45718"/>
                  </a:xfrm>
                  <a:prstGeom prst="ellipse">
                    <a:avLst/>
                  </a:prstGeom>
                  <a:grpFill/>
                  <a:ln w="12700">
                    <a:solidFill>
                      <a:srgbClr val="FF9966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86" name="楕円 1585">
                  <a:extLst>
                    <a:ext uri="{FF2B5EF4-FFF2-40B4-BE49-F238E27FC236}">
                      <a16:creationId xmlns:a16="http://schemas.microsoft.com/office/drawing/2014/main" id="{69CC7556-7598-45DB-AD38-8EC255A78BE3}"/>
                    </a:ext>
                  </a:extLst>
                </p:cNvPr>
                <p:cNvSpPr/>
                <p:nvPr/>
              </p:nvSpPr>
              <p:spPr bwMode="auto">
                <a:xfrm>
                  <a:off x="8682821" y="1218422"/>
                  <a:ext cx="194992" cy="10141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87" name="月 1586">
                  <a:extLst>
                    <a:ext uri="{FF2B5EF4-FFF2-40B4-BE49-F238E27FC236}">
                      <a16:creationId xmlns:a16="http://schemas.microsoft.com/office/drawing/2014/main" id="{0B7C7F36-D9F3-4DF5-ADD5-6CAA8DD493FF}"/>
                    </a:ext>
                  </a:extLst>
                </p:cNvPr>
                <p:cNvSpPr/>
                <p:nvPr/>
              </p:nvSpPr>
              <p:spPr bwMode="auto">
                <a:xfrm rot="2700000">
                  <a:off x="8532983" y="1310592"/>
                  <a:ext cx="56341" cy="227750"/>
                </a:xfrm>
                <a:prstGeom prst="moon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88" name="月 1587">
                  <a:extLst>
                    <a:ext uri="{FF2B5EF4-FFF2-40B4-BE49-F238E27FC236}">
                      <a16:creationId xmlns:a16="http://schemas.microsoft.com/office/drawing/2014/main" id="{8C5B33FF-8BE3-4A34-850E-4274A81FE09A}"/>
                    </a:ext>
                  </a:extLst>
                </p:cNvPr>
                <p:cNvSpPr/>
                <p:nvPr/>
              </p:nvSpPr>
              <p:spPr bwMode="auto">
                <a:xfrm rot="18900000" flipH="1">
                  <a:off x="8985098" y="1310592"/>
                  <a:ext cx="56341" cy="227750"/>
                </a:xfrm>
                <a:prstGeom prst="moon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89" name="フリーフォーム: 図形 1588">
                  <a:extLst>
                    <a:ext uri="{FF2B5EF4-FFF2-40B4-BE49-F238E27FC236}">
                      <a16:creationId xmlns:a16="http://schemas.microsoft.com/office/drawing/2014/main" id="{BF4C36C5-4C08-42D6-B10F-BF7BD4136597}"/>
                    </a:ext>
                  </a:extLst>
                </p:cNvPr>
                <p:cNvSpPr/>
                <p:nvPr/>
              </p:nvSpPr>
              <p:spPr bwMode="auto">
                <a:xfrm rot="10800000">
                  <a:off x="8638909" y="1487163"/>
                  <a:ext cx="315191" cy="48314"/>
                </a:xfrm>
                <a:custGeom>
                  <a:avLst/>
                  <a:gdLst>
                    <a:gd name="connsiteX0" fmla="*/ 85359 w 170719"/>
                    <a:gd name="connsiteY0" fmla="*/ 0 h 39356"/>
                    <a:gd name="connsiteX1" fmla="*/ 158636 w 170719"/>
                    <a:gd name="connsiteY1" fmla="*/ 20069 h 39356"/>
                    <a:gd name="connsiteX2" fmla="*/ 170719 w 170719"/>
                    <a:gd name="connsiteY2" fmla="*/ 39356 h 39356"/>
                    <a:gd name="connsiteX3" fmla="*/ 85359 w 170719"/>
                    <a:gd name="connsiteY3" fmla="*/ 34925 h 39356"/>
                    <a:gd name="connsiteX4" fmla="*/ 0 w 170719"/>
                    <a:gd name="connsiteY4" fmla="*/ 39356 h 39356"/>
                    <a:gd name="connsiteX5" fmla="*/ 12082 w 170719"/>
                    <a:gd name="connsiteY5" fmla="*/ 20069 h 39356"/>
                    <a:gd name="connsiteX6" fmla="*/ 85359 w 170719"/>
                    <a:gd name="connsiteY6" fmla="*/ 0 h 39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0719" h="39356">
                      <a:moveTo>
                        <a:pt x="85359" y="0"/>
                      </a:moveTo>
                      <a:cubicBezTo>
                        <a:pt x="113976" y="0"/>
                        <a:pt x="139883" y="7669"/>
                        <a:pt x="158636" y="20069"/>
                      </a:cubicBezTo>
                      <a:lnTo>
                        <a:pt x="170719" y="39356"/>
                      </a:lnTo>
                      <a:lnTo>
                        <a:pt x="85359" y="34925"/>
                      </a:lnTo>
                      <a:lnTo>
                        <a:pt x="0" y="39356"/>
                      </a:lnTo>
                      <a:lnTo>
                        <a:pt x="12082" y="20069"/>
                      </a:lnTo>
                      <a:cubicBezTo>
                        <a:pt x="30836" y="7669"/>
                        <a:pt x="56743" y="0"/>
                        <a:pt x="85359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90" name="フリーフォーム: 図形 1589">
                  <a:extLst>
                    <a:ext uri="{FF2B5EF4-FFF2-40B4-BE49-F238E27FC236}">
                      <a16:creationId xmlns:a16="http://schemas.microsoft.com/office/drawing/2014/main" id="{48A41A66-5B6D-4465-9105-00FFDAA9744E}"/>
                    </a:ext>
                  </a:extLst>
                </p:cNvPr>
                <p:cNvSpPr/>
                <p:nvPr/>
              </p:nvSpPr>
              <p:spPr bwMode="auto">
                <a:xfrm>
                  <a:off x="8172611" y="2123977"/>
                  <a:ext cx="1220327" cy="327418"/>
                </a:xfrm>
                <a:custGeom>
                  <a:avLst/>
                  <a:gdLst>
                    <a:gd name="connsiteX0" fmla="*/ 47448 w 1040637"/>
                    <a:gd name="connsiteY0" fmla="*/ 0 h 276463"/>
                    <a:gd name="connsiteX1" fmla="*/ 993146 w 1040637"/>
                    <a:gd name="connsiteY1" fmla="*/ 0 h 276463"/>
                    <a:gd name="connsiteX2" fmla="*/ 1018827 w 1040637"/>
                    <a:gd name="connsiteY2" fmla="*/ 109346 h 276463"/>
                    <a:gd name="connsiteX3" fmla="*/ 1040637 w 1040637"/>
                    <a:gd name="connsiteY3" fmla="*/ 271729 h 276463"/>
                    <a:gd name="connsiteX4" fmla="*/ 1029209 w 1040637"/>
                    <a:gd name="connsiteY4" fmla="*/ 276463 h 276463"/>
                    <a:gd name="connsiteX5" fmla="*/ 12211 w 1040637"/>
                    <a:gd name="connsiteY5" fmla="*/ 276463 h 276463"/>
                    <a:gd name="connsiteX6" fmla="*/ 0 w 1040637"/>
                    <a:gd name="connsiteY6" fmla="*/ 271405 h 276463"/>
                    <a:gd name="connsiteX7" fmla="*/ 21767 w 1040637"/>
                    <a:gd name="connsiteY7" fmla="*/ 109346 h 276463"/>
                    <a:gd name="connsiteX0" fmla="*/ 35237 w 1028426"/>
                    <a:gd name="connsiteY0" fmla="*/ 0 h 276463"/>
                    <a:gd name="connsiteX1" fmla="*/ 980935 w 1028426"/>
                    <a:gd name="connsiteY1" fmla="*/ 0 h 276463"/>
                    <a:gd name="connsiteX2" fmla="*/ 1006616 w 1028426"/>
                    <a:gd name="connsiteY2" fmla="*/ 109346 h 276463"/>
                    <a:gd name="connsiteX3" fmla="*/ 1028426 w 1028426"/>
                    <a:gd name="connsiteY3" fmla="*/ 271729 h 276463"/>
                    <a:gd name="connsiteX4" fmla="*/ 1016998 w 1028426"/>
                    <a:gd name="connsiteY4" fmla="*/ 276463 h 276463"/>
                    <a:gd name="connsiteX5" fmla="*/ 0 w 1028426"/>
                    <a:gd name="connsiteY5" fmla="*/ 276463 h 276463"/>
                    <a:gd name="connsiteX6" fmla="*/ 9556 w 1028426"/>
                    <a:gd name="connsiteY6" fmla="*/ 109346 h 276463"/>
                    <a:gd name="connsiteX7" fmla="*/ 35237 w 1028426"/>
                    <a:gd name="connsiteY7" fmla="*/ 0 h 276463"/>
                    <a:gd name="connsiteX0" fmla="*/ 35237 w 1016998"/>
                    <a:gd name="connsiteY0" fmla="*/ 0 h 276463"/>
                    <a:gd name="connsiteX1" fmla="*/ 980935 w 1016998"/>
                    <a:gd name="connsiteY1" fmla="*/ 0 h 276463"/>
                    <a:gd name="connsiteX2" fmla="*/ 1006616 w 1016998"/>
                    <a:gd name="connsiteY2" fmla="*/ 109346 h 276463"/>
                    <a:gd name="connsiteX3" fmla="*/ 1016998 w 1016998"/>
                    <a:gd name="connsiteY3" fmla="*/ 276463 h 276463"/>
                    <a:gd name="connsiteX4" fmla="*/ 0 w 1016998"/>
                    <a:gd name="connsiteY4" fmla="*/ 276463 h 276463"/>
                    <a:gd name="connsiteX5" fmla="*/ 9556 w 1016998"/>
                    <a:gd name="connsiteY5" fmla="*/ 109346 h 276463"/>
                    <a:gd name="connsiteX6" fmla="*/ 35237 w 1016998"/>
                    <a:gd name="connsiteY6" fmla="*/ 0 h 276463"/>
                    <a:gd name="connsiteX0" fmla="*/ 25681 w 1007442"/>
                    <a:gd name="connsiteY0" fmla="*/ 0 h 276463"/>
                    <a:gd name="connsiteX1" fmla="*/ 971379 w 1007442"/>
                    <a:gd name="connsiteY1" fmla="*/ 0 h 276463"/>
                    <a:gd name="connsiteX2" fmla="*/ 997060 w 1007442"/>
                    <a:gd name="connsiteY2" fmla="*/ 109346 h 276463"/>
                    <a:gd name="connsiteX3" fmla="*/ 1007442 w 1007442"/>
                    <a:gd name="connsiteY3" fmla="*/ 276463 h 276463"/>
                    <a:gd name="connsiteX4" fmla="*/ 19227 w 1007442"/>
                    <a:gd name="connsiteY4" fmla="*/ 276463 h 276463"/>
                    <a:gd name="connsiteX5" fmla="*/ 0 w 1007442"/>
                    <a:gd name="connsiteY5" fmla="*/ 109346 h 276463"/>
                    <a:gd name="connsiteX6" fmla="*/ 25681 w 1007442"/>
                    <a:gd name="connsiteY6" fmla="*/ 0 h 276463"/>
                    <a:gd name="connsiteX0" fmla="*/ 25681 w 997060"/>
                    <a:gd name="connsiteY0" fmla="*/ 0 h 276463"/>
                    <a:gd name="connsiteX1" fmla="*/ 971379 w 997060"/>
                    <a:gd name="connsiteY1" fmla="*/ 0 h 276463"/>
                    <a:gd name="connsiteX2" fmla="*/ 997060 w 997060"/>
                    <a:gd name="connsiteY2" fmla="*/ 109346 h 276463"/>
                    <a:gd name="connsiteX3" fmla="*/ 986883 w 997060"/>
                    <a:gd name="connsiteY3" fmla="*/ 276463 h 276463"/>
                    <a:gd name="connsiteX4" fmla="*/ 19227 w 997060"/>
                    <a:gd name="connsiteY4" fmla="*/ 276463 h 276463"/>
                    <a:gd name="connsiteX5" fmla="*/ 0 w 997060"/>
                    <a:gd name="connsiteY5" fmla="*/ 109346 h 276463"/>
                    <a:gd name="connsiteX6" fmla="*/ 25681 w 997060"/>
                    <a:gd name="connsiteY6" fmla="*/ 0 h 276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97060" h="276463">
                      <a:moveTo>
                        <a:pt x="25681" y="0"/>
                      </a:moveTo>
                      <a:lnTo>
                        <a:pt x="971379" y="0"/>
                      </a:lnTo>
                      <a:lnTo>
                        <a:pt x="997060" y="109346"/>
                      </a:lnTo>
                      <a:lnTo>
                        <a:pt x="986883" y="276463"/>
                      </a:lnTo>
                      <a:lnTo>
                        <a:pt x="19227" y="276463"/>
                      </a:lnTo>
                      <a:lnTo>
                        <a:pt x="0" y="109346"/>
                      </a:lnTo>
                      <a:lnTo>
                        <a:pt x="25681" y="0"/>
                      </a:lnTo>
                      <a:close/>
                    </a:path>
                  </a:pathLst>
                </a:custGeom>
                <a:pattFill prst="dkVert">
                  <a:fgClr>
                    <a:srgbClr val="CC9900"/>
                  </a:fgClr>
                  <a:bgClr>
                    <a:srgbClr val="FFCC0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1" name="フリーフォーム: 図形 1590">
                  <a:extLst>
                    <a:ext uri="{FF2B5EF4-FFF2-40B4-BE49-F238E27FC236}">
                      <a16:creationId xmlns:a16="http://schemas.microsoft.com/office/drawing/2014/main" id="{6B81251F-8B7F-4AFF-8A57-492CC4EBE866}"/>
                    </a:ext>
                  </a:extLst>
                </p:cNvPr>
                <p:cNvSpPr/>
                <p:nvPr/>
              </p:nvSpPr>
              <p:spPr bwMode="auto">
                <a:xfrm>
                  <a:off x="8465208" y="496786"/>
                  <a:ext cx="635139" cy="198319"/>
                </a:xfrm>
                <a:custGeom>
                  <a:avLst/>
                  <a:gdLst>
                    <a:gd name="connsiteX0" fmla="*/ 578135 w 601033"/>
                    <a:gd name="connsiteY0" fmla="*/ 24248 h 187670"/>
                    <a:gd name="connsiteX1" fmla="*/ 601033 w 601033"/>
                    <a:gd name="connsiteY1" fmla="*/ 31356 h 187670"/>
                    <a:gd name="connsiteX2" fmla="*/ 589838 w 601033"/>
                    <a:gd name="connsiteY2" fmla="*/ 187670 h 187670"/>
                    <a:gd name="connsiteX3" fmla="*/ 22898 w 601033"/>
                    <a:gd name="connsiteY3" fmla="*/ 24248 h 187670"/>
                    <a:gd name="connsiteX4" fmla="*/ 11194 w 601033"/>
                    <a:gd name="connsiteY4" fmla="*/ 187670 h 187670"/>
                    <a:gd name="connsiteX5" fmla="*/ 0 w 601033"/>
                    <a:gd name="connsiteY5" fmla="*/ 31356 h 187670"/>
                    <a:gd name="connsiteX6" fmla="*/ 96493 w 601033"/>
                    <a:gd name="connsiteY6" fmla="*/ 6578 h 187670"/>
                    <a:gd name="connsiteX7" fmla="*/ 83524 w 601033"/>
                    <a:gd name="connsiteY7" fmla="*/ 187670 h 187670"/>
                    <a:gd name="connsiteX8" fmla="*/ 70757 w 601033"/>
                    <a:gd name="connsiteY8" fmla="*/ 9392 h 187670"/>
                    <a:gd name="connsiteX9" fmla="*/ 71803 w 601033"/>
                    <a:gd name="connsiteY9" fmla="*/ 9067 h 187670"/>
                    <a:gd name="connsiteX10" fmla="*/ 504538 w 601033"/>
                    <a:gd name="connsiteY10" fmla="*/ 6578 h 187670"/>
                    <a:gd name="connsiteX11" fmla="*/ 529229 w 601033"/>
                    <a:gd name="connsiteY11" fmla="*/ 9067 h 187670"/>
                    <a:gd name="connsiteX12" fmla="*/ 530275 w 601033"/>
                    <a:gd name="connsiteY12" fmla="*/ 9392 h 187670"/>
                    <a:gd name="connsiteX13" fmla="*/ 517507 w 601033"/>
                    <a:gd name="connsiteY13" fmla="*/ 187670 h 187670"/>
                    <a:gd name="connsiteX14" fmla="*/ 431736 w 601033"/>
                    <a:gd name="connsiteY14" fmla="*/ 0 h 187670"/>
                    <a:gd name="connsiteX15" fmla="*/ 439285 w 601033"/>
                    <a:gd name="connsiteY15" fmla="*/ 0 h 187670"/>
                    <a:gd name="connsiteX16" fmla="*/ 458478 w 601033"/>
                    <a:gd name="connsiteY16" fmla="*/ 1935 h 187670"/>
                    <a:gd name="connsiteX17" fmla="*/ 445176 w 601033"/>
                    <a:gd name="connsiteY17" fmla="*/ 187670 h 187670"/>
                    <a:gd name="connsiteX18" fmla="*/ 359406 w 601033"/>
                    <a:gd name="connsiteY18" fmla="*/ 0 h 187670"/>
                    <a:gd name="connsiteX19" fmla="*/ 386286 w 601033"/>
                    <a:gd name="connsiteY19" fmla="*/ 0 h 187670"/>
                    <a:gd name="connsiteX20" fmla="*/ 372846 w 601033"/>
                    <a:gd name="connsiteY20" fmla="*/ 187670 h 187670"/>
                    <a:gd name="connsiteX21" fmla="*/ 287075 w 601033"/>
                    <a:gd name="connsiteY21" fmla="*/ 0 h 187670"/>
                    <a:gd name="connsiteX22" fmla="*/ 313955 w 601033"/>
                    <a:gd name="connsiteY22" fmla="*/ 0 h 187670"/>
                    <a:gd name="connsiteX23" fmla="*/ 300515 w 601033"/>
                    <a:gd name="connsiteY23" fmla="*/ 187670 h 187670"/>
                    <a:gd name="connsiteX24" fmla="*/ 214745 w 601033"/>
                    <a:gd name="connsiteY24" fmla="*/ 0 h 187670"/>
                    <a:gd name="connsiteX25" fmla="*/ 241625 w 601033"/>
                    <a:gd name="connsiteY25" fmla="*/ 0 h 187670"/>
                    <a:gd name="connsiteX26" fmla="*/ 228185 w 601033"/>
                    <a:gd name="connsiteY26" fmla="*/ 187670 h 187670"/>
                    <a:gd name="connsiteX27" fmla="*/ 161747 w 601033"/>
                    <a:gd name="connsiteY27" fmla="*/ 0 h 187670"/>
                    <a:gd name="connsiteX28" fmla="*/ 169294 w 601033"/>
                    <a:gd name="connsiteY28" fmla="*/ 0 h 187670"/>
                    <a:gd name="connsiteX29" fmla="*/ 155854 w 601033"/>
                    <a:gd name="connsiteY29" fmla="*/ 187670 h 187670"/>
                    <a:gd name="connsiteX30" fmla="*/ 142553 w 601033"/>
                    <a:gd name="connsiteY30" fmla="*/ 1935 h 1876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601033" h="187670">
                      <a:moveTo>
                        <a:pt x="578135" y="24248"/>
                      </a:moveTo>
                      <a:lnTo>
                        <a:pt x="601033" y="31356"/>
                      </a:lnTo>
                      <a:lnTo>
                        <a:pt x="589838" y="187670"/>
                      </a:lnTo>
                      <a:close/>
                      <a:moveTo>
                        <a:pt x="22898" y="24248"/>
                      </a:moveTo>
                      <a:lnTo>
                        <a:pt x="11194" y="187670"/>
                      </a:lnTo>
                      <a:lnTo>
                        <a:pt x="0" y="31356"/>
                      </a:lnTo>
                      <a:close/>
                      <a:moveTo>
                        <a:pt x="96493" y="6578"/>
                      </a:moveTo>
                      <a:lnTo>
                        <a:pt x="83524" y="187670"/>
                      </a:lnTo>
                      <a:lnTo>
                        <a:pt x="70757" y="9392"/>
                      </a:lnTo>
                      <a:lnTo>
                        <a:pt x="71803" y="9067"/>
                      </a:lnTo>
                      <a:close/>
                      <a:moveTo>
                        <a:pt x="504538" y="6578"/>
                      </a:moveTo>
                      <a:lnTo>
                        <a:pt x="529229" y="9067"/>
                      </a:lnTo>
                      <a:lnTo>
                        <a:pt x="530275" y="9392"/>
                      </a:lnTo>
                      <a:lnTo>
                        <a:pt x="517507" y="187670"/>
                      </a:lnTo>
                      <a:close/>
                      <a:moveTo>
                        <a:pt x="431736" y="0"/>
                      </a:moveTo>
                      <a:lnTo>
                        <a:pt x="439285" y="0"/>
                      </a:lnTo>
                      <a:lnTo>
                        <a:pt x="458478" y="1935"/>
                      </a:lnTo>
                      <a:lnTo>
                        <a:pt x="445176" y="187670"/>
                      </a:lnTo>
                      <a:close/>
                      <a:moveTo>
                        <a:pt x="359406" y="0"/>
                      </a:moveTo>
                      <a:lnTo>
                        <a:pt x="386286" y="0"/>
                      </a:lnTo>
                      <a:lnTo>
                        <a:pt x="372846" y="187670"/>
                      </a:lnTo>
                      <a:close/>
                      <a:moveTo>
                        <a:pt x="287075" y="0"/>
                      </a:moveTo>
                      <a:lnTo>
                        <a:pt x="313955" y="0"/>
                      </a:lnTo>
                      <a:lnTo>
                        <a:pt x="300515" y="187670"/>
                      </a:lnTo>
                      <a:close/>
                      <a:moveTo>
                        <a:pt x="214745" y="0"/>
                      </a:moveTo>
                      <a:lnTo>
                        <a:pt x="241625" y="0"/>
                      </a:lnTo>
                      <a:lnTo>
                        <a:pt x="228185" y="187670"/>
                      </a:lnTo>
                      <a:close/>
                      <a:moveTo>
                        <a:pt x="161747" y="0"/>
                      </a:moveTo>
                      <a:lnTo>
                        <a:pt x="169294" y="0"/>
                      </a:lnTo>
                      <a:lnTo>
                        <a:pt x="155854" y="187670"/>
                      </a:lnTo>
                      <a:lnTo>
                        <a:pt x="142553" y="193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2" name="月 1591">
                  <a:extLst>
                    <a:ext uri="{FF2B5EF4-FFF2-40B4-BE49-F238E27FC236}">
                      <a16:creationId xmlns:a16="http://schemas.microsoft.com/office/drawing/2014/main" id="{0D96E2AD-F34E-4C79-8926-3620A26AE042}"/>
                    </a:ext>
                  </a:extLst>
                </p:cNvPr>
                <p:cNvSpPr/>
                <p:nvPr/>
              </p:nvSpPr>
              <p:spPr bwMode="auto">
                <a:xfrm rot="4500000">
                  <a:off x="8411928" y="696037"/>
                  <a:ext cx="79015" cy="278049"/>
                </a:xfrm>
                <a:prstGeom prst="moon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3" name="月 1592">
                  <a:extLst>
                    <a:ext uri="{FF2B5EF4-FFF2-40B4-BE49-F238E27FC236}">
                      <a16:creationId xmlns:a16="http://schemas.microsoft.com/office/drawing/2014/main" id="{47356A01-8431-4564-B72C-4512890C0EF3}"/>
                    </a:ext>
                  </a:extLst>
                </p:cNvPr>
                <p:cNvSpPr/>
                <p:nvPr/>
              </p:nvSpPr>
              <p:spPr bwMode="auto">
                <a:xfrm rot="17100000" flipH="1">
                  <a:off x="9072860" y="696037"/>
                  <a:ext cx="79015" cy="278049"/>
                </a:xfrm>
                <a:prstGeom prst="moon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71" name="グループ化 1570">
                <a:extLst>
                  <a:ext uri="{FF2B5EF4-FFF2-40B4-BE49-F238E27FC236}">
                    <a16:creationId xmlns:a16="http://schemas.microsoft.com/office/drawing/2014/main" id="{20E95351-3048-49D9-A13D-6BAE4DCA50BC}"/>
                  </a:ext>
                </a:extLst>
              </p:cNvPr>
              <p:cNvGrpSpPr/>
              <p:nvPr/>
            </p:nvGrpSpPr>
            <p:grpSpPr>
              <a:xfrm>
                <a:off x="7830352" y="1707566"/>
                <a:ext cx="630182" cy="1339586"/>
                <a:chOff x="28583" y="1586903"/>
                <a:chExt cx="630182" cy="1422880"/>
              </a:xfrm>
            </p:grpSpPr>
            <p:sp>
              <p:nvSpPr>
                <p:cNvPr id="1575" name="フリーフォーム: 図形 1574">
                  <a:extLst>
                    <a:ext uri="{FF2B5EF4-FFF2-40B4-BE49-F238E27FC236}">
                      <a16:creationId xmlns:a16="http://schemas.microsoft.com/office/drawing/2014/main" id="{7B863366-587E-4CFF-B023-04642D515B12}"/>
                    </a:ext>
                  </a:extLst>
                </p:cNvPr>
                <p:cNvSpPr/>
                <p:nvPr/>
              </p:nvSpPr>
              <p:spPr bwMode="auto">
                <a:xfrm rot="20413771">
                  <a:off x="174764" y="2511774"/>
                  <a:ext cx="435469" cy="498009"/>
                </a:xfrm>
                <a:custGeom>
                  <a:avLst/>
                  <a:gdLst>
                    <a:gd name="connsiteX0" fmla="*/ 88133 w 438003"/>
                    <a:gd name="connsiteY0" fmla="*/ 0 h 353797"/>
                    <a:gd name="connsiteX1" fmla="*/ 120714 w 438003"/>
                    <a:gd name="connsiteY1" fmla="*/ 6195 h 353797"/>
                    <a:gd name="connsiteX2" fmla="*/ 207197 w 438003"/>
                    <a:gd name="connsiteY2" fmla="*/ 40851 h 353797"/>
                    <a:gd name="connsiteX3" fmla="*/ 215228 w 438003"/>
                    <a:gd name="connsiteY3" fmla="*/ 37525 h 353797"/>
                    <a:gd name="connsiteX4" fmla="*/ 349482 w 438003"/>
                    <a:gd name="connsiteY4" fmla="*/ 37525 h 353797"/>
                    <a:gd name="connsiteX5" fmla="*/ 383732 w 438003"/>
                    <a:gd name="connsiteY5" fmla="*/ 71775 h 353797"/>
                    <a:gd name="connsiteX6" fmla="*/ 373700 w 438003"/>
                    <a:gd name="connsiteY6" fmla="*/ 95993 h 353797"/>
                    <a:gd name="connsiteX7" fmla="*/ 352452 w 438003"/>
                    <a:gd name="connsiteY7" fmla="*/ 104794 h 353797"/>
                    <a:gd name="connsiteX8" fmla="*/ 352668 w 438003"/>
                    <a:gd name="connsiteY8" fmla="*/ 104945 h 353797"/>
                    <a:gd name="connsiteX9" fmla="*/ 355229 w 438003"/>
                    <a:gd name="connsiteY9" fmla="*/ 106736 h 353797"/>
                    <a:gd name="connsiteX10" fmla="*/ 409176 w 438003"/>
                    <a:gd name="connsiteY10" fmla="*/ 161103 h 353797"/>
                    <a:gd name="connsiteX11" fmla="*/ 409797 w 438003"/>
                    <a:gd name="connsiteY11" fmla="*/ 203122 h 353797"/>
                    <a:gd name="connsiteX12" fmla="*/ 403753 w 438003"/>
                    <a:gd name="connsiteY12" fmla="*/ 206439 h 353797"/>
                    <a:gd name="connsiteX13" fmla="*/ 427100 w 438003"/>
                    <a:gd name="connsiteY13" fmla="*/ 231630 h 353797"/>
                    <a:gd name="connsiteX14" fmla="*/ 428149 w 438003"/>
                    <a:gd name="connsiteY14" fmla="*/ 279295 h 353797"/>
                    <a:gd name="connsiteX15" fmla="*/ 407029 w 438003"/>
                    <a:gd name="connsiteY15" fmla="*/ 285290 h 353797"/>
                    <a:gd name="connsiteX16" fmla="*/ 417345 w 438003"/>
                    <a:gd name="connsiteY16" fmla="*/ 303211 h 353797"/>
                    <a:gd name="connsiteX17" fmla="*/ 407649 w 438003"/>
                    <a:gd name="connsiteY17" fmla="*/ 350464 h 353797"/>
                    <a:gd name="connsiteX18" fmla="*/ 395192 w 438003"/>
                    <a:gd name="connsiteY18" fmla="*/ 353775 h 353797"/>
                    <a:gd name="connsiteX19" fmla="*/ 382234 w 438003"/>
                    <a:gd name="connsiteY19" fmla="*/ 351638 h 353797"/>
                    <a:gd name="connsiteX20" fmla="*/ 360835 w 438003"/>
                    <a:gd name="connsiteY20" fmla="*/ 333241 h 353797"/>
                    <a:gd name="connsiteX21" fmla="*/ 349969 w 438003"/>
                    <a:gd name="connsiteY21" fmla="*/ 314367 h 353797"/>
                    <a:gd name="connsiteX22" fmla="*/ 335325 w 438003"/>
                    <a:gd name="connsiteY22" fmla="*/ 343031 h 353797"/>
                    <a:gd name="connsiteX23" fmla="*/ 322869 w 438003"/>
                    <a:gd name="connsiteY23" fmla="*/ 346342 h 353797"/>
                    <a:gd name="connsiteX24" fmla="*/ 309910 w 438003"/>
                    <a:gd name="connsiteY24" fmla="*/ 344205 h 353797"/>
                    <a:gd name="connsiteX25" fmla="*/ 288511 w 438003"/>
                    <a:gd name="connsiteY25" fmla="*/ 325808 h 353797"/>
                    <a:gd name="connsiteX26" fmla="*/ 247266 w 438003"/>
                    <a:gd name="connsiteY26" fmla="*/ 254165 h 353797"/>
                    <a:gd name="connsiteX27" fmla="*/ 192266 w 438003"/>
                    <a:gd name="connsiteY27" fmla="*/ 209502 h 353797"/>
                    <a:gd name="connsiteX28" fmla="*/ 186589 w 438003"/>
                    <a:gd name="connsiteY28" fmla="*/ 207227 h 353797"/>
                    <a:gd name="connsiteX29" fmla="*/ 99321 w 438003"/>
                    <a:gd name="connsiteY29" fmla="*/ 172255 h 353797"/>
                    <a:gd name="connsiteX30" fmla="*/ 48385 w 438003"/>
                    <a:gd name="connsiteY30" fmla="*/ 151844 h 353797"/>
                    <a:gd name="connsiteX31" fmla="*/ 8146 w 438003"/>
                    <a:gd name="connsiteY31" fmla="*/ 48401 h 353797"/>
                    <a:gd name="connsiteX32" fmla="*/ 88133 w 438003"/>
                    <a:gd name="connsiteY32" fmla="*/ 0 h 353797"/>
                    <a:gd name="connsiteX0" fmla="*/ 39833 w 389703"/>
                    <a:gd name="connsiteY0" fmla="*/ 0 h 353797"/>
                    <a:gd name="connsiteX1" fmla="*/ 72414 w 389703"/>
                    <a:gd name="connsiteY1" fmla="*/ 6195 h 353797"/>
                    <a:gd name="connsiteX2" fmla="*/ 158897 w 389703"/>
                    <a:gd name="connsiteY2" fmla="*/ 40851 h 353797"/>
                    <a:gd name="connsiteX3" fmla="*/ 166928 w 389703"/>
                    <a:gd name="connsiteY3" fmla="*/ 37525 h 353797"/>
                    <a:gd name="connsiteX4" fmla="*/ 301182 w 389703"/>
                    <a:gd name="connsiteY4" fmla="*/ 37525 h 353797"/>
                    <a:gd name="connsiteX5" fmla="*/ 335432 w 389703"/>
                    <a:gd name="connsiteY5" fmla="*/ 71775 h 353797"/>
                    <a:gd name="connsiteX6" fmla="*/ 325400 w 389703"/>
                    <a:gd name="connsiteY6" fmla="*/ 95993 h 353797"/>
                    <a:gd name="connsiteX7" fmla="*/ 304152 w 389703"/>
                    <a:gd name="connsiteY7" fmla="*/ 104794 h 353797"/>
                    <a:gd name="connsiteX8" fmla="*/ 304368 w 389703"/>
                    <a:gd name="connsiteY8" fmla="*/ 104945 h 353797"/>
                    <a:gd name="connsiteX9" fmla="*/ 306929 w 389703"/>
                    <a:gd name="connsiteY9" fmla="*/ 106736 h 353797"/>
                    <a:gd name="connsiteX10" fmla="*/ 360876 w 389703"/>
                    <a:gd name="connsiteY10" fmla="*/ 161103 h 353797"/>
                    <a:gd name="connsiteX11" fmla="*/ 361497 w 389703"/>
                    <a:gd name="connsiteY11" fmla="*/ 203122 h 353797"/>
                    <a:gd name="connsiteX12" fmla="*/ 355453 w 389703"/>
                    <a:gd name="connsiteY12" fmla="*/ 206439 h 353797"/>
                    <a:gd name="connsiteX13" fmla="*/ 378800 w 389703"/>
                    <a:gd name="connsiteY13" fmla="*/ 231630 h 353797"/>
                    <a:gd name="connsiteX14" fmla="*/ 379849 w 389703"/>
                    <a:gd name="connsiteY14" fmla="*/ 279295 h 353797"/>
                    <a:gd name="connsiteX15" fmla="*/ 358729 w 389703"/>
                    <a:gd name="connsiteY15" fmla="*/ 285290 h 353797"/>
                    <a:gd name="connsiteX16" fmla="*/ 369045 w 389703"/>
                    <a:gd name="connsiteY16" fmla="*/ 303211 h 353797"/>
                    <a:gd name="connsiteX17" fmla="*/ 359349 w 389703"/>
                    <a:gd name="connsiteY17" fmla="*/ 350464 h 353797"/>
                    <a:gd name="connsiteX18" fmla="*/ 346892 w 389703"/>
                    <a:gd name="connsiteY18" fmla="*/ 353775 h 353797"/>
                    <a:gd name="connsiteX19" fmla="*/ 333934 w 389703"/>
                    <a:gd name="connsiteY19" fmla="*/ 351638 h 353797"/>
                    <a:gd name="connsiteX20" fmla="*/ 312535 w 389703"/>
                    <a:gd name="connsiteY20" fmla="*/ 333241 h 353797"/>
                    <a:gd name="connsiteX21" fmla="*/ 301669 w 389703"/>
                    <a:gd name="connsiteY21" fmla="*/ 314367 h 353797"/>
                    <a:gd name="connsiteX22" fmla="*/ 287025 w 389703"/>
                    <a:gd name="connsiteY22" fmla="*/ 343031 h 353797"/>
                    <a:gd name="connsiteX23" fmla="*/ 274569 w 389703"/>
                    <a:gd name="connsiteY23" fmla="*/ 346342 h 353797"/>
                    <a:gd name="connsiteX24" fmla="*/ 261610 w 389703"/>
                    <a:gd name="connsiteY24" fmla="*/ 344205 h 353797"/>
                    <a:gd name="connsiteX25" fmla="*/ 240211 w 389703"/>
                    <a:gd name="connsiteY25" fmla="*/ 325808 h 353797"/>
                    <a:gd name="connsiteX26" fmla="*/ 198966 w 389703"/>
                    <a:gd name="connsiteY26" fmla="*/ 254165 h 353797"/>
                    <a:gd name="connsiteX27" fmla="*/ 143966 w 389703"/>
                    <a:gd name="connsiteY27" fmla="*/ 209502 h 353797"/>
                    <a:gd name="connsiteX28" fmla="*/ 138289 w 389703"/>
                    <a:gd name="connsiteY28" fmla="*/ 207227 h 353797"/>
                    <a:gd name="connsiteX29" fmla="*/ 51021 w 389703"/>
                    <a:gd name="connsiteY29" fmla="*/ 172255 h 353797"/>
                    <a:gd name="connsiteX30" fmla="*/ 85 w 389703"/>
                    <a:gd name="connsiteY30" fmla="*/ 151844 h 353797"/>
                    <a:gd name="connsiteX31" fmla="*/ 39833 w 389703"/>
                    <a:gd name="connsiteY31" fmla="*/ 0 h 353797"/>
                    <a:gd name="connsiteX0" fmla="*/ 0 w 389618"/>
                    <a:gd name="connsiteY0" fmla="*/ 145649 h 347602"/>
                    <a:gd name="connsiteX1" fmla="*/ 72329 w 389618"/>
                    <a:gd name="connsiteY1" fmla="*/ 0 h 347602"/>
                    <a:gd name="connsiteX2" fmla="*/ 158812 w 389618"/>
                    <a:gd name="connsiteY2" fmla="*/ 34656 h 347602"/>
                    <a:gd name="connsiteX3" fmla="*/ 166843 w 389618"/>
                    <a:gd name="connsiteY3" fmla="*/ 31330 h 347602"/>
                    <a:gd name="connsiteX4" fmla="*/ 301097 w 389618"/>
                    <a:gd name="connsiteY4" fmla="*/ 31330 h 347602"/>
                    <a:gd name="connsiteX5" fmla="*/ 335347 w 389618"/>
                    <a:gd name="connsiteY5" fmla="*/ 65580 h 347602"/>
                    <a:gd name="connsiteX6" fmla="*/ 325315 w 389618"/>
                    <a:gd name="connsiteY6" fmla="*/ 89798 h 347602"/>
                    <a:gd name="connsiteX7" fmla="*/ 304067 w 389618"/>
                    <a:gd name="connsiteY7" fmla="*/ 98599 h 347602"/>
                    <a:gd name="connsiteX8" fmla="*/ 304283 w 389618"/>
                    <a:gd name="connsiteY8" fmla="*/ 98750 h 347602"/>
                    <a:gd name="connsiteX9" fmla="*/ 306844 w 389618"/>
                    <a:gd name="connsiteY9" fmla="*/ 100541 h 347602"/>
                    <a:gd name="connsiteX10" fmla="*/ 360791 w 389618"/>
                    <a:gd name="connsiteY10" fmla="*/ 154908 h 347602"/>
                    <a:gd name="connsiteX11" fmla="*/ 361412 w 389618"/>
                    <a:gd name="connsiteY11" fmla="*/ 196927 h 347602"/>
                    <a:gd name="connsiteX12" fmla="*/ 355368 w 389618"/>
                    <a:gd name="connsiteY12" fmla="*/ 200244 h 347602"/>
                    <a:gd name="connsiteX13" fmla="*/ 378715 w 389618"/>
                    <a:gd name="connsiteY13" fmla="*/ 225435 h 347602"/>
                    <a:gd name="connsiteX14" fmla="*/ 379764 w 389618"/>
                    <a:gd name="connsiteY14" fmla="*/ 273100 h 347602"/>
                    <a:gd name="connsiteX15" fmla="*/ 358644 w 389618"/>
                    <a:gd name="connsiteY15" fmla="*/ 279095 h 347602"/>
                    <a:gd name="connsiteX16" fmla="*/ 368960 w 389618"/>
                    <a:gd name="connsiteY16" fmla="*/ 297016 h 347602"/>
                    <a:gd name="connsiteX17" fmla="*/ 359264 w 389618"/>
                    <a:gd name="connsiteY17" fmla="*/ 344269 h 347602"/>
                    <a:gd name="connsiteX18" fmla="*/ 346807 w 389618"/>
                    <a:gd name="connsiteY18" fmla="*/ 347580 h 347602"/>
                    <a:gd name="connsiteX19" fmla="*/ 333849 w 389618"/>
                    <a:gd name="connsiteY19" fmla="*/ 345443 h 347602"/>
                    <a:gd name="connsiteX20" fmla="*/ 312450 w 389618"/>
                    <a:gd name="connsiteY20" fmla="*/ 327046 h 347602"/>
                    <a:gd name="connsiteX21" fmla="*/ 301584 w 389618"/>
                    <a:gd name="connsiteY21" fmla="*/ 308172 h 347602"/>
                    <a:gd name="connsiteX22" fmla="*/ 286940 w 389618"/>
                    <a:gd name="connsiteY22" fmla="*/ 336836 h 347602"/>
                    <a:gd name="connsiteX23" fmla="*/ 274484 w 389618"/>
                    <a:gd name="connsiteY23" fmla="*/ 340147 h 347602"/>
                    <a:gd name="connsiteX24" fmla="*/ 261525 w 389618"/>
                    <a:gd name="connsiteY24" fmla="*/ 338010 h 347602"/>
                    <a:gd name="connsiteX25" fmla="*/ 240126 w 389618"/>
                    <a:gd name="connsiteY25" fmla="*/ 319613 h 347602"/>
                    <a:gd name="connsiteX26" fmla="*/ 198881 w 389618"/>
                    <a:gd name="connsiteY26" fmla="*/ 247970 h 347602"/>
                    <a:gd name="connsiteX27" fmla="*/ 143881 w 389618"/>
                    <a:gd name="connsiteY27" fmla="*/ 203307 h 347602"/>
                    <a:gd name="connsiteX28" fmla="*/ 138204 w 389618"/>
                    <a:gd name="connsiteY28" fmla="*/ 201032 h 347602"/>
                    <a:gd name="connsiteX29" fmla="*/ 50936 w 389618"/>
                    <a:gd name="connsiteY29" fmla="*/ 166060 h 347602"/>
                    <a:gd name="connsiteX30" fmla="*/ 0 w 389618"/>
                    <a:gd name="connsiteY30" fmla="*/ 145649 h 347602"/>
                    <a:gd name="connsiteX0" fmla="*/ 0 w 397012"/>
                    <a:gd name="connsiteY0" fmla="*/ 17837 h 347602"/>
                    <a:gd name="connsiteX1" fmla="*/ 79723 w 397012"/>
                    <a:gd name="connsiteY1" fmla="*/ 0 h 347602"/>
                    <a:gd name="connsiteX2" fmla="*/ 166206 w 397012"/>
                    <a:gd name="connsiteY2" fmla="*/ 34656 h 347602"/>
                    <a:gd name="connsiteX3" fmla="*/ 174237 w 397012"/>
                    <a:gd name="connsiteY3" fmla="*/ 31330 h 347602"/>
                    <a:gd name="connsiteX4" fmla="*/ 308491 w 397012"/>
                    <a:gd name="connsiteY4" fmla="*/ 31330 h 347602"/>
                    <a:gd name="connsiteX5" fmla="*/ 342741 w 397012"/>
                    <a:gd name="connsiteY5" fmla="*/ 65580 h 347602"/>
                    <a:gd name="connsiteX6" fmla="*/ 332709 w 397012"/>
                    <a:gd name="connsiteY6" fmla="*/ 89798 h 347602"/>
                    <a:gd name="connsiteX7" fmla="*/ 311461 w 397012"/>
                    <a:gd name="connsiteY7" fmla="*/ 98599 h 347602"/>
                    <a:gd name="connsiteX8" fmla="*/ 311677 w 397012"/>
                    <a:gd name="connsiteY8" fmla="*/ 98750 h 347602"/>
                    <a:gd name="connsiteX9" fmla="*/ 314238 w 397012"/>
                    <a:gd name="connsiteY9" fmla="*/ 100541 h 347602"/>
                    <a:gd name="connsiteX10" fmla="*/ 368185 w 397012"/>
                    <a:gd name="connsiteY10" fmla="*/ 154908 h 347602"/>
                    <a:gd name="connsiteX11" fmla="*/ 368806 w 397012"/>
                    <a:gd name="connsiteY11" fmla="*/ 196927 h 347602"/>
                    <a:gd name="connsiteX12" fmla="*/ 362762 w 397012"/>
                    <a:gd name="connsiteY12" fmla="*/ 200244 h 347602"/>
                    <a:gd name="connsiteX13" fmla="*/ 386109 w 397012"/>
                    <a:gd name="connsiteY13" fmla="*/ 225435 h 347602"/>
                    <a:gd name="connsiteX14" fmla="*/ 387158 w 397012"/>
                    <a:gd name="connsiteY14" fmla="*/ 273100 h 347602"/>
                    <a:gd name="connsiteX15" fmla="*/ 366038 w 397012"/>
                    <a:gd name="connsiteY15" fmla="*/ 279095 h 347602"/>
                    <a:gd name="connsiteX16" fmla="*/ 376354 w 397012"/>
                    <a:gd name="connsiteY16" fmla="*/ 297016 h 347602"/>
                    <a:gd name="connsiteX17" fmla="*/ 366658 w 397012"/>
                    <a:gd name="connsiteY17" fmla="*/ 344269 h 347602"/>
                    <a:gd name="connsiteX18" fmla="*/ 354201 w 397012"/>
                    <a:gd name="connsiteY18" fmla="*/ 347580 h 347602"/>
                    <a:gd name="connsiteX19" fmla="*/ 341243 w 397012"/>
                    <a:gd name="connsiteY19" fmla="*/ 345443 h 347602"/>
                    <a:gd name="connsiteX20" fmla="*/ 319844 w 397012"/>
                    <a:gd name="connsiteY20" fmla="*/ 327046 h 347602"/>
                    <a:gd name="connsiteX21" fmla="*/ 308978 w 397012"/>
                    <a:gd name="connsiteY21" fmla="*/ 308172 h 347602"/>
                    <a:gd name="connsiteX22" fmla="*/ 294334 w 397012"/>
                    <a:gd name="connsiteY22" fmla="*/ 336836 h 347602"/>
                    <a:gd name="connsiteX23" fmla="*/ 281878 w 397012"/>
                    <a:gd name="connsiteY23" fmla="*/ 340147 h 347602"/>
                    <a:gd name="connsiteX24" fmla="*/ 268919 w 397012"/>
                    <a:gd name="connsiteY24" fmla="*/ 338010 h 347602"/>
                    <a:gd name="connsiteX25" fmla="*/ 247520 w 397012"/>
                    <a:gd name="connsiteY25" fmla="*/ 319613 h 347602"/>
                    <a:gd name="connsiteX26" fmla="*/ 206275 w 397012"/>
                    <a:gd name="connsiteY26" fmla="*/ 247970 h 347602"/>
                    <a:gd name="connsiteX27" fmla="*/ 151275 w 397012"/>
                    <a:gd name="connsiteY27" fmla="*/ 203307 h 347602"/>
                    <a:gd name="connsiteX28" fmla="*/ 145598 w 397012"/>
                    <a:gd name="connsiteY28" fmla="*/ 201032 h 347602"/>
                    <a:gd name="connsiteX29" fmla="*/ 58330 w 397012"/>
                    <a:gd name="connsiteY29" fmla="*/ 166060 h 347602"/>
                    <a:gd name="connsiteX30" fmla="*/ 0 w 397012"/>
                    <a:gd name="connsiteY30" fmla="*/ 17837 h 347602"/>
                    <a:gd name="connsiteX0" fmla="*/ 2865 w 399877"/>
                    <a:gd name="connsiteY0" fmla="*/ 17837 h 347602"/>
                    <a:gd name="connsiteX1" fmla="*/ 82588 w 399877"/>
                    <a:gd name="connsiteY1" fmla="*/ 0 h 347602"/>
                    <a:gd name="connsiteX2" fmla="*/ 169071 w 399877"/>
                    <a:gd name="connsiteY2" fmla="*/ 34656 h 347602"/>
                    <a:gd name="connsiteX3" fmla="*/ 177102 w 399877"/>
                    <a:gd name="connsiteY3" fmla="*/ 31330 h 347602"/>
                    <a:gd name="connsiteX4" fmla="*/ 311356 w 399877"/>
                    <a:gd name="connsiteY4" fmla="*/ 31330 h 347602"/>
                    <a:gd name="connsiteX5" fmla="*/ 345606 w 399877"/>
                    <a:gd name="connsiteY5" fmla="*/ 65580 h 347602"/>
                    <a:gd name="connsiteX6" fmla="*/ 335574 w 399877"/>
                    <a:gd name="connsiteY6" fmla="*/ 89798 h 347602"/>
                    <a:gd name="connsiteX7" fmla="*/ 314326 w 399877"/>
                    <a:gd name="connsiteY7" fmla="*/ 98599 h 347602"/>
                    <a:gd name="connsiteX8" fmla="*/ 314542 w 399877"/>
                    <a:gd name="connsiteY8" fmla="*/ 98750 h 347602"/>
                    <a:gd name="connsiteX9" fmla="*/ 317103 w 399877"/>
                    <a:gd name="connsiteY9" fmla="*/ 100541 h 347602"/>
                    <a:gd name="connsiteX10" fmla="*/ 371050 w 399877"/>
                    <a:gd name="connsiteY10" fmla="*/ 154908 h 347602"/>
                    <a:gd name="connsiteX11" fmla="*/ 371671 w 399877"/>
                    <a:gd name="connsiteY11" fmla="*/ 196927 h 347602"/>
                    <a:gd name="connsiteX12" fmla="*/ 365627 w 399877"/>
                    <a:gd name="connsiteY12" fmla="*/ 200244 h 347602"/>
                    <a:gd name="connsiteX13" fmla="*/ 388974 w 399877"/>
                    <a:gd name="connsiteY13" fmla="*/ 225435 h 347602"/>
                    <a:gd name="connsiteX14" fmla="*/ 390023 w 399877"/>
                    <a:gd name="connsiteY14" fmla="*/ 273100 h 347602"/>
                    <a:gd name="connsiteX15" fmla="*/ 368903 w 399877"/>
                    <a:gd name="connsiteY15" fmla="*/ 279095 h 347602"/>
                    <a:gd name="connsiteX16" fmla="*/ 379219 w 399877"/>
                    <a:gd name="connsiteY16" fmla="*/ 297016 h 347602"/>
                    <a:gd name="connsiteX17" fmla="*/ 369523 w 399877"/>
                    <a:gd name="connsiteY17" fmla="*/ 344269 h 347602"/>
                    <a:gd name="connsiteX18" fmla="*/ 357066 w 399877"/>
                    <a:gd name="connsiteY18" fmla="*/ 347580 h 347602"/>
                    <a:gd name="connsiteX19" fmla="*/ 344108 w 399877"/>
                    <a:gd name="connsiteY19" fmla="*/ 345443 h 347602"/>
                    <a:gd name="connsiteX20" fmla="*/ 322709 w 399877"/>
                    <a:gd name="connsiteY20" fmla="*/ 327046 h 347602"/>
                    <a:gd name="connsiteX21" fmla="*/ 311843 w 399877"/>
                    <a:gd name="connsiteY21" fmla="*/ 308172 h 347602"/>
                    <a:gd name="connsiteX22" fmla="*/ 297199 w 399877"/>
                    <a:gd name="connsiteY22" fmla="*/ 336836 h 347602"/>
                    <a:gd name="connsiteX23" fmla="*/ 284743 w 399877"/>
                    <a:gd name="connsiteY23" fmla="*/ 340147 h 347602"/>
                    <a:gd name="connsiteX24" fmla="*/ 271784 w 399877"/>
                    <a:gd name="connsiteY24" fmla="*/ 338010 h 347602"/>
                    <a:gd name="connsiteX25" fmla="*/ 250385 w 399877"/>
                    <a:gd name="connsiteY25" fmla="*/ 319613 h 347602"/>
                    <a:gd name="connsiteX26" fmla="*/ 209140 w 399877"/>
                    <a:gd name="connsiteY26" fmla="*/ 247970 h 347602"/>
                    <a:gd name="connsiteX27" fmla="*/ 154140 w 399877"/>
                    <a:gd name="connsiteY27" fmla="*/ 203307 h 347602"/>
                    <a:gd name="connsiteX28" fmla="*/ 148463 w 399877"/>
                    <a:gd name="connsiteY28" fmla="*/ 201032 h 347602"/>
                    <a:gd name="connsiteX29" fmla="*/ 61195 w 399877"/>
                    <a:gd name="connsiteY29" fmla="*/ 166060 h 347602"/>
                    <a:gd name="connsiteX30" fmla="*/ 2865 w 399877"/>
                    <a:gd name="connsiteY30" fmla="*/ 17837 h 347602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177102 w 399877"/>
                    <a:gd name="connsiteY3" fmla="*/ 130812 h 447084"/>
                    <a:gd name="connsiteX4" fmla="*/ 311356 w 399877"/>
                    <a:gd name="connsiteY4" fmla="*/ 130812 h 447084"/>
                    <a:gd name="connsiteX5" fmla="*/ 345606 w 399877"/>
                    <a:gd name="connsiteY5" fmla="*/ 165062 h 447084"/>
                    <a:gd name="connsiteX6" fmla="*/ 335574 w 399877"/>
                    <a:gd name="connsiteY6" fmla="*/ 189280 h 447084"/>
                    <a:gd name="connsiteX7" fmla="*/ 314326 w 399877"/>
                    <a:gd name="connsiteY7" fmla="*/ 198081 h 447084"/>
                    <a:gd name="connsiteX8" fmla="*/ 314542 w 399877"/>
                    <a:gd name="connsiteY8" fmla="*/ 198232 h 447084"/>
                    <a:gd name="connsiteX9" fmla="*/ 317103 w 399877"/>
                    <a:gd name="connsiteY9" fmla="*/ 200023 h 447084"/>
                    <a:gd name="connsiteX10" fmla="*/ 371050 w 399877"/>
                    <a:gd name="connsiteY10" fmla="*/ 254390 h 447084"/>
                    <a:gd name="connsiteX11" fmla="*/ 371671 w 399877"/>
                    <a:gd name="connsiteY11" fmla="*/ 296409 h 447084"/>
                    <a:gd name="connsiteX12" fmla="*/ 365627 w 399877"/>
                    <a:gd name="connsiteY12" fmla="*/ 299726 h 447084"/>
                    <a:gd name="connsiteX13" fmla="*/ 388974 w 399877"/>
                    <a:gd name="connsiteY13" fmla="*/ 324917 h 447084"/>
                    <a:gd name="connsiteX14" fmla="*/ 390023 w 399877"/>
                    <a:gd name="connsiteY14" fmla="*/ 372582 h 447084"/>
                    <a:gd name="connsiteX15" fmla="*/ 368903 w 399877"/>
                    <a:gd name="connsiteY15" fmla="*/ 378577 h 447084"/>
                    <a:gd name="connsiteX16" fmla="*/ 379219 w 399877"/>
                    <a:gd name="connsiteY16" fmla="*/ 396498 h 447084"/>
                    <a:gd name="connsiteX17" fmla="*/ 369523 w 399877"/>
                    <a:gd name="connsiteY17" fmla="*/ 443751 h 447084"/>
                    <a:gd name="connsiteX18" fmla="*/ 357066 w 399877"/>
                    <a:gd name="connsiteY18" fmla="*/ 447062 h 447084"/>
                    <a:gd name="connsiteX19" fmla="*/ 344108 w 399877"/>
                    <a:gd name="connsiteY19" fmla="*/ 444925 h 447084"/>
                    <a:gd name="connsiteX20" fmla="*/ 322709 w 399877"/>
                    <a:gd name="connsiteY20" fmla="*/ 426528 h 447084"/>
                    <a:gd name="connsiteX21" fmla="*/ 311843 w 399877"/>
                    <a:gd name="connsiteY21" fmla="*/ 407654 h 447084"/>
                    <a:gd name="connsiteX22" fmla="*/ 297199 w 399877"/>
                    <a:gd name="connsiteY22" fmla="*/ 436318 h 447084"/>
                    <a:gd name="connsiteX23" fmla="*/ 284743 w 399877"/>
                    <a:gd name="connsiteY23" fmla="*/ 439629 h 447084"/>
                    <a:gd name="connsiteX24" fmla="*/ 271784 w 399877"/>
                    <a:gd name="connsiteY24" fmla="*/ 437492 h 447084"/>
                    <a:gd name="connsiteX25" fmla="*/ 250385 w 399877"/>
                    <a:gd name="connsiteY25" fmla="*/ 419095 h 447084"/>
                    <a:gd name="connsiteX26" fmla="*/ 209140 w 399877"/>
                    <a:gd name="connsiteY26" fmla="*/ 347452 h 447084"/>
                    <a:gd name="connsiteX27" fmla="*/ 154140 w 399877"/>
                    <a:gd name="connsiteY27" fmla="*/ 302789 h 447084"/>
                    <a:gd name="connsiteX28" fmla="*/ 148463 w 399877"/>
                    <a:gd name="connsiteY28" fmla="*/ 300514 h 447084"/>
                    <a:gd name="connsiteX29" fmla="*/ 61195 w 399877"/>
                    <a:gd name="connsiteY29" fmla="*/ 265542 h 447084"/>
                    <a:gd name="connsiteX30" fmla="*/ 2865 w 399877"/>
                    <a:gd name="connsiteY30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177102 w 399877"/>
                    <a:gd name="connsiteY3" fmla="*/ 130812 h 447084"/>
                    <a:gd name="connsiteX4" fmla="*/ 311356 w 399877"/>
                    <a:gd name="connsiteY4" fmla="*/ 130812 h 447084"/>
                    <a:gd name="connsiteX5" fmla="*/ 345606 w 399877"/>
                    <a:gd name="connsiteY5" fmla="*/ 165062 h 447084"/>
                    <a:gd name="connsiteX6" fmla="*/ 335574 w 399877"/>
                    <a:gd name="connsiteY6" fmla="*/ 189280 h 447084"/>
                    <a:gd name="connsiteX7" fmla="*/ 314326 w 399877"/>
                    <a:gd name="connsiteY7" fmla="*/ 198081 h 447084"/>
                    <a:gd name="connsiteX8" fmla="*/ 314542 w 399877"/>
                    <a:gd name="connsiteY8" fmla="*/ 198232 h 447084"/>
                    <a:gd name="connsiteX9" fmla="*/ 317103 w 399877"/>
                    <a:gd name="connsiteY9" fmla="*/ 200023 h 447084"/>
                    <a:gd name="connsiteX10" fmla="*/ 371050 w 399877"/>
                    <a:gd name="connsiteY10" fmla="*/ 254390 h 447084"/>
                    <a:gd name="connsiteX11" fmla="*/ 371671 w 399877"/>
                    <a:gd name="connsiteY11" fmla="*/ 296409 h 447084"/>
                    <a:gd name="connsiteX12" fmla="*/ 365627 w 399877"/>
                    <a:gd name="connsiteY12" fmla="*/ 299726 h 447084"/>
                    <a:gd name="connsiteX13" fmla="*/ 388974 w 399877"/>
                    <a:gd name="connsiteY13" fmla="*/ 324917 h 447084"/>
                    <a:gd name="connsiteX14" fmla="*/ 390023 w 399877"/>
                    <a:gd name="connsiteY14" fmla="*/ 372582 h 447084"/>
                    <a:gd name="connsiteX15" fmla="*/ 368903 w 399877"/>
                    <a:gd name="connsiteY15" fmla="*/ 378577 h 447084"/>
                    <a:gd name="connsiteX16" fmla="*/ 379219 w 399877"/>
                    <a:gd name="connsiteY16" fmla="*/ 396498 h 447084"/>
                    <a:gd name="connsiteX17" fmla="*/ 369523 w 399877"/>
                    <a:gd name="connsiteY17" fmla="*/ 443751 h 447084"/>
                    <a:gd name="connsiteX18" fmla="*/ 357066 w 399877"/>
                    <a:gd name="connsiteY18" fmla="*/ 447062 h 447084"/>
                    <a:gd name="connsiteX19" fmla="*/ 344108 w 399877"/>
                    <a:gd name="connsiteY19" fmla="*/ 444925 h 447084"/>
                    <a:gd name="connsiteX20" fmla="*/ 322709 w 399877"/>
                    <a:gd name="connsiteY20" fmla="*/ 426528 h 447084"/>
                    <a:gd name="connsiteX21" fmla="*/ 311843 w 399877"/>
                    <a:gd name="connsiteY21" fmla="*/ 407654 h 447084"/>
                    <a:gd name="connsiteX22" fmla="*/ 297199 w 399877"/>
                    <a:gd name="connsiteY22" fmla="*/ 436318 h 447084"/>
                    <a:gd name="connsiteX23" fmla="*/ 284743 w 399877"/>
                    <a:gd name="connsiteY23" fmla="*/ 439629 h 447084"/>
                    <a:gd name="connsiteX24" fmla="*/ 271784 w 399877"/>
                    <a:gd name="connsiteY24" fmla="*/ 437492 h 447084"/>
                    <a:gd name="connsiteX25" fmla="*/ 250385 w 399877"/>
                    <a:gd name="connsiteY25" fmla="*/ 419095 h 447084"/>
                    <a:gd name="connsiteX26" fmla="*/ 209140 w 399877"/>
                    <a:gd name="connsiteY26" fmla="*/ 347452 h 447084"/>
                    <a:gd name="connsiteX27" fmla="*/ 154140 w 399877"/>
                    <a:gd name="connsiteY27" fmla="*/ 302789 h 447084"/>
                    <a:gd name="connsiteX28" fmla="*/ 148463 w 399877"/>
                    <a:gd name="connsiteY28" fmla="*/ 300514 h 447084"/>
                    <a:gd name="connsiteX29" fmla="*/ 61195 w 399877"/>
                    <a:gd name="connsiteY29" fmla="*/ 265542 h 447084"/>
                    <a:gd name="connsiteX30" fmla="*/ 2865 w 399877"/>
                    <a:gd name="connsiteY30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232928 w 399877"/>
                    <a:gd name="connsiteY2" fmla="*/ 124561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232928 w 399877"/>
                    <a:gd name="connsiteY2" fmla="*/ 124561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27539 h 457304"/>
                    <a:gd name="connsiteX1" fmla="*/ 57932 w 399877"/>
                    <a:gd name="connsiteY1" fmla="*/ 10220 h 457304"/>
                    <a:gd name="connsiteX2" fmla="*/ 232928 w 399877"/>
                    <a:gd name="connsiteY2" fmla="*/ 134781 h 457304"/>
                    <a:gd name="connsiteX3" fmla="*/ 311356 w 399877"/>
                    <a:gd name="connsiteY3" fmla="*/ 141032 h 457304"/>
                    <a:gd name="connsiteX4" fmla="*/ 345606 w 399877"/>
                    <a:gd name="connsiteY4" fmla="*/ 175282 h 457304"/>
                    <a:gd name="connsiteX5" fmla="*/ 335574 w 399877"/>
                    <a:gd name="connsiteY5" fmla="*/ 199500 h 457304"/>
                    <a:gd name="connsiteX6" fmla="*/ 314326 w 399877"/>
                    <a:gd name="connsiteY6" fmla="*/ 208301 h 457304"/>
                    <a:gd name="connsiteX7" fmla="*/ 314542 w 399877"/>
                    <a:gd name="connsiteY7" fmla="*/ 208452 h 457304"/>
                    <a:gd name="connsiteX8" fmla="*/ 317103 w 399877"/>
                    <a:gd name="connsiteY8" fmla="*/ 210243 h 457304"/>
                    <a:gd name="connsiteX9" fmla="*/ 371050 w 399877"/>
                    <a:gd name="connsiteY9" fmla="*/ 264610 h 457304"/>
                    <a:gd name="connsiteX10" fmla="*/ 371671 w 399877"/>
                    <a:gd name="connsiteY10" fmla="*/ 306629 h 457304"/>
                    <a:gd name="connsiteX11" fmla="*/ 365627 w 399877"/>
                    <a:gd name="connsiteY11" fmla="*/ 309946 h 457304"/>
                    <a:gd name="connsiteX12" fmla="*/ 388974 w 399877"/>
                    <a:gd name="connsiteY12" fmla="*/ 335137 h 457304"/>
                    <a:gd name="connsiteX13" fmla="*/ 390023 w 399877"/>
                    <a:gd name="connsiteY13" fmla="*/ 382802 h 457304"/>
                    <a:gd name="connsiteX14" fmla="*/ 368903 w 399877"/>
                    <a:gd name="connsiteY14" fmla="*/ 388797 h 457304"/>
                    <a:gd name="connsiteX15" fmla="*/ 379219 w 399877"/>
                    <a:gd name="connsiteY15" fmla="*/ 406718 h 457304"/>
                    <a:gd name="connsiteX16" fmla="*/ 369523 w 399877"/>
                    <a:gd name="connsiteY16" fmla="*/ 453971 h 457304"/>
                    <a:gd name="connsiteX17" fmla="*/ 357066 w 399877"/>
                    <a:gd name="connsiteY17" fmla="*/ 457282 h 457304"/>
                    <a:gd name="connsiteX18" fmla="*/ 344108 w 399877"/>
                    <a:gd name="connsiteY18" fmla="*/ 455145 h 457304"/>
                    <a:gd name="connsiteX19" fmla="*/ 322709 w 399877"/>
                    <a:gd name="connsiteY19" fmla="*/ 436748 h 457304"/>
                    <a:gd name="connsiteX20" fmla="*/ 311843 w 399877"/>
                    <a:gd name="connsiteY20" fmla="*/ 417874 h 457304"/>
                    <a:gd name="connsiteX21" fmla="*/ 297199 w 399877"/>
                    <a:gd name="connsiteY21" fmla="*/ 446538 h 457304"/>
                    <a:gd name="connsiteX22" fmla="*/ 284743 w 399877"/>
                    <a:gd name="connsiteY22" fmla="*/ 449849 h 457304"/>
                    <a:gd name="connsiteX23" fmla="*/ 271784 w 399877"/>
                    <a:gd name="connsiteY23" fmla="*/ 447712 h 457304"/>
                    <a:gd name="connsiteX24" fmla="*/ 250385 w 399877"/>
                    <a:gd name="connsiteY24" fmla="*/ 429315 h 457304"/>
                    <a:gd name="connsiteX25" fmla="*/ 209140 w 399877"/>
                    <a:gd name="connsiteY25" fmla="*/ 357672 h 457304"/>
                    <a:gd name="connsiteX26" fmla="*/ 154140 w 399877"/>
                    <a:gd name="connsiteY26" fmla="*/ 313009 h 457304"/>
                    <a:gd name="connsiteX27" fmla="*/ 148463 w 399877"/>
                    <a:gd name="connsiteY27" fmla="*/ 310734 h 457304"/>
                    <a:gd name="connsiteX28" fmla="*/ 61195 w 399877"/>
                    <a:gd name="connsiteY28" fmla="*/ 275762 h 457304"/>
                    <a:gd name="connsiteX29" fmla="*/ 2865 w 399877"/>
                    <a:gd name="connsiteY29" fmla="*/ 127539 h 457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399877" h="457304">
                      <a:moveTo>
                        <a:pt x="2865" y="127539"/>
                      </a:moveTo>
                      <a:cubicBezTo>
                        <a:pt x="6430" y="99862"/>
                        <a:pt x="31463" y="28719"/>
                        <a:pt x="57932" y="10220"/>
                      </a:cubicBezTo>
                      <a:cubicBezTo>
                        <a:pt x="138647" y="-8372"/>
                        <a:pt x="237140" y="-18251"/>
                        <a:pt x="232928" y="134781"/>
                      </a:cubicBezTo>
                      <a:lnTo>
                        <a:pt x="311356" y="141032"/>
                      </a:lnTo>
                      <a:cubicBezTo>
                        <a:pt x="330272" y="141032"/>
                        <a:pt x="345606" y="156366"/>
                        <a:pt x="345606" y="175282"/>
                      </a:cubicBezTo>
                      <a:cubicBezTo>
                        <a:pt x="345606" y="184740"/>
                        <a:pt x="341772" y="193303"/>
                        <a:pt x="335574" y="199500"/>
                      </a:cubicBezTo>
                      <a:lnTo>
                        <a:pt x="314326" y="208301"/>
                      </a:lnTo>
                      <a:lnTo>
                        <a:pt x="314542" y="208452"/>
                      </a:lnTo>
                      <a:cubicBezTo>
                        <a:pt x="315612" y="208804"/>
                        <a:pt x="316371" y="209504"/>
                        <a:pt x="317103" y="210243"/>
                      </a:cubicBezTo>
                      <a:lnTo>
                        <a:pt x="371050" y="264610"/>
                      </a:lnTo>
                      <a:cubicBezTo>
                        <a:pt x="383553" y="277209"/>
                        <a:pt x="383831" y="296022"/>
                        <a:pt x="371671" y="306629"/>
                      </a:cubicBezTo>
                      <a:lnTo>
                        <a:pt x="365627" y="309946"/>
                      </a:lnTo>
                      <a:lnTo>
                        <a:pt x="388974" y="335137"/>
                      </a:lnTo>
                      <a:cubicBezTo>
                        <a:pt x="403092" y="350368"/>
                        <a:pt x="403561" y="371709"/>
                        <a:pt x="390023" y="382802"/>
                      </a:cubicBezTo>
                      <a:cubicBezTo>
                        <a:pt x="384164" y="387605"/>
                        <a:pt x="376642" y="389699"/>
                        <a:pt x="368903" y="388797"/>
                      </a:cubicBezTo>
                      <a:lnTo>
                        <a:pt x="379219" y="406718"/>
                      </a:lnTo>
                      <a:cubicBezTo>
                        <a:pt x="389468" y="424523"/>
                        <a:pt x="385127" y="445678"/>
                        <a:pt x="369523" y="453971"/>
                      </a:cubicBezTo>
                      <a:cubicBezTo>
                        <a:pt x="365621" y="456044"/>
                        <a:pt x="361386" y="457118"/>
                        <a:pt x="357066" y="457282"/>
                      </a:cubicBezTo>
                      <a:cubicBezTo>
                        <a:pt x="352746" y="457447"/>
                        <a:pt x="348343" y="456704"/>
                        <a:pt x="344108" y="455145"/>
                      </a:cubicBezTo>
                      <a:cubicBezTo>
                        <a:pt x="335636" y="452028"/>
                        <a:pt x="327833" y="445650"/>
                        <a:pt x="322709" y="436748"/>
                      </a:cubicBezTo>
                      <a:lnTo>
                        <a:pt x="311843" y="417874"/>
                      </a:lnTo>
                      <a:cubicBezTo>
                        <a:pt x="312934" y="429901"/>
                        <a:pt x="307539" y="441043"/>
                        <a:pt x="297199" y="446538"/>
                      </a:cubicBezTo>
                      <a:cubicBezTo>
                        <a:pt x="293298" y="448611"/>
                        <a:pt x="289062" y="449684"/>
                        <a:pt x="284743" y="449849"/>
                      </a:cubicBezTo>
                      <a:cubicBezTo>
                        <a:pt x="280424" y="450014"/>
                        <a:pt x="276019" y="449271"/>
                        <a:pt x="271784" y="447712"/>
                      </a:cubicBezTo>
                      <a:cubicBezTo>
                        <a:pt x="263312" y="444596"/>
                        <a:pt x="255510" y="438217"/>
                        <a:pt x="250385" y="429315"/>
                      </a:cubicBezTo>
                      <a:lnTo>
                        <a:pt x="209140" y="357672"/>
                      </a:lnTo>
                      <a:lnTo>
                        <a:pt x="154140" y="313009"/>
                      </a:lnTo>
                      <a:lnTo>
                        <a:pt x="148463" y="310734"/>
                      </a:lnTo>
                      <a:lnTo>
                        <a:pt x="61195" y="275762"/>
                      </a:lnTo>
                      <a:cubicBezTo>
                        <a:pt x="44216" y="268958"/>
                        <a:pt x="-13413" y="221635"/>
                        <a:pt x="2865" y="12753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76" name="フリーフォーム: 図形 1575">
                  <a:extLst>
                    <a:ext uri="{FF2B5EF4-FFF2-40B4-BE49-F238E27FC236}">
                      <a16:creationId xmlns:a16="http://schemas.microsoft.com/office/drawing/2014/main" id="{4D73AC75-75D2-44F5-A981-1C3B4E8C4DBE}"/>
                    </a:ext>
                  </a:extLst>
                </p:cNvPr>
                <p:cNvSpPr/>
                <p:nvPr/>
              </p:nvSpPr>
              <p:spPr bwMode="auto">
                <a:xfrm rot="1735894">
                  <a:off x="28583" y="1586903"/>
                  <a:ext cx="630182" cy="1141365"/>
                </a:xfrm>
                <a:custGeom>
                  <a:avLst/>
                  <a:gdLst>
                    <a:gd name="connsiteX0" fmla="*/ 192464 w 514134"/>
                    <a:gd name="connsiteY0" fmla="*/ 0 h 987147"/>
                    <a:gd name="connsiteX1" fmla="*/ 196079 w 514134"/>
                    <a:gd name="connsiteY1" fmla="*/ 861 h 987147"/>
                    <a:gd name="connsiteX2" fmla="*/ 170279 w 514134"/>
                    <a:gd name="connsiteY2" fmla="*/ 50209 h 987147"/>
                    <a:gd name="connsiteX3" fmla="*/ 159905 w 514134"/>
                    <a:gd name="connsiteY3" fmla="*/ 116473 h 987147"/>
                    <a:gd name="connsiteX4" fmla="*/ 198570 w 514134"/>
                    <a:gd name="connsiteY4" fmla="*/ 236850 h 987147"/>
                    <a:gd name="connsiteX5" fmla="*/ 225978 w 514134"/>
                    <a:gd name="connsiteY5" fmla="*/ 260681 h 987147"/>
                    <a:gd name="connsiteX6" fmla="*/ 247887 w 514134"/>
                    <a:gd name="connsiteY6" fmla="*/ 377332 h 987147"/>
                    <a:gd name="connsiteX7" fmla="*/ 504510 w 514134"/>
                    <a:gd name="connsiteY7" fmla="*/ 738490 h 987147"/>
                    <a:gd name="connsiteX8" fmla="*/ 234665 w 514134"/>
                    <a:gd name="connsiteY8" fmla="*/ 970435 h 987147"/>
                    <a:gd name="connsiteX9" fmla="*/ 192464 w 514134"/>
                    <a:gd name="connsiteY9" fmla="*/ 0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9" fmla="*/ 251345 w 514134"/>
                    <a:gd name="connsiteY9" fmla="*/ 207913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7" fmla="*/ 170279 w 514134"/>
                    <a:gd name="connsiteY7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0" fmla="*/ 225978 w 514134"/>
                    <a:gd name="connsiteY0" fmla="*/ 260681 h 987147"/>
                    <a:gd name="connsiteX1" fmla="*/ 247887 w 514134"/>
                    <a:gd name="connsiteY1" fmla="*/ 377332 h 987147"/>
                    <a:gd name="connsiteX2" fmla="*/ 504510 w 514134"/>
                    <a:gd name="connsiteY2" fmla="*/ 738490 h 987147"/>
                    <a:gd name="connsiteX3" fmla="*/ 234665 w 514134"/>
                    <a:gd name="connsiteY3" fmla="*/ 970435 h 987147"/>
                    <a:gd name="connsiteX4" fmla="*/ 192464 w 514134"/>
                    <a:gd name="connsiteY4" fmla="*/ 0 h 987147"/>
                    <a:gd name="connsiteX0" fmla="*/ 193490 w 481646"/>
                    <a:gd name="connsiteY0" fmla="*/ 260681 h 987147"/>
                    <a:gd name="connsiteX1" fmla="*/ 215399 w 481646"/>
                    <a:gd name="connsiteY1" fmla="*/ 377332 h 987147"/>
                    <a:gd name="connsiteX2" fmla="*/ 472022 w 481646"/>
                    <a:gd name="connsiteY2" fmla="*/ 738490 h 987147"/>
                    <a:gd name="connsiteX3" fmla="*/ 202177 w 481646"/>
                    <a:gd name="connsiteY3" fmla="*/ 970435 h 987147"/>
                    <a:gd name="connsiteX4" fmla="*/ 256 w 481646"/>
                    <a:gd name="connsiteY4" fmla="*/ 644117 h 987147"/>
                    <a:gd name="connsiteX5" fmla="*/ 159976 w 481646"/>
                    <a:gd name="connsiteY5" fmla="*/ 0 h 987147"/>
                    <a:gd name="connsiteX0" fmla="*/ 288921 w 577077"/>
                    <a:gd name="connsiteY0" fmla="*/ 260681 h 987147"/>
                    <a:gd name="connsiteX1" fmla="*/ 310830 w 577077"/>
                    <a:gd name="connsiteY1" fmla="*/ 377332 h 987147"/>
                    <a:gd name="connsiteX2" fmla="*/ 567453 w 577077"/>
                    <a:gd name="connsiteY2" fmla="*/ 738490 h 987147"/>
                    <a:gd name="connsiteX3" fmla="*/ 297608 w 577077"/>
                    <a:gd name="connsiteY3" fmla="*/ 970435 h 987147"/>
                    <a:gd name="connsiteX4" fmla="*/ 154 w 577077"/>
                    <a:gd name="connsiteY4" fmla="*/ 605788 h 987147"/>
                    <a:gd name="connsiteX5" fmla="*/ 255407 w 577077"/>
                    <a:gd name="connsiteY5" fmla="*/ 0 h 987147"/>
                    <a:gd name="connsiteX0" fmla="*/ 297365 w 585521"/>
                    <a:gd name="connsiteY0" fmla="*/ 260681 h 987147"/>
                    <a:gd name="connsiteX1" fmla="*/ 319274 w 585521"/>
                    <a:gd name="connsiteY1" fmla="*/ 377332 h 987147"/>
                    <a:gd name="connsiteX2" fmla="*/ 575897 w 585521"/>
                    <a:gd name="connsiteY2" fmla="*/ 738490 h 987147"/>
                    <a:gd name="connsiteX3" fmla="*/ 306052 w 585521"/>
                    <a:gd name="connsiteY3" fmla="*/ 970435 h 987147"/>
                    <a:gd name="connsiteX4" fmla="*/ 8598 w 585521"/>
                    <a:gd name="connsiteY4" fmla="*/ 605788 h 987147"/>
                    <a:gd name="connsiteX5" fmla="*/ 263851 w 585521"/>
                    <a:gd name="connsiteY5" fmla="*/ 0 h 987147"/>
                    <a:gd name="connsiteX0" fmla="*/ 300878 w 589034"/>
                    <a:gd name="connsiteY0" fmla="*/ 260681 h 987147"/>
                    <a:gd name="connsiteX1" fmla="*/ 322787 w 589034"/>
                    <a:gd name="connsiteY1" fmla="*/ 377332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9034"/>
                    <a:gd name="connsiteY0" fmla="*/ 260681 h 987147"/>
                    <a:gd name="connsiteX1" fmla="*/ 255168 w 589034"/>
                    <a:gd name="connsiteY1" fmla="*/ 537020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9034"/>
                    <a:gd name="connsiteY0" fmla="*/ 260681 h 987147"/>
                    <a:gd name="connsiteX1" fmla="*/ 255168 w 589034"/>
                    <a:gd name="connsiteY1" fmla="*/ 537020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6238"/>
                    <a:gd name="connsiteY0" fmla="*/ 260681 h 988588"/>
                    <a:gd name="connsiteX1" fmla="*/ 255168 w 586238"/>
                    <a:gd name="connsiteY1" fmla="*/ 537020 h 988588"/>
                    <a:gd name="connsiteX2" fmla="*/ 576512 w 586238"/>
                    <a:gd name="connsiteY2" fmla="*/ 759278 h 988588"/>
                    <a:gd name="connsiteX3" fmla="*/ 309565 w 586238"/>
                    <a:gd name="connsiteY3" fmla="*/ 970435 h 988588"/>
                    <a:gd name="connsiteX4" fmla="*/ 12111 w 586238"/>
                    <a:gd name="connsiteY4" fmla="*/ 605788 h 988588"/>
                    <a:gd name="connsiteX5" fmla="*/ 267364 w 586238"/>
                    <a:gd name="connsiteY5" fmla="*/ 0 h 988588"/>
                    <a:gd name="connsiteX0" fmla="*/ 291178 w 576538"/>
                    <a:gd name="connsiteY0" fmla="*/ 260681 h 988588"/>
                    <a:gd name="connsiteX1" fmla="*/ 245468 w 576538"/>
                    <a:gd name="connsiteY1" fmla="*/ 537020 h 988588"/>
                    <a:gd name="connsiteX2" fmla="*/ 566812 w 576538"/>
                    <a:gd name="connsiteY2" fmla="*/ 759278 h 988588"/>
                    <a:gd name="connsiteX3" fmla="*/ 299865 w 576538"/>
                    <a:gd name="connsiteY3" fmla="*/ 970435 h 988588"/>
                    <a:gd name="connsiteX4" fmla="*/ 2411 w 576538"/>
                    <a:gd name="connsiteY4" fmla="*/ 605788 h 988588"/>
                    <a:gd name="connsiteX5" fmla="*/ 257664 w 576538"/>
                    <a:gd name="connsiteY5" fmla="*/ 0 h 988588"/>
                    <a:gd name="connsiteX0" fmla="*/ 295287 w 580647"/>
                    <a:gd name="connsiteY0" fmla="*/ 260681 h 988588"/>
                    <a:gd name="connsiteX1" fmla="*/ 249577 w 580647"/>
                    <a:gd name="connsiteY1" fmla="*/ 537020 h 988588"/>
                    <a:gd name="connsiteX2" fmla="*/ 570921 w 580647"/>
                    <a:gd name="connsiteY2" fmla="*/ 759278 h 988588"/>
                    <a:gd name="connsiteX3" fmla="*/ 303974 w 580647"/>
                    <a:gd name="connsiteY3" fmla="*/ 970435 h 988588"/>
                    <a:gd name="connsiteX4" fmla="*/ 6520 w 580647"/>
                    <a:gd name="connsiteY4" fmla="*/ 605788 h 988588"/>
                    <a:gd name="connsiteX5" fmla="*/ 261773 w 580647"/>
                    <a:gd name="connsiteY5" fmla="*/ 0 h 988588"/>
                    <a:gd name="connsiteX0" fmla="*/ 297962 w 583322"/>
                    <a:gd name="connsiteY0" fmla="*/ 260681 h 988588"/>
                    <a:gd name="connsiteX1" fmla="*/ 252252 w 583322"/>
                    <a:gd name="connsiteY1" fmla="*/ 537020 h 988588"/>
                    <a:gd name="connsiteX2" fmla="*/ 573596 w 583322"/>
                    <a:gd name="connsiteY2" fmla="*/ 759278 h 988588"/>
                    <a:gd name="connsiteX3" fmla="*/ 306649 w 583322"/>
                    <a:gd name="connsiteY3" fmla="*/ 970435 h 988588"/>
                    <a:gd name="connsiteX4" fmla="*/ 9195 w 583322"/>
                    <a:gd name="connsiteY4" fmla="*/ 605788 h 988588"/>
                    <a:gd name="connsiteX5" fmla="*/ 264448 w 583322"/>
                    <a:gd name="connsiteY5" fmla="*/ 0 h 988588"/>
                    <a:gd name="connsiteX0" fmla="*/ 297962 w 583322"/>
                    <a:gd name="connsiteY0" fmla="*/ 260681 h 988588"/>
                    <a:gd name="connsiteX1" fmla="*/ 252252 w 583322"/>
                    <a:gd name="connsiteY1" fmla="*/ 537020 h 988588"/>
                    <a:gd name="connsiteX2" fmla="*/ 573596 w 583322"/>
                    <a:gd name="connsiteY2" fmla="*/ 759278 h 988588"/>
                    <a:gd name="connsiteX3" fmla="*/ 306649 w 583322"/>
                    <a:gd name="connsiteY3" fmla="*/ 970435 h 988588"/>
                    <a:gd name="connsiteX4" fmla="*/ 9195 w 583322"/>
                    <a:gd name="connsiteY4" fmla="*/ 605788 h 988588"/>
                    <a:gd name="connsiteX5" fmla="*/ 264448 w 583322"/>
                    <a:gd name="connsiteY5" fmla="*/ 0 h 988588"/>
                    <a:gd name="connsiteX0" fmla="*/ 297962 w 583355"/>
                    <a:gd name="connsiteY0" fmla="*/ 260681 h 970794"/>
                    <a:gd name="connsiteX1" fmla="*/ 252252 w 583355"/>
                    <a:gd name="connsiteY1" fmla="*/ 537020 h 970794"/>
                    <a:gd name="connsiteX2" fmla="*/ 573596 w 583355"/>
                    <a:gd name="connsiteY2" fmla="*/ 759278 h 970794"/>
                    <a:gd name="connsiteX3" fmla="*/ 306649 w 583355"/>
                    <a:gd name="connsiteY3" fmla="*/ 970435 h 970794"/>
                    <a:gd name="connsiteX4" fmla="*/ 9195 w 583355"/>
                    <a:gd name="connsiteY4" fmla="*/ 605788 h 970794"/>
                    <a:gd name="connsiteX5" fmla="*/ 264448 w 583355"/>
                    <a:gd name="connsiteY5" fmla="*/ 0 h 970794"/>
                    <a:gd name="connsiteX0" fmla="*/ 289165 w 574925"/>
                    <a:gd name="connsiteY0" fmla="*/ 260681 h 1006001"/>
                    <a:gd name="connsiteX1" fmla="*/ 243455 w 574925"/>
                    <a:gd name="connsiteY1" fmla="*/ 537020 h 1006001"/>
                    <a:gd name="connsiteX2" fmla="*/ 564799 w 574925"/>
                    <a:gd name="connsiteY2" fmla="*/ 759278 h 1006001"/>
                    <a:gd name="connsiteX3" fmla="*/ 307766 w 574925"/>
                    <a:gd name="connsiteY3" fmla="*/ 1005726 h 1006001"/>
                    <a:gd name="connsiteX4" fmla="*/ 398 w 574925"/>
                    <a:gd name="connsiteY4" fmla="*/ 605788 h 1006001"/>
                    <a:gd name="connsiteX5" fmla="*/ 255651 w 574925"/>
                    <a:gd name="connsiteY5" fmla="*/ 0 h 1006001"/>
                    <a:gd name="connsiteX0" fmla="*/ 289165 w 574925"/>
                    <a:gd name="connsiteY0" fmla="*/ 260681 h 1006001"/>
                    <a:gd name="connsiteX1" fmla="*/ 243455 w 574925"/>
                    <a:gd name="connsiteY1" fmla="*/ 537020 h 1006001"/>
                    <a:gd name="connsiteX2" fmla="*/ 564799 w 574925"/>
                    <a:gd name="connsiteY2" fmla="*/ 759278 h 1006001"/>
                    <a:gd name="connsiteX3" fmla="*/ 307766 w 574925"/>
                    <a:gd name="connsiteY3" fmla="*/ 1005726 h 1006001"/>
                    <a:gd name="connsiteX4" fmla="*/ 398 w 574925"/>
                    <a:gd name="connsiteY4" fmla="*/ 605788 h 1006001"/>
                    <a:gd name="connsiteX5" fmla="*/ 255651 w 574925"/>
                    <a:gd name="connsiteY5" fmla="*/ 0 h 1006001"/>
                    <a:gd name="connsiteX0" fmla="*/ 289165 w 565973"/>
                    <a:gd name="connsiteY0" fmla="*/ 260681 h 1006240"/>
                    <a:gd name="connsiteX1" fmla="*/ 243455 w 565973"/>
                    <a:gd name="connsiteY1" fmla="*/ 537020 h 1006240"/>
                    <a:gd name="connsiteX2" fmla="*/ 555475 w 565973"/>
                    <a:gd name="connsiteY2" fmla="*/ 829185 h 1006240"/>
                    <a:gd name="connsiteX3" fmla="*/ 307766 w 565973"/>
                    <a:gd name="connsiteY3" fmla="*/ 1005726 h 1006240"/>
                    <a:gd name="connsiteX4" fmla="*/ 398 w 565973"/>
                    <a:gd name="connsiteY4" fmla="*/ 605788 h 1006240"/>
                    <a:gd name="connsiteX5" fmla="*/ 255651 w 565973"/>
                    <a:gd name="connsiteY5" fmla="*/ 0 h 1006240"/>
                    <a:gd name="connsiteX0" fmla="*/ 289165 w 555475"/>
                    <a:gd name="connsiteY0" fmla="*/ 260681 h 1006058"/>
                    <a:gd name="connsiteX1" fmla="*/ 243455 w 555475"/>
                    <a:gd name="connsiteY1" fmla="*/ 537020 h 1006058"/>
                    <a:gd name="connsiteX2" fmla="*/ 555475 w 555475"/>
                    <a:gd name="connsiteY2" fmla="*/ 829185 h 1006058"/>
                    <a:gd name="connsiteX3" fmla="*/ 307766 w 555475"/>
                    <a:gd name="connsiteY3" fmla="*/ 1005726 h 1006058"/>
                    <a:gd name="connsiteX4" fmla="*/ 398 w 555475"/>
                    <a:gd name="connsiteY4" fmla="*/ 605788 h 1006058"/>
                    <a:gd name="connsiteX5" fmla="*/ 255651 w 555475"/>
                    <a:gd name="connsiteY5" fmla="*/ 0 h 1006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55475" h="1006058">
                      <a:moveTo>
                        <a:pt x="289165" y="260681"/>
                      </a:moveTo>
                      <a:cubicBezTo>
                        <a:pt x="273928" y="352794"/>
                        <a:pt x="245058" y="433258"/>
                        <a:pt x="243455" y="537020"/>
                      </a:cubicBezTo>
                      <a:cubicBezTo>
                        <a:pt x="308985" y="644834"/>
                        <a:pt x="405012" y="733913"/>
                        <a:pt x="555475" y="829185"/>
                      </a:cubicBezTo>
                      <a:cubicBezTo>
                        <a:pt x="513067" y="895858"/>
                        <a:pt x="409948" y="1013102"/>
                        <a:pt x="307766" y="1005726"/>
                      </a:cubicBezTo>
                      <a:cubicBezTo>
                        <a:pt x="191908" y="953018"/>
                        <a:pt x="9084" y="773409"/>
                        <a:pt x="398" y="605788"/>
                      </a:cubicBezTo>
                      <a:cubicBezTo>
                        <a:pt x="-8288" y="438167"/>
                        <a:pt x="126833" y="135063"/>
                        <a:pt x="255651" y="0"/>
                      </a:cubicBezTo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572" name="グループ化 1571">
                <a:extLst>
                  <a:ext uri="{FF2B5EF4-FFF2-40B4-BE49-F238E27FC236}">
                    <a16:creationId xmlns:a16="http://schemas.microsoft.com/office/drawing/2014/main" id="{D198DA1E-9E36-4F64-9118-38C3463C175B}"/>
                  </a:ext>
                </a:extLst>
              </p:cNvPr>
              <p:cNvGrpSpPr/>
              <p:nvPr/>
            </p:nvGrpSpPr>
            <p:grpSpPr>
              <a:xfrm flipH="1">
                <a:off x="9050749" y="1707566"/>
                <a:ext cx="630182" cy="1339586"/>
                <a:chOff x="28583" y="1586903"/>
                <a:chExt cx="630182" cy="1422880"/>
              </a:xfrm>
            </p:grpSpPr>
            <p:sp>
              <p:nvSpPr>
                <p:cNvPr id="1573" name="フリーフォーム: 図形 1572">
                  <a:extLst>
                    <a:ext uri="{FF2B5EF4-FFF2-40B4-BE49-F238E27FC236}">
                      <a16:creationId xmlns:a16="http://schemas.microsoft.com/office/drawing/2014/main" id="{21CA14A2-2BEA-4A2A-A898-9B74C5F67817}"/>
                    </a:ext>
                  </a:extLst>
                </p:cNvPr>
                <p:cNvSpPr/>
                <p:nvPr/>
              </p:nvSpPr>
              <p:spPr bwMode="auto">
                <a:xfrm rot="20413771">
                  <a:off x="174764" y="2511774"/>
                  <a:ext cx="435469" cy="498009"/>
                </a:xfrm>
                <a:custGeom>
                  <a:avLst/>
                  <a:gdLst>
                    <a:gd name="connsiteX0" fmla="*/ 88133 w 438003"/>
                    <a:gd name="connsiteY0" fmla="*/ 0 h 353797"/>
                    <a:gd name="connsiteX1" fmla="*/ 120714 w 438003"/>
                    <a:gd name="connsiteY1" fmla="*/ 6195 h 353797"/>
                    <a:gd name="connsiteX2" fmla="*/ 207197 w 438003"/>
                    <a:gd name="connsiteY2" fmla="*/ 40851 h 353797"/>
                    <a:gd name="connsiteX3" fmla="*/ 215228 w 438003"/>
                    <a:gd name="connsiteY3" fmla="*/ 37525 h 353797"/>
                    <a:gd name="connsiteX4" fmla="*/ 349482 w 438003"/>
                    <a:gd name="connsiteY4" fmla="*/ 37525 h 353797"/>
                    <a:gd name="connsiteX5" fmla="*/ 383732 w 438003"/>
                    <a:gd name="connsiteY5" fmla="*/ 71775 h 353797"/>
                    <a:gd name="connsiteX6" fmla="*/ 373700 w 438003"/>
                    <a:gd name="connsiteY6" fmla="*/ 95993 h 353797"/>
                    <a:gd name="connsiteX7" fmla="*/ 352452 w 438003"/>
                    <a:gd name="connsiteY7" fmla="*/ 104794 h 353797"/>
                    <a:gd name="connsiteX8" fmla="*/ 352668 w 438003"/>
                    <a:gd name="connsiteY8" fmla="*/ 104945 h 353797"/>
                    <a:gd name="connsiteX9" fmla="*/ 355229 w 438003"/>
                    <a:gd name="connsiteY9" fmla="*/ 106736 h 353797"/>
                    <a:gd name="connsiteX10" fmla="*/ 409176 w 438003"/>
                    <a:gd name="connsiteY10" fmla="*/ 161103 h 353797"/>
                    <a:gd name="connsiteX11" fmla="*/ 409797 w 438003"/>
                    <a:gd name="connsiteY11" fmla="*/ 203122 h 353797"/>
                    <a:gd name="connsiteX12" fmla="*/ 403753 w 438003"/>
                    <a:gd name="connsiteY12" fmla="*/ 206439 h 353797"/>
                    <a:gd name="connsiteX13" fmla="*/ 427100 w 438003"/>
                    <a:gd name="connsiteY13" fmla="*/ 231630 h 353797"/>
                    <a:gd name="connsiteX14" fmla="*/ 428149 w 438003"/>
                    <a:gd name="connsiteY14" fmla="*/ 279295 h 353797"/>
                    <a:gd name="connsiteX15" fmla="*/ 407029 w 438003"/>
                    <a:gd name="connsiteY15" fmla="*/ 285290 h 353797"/>
                    <a:gd name="connsiteX16" fmla="*/ 417345 w 438003"/>
                    <a:gd name="connsiteY16" fmla="*/ 303211 h 353797"/>
                    <a:gd name="connsiteX17" fmla="*/ 407649 w 438003"/>
                    <a:gd name="connsiteY17" fmla="*/ 350464 h 353797"/>
                    <a:gd name="connsiteX18" fmla="*/ 395192 w 438003"/>
                    <a:gd name="connsiteY18" fmla="*/ 353775 h 353797"/>
                    <a:gd name="connsiteX19" fmla="*/ 382234 w 438003"/>
                    <a:gd name="connsiteY19" fmla="*/ 351638 h 353797"/>
                    <a:gd name="connsiteX20" fmla="*/ 360835 w 438003"/>
                    <a:gd name="connsiteY20" fmla="*/ 333241 h 353797"/>
                    <a:gd name="connsiteX21" fmla="*/ 349969 w 438003"/>
                    <a:gd name="connsiteY21" fmla="*/ 314367 h 353797"/>
                    <a:gd name="connsiteX22" fmla="*/ 335325 w 438003"/>
                    <a:gd name="connsiteY22" fmla="*/ 343031 h 353797"/>
                    <a:gd name="connsiteX23" fmla="*/ 322869 w 438003"/>
                    <a:gd name="connsiteY23" fmla="*/ 346342 h 353797"/>
                    <a:gd name="connsiteX24" fmla="*/ 309910 w 438003"/>
                    <a:gd name="connsiteY24" fmla="*/ 344205 h 353797"/>
                    <a:gd name="connsiteX25" fmla="*/ 288511 w 438003"/>
                    <a:gd name="connsiteY25" fmla="*/ 325808 h 353797"/>
                    <a:gd name="connsiteX26" fmla="*/ 247266 w 438003"/>
                    <a:gd name="connsiteY26" fmla="*/ 254165 h 353797"/>
                    <a:gd name="connsiteX27" fmla="*/ 192266 w 438003"/>
                    <a:gd name="connsiteY27" fmla="*/ 209502 h 353797"/>
                    <a:gd name="connsiteX28" fmla="*/ 186589 w 438003"/>
                    <a:gd name="connsiteY28" fmla="*/ 207227 h 353797"/>
                    <a:gd name="connsiteX29" fmla="*/ 99321 w 438003"/>
                    <a:gd name="connsiteY29" fmla="*/ 172255 h 353797"/>
                    <a:gd name="connsiteX30" fmla="*/ 48385 w 438003"/>
                    <a:gd name="connsiteY30" fmla="*/ 151844 h 353797"/>
                    <a:gd name="connsiteX31" fmla="*/ 8146 w 438003"/>
                    <a:gd name="connsiteY31" fmla="*/ 48401 h 353797"/>
                    <a:gd name="connsiteX32" fmla="*/ 88133 w 438003"/>
                    <a:gd name="connsiteY32" fmla="*/ 0 h 353797"/>
                    <a:gd name="connsiteX0" fmla="*/ 39833 w 389703"/>
                    <a:gd name="connsiteY0" fmla="*/ 0 h 353797"/>
                    <a:gd name="connsiteX1" fmla="*/ 72414 w 389703"/>
                    <a:gd name="connsiteY1" fmla="*/ 6195 h 353797"/>
                    <a:gd name="connsiteX2" fmla="*/ 158897 w 389703"/>
                    <a:gd name="connsiteY2" fmla="*/ 40851 h 353797"/>
                    <a:gd name="connsiteX3" fmla="*/ 166928 w 389703"/>
                    <a:gd name="connsiteY3" fmla="*/ 37525 h 353797"/>
                    <a:gd name="connsiteX4" fmla="*/ 301182 w 389703"/>
                    <a:gd name="connsiteY4" fmla="*/ 37525 h 353797"/>
                    <a:gd name="connsiteX5" fmla="*/ 335432 w 389703"/>
                    <a:gd name="connsiteY5" fmla="*/ 71775 h 353797"/>
                    <a:gd name="connsiteX6" fmla="*/ 325400 w 389703"/>
                    <a:gd name="connsiteY6" fmla="*/ 95993 h 353797"/>
                    <a:gd name="connsiteX7" fmla="*/ 304152 w 389703"/>
                    <a:gd name="connsiteY7" fmla="*/ 104794 h 353797"/>
                    <a:gd name="connsiteX8" fmla="*/ 304368 w 389703"/>
                    <a:gd name="connsiteY8" fmla="*/ 104945 h 353797"/>
                    <a:gd name="connsiteX9" fmla="*/ 306929 w 389703"/>
                    <a:gd name="connsiteY9" fmla="*/ 106736 h 353797"/>
                    <a:gd name="connsiteX10" fmla="*/ 360876 w 389703"/>
                    <a:gd name="connsiteY10" fmla="*/ 161103 h 353797"/>
                    <a:gd name="connsiteX11" fmla="*/ 361497 w 389703"/>
                    <a:gd name="connsiteY11" fmla="*/ 203122 h 353797"/>
                    <a:gd name="connsiteX12" fmla="*/ 355453 w 389703"/>
                    <a:gd name="connsiteY12" fmla="*/ 206439 h 353797"/>
                    <a:gd name="connsiteX13" fmla="*/ 378800 w 389703"/>
                    <a:gd name="connsiteY13" fmla="*/ 231630 h 353797"/>
                    <a:gd name="connsiteX14" fmla="*/ 379849 w 389703"/>
                    <a:gd name="connsiteY14" fmla="*/ 279295 h 353797"/>
                    <a:gd name="connsiteX15" fmla="*/ 358729 w 389703"/>
                    <a:gd name="connsiteY15" fmla="*/ 285290 h 353797"/>
                    <a:gd name="connsiteX16" fmla="*/ 369045 w 389703"/>
                    <a:gd name="connsiteY16" fmla="*/ 303211 h 353797"/>
                    <a:gd name="connsiteX17" fmla="*/ 359349 w 389703"/>
                    <a:gd name="connsiteY17" fmla="*/ 350464 h 353797"/>
                    <a:gd name="connsiteX18" fmla="*/ 346892 w 389703"/>
                    <a:gd name="connsiteY18" fmla="*/ 353775 h 353797"/>
                    <a:gd name="connsiteX19" fmla="*/ 333934 w 389703"/>
                    <a:gd name="connsiteY19" fmla="*/ 351638 h 353797"/>
                    <a:gd name="connsiteX20" fmla="*/ 312535 w 389703"/>
                    <a:gd name="connsiteY20" fmla="*/ 333241 h 353797"/>
                    <a:gd name="connsiteX21" fmla="*/ 301669 w 389703"/>
                    <a:gd name="connsiteY21" fmla="*/ 314367 h 353797"/>
                    <a:gd name="connsiteX22" fmla="*/ 287025 w 389703"/>
                    <a:gd name="connsiteY22" fmla="*/ 343031 h 353797"/>
                    <a:gd name="connsiteX23" fmla="*/ 274569 w 389703"/>
                    <a:gd name="connsiteY23" fmla="*/ 346342 h 353797"/>
                    <a:gd name="connsiteX24" fmla="*/ 261610 w 389703"/>
                    <a:gd name="connsiteY24" fmla="*/ 344205 h 353797"/>
                    <a:gd name="connsiteX25" fmla="*/ 240211 w 389703"/>
                    <a:gd name="connsiteY25" fmla="*/ 325808 h 353797"/>
                    <a:gd name="connsiteX26" fmla="*/ 198966 w 389703"/>
                    <a:gd name="connsiteY26" fmla="*/ 254165 h 353797"/>
                    <a:gd name="connsiteX27" fmla="*/ 143966 w 389703"/>
                    <a:gd name="connsiteY27" fmla="*/ 209502 h 353797"/>
                    <a:gd name="connsiteX28" fmla="*/ 138289 w 389703"/>
                    <a:gd name="connsiteY28" fmla="*/ 207227 h 353797"/>
                    <a:gd name="connsiteX29" fmla="*/ 51021 w 389703"/>
                    <a:gd name="connsiteY29" fmla="*/ 172255 h 353797"/>
                    <a:gd name="connsiteX30" fmla="*/ 85 w 389703"/>
                    <a:gd name="connsiteY30" fmla="*/ 151844 h 353797"/>
                    <a:gd name="connsiteX31" fmla="*/ 39833 w 389703"/>
                    <a:gd name="connsiteY31" fmla="*/ 0 h 353797"/>
                    <a:gd name="connsiteX0" fmla="*/ 0 w 389618"/>
                    <a:gd name="connsiteY0" fmla="*/ 145649 h 347602"/>
                    <a:gd name="connsiteX1" fmla="*/ 72329 w 389618"/>
                    <a:gd name="connsiteY1" fmla="*/ 0 h 347602"/>
                    <a:gd name="connsiteX2" fmla="*/ 158812 w 389618"/>
                    <a:gd name="connsiteY2" fmla="*/ 34656 h 347602"/>
                    <a:gd name="connsiteX3" fmla="*/ 166843 w 389618"/>
                    <a:gd name="connsiteY3" fmla="*/ 31330 h 347602"/>
                    <a:gd name="connsiteX4" fmla="*/ 301097 w 389618"/>
                    <a:gd name="connsiteY4" fmla="*/ 31330 h 347602"/>
                    <a:gd name="connsiteX5" fmla="*/ 335347 w 389618"/>
                    <a:gd name="connsiteY5" fmla="*/ 65580 h 347602"/>
                    <a:gd name="connsiteX6" fmla="*/ 325315 w 389618"/>
                    <a:gd name="connsiteY6" fmla="*/ 89798 h 347602"/>
                    <a:gd name="connsiteX7" fmla="*/ 304067 w 389618"/>
                    <a:gd name="connsiteY7" fmla="*/ 98599 h 347602"/>
                    <a:gd name="connsiteX8" fmla="*/ 304283 w 389618"/>
                    <a:gd name="connsiteY8" fmla="*/ 98750 h 347602"/>
                    <a:gd name="connsiteX9" fmla="*/ 306844 w 389618"/>
                    <a:gd name="connsiteY9" fmla="*/ 100541 h 347602"/>
                    <a:gd name="connsiteX10" fmla="*/ 360791 w 389618"/>
                    <a:gd name="connsiteY10" fmla="*/ 154908 h 347602"/>
                    <a:gd name="connsiteX11" fmla="*/ 361412 w 389618"/>
                    <a:gd name="connsiteY11" fmla="*/ 196927 h 347602"/>
                    <a:gd name="connsiteX12" fmla="*/ 355368 w 389618"/>
                    <a:gd name="connsiteY12" fmla="*/ 200244 h 347602"/>
                    <a:gd name="connsiteX13" fmla="*/ 378715 w 389618"/>
                    <a:gd name="connsiteY13" fmla="*/ 225435 h 347602"/>
                    <a:gd name="connsiteX14" fmla="*/ 379764 w 389618"/>
                    <a:gd name="connsiteY14" fmla="*/ 273100 h 347602"/>
                    <a:gd name="connsiteX15" fmla="*/ 358644 w 389618"/>
                    <a:gd name="connsiteY15" fmla="*/ 279095 h 347602"/>
                    <a:gd name="connsiteX16" fmla="*/ 368960 w 389618"/>
                    <a:gd name="connsiteY16" fmla="*/ 297016 h 347602"/>
                    <a:gd name="connsiteX17" fmla="*/ 359264 w 389618"/>
                    <a:gd name="connsiteY17" fmla="*/ 344269 h 347602"/>
                    <a:gd name="connsiteX18" fmla="*/ 346807 w 389618"/>
                    <a:gd name="connsiteY18" fmla="*/ 347580 h 347602"/>
                    <a:gd name="connsiteX19" fmla="*/ 333849 w 389618"/>
                    <a:gd name="connsiteY19" fmla="*/ 345443 h 347602"/>
                    <a:gd name="connsiteX20" fmla="*/ 312450 w 389618"/>
                    <a:gd name="connsiteY20" fmla="*/ 327046 h 347602"/>
                    <a:gd name="connsiteX21" fmla="*/ 301584 w 389618"/>
                    <a:gd name="connsiteY21" fmla="*/ 308172 h 347602"/>
                    <a:gd name="connsiteX22" fmla="*/ 286940 w 389618"/>
                    <a:gd name="connsiteY22" fmla="*/ 336836 h 347602"/>
                    <a:gd name="connsiteX23" fmla="*/ 274484 w 389618"/>
                    <a:gd name="connsiteY23" fmla="*/ 340147 h 347602"/>
                    <a:gd name="connsiteX24" fmla="*/ 261525 w 389618"/>
                    <a:gd name="connsiteY24" fmla="*/ 338010 h 347602"/>
                    <a:gd name="connsiteX25" fmla="*/ 240126 w 389618"/>
                    <a:gd name="connsiteY25" fmla="*/ 319613 h 347602"/>
                    <a:gd name="connsiteX26" fmla="*/ 198881 w 389618"/>
                    <a:gd name="connsiteY26" fmla="*/ 247970 h 347602"/>
                    <a:gd name="connsiteX27" fmla="*/ 143881 w 389618"/>
                    <a:gd name="connsiteY27" fmla="*/ 203307 h 347602"/>
                    <a:gd name="connsiteX28" fmla="*/ 138204 w 389618"/>
                    <a:gd name="connsiteY28" fmla="*/ 201032 h 347602"/>
                    <a:gd name="connsiteX29" fmla="*/ 50936 w 389618"/>
                    <a:gd name="connsiteY29" fmla="*/ 166060 h 347602"/>
                    <a:gd name="connsiteX30" fmla="*/ 0 w 389618"/>
                    <a:gd name="connsiteY30" fmla="*/ 145649 h 347602"/>
                    <a:gd name="connsiteX0" fmla="*/ 0 w 397012"/>
                    <a:gd name="connsiteY0" fmla="*/ 17837 h 347602"/>
                    <a:gd name="connsiteX1" fmla="*/ 79723 w 397012"/>
                    <a:gd name="connsiteY1" fmla="*/ 0 h 347602"/>
                    <a:gd name="connsiteX2" fmla="*/ 166206 w 397012"/>
                    <a:gd name="connsiteY2" fmla="*/ 34656 h 347602"/>
                    <a:gd name="connsiteX3" fmla="*/ 174237 w 397012"/>
                    <a:gd name="connsiteY3" fmla="*/ 31330 h 347602"/>
                    <a:gd name="connsiteX4" fmla="*/ 308491 w 397012"/>
                    <a:gd name="connsiteY4" fmla="*/ 31330 h 347602"/>
                    <a:gd name="connsiteX5" fmla="*/ 342741 w 397012"/>
                    <a:gd name="connsiteY5" fmla="*/ 65580 h 347602"/>
                    <a:gd name="connsiteX6" fmla="*/ 332709 w 397012"/>
                    <a:gd name="connsiteY6" fmla="*/ 89798 h 347602"/>
                    <a:gd name="connsiteX7" fmla="*/ 311461 w 397012"/>
                    <a:gd name="connsiteY7" fmla="*/ 98599 h 347602"/>
                    <a:gd name="connsiteX8" fmla="*/ 311677 w 397012"/>
                    <a:gd name="connsiteY8" fmla="*/ 98750 h 347602"/>
                    <a:gd name="connsiteX9" fmla="*/ 314238 w 397012"/>
                    <a:gd name="connsiteY9" fmla="*/ 100541 h 347602"/>
                    <a:gd name="connsiteX10" fmla="*/ 368185 w 397012"/>
                    <a:gd name="connsiteY10" fmla="*/ 154908 h 347602"/>
                    <a:gd name="connsiteX11" fmla="*/ 368806 w 397012"/>
                    <a:gd name="connsiteY11" fmla="*/ 196927 h 347602"/>
                    <a:gd name="connsiteX12" fmla="*/ 362762 w 397012"/>
                    <a:gd name="connsiteY12" fmla="*/ 200244 h 347602"/>
                    <a:gd name="connsiteX13" fmla="*/ 386109 w 397012"/>
                    <a:gd name="connsiteY13" fmla="*/ 225435 h 347602"/>
                    <a:gd name="connsiteX14" fmla="*/ 387158 w 397012"/>
                    <a:gd name="connsiteY14" fmla="*/ 273100 h 347602"/>
                    <a:gd name="connsiteX15" fmla="*/ 366038 w 397012"/>
                    <a:gd name="connsiteY15" fmla="*/ 279095 h 347602"/>
                    <a:gd name="connsiteX16" fmla="*/ 376354 w 397012"/>
                    <a:gd name="connsiteY16" fmla="*/ 297016 h 347602"/>
                    <a:gd name="connsiteX17" fmla="*/ 366658 w 397012"/>
                    <a:gd name="connsiteY17" fmla="*/ 344269 h 347602"/>
                    <a:gd name="connsiteX18" fmla="*/ 354201 w 397012"/>
                    <a:gd name="connsiteY18" fmla="*/ 347580 h 347602"/>
                    <a:gd name="connsiteX19" fmla="*/ 341243 w 397012"/>
                    <a:gd name="connsiteY19" fmla="*/ 345443 h 347602"/>
                    <a:gd name="connsiteX20" fmla="*/ 319844 w 397012"/>
                    <a:gd name="connsiteY20" fmla="*/ 327046 h 347602"/>
                    <a:gd name="connsiteX21" fmla="*/ 308978 w 397012"/>
                    <a:gd name="connsiteY21" fmla="*/ 308172 h 347602"/>
                    <a:gd name="connsiteX22" fmla="*/ 294334 w 397012"/>
                    <a:gd name="connsiteY22" fmla="*/ 336836 h 347602"/>
                    <a:gd name="connsiteX23" fmla="*/ 281878 w 397012"/>
                    <a:gd name="connsiteY23" fmla="*/ 340147 h 347602"/>
                    <a:gd name="connsiteX24" fmla="*/ 268919 w 397012"/>
                    <a:gd name="connsiteY24" fmla="*/ 338010 h 347602"/>
                    <a:gd name="connsiteX25" fmla="*/ 247520 w 397012"/>
                    <a:gd name="connsiteY25" fmla="*/ 319613 h 347602"/>
                    <a:gd name="connsiteX26" fmla="*/ 206275 w 397012"/>
                    <a:gd name="connsiteY26" fmla="*/ 247970 h 347602"/>
                    <a:gd name="connsiteX27" fmla="*/ 151275 w 397012"/>
                    <a:gd name="connsiteY27" fmla="*/ 203307 h 347602"/>
                    <a:gd name="connsiteX28" fmla="*/ 145598 w 397012"/>
                    <a:gd name="connsiteY28" fmla="*/ 201032 h 347602"/>
                    <a:gd name="connsiteX29" fmla="*/ 58330 w 397012"/>
                    <a:gd name="connsiteY29" fmla="*/ 166060 h 347602"/>
                    <a:gd name="connsiteX30" fmla="*/ 0 w 397012"/>
                    <a:gd name="connsiteY30" fmla="*/ 17837 h 347602"/>
                    <a:gd name="connsiteX0" fmla="*/ 2865 w 399877"/>
                    <a:gd name="connsiteY0" fmla="*/ 17837 h 347602"/>
                    <a:gd name="connsiteX1" fmla="*/ 82588 w 399877"/>
                    <a:gd name="connsiteY1" fmla="*/ 0 h 347602"/>
                    <a:gd name="connsiteX2" fmla="*/ 169071 w 399877"/>
                    <a:gd name="connsiteY2" fmla="*/ 34656 h 347602"/>
                    <a:gd name="connsiteX3" fmla="*/ 177102 w 399877"/>
                    <a:gd name="connsiteY3" fmla="*/ 31330 h 347602"/>
                    <a:gd name="connsiteX4" fmla="*/ 311356 w 399877"/>
                    <a:gd name="connsiteY4" fmla="*/ 31330 h 347602"/>
                    <a:gd name="connsiteX5" fmla="*/ 345606 w 399877"/>
                    <a:gd name="connsiteY5" fmla="*/ 65580 h 347602"/>
                    <a:gd name="connsiteX6" fmla="*/ 335574 w 399877"/>
                    <a:gd name="connsiteY6" fmla="*/ 89798 h 347602"/>
                    <a:gd name="connsiteX7" fmla="*/ 314326 w 399877"/>
                    <a:gd name="connsiteY7" fmla="*/ 98599 h 347602"/>
                    <a:gd name="connsiteX8" fmla="*/ 314542 w 399877"/>
                    <a:gd name="connsiteY8" fmla="*/ 98750 h 347602"/>
                    <a:gd name="connsiteX9" fmla="*/ 317103 w 399877"/>
                    <a:gd name="connsiteY9" fmla="*/ 100541 h 347602"/>
                    <a:gd name="connsiteX10" fmla="*/ 371050 w 399877"/>
                    <a:gd name="connsiteY10" fmla="*/ 154908 h 347602"/>
                    <a:gd name="connsiteX11" fmla="*/ 371671 w 399877"/>
                    <a:gd name="connsiteY11" fmla="*/ 196927 h 347602"/>
                    <a:gd name="connsiteX12" fmla="*/ 365627 w 399877"/>
                    <a:gd name="connsiteY12" fmla="*/ 200244 h 347602"/>
                    <a:gd name="connsiteX13" fmla="*/ 388974 w 399877"/>
                    <a:gd name="connsiteY13" fmla="*/ 225435 h 347602"/>
                    <a:gd name="connsiteX14" fmla="*/ 390023 w 399877"/>
                    <a:gd name="connsiteY14" fmla="*/ 273100 h 347602"/>
                    <a:gd name="connsiteX15" fmla="*/ 368903 w 399877"/>
                    <a:gd name="connsiteY15" fmla="*/ 279095 h 347602"/>
                    <a:gd name="connsiteX16" fmla="*/ 379219 w 399877"/>
                    <a:gd name="connsiteY16" fmla="*/ 297016 h 347602"/>
                    <a:gd name="connsiteX17" fmla="*/ 369523 w 399877"/>
                    <a:gd name="connsiteY17" fmla="*/ 344269 h 347602"/>
                    <a:gd name="connsiteX18" fmla="*/ 357066 w 399877"/>
                    <a:gd name="connsiteY18" fmla="*/ 347580 h 347602"/>
                    <a:gd name="connsiteX19" fmla="*/ 344108 w 399877"/>
                    <a:gd name="connsiteY19" fmla="*/ 345443 h 347602"/>
                    <a:gd name="connsiteX20" fmla="*/ 322709 w 399877"/>
                    <a:gd name="connsiteY20" fmla="*/ 327046 h 347602"/>
                    <a:gd name="connsiteX21" fmla="*/ 311843 w 399877"/>
                    <a:gd name="connsiteY21" fmla="*/ 308172 h 347602"/>
                    <a:gd name="connsiteX22" fmla="*/ 297199 w 399877"/>
                    <a:gd name="connsiteY22" fmla="*/ 336836 h 347602"/>
                    <a:gd name="connsiteX23" fmla="*/ 284743 w 399877"/>
                    <a:gd name="connsiteY23" fmla="*/ 340147 h 347602"/>
                    <a:gd name="connsiteX24" fmla="*/ 271784 w 399877"/>
                    <a:gd name="connsiteY24" fmla="*/ 338010 h 347602"/>
                    <a:gd name="connsiteX25" fmla="*/ 250385 w 399877"/>
                    <a:gd name="connsiteY25" fmla="*/ 319613 h 347602"/>
                    <a:gd name="connsiteX26" fmla="*/ 209140 w 399877"/>
                    <a:gd name="connsiteY26" fmla="*/ 247970 h 347602"/>
                    <a:gd name="connsiteX27" fmla="*/ 154140 w 399877"/>
                    <a:gd name="connsiteY27" fmla="*/ 203307 h 347602"/>
                    <a:gd name="connsiteX28" fmla="*/ 148463 w 399877"/>
                    <a:gd name="connsiteY28" fmla="*/ 201032 h 347602"/>
                    <a:gd name="connsiteX29" fmla="*/ 61195 w 399877"/>
                    <a:gd name="connsiteY29" fmla="*/ 166060 h 347602"/>
                    <a:gd name="connsiteX30" fmla="*/ 2865 w 399877"/>
                    <a:gd name="connsiteY30" fmla="*/ 17837 h 347602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177102 w 399877"/>
                    <a:gd name="connsiteY3" fmla="*/ 130812 h 447084"/>
                    <a:gd name="connsiteX4" fmla="*/ 311356 w 399877"/>
                    <a:gd name="connsiteY4" fmla="*/ 130812 h 447084"/>
                    <a:gd name="connsiteX5" fmla="*/ 345606 w 399877"/>
                    <a:gd name="connsiteY5" fmla="*/ 165062 h 447084"/>
                    <a:gd name="connsiteX6" fmla="*/ 335574 w 399877"/>
                    <a:gd name="connsiteY6" fmla="*/ 189280 h 447084"/>
                    <a:gd name="connsiteX7" fmla="*/ 314326 w 399877"/>
                    <a:gd name="connsiteY7" fmla="*/ 198081 h 447084"/>
                    <a:gd name="connsiteX8" fmla="*/ 314542 w 399877"/>
                    <a:gd name="connsiteY8" fmla="*/ 198232 h 447084"/>
                    <a:gd name="connsiteX9" fmla="*/ 317103 w 399877"/>
                    <a:gd name="connsiteY9" fmla="*/ 200023 h 447084"/>
                    <a:gd name="connsiteX10" fmla="*/ 371050 w 399877"/>
                    <a:gd name="connsiteY10" fmla="*/ 254390 h 447084"/>
                    <a:gd name="connsiteX11" fmla="*/ 371671 w 399877"/>
                    <a:gd name="connsiteY11" fmla="*/ 296409 h 447084"/>
                    <a:gd name="connsiteX12" fmla="*/ 365627 w 399877"/>
                    <a:gd name="connsiteY12" fmla="*/ 299726 h 447084"/>
                    <a:gd name="connsiteX13" fmla="*/ 388974 w 399877"/>
                    <a:gd name="connsiteY13" fmla="*/ 324917 h 447084"/>
                    <a:gd name="connsiteX14" fmla="*/ 390023 w 399877"/>
                    <a:gd name="connsiteY14" fmla="*/ 372582 h 447084"/>
                    <a:gd name="connsiteX15" fmla="*/ 368903 w 399877"/>
                    <a:gd name="connsiteY15" fmla="*/ 378577 h 447084"/>
                    <a:gd name="connsiteX16" fmla="*/ 379219 w 399877"/>
                    <a:gd name="connsiteY16" fmla="*/ 396498 h 447084"/>
                    <a:gd name="connsiteX17" fmla="*/ 369523 w 399877"/>
                    <a:gd name="connsiteY17" fmla="*/ 443751 h 447084"/>
                    <a:gd name="connsiteX18" fmla="*/ 357066 w 399877"/>
                    <a:gd name="connsiteY18" fmla="*/ 447062 h 447084"/>
                    <a:gd name="connsiteX19" fmla="*/ 344108 w 399877"/>
                    <a:gd name="connsiteY19" fmla="*/ 444925 h 447084"/>
                    <a:gd name="connsiteX20" fmla="*/ 322709 w 399877"/>
                    <a:gd name="connsiteY20" fmla="*/ 426528 h 447084"/>
                    <a:gd name="connsiteX21" fmla="*/ 311843 w 399877"/>
                    <a:gd name="connsiteY21" fmla="*/ 407654 h 447084"/>
                    <a:gd name="connsiteX22" fmla="*/ 297199 w 399877"/>
                    <a:gd name="connsiteY22" fmla="*/ 436318 h 447084"/>
                    <a:gd name="connsiteX23" fmla="*/ 284743 w 399877"/>
                    <a:gd name="connsiteY23" fmla="*/ 439629 h 447084"/>
                    <a:gd name="connsiteX24" fmla="*/ 271784 w 399877"/>
                    <a:gd name="connsiteY24" fmla="*/ 437492 h 447084"/>
                    <a:gd name="connsiteX25" fmla="*/ 250385 w 399877"/>
                    <a:gd name="connsiteY25" fmla="*/ 419095 h 447084"/>
                    <a:gd name="connsiteX26" fmla="*/ 209140 w 399877"/>
                    <a:gd name="connsiteY26" fmla="*/ 347452 h 447084"/>
                    <a:gd name="connsiteX27" fmla="*/ 154140 w 399877"/>
                    <a:gd name="connsiteY27" fmla="*/ 302789 h 447084"/>
                    <a:gd name="connsiteX28" fmla="*/ 148463 w 399877"/>
                    <a:gd name="connsiteY28" fmla="*/ 300514 h 447084"/>
                    <a:gd name="connsiteX29" fmla="*/ 61195 w 399877"/>
                    <a:gd name="connsiteY29" fmla="*/ 265542 h 447084"/>
                    <a:gd name="connsiteX30" fmla="*/ 2865 w 399877"/>
                    <a:gd name="connsiteY30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177102 w 399877"/>
                    <a:gd name="connsiteY3" fmla="*/ 130812 h 447084"/>
                    <a:gd name="connsiteX4" fmla="*/ 311356 w 399877"/>
                    <a:gd name="connsiteY4" fmla="*/ 130812 h 447084"/>
                    <a:gd name="connsiteX5" fmla="*/ 345606 w 399877"/>
                    <a:gd name="connsiteY5" fmla="*/ 165062 h 447084"/>
                    <a:gd name="connsiteX6" fmla="*/ 335574 w 399877"/>
                    <a:gd name="connsiteY6" fmla="*/ 189280 h 447084"/>
                    <a:gd name="connsiteX7" fmla="*/ 314326 w 399877"/>
                    <a:gd name="connsiteY7" fmla="*/ 198081 h 447084"/>
                    <a:gd name="connsiteX8" fmla="*/ 314542 w 399877"/>
                    <a:gd name="connsiteY8" fmla="*/ 198232 h 447084"/>
                    <a:gd name="connsiteX9" fmla="*/ 317103 w 399877"/>
                    <a:gd name="connsiteY9" fmla="*/ 200023 h 447084"/>
                    <a:gd name="connsiteX10" fmla="*/ 371050 w 399877"/>
                    <a:gd name="connsiteY10" fmla="*/ 254390 h 447084"/>
                    <a:gd name="connsiteX11" fmla="*/ 371671 w 399877"/>
                    <a:gd name="connsiteY11" fmla="*/ 296409 h 447084"/>
                    <a:gd name="connsiteX12" fmla="*/ 365627 w 399877"/>
                    <a:gd name="connsiteY12" fmla="*/ 299726 h 447084"/>
                    <a:gd name="connsiteX13" fmla="*/ 388974 w 399877"/>
                    <a:gd name="connsiteY13" fmla="*/ 324917 h 447084"/>
                    <a:gd name="connsiteX14" fmla="*/ 390023 w 399877"/>
                    <a:gd name="connsiteY14" fmla="*/ 372582 h 447084"/>
                    <a:gd name="connsiteX15" fmla="*/ 368903 w 399877"/>
                    <a:gd name="connsiteY15" fmla="*/ 378577 h 447084"/>
                    <a:gd name="connsiteX16" fmla="*/ 379219 w 399877"/>
                    <a:gd name="connsiteY16" fmla="*/ 396498 h 447084"/>
                    <a:gd name="connsiteX17" fmla="*/ 369523 w 399877"/>
                    <a:gd name="connsiteY17" fmla="*/ 443751 h 447084"/>
                    <a:gd name="connsiteX18" fmla="*/ 357066 w 399877"/>
                    <a:gd name="connsiteY18" fmla="*/ 447062 h 447084"/>
                    <a:gd name="connsiteX19" fmla="*/ 344108 w 399877"/>
                    <a:gd name="connsiteY19" fmla="*/ 444925 h 447084"/>
                    <a:gd name="connsiteX20" fmla="*/ 322709 w 399877"/>
                    <a:gd name="connsiteY20" fmla="*/ 426528 h 447084"/>
                    <a:gd name="connsiteX21" fmla="*/ 311843 w 399877"/>
                    <a:gd name="connsiteY21" fmla="*/ 407654 h 447084"/>
                    <a:gd name="connsiteX22" fmla="*/ 297199 w 399877"/>
                    <a:gd name="connsiteY22" fmla="*/ 436318 h 447084"/>
                    <a:gd name="connsiteX23" fmla="*/ 284743 w 399877"/>
                    <a:gd name="connsiteY23" fmla="*/ 439629 h 447084"/>
                    <a:gd name="connsiteX24" fmla="*/ 271784 w 399877"/>
                    <a:gd name="connsiteY24" fmla="*/ 437492 h 447084"/>
                    <a:gd name="connsiteX25" fmla="*/ 250385 w 399877"/>
                    <a:gd name="connsiteY25" fmla="*/ 419095 h 447084"/>
                    <a:gd name="connsiteX26" fmla="*/ 209140 w 399877"/>
                    <a:gd name="connsiteY26" fmla="*/ 347452 h 447084"/>
                    <a:gd name="connsiteX27" fmla="*/ 154140 w 399877"/>
                    <a:gd name="connsiteY27" fmla="*/ 302789 h 447084"/>
                    <a:gd name="connsiteX28" fmla="*/ 148463 w 399877"/>
                    <a:gd name="connsiteY28" fmla="*/ 300514 h 447084"/>
                    <a:gd name="connsiteX29" fmla="*/ 61195 w 399877"/>
                    <a:gd name="connsiteY29" fmla="*/ 265542 h 447084"/>
                    <a:gd name="connsiteX30" fmla="*/ 2865 w 399877"/>
                    <a:gd name="connsiteY30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232928 w 399877"/>
                    <a:gd name="connsiteY2" fmla="*/ 124561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232928 w 399877"/>
                    <a:gd name="connsiteY2" fmla="*/ 124561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27539 h 457304"/>
                    <a:gd name="connsiteX1" fmla="*/ 57932 w 399877"/>
                    <a:gd name="connsiteY1" fmla="*/ 10220 h 457304"/>
                    <a:gd name="connsiteX2" fmla="*/ 232928 w 399877"/>
                    <a:gd name="connsiteY2" fmla="*/ 134781 h 457304"/>
                    <a:gd name="connsiteX3" fmla="*/ 311356 w 399877"/>
                    <a:gd name="connsiteY3" fmla="*/ 141032 h 457304"/>
                    <a:gd name="connsiteX4" fmla="*/ 345606 w 399877"/>
                    <a:gd name="connsiteY4" fmla="*/ 175282 h 457304"/>
                    <a:gd name="connsiteX5" fmla="*/ 335574 w 399877"/>
                    <a:gd name="connsiteY5" fmla="*/ 199500 h 457304"/>
                    <a:gd name="connsiteX6" fmla="*/ 314326 w 399877"/>
                    <a:gd name="connsiteY6" fmla="*/ 208301 h 457304"/>
                    <a:gd name="connsiteX7" fmla="*/ 314542 w 399877"/>
                    <a:gd name="connsiteY7" fmla="*/ 208452 h 457304"/>
                    <a:gd name="connsiteX8" fmla="*/ 317103 w 399877"/>
                    <a:gd name="connsiteY8" fmla="*/ 210243 h 457304"/>
                    <a:gd name="connsiteX9" fmla="*/ 371050 w 399877"/>
                    <a:gd name="connsiteY9" fmla="*/ 264610 h 457304"/>
                    <a:gd name="connsiteX10" fmla="*/ 371671 w 399877"/>
                    <a:gd name="connsiteY10" fmla="*/ 306629 h 457304"/>
                    <a:gd name="connsiteX11" fmla="*/ 365627 w 399877"/>
                    <a:gd name="connsiteY11" fmla="*/ 309946 h 457304"/>
                    <a:gd name="connsiteX12" fmla="*/ 388974 w 399877"/>
                    <a:gd name="connsiteY12" fmla="*/ 335137 h 457304"/>
                    <a:gd name="connsiteX13" fmla="*/ 390023 w 399877"/>
                    <a:gd name="connsiteY13" fmla="*/ 382802 h 457304"/>
                    <a:gd name="connsiteX14" fmla="*/ 368903 w 399877"/>
                    <a:gd name="connsiteY14" fmla="*/ 388797 h 457304"/>
                    <a:gd name="connsiteX15" fmla="*/ 379219 w 399877"/>
                    <a:gd name="connsiteY15" fmla="*/ 406718 h 457304"/>
                    <a:gd name="connsiteX16" fmla="*/ 369523 w 399877"/>
                    <a:gd name="connsiteY16" fmla="*/ 453971 h 457304"/>
                    <a:gd name="connsiteX17" fmla="*/ 357066 w 399877"/>
                    <a:gd name="connsiteY17" fmla="*/ 457282 h 457304"/>
                    <a:gd name="connsiteX18" fmla="*/ 344108 w 399877"/>
                    <a:gd name="connsiteY18" fmla="*/ 455145 h 457304"/>
                    <a:gd name="connsiteX19" fmla="*/ 322709 w 399877"/>
                    <a:gd name="connsiteY19" fmla="*/ 436748 h 457304"/>
                    <a:gd name="connsiteX20" fmla="*/ 311843 w 399877"/>
                    <a:gd name="connsiteY20" fmla="*/ 417874 h 457304"/>
                    <a:gd name="connsiteX21" fmla="*/ 297199 w 399877"/>
                    <a:gd name="connsiteY21" fmla="*/ 446538 h 457304"/>
                    <a:gd name="connsiteX22" fmla="*/ 284743 w 399877"/>
                    <a:gd name="connsiteY22" fmla="*/ 449849 h 457304"/>
                    <a:gd name="connsiteX23" fmla="*/ 271784 w 399877"/>
                    <a:gd name="connsiteY23" fmla="*/ 447712 h 457304"/>
                    <a:gd name="connsiteX24" fmla="*/ 250385 w 399877"/>
                    <a:gd name="connsiteY24" fmla="*/ 429315 h 457304"/>
                    <a:gd name="connsiteX25" fmla="*/ 209140 w 399877"/>
                    <a:gd name="connsiteY25" fmla="*/ 357672 h 457304"/>
                    <a:gd name="connsiteX26" fmla="*/ 154140 w 399877"/>
                    <a:gd name="connsiteY26" fmla="*/ 313009 h 457304"/>
                    <a:gd name="connsiteX27" fmla="*/ 148463 w 399877"/>
                    <a:gd name="connsiteY27" fmla="*/ 310734 h 457304"/>
                    <a:gd name="connsiteX28" fmla="*/ 61195 w 399877"/>
                    <a:gd name="connsiteY28" fmla="*/ 275762 h 457304"/>
                    <a:gd name="connsiteX29" fmla="*/ 2865 w 399877"/>
                    <a:gd name="connsiteY29" fmla="*/ 127539 h 457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399877" h="457304">
                      <a:moveTo>
                        <a:pt x="2865" y="127539"/>
                      </a:moveTo>
                      <a:cubicBezTo>
                        <a:pt x="6430" y="99862"/>
                        <a:pt x="31463" y="28719"/>
                        <a:pt x="57932" y="10220"/>
                      </a:cubicBezTo>
                      <a:cubicBezTo>
                        <a:pt x="138647" y="-8372"/>
                        <a:pt x="237140" y="-18251"/>
                        <a:pt x="232928" y="134781"/>
                      </a:cubicBezTo>
                      <a:lnTo>
                        <a:pt x="311356" y="141032"/>
                      </a:lnTo>
                      <a:cubicBezTo>
                        <a:pt x="330272" y="141032"/>
                        <a:pt x="345606" y="156366"/>
                        <a:pt x="345606" y="175282"/>
                      </a:cubicBezTo>
                      <a:cubicBezTo>
                        <a:pt x="345606" y="184740"/>
                        <a:pt x="341772" y="193303"/>
                        <a:pt x="335574" y="199500"/>
                      </a:cubicBezTo>
                      <a:lnTo>
                        <a:pt x="314326" y="208301"/>
                      </a:lnTo>
                      <a:lnTo>
                        <a:pt x="314542" y="208452"/>
                      </a:lnTo>
                      <a:cubicBezTo>
                        <a:pt x="315612" y="208804"/>
                        <a:pt x="316371" y="209504"/>
                        <a:pt x="317103" y="210243"/>
                      </a:cubicBezTo>
                      <a:lnTo>
                        <a:pt x="371050" y="264610"/>
                      </a:lnTo>
                      <a:cubicBezTo>
                        <a:pt x="383553" y="277209"/>
                        <a:pt x="383831" y="296022"/>
                        <a:pt x="371671" y="306629"/>
                      </a:cubicBezTo>
                      <a:lnTo>
                        <a:pt x="365627" y="309946"/>
                      </a:lnTo>
                      <a:lnTo>
                        <a:pt x="388974" y="335137"/>
                      </a:lnTo>
                      <a:cubicBezTo>
                        <a:pt x="403092" y="350368"/>
                        <a:pt x="403561" y="371709"/>
                        <a:pt x="390023" y="382802"/>
                      </a:cubicBezTo>
                      <a:cubicBezTo>
                        <a:pt x="384164" y="387605"/>
                        <a:pt x="376642" y="389699"/>
                        <a:pt x="368903" y="388797"/>
                      </a:cubicBezTo>
                      <a:lnTo>
                        <a:pt x="379219" y="406718"/>
                      </a:lnTo>
                      <a:cubicBezTo>
                        <a:pt x="389468" y="424523"/>
                        <a:pt x="385127" y="445678"/>
                        <a:pt x="369523" y="453971"/>
                      </a:cubicBezTo>
                      <a:cubicBezTo>
                        <a:pt x="365621" y="456044"/>
                        <a:pt x="361386" y="457118"/>
                        <a:pt x="357066" y="457282"/>
                      </a:cubicBezTo>
                      <a:cubicBezTo>
                        <a:pt x="352746" y="457447"/>
                        <a:pt x="348343" y="456704"/>
                        <a:pt x="344108" y="455145"/>
                      </a:cubicBezTo>
                      <a:cubicBezTo>
                        <a:pt x="335636" y="452028"/>
                        <a:pt x="327833" y="445650"/>
                        <a:pt x="322709" y="436748"/>
                      </a:cubicBezTo>
                      <a:lnTo>
                        <a:pt x="311843" y="417874"/>
                      </a:lnTo>
                      <a:cubicBezTo>
                        <a:pt x="312934" y="429901"/>
                        <a:pt x="307539" y="441043"/>
                        <a:pt x="297199" y="446538"/>
                      </a:cubicBezTo>
                      <a:cubicBezTo>
                        <a:pt x="293298" y="448611"/>
                        <a:pt x="289062" y="449684"/>
                        <a:pt x="284743" y="449849"/>
                      </a:cubicBezTo>
                      <a:cubicBezTo>
                        <a:pt x="280424" y="450014"/>
                        <a:pt x="276019" y="449271"/>
                        <a:pt x="271784" y="447712"/>
                      </a:cubicBezTo>
                      <a:cubicBezTo>
                        <a:pt x="263312" y="444596"/>
                        <a:pt x="255510" y="438217"/>
                        <a:pt x="250385" y="429315"/>
                      </a:cubicBezTo>
                      <a:lnTo>
                        <a:pt x="209140" y="357672"/>
                      </a:lnTo>
                      <a:lnTo>
                        <a:pt x="154140" y="313009"/>
                      </a:lnTo>
                      <a:lnTo>
                        <a:pt x="148463" y="310734"/>
                      </a:lnTo>
                      <a:lnTo>
                        <a:pt x="61195" y="275762"/>
                      </a:lnTo>
                      <a:cubicBezTo>
                        <a:pt x="44216" y="268958"/>
                        <a:pt x="-13413" y="221635"/>
                        <a:pt x="2865" y="12753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74" name="フリーフォーム: 図形 1573">
                  <a:extLst>
                    <a:ext uri="{FF2B5EF4-FFF2-40B4-BE49-F238E27FC236}">
                      <a16:creationId xmlns:a16="http://schemas.microsoft.com/office/drawing/2014/main" id="{741B694B-47B8-49D9-80BB-6BD3948451CD}"/>
                    </a:ext>
                  </a:extLst>
                </p:cNvPr>
                <p:cNvSpPr/>
                <p:nvPr/>
              </p:nvSpPr>
              <p:spPr bwMode="auto">
                <a:xfrm rot="1735894">
                  <a:off x="28583" y="1586903"/>
                  <a:ext cx="630182" cy="1141365"/>
                </a:xfrm>
                <a:custGeom>
                  <a:avLst/>
                  <a:gdLst>
                    <a:gd name="connsiteX0" fmla="*/ 192464 w 514134"/>
                    <a:gd name="connsiteY0" fmla="*/ 0 h 987147"/>
                    <a:gd name="connsiteX1" fmla="*/ 196079 w 514134"/>
                    <a:gd name="connsiteY1" fmla="*/ 861 h 987147"/>
                    <a:gd name="connsiteX2" fmla="*/ 170279 w 514134"/>
                    <a:gd name="connsiteY2" fmla="*/ 50209 h 987147"/>
                    <a:gd name="connsiteX3" fmla="*/ 159905 w 514134"/>
                    <a:gd name="connsiteY3" fmla="*/ 116473 h 987147"/>
                    <a:gd name="connsiteX4" fmla="*/ 198570 w 514134"/>
                    <a:gd name="connsiteY4" fmla="*/ 236850 h 987147"/>
                    <a:gd name="connsiteX5" fmla="*/ 225978 w 514134"/>
                    <a:gd name="connsiteY5" fmla="*/ 260681 h 987147"/>
                    <a:gd name="connsiteX6" fmla="*/ 247887 w 514134"/>
                    <a:gd name="connsiteY6" fmla="*/ 377332 h 987147"/>
                    <a:gd name="connsiteX7" fmla="*/ 504510 w 514134"/>
                    <a:gd name="connsiteY7" fmla="*/ 738490 h 987147"/>
                    <a:gd name="connsiteX8" fmla="*/ 234665 w 514134"/>
                    <a:gd name="connsiteY8" fmla="*/ 970435 h 987147"/>
                    <a:gd name="connsiteX9" fmla="*/ 192464 w 514134"/>
                    <a:gd name="connsiteY9" fmla="*/ 0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9" fmla="*/ 251345 w 514134"/>
                    <a:gd name="connsiteY9" fmla="*/ 207913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7" fmla="*/ 170279 w 514134"/>
                    <a:gd name="connsiteY7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0" fmla="*/ 225978 w 514134"/>
                    <a:gd name="connsiteY0" fmla="*/ 260681 h 987147"/>
                    <a:gd name="connsiteX1" fmla="*/ 247887 w 514134"/>
                    <a:gd name="connsiteY1" fmla="*/ 377332 h 987147"/>
                    <a:gd name="connsiteX2" fmla="*/ 504510 w 514134"/>
                    <a:gd name="connsiteY2" fmla="*/ 738490 h 987147"/>
                    <a:gd name="connsiteX3" fmla="*/ 234665 w 514134"/>
                    <a:gd name="connsiteY3" fmla="*/ 970435 h 987147"/>
                    <a:gd name="connsiteX4" fmla="*/ 192464 w 514134"/>
                    <a:gd name="connsiteY4" fmla="*/ 0 h 987147"/>
                    <a:gd name="connsiteX0" fmla="*/ 193490 w 481646"/>
                    <a:gd name="connsiteY0" fmla="*/ 260681 h 987147"/>
                    <a:gd name="connsiteX1" fmla="*/ 215399 w 481646"/>
                    <a:gd name="connsiteY1" fmla="*/ 377332 h 987147"/>
                    <a:gd name="connsiteX2" fmla="*/ 472022 w 481646"/>
                    <a:gd name="connsiteY2" fmla="*/ 738490 h 987147"/>
                    <a:gd name="connsiteX3" fmla="*/ 202177 w 481646"/>
                    <a:gd name="connsiteY3" fmla="*/ 970435 h 987147"/>
                    <a:gd name="connsiteX4" fmla="*/ 256 w 481646"/>
                    <a:gd name="connsiteY4" fmla="*/ 644117 h 987147"/>
                    <a:gd name="connsiteX5" fmla="*/ 159976 w 481646"/>
                    <a:gd name="connsiteY5" fmla="*/ 0 h 987147"/>
                    <a:gd name="connsiteX0" fmla="*/ 288921 w 577077"/>
                    <a:gd name="connsiteY0" fmla="*/ 260681 h 987147"/>
                    <a:gd name="connsiteX1" fmla="*/ 310830 w 577077"/>
                    <a:gd name="connsiteY1" fmla="*/ 377332 h 987147"/>
                    <a:gd name="connsiteX2" fmla="*/ 567453 w 577077"/>
                    <a:gd name="connsiteY2" fmla="*/ 738490 h 987147"/>
                    <a:gd name="connsiteX3" fmla="*/ 297608 w 577077"/>
                    <a:gd name="connsiteY3" fmla="*/ 970435 h 987147"/>
                    <a:gd name="connsiteX4" fmla="*/ 154 w 577077"/>
                    <a:gd name="connsiteY4" fmla="*/ 605788 h 987147"/>
                    <a:gd name="connsiteX5" fmla="*/ 255407 w 577077"/>
                    <a:gd name="connsiteY5" fmla="*/ 0 h 987147"/>
                    <a:gd name="connsiteX0" fmla="*/ 297365 w 585521"/>
                    <a:gd name="connsiteY0" fmla="*/ 260681 h 987147"/>
                    <a:gd name="connsiteX1" fmla="*/ 319274 w 585521"/>
                    <a:gd name="connsiteY1" fmla="*/ 377332 h 987147"/>
                    <a:gd name="connsiteX2" fmla="*/ 575897 w 585521"/>
                    <a:gd name="connsiteY2" fmla="*/ 738490 h 987147"/>
                    <a:gd name="connsiteX3" fmla="*/ 306052 w 585521"/>
                    <a:gd name="connsiteY3" fmla="*/ 970435 h 987147"/>
                    <a:gd name="connsiteX4" fmla="*/ 8598 w 585521"/>
                    <a:gd name="connsiteY4" fmla="*/ 605788 h 987147"/>
                    <a:gd name="connsiteX5" fmla="*/ 263851 w 585521"/>
                    <a:gd name="connsiteY5" fmla="*/ 0 h 987147"/>
                    <a:gd name="connsiteX0" fmla="*/ 300878 w 589034"/>
                    <a:gd name="connsiteY0" fmla="*/ 260681 h 987147"/>
                    <a:gd name="connsiteX1" fmla="*/ 322787 w 589034"/>
                    <a:gd name="connsiteY1" fmla="*/ 377332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9034"/>
                    <a:gd name="connsiteY0" fmla="*/ 260681 h 987147"/>
                    <a:gd name="connsiteX1" fmla="*/ 255168 w 589034"/>
                    <a:gd name="connsiteY1" fmla="*/ 537020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9034"/>
                    <a:gd name="connsiteY0" fmla="*/ 260681 h 987147"/>
                    <a:gd name="connsiteX1" fmla="*/ 255168 w 589034"/>
                    <a:gd name="connsiteY1" fmla="*/ 537020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6238"/>
                    <a:gd name="connsiteY0" fmla="*/ 260681 h 988588"/>
                    <a:gd name="connsiteX1" fmla="*/ 255168 w 586238"/>
                    <a:gd name="connsiteY1" fmla="*/ 537020 h 988588"/>
                    <a:gd name="connsiteX2" fmla="*/ 576512 w 586238"/>
                    <a:gd name="connsiteY2" fmla="*/ 759278 h 988588"/>
                    <a:gd name="connsiteX3" fmla="*/ 309565 w 586238"/>
                    <a:gd name="connsiteY3" fmla="*/ 970435 h 988588"/>
                    <a:gd name="connsiteX4" fmla="*/ 12111 w 586238"/>
                    <a:gd name="connsiteY4" fmla="*/ 605788 h 988588"/>
                    <a:gd name="connsiteX5" fmla="*/ 267364 w 586238"/>
                    <a:gd name="connsiteY5" fmla="*/ 0 h 988588"/>
                    <a:gd name="connsiteX0" fmla="*/ 291178 w 576538"/>
                    <a:gd name="connsiteY0" fmla="*/ 260681 h 988588"/>
                    <a:gd name="connsiteX1" fmla="*/ 245468 w 576538"/>
                    <a:gd name="connsiteY1" fmla="*/ 537020 h 988588"/>
                    <a:gd name="connsiteX2" fmla="*/ 566812 w 576538"/>
                    <a:gd name="connsiteY2" fmla="*/ 759278 h 988588"/>
                    <a:gd name="connsiteX3" fmla="*/ 299865 w 576538"/>
                    <a:gd name="connsiteY3" fmla="*/ 970435 h 988588"/>
                    <a:gd name="connsiteX4" fmla="*/ 2411 w 576538"/>
                    <a:gd name="connsiteY4" fmla="*/ 605788 h 988588"/>
                    <a:gd name="connsiteX5" fmla="*/ 257664 w 576538"/>
                    <a:gd name="connsiteY5" fmla="*/ 0 h 988588"/>
                    <a:gd name="connsiteX0" fmla="*/ 295287 w 580647"/>
                    <a:gd name="connsiteY0" fmla="*/ 260681 h 988588"/>
                    <a:gd name="connsiteX1" fmla="*/ 249577 w 580647"/>
                    <a:gd name="connsiteY1" fmla="*/ 537020 h 988588"/>
                    <a:gd name="connsiteX2" fmla="*/ 570921 w 580647"/>
                    <a:gd name="connsiteY2" fmla="*/ 759278 h 988588"/>
                    <a:gd name="connsiteX3" fmla="*/ 303974 w 580647"/>
                    <a:gd name="connsiteY3" fmla="*/ 970435 h 988588"/>
                    <a:gd name="connsiteX4" fmla="*/ 6520 w 580647"/>
                    <a:gd name="connsiteY4" fmla="*/ 605788 h 988588"/>
                    <a:gd name="connsiteX5" fmla="*/ 261773 w 580647"/>
                    <a:gd name="connsiteY5" fmla="*/ 0 h 988588"/>
                    <a:gd name="connsiteX0" fmla="*/ 297962 w 583322"/>
                    <a:gd name="connsiteY0" fmla="*/ 260681 h 988588"/>
                    <a:gd name="connsiteX1" fmla="*/ 252252 w 583322"/>
                    <a:gd name="connsiteY1" fmla="*/ 537020 h 988588"/>
                    <a:gd name="connsiteX2" fmla="*/ 573596 w 583322"/>
                    <a:gd name="connsiteY2" fmla="*/ 759278 h 988588"/>
                    <a:gd name="connsiteX3" fmla="*/ 306649 w 583322"/>
                    <a:gd name="connsiteY3" fmla="*/ 970435 h 988588"/>
                    <a:gd name="connsiteX4" fmla="*/ 9195 w 583322"/>
                    <a:gd name="connsiteY4" fmla="*/ 605788 h 988588"/>
                    <a:gd name="connsiteX5" fmla="*/ 264448 w 583322"/>
                    <a:gd name="connsiteY5" fmla="*/ 0 h 988588"/>
                    <a:gd name="connsiteX0" fmla="*/ 297962 w 583322"/>
                    <a:gd name="connsiteY0" fmla="*/ 260681 h 988588"/>
                    <a:gd name="connsiteX1" fmla="*/ 252252 w 583322"/>
                    <a:gd name="connsiteY1" fmla="*/ 537020 h 988588"/>
                    <a:gd name="connsiteX2" fmla="*/ 573596 w 583322"/>
                    <a:gd name="connsiteY2" fmla="*/ 759278 h 988588"/>
                    <a:gd name="connsiteX3" fmla="*/ 306649 w 583322"/>
                    <a:gd name="connsiteY3" fmla="*/ 970435 h 988588"/>
                    <a:gd name="connsiteX4" fmla="*/ 9195 w 583322"/>
                    <a:gd name="connsiteY4" fmla="*/ 605788 h 988588"/>
                    <a:gd name="connsiteX5" fmla="*/ 264448 w 583322"/>
                    <a:gd name="connsiteY5" fmla="*/ 0 h 988588"/>
                    <a:gd name="connsiteX0" fmla="*/ 297962 w 583355"/>
                    <a:gd name="connsiteY0" fmla="*/ 260681 h 970794"/>
                    <a:gd name="connsiteX1" fmla="*/ 252252 w 583355"/>
                    <a:gd name="connsiteY1" fmla="*/ 537020 h 970794"/>
                    <a:gd name="connsiteX2" fmla="*/ 573596 w 583355"/>
                    <a:gd name="connsiteY2" fmla="*/ 759278 h 970794"/>
                    <a:gd name="connsiteX3" fmla="*/ 306649 w 583355"/>
                    <a:gd name="connsiteY3" fmla="*/ 970435 h 970794"/>
                    <a:gd name="connsiteX4" fmla="*/ 9195 w 583355"/>
                    <a:gd name="connsiteY4" fmla="*/ 605788 h 970794"/>
                    <a:gd name="connsiteX5" fmla="*/ 264448 w 583355"/>
                    <a:gd name="connsiteY5" fmla="*/ 0 h 970794"/>
                    <a:gd name="connsiteX0" fmla="*/ 289165 w 574925"/>
                    <a:gd name="connsiteY0" fmla="*/ 260681 h 1006001"/>
                    <a:gd name="connsiteX1" fmla="*/ 243455 w 574925"/>
                    <a:gd name="connsiteY1" fmla="*/ 537020 h 1006001"/>
                    <a:gd name="connsiteX2" fmla="*/ 564799 w 574925"/>
                    <a:gd name="connsiteY2" fmla="*/ 759278 h 1006001"/>
                    <a:gd name="connsiteX3" fmla="*/ 307766 w 574925"/>
                    <a:gd name="connsiteY3" fmla="*/ 1005726 h 1006001"/>
                    <a:gd name="connsiteX4" fmla="*/ 398 w 574925"/>
                    <a:gd name="connsiteY4" fmla="*/ 605788 h 1006001"/>
                    <a:gd name="connsiteX5" fmla="*/ 255651 w 574925"/>
                    <a:gd name="connsiteY5" fmla="*/ 0 h 1006001"/>
                    <a:gd name="connsiteX0" fmla="*/ 289165 w 574925"/>
                    <a:gd name="connsiteY0" fmla="*/ 260681 h 1006001"/>
                    <a:gd name="connsiteX1" fmla="*/ 243455 w 574925"/>
                    <a:gd name="connsiteY1" fmla="*/ 537020 h 1006001"/>
                    <a:gd name="connsiteX2" fmla="*/ 564799 w 574925"/>
                    <a:gd name="connsiteY2" fmla="*/ 759278 h 1006001"/>
                    <a:gd name="connsiteX3" fmla="*/ 307766 w 574925"/>
                    <a:gd name="connsiteY3" fmla="*/ 1005726 h 1006001"/>
                    <a:gd name="connsiteX4" fmla="*/ 398 w 574925"/>
                    <a:gd name="connsiteY4" fmla="*/ 605788 h 1006001"/>
                    <a:gd name="connsiteX5" fmla="*/ 255651 w 574925"/>
                    <a:gd name="connsiteY5" fmla="*/ 0 h 1006001"/>
                    <a:gd name="connsiteX0" fmla="*/ 289165 w 565973"/>
                    <a:gd name="connsiteY0" fmla="*/ 260681 h 1006240"/>
                    <a:gd name="connsiteX1" fmla="*/ 243455 w 565973"/>
                    <a:gd name="connsiteY1" fmla="*/ 537020 h 1006240"/>
                    <a:gd name="connsiteX2" fmla="*/ 555475 w 565973"/>
                    <a:gd name="connsiteY2" fmla="*/ 829185 h 1006240"/>
                    <a:gd name="connsiteX3" fmla="*/ 307766 w 565973"/>
                    <a:gd name="connsiteY3" fmla="*/ 1005726 h 1006240"/>
                    <a:gd name="connsiteX4" fmla="*/ 398 w 565973"/>
                    <a:gd name="connsiteY4" fmla="*/ 605788 h 1006240"/>
                    <a:gd name="connsiteX5" fmla="*/ 255651 w 565973"/>
                    <a:gd name="connsiteY5" fmla="*/ 0 h 1006240"/>
                    <a:gd name="connsiteX0" fmla="*/ 289165 w 555475"/>
                    <a:gd name="connsiteY0" fmla="*/ 260681 h 1006058"/>
                    <a:gd name="connsiteX1" fmla="*/ 243455 w 555475"/>
                    <a:gd name="connsiteY1" fmla="*/ 537020 h 1006058"/>
                    <a:gd name="connsiteX2" fmla="*/ 555475 w 555475"/>
                    <a:gd name="connsiteY2" fmla="*/ 829185 h 1006058"/>
                    <a:gd name="connsiteX3" fmla="*/ 307766 w 555475"/>
                    <a:gd name="connsiteY3" fmla="*/ 1005726 h 1006058"/>
                    <a:gd name="connsiteX4" fmla="*/ 398 w 555475"/>
                    <a:gd name="connsiteY4" fmla="*/ 605788 h 1006058"/>
                    <a:gd name="connsiteX5" fmla="*/ 255651 w 555475"/>
                    <a:gd name="connsiteY5" fmla="*/ 0 h 1006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55475" h="1006058">
                      <a:moveTo>
                        <a:pt x="289165" y="260681"/>
                      </a:moveTo>
                      <a:cubicBezTo>
                        <a:pt x="273928" y="352794"/>
                        <a:pt x="245058" y="433258"/>
                        <a:pt x="243455" y="537020"/>
                      </a:cubicBezTo>
                      <a:cubicBezTo>
                        <a:pt x="308985" y="644834"/>
                        <a:pt x="405012" y="733913"/>
                        <a:pt x="555475" y="829185"/>
                      </a:cubicBezTo>
                      <a:cubicBezTo>
                        <a:pt x="513067" y="895858"/>
                        <a:pt x="409948" y="1013102"/>
                        <a:pt x="307766" y="1005726"/>
                      </a:cubicBezTo>
                      <a:cubicBezTo>
                        <a:pt x="191908" y="953018"/>
                        <a:pt x="9084" y="773409"/>
                        <a:pt x="398" y="605788"/>
                      </a:cubicBezTo>
                      <a:cubicBezTo>
                        <a:pt x="-8288" y="438167"/>
                        <a:pt x="126833" y="135063"/>
                        <a:pt x="255651" y="0"/>
                      </a:cubicBezTo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442" name="グループ化 1441">
              <a:extLst>
                <a:ext uri="{FF2B5EF4-FFF2-40B4-BE49-F238E27FC236}">
                  <a16:creationId xmlns:a16="http://schemas.microsoft.com/office/drawing/2014/main" id="{47462886-0887-4DE6-B048-819AD8AB5079}"/>
                </a:ext>
              </a:extLst>
            </p:cNvPr>
            <p:cNvGrpSpPr/>
            <p:nvPr/>
          </p:nvGrpSpPr>
          <p:grpSpPr>
            <a:xfrm>
              <a:off x="8647283" y="2881008"/>
              <a:ext cx="1510781" cy="1114427"/>
              <a:chOff x="4953000" y="4581412"/>
              <a:chExt cx="1980220" cy="1460709"/>
            </a:xfrm>
          </p:grpSpPr>
          <p:grpSp>
            <p:nvGrpSpPr>
              <p:cNvPr id="1443" name="グループ化 1442">
                <a:extLst>
                  <a:ext uri="{FF2B5EF4-FFF2-40B4-BE49-F238E27FC236}">
                    <a16:creationId xmlns:a16="http://schemas.microsoft.com/office/drawing/2014/main" id="{4779490D-3952-4157-AD2A-D79D9A4A4301}"/>
                  </a:ext>
                </a:extLst>
              </p:cNvPr>
              <p:cNvGrpSpPr/>
              <p:nvPr/>
            </p:nvGrpSpPr>
            <p:grpSpPr>
              <a:xfrm>
                <a:off x="4953000" y="5070583"/>
                <a:ext cx="1980220" cy="971538"/>
                <a:chOff x="1352600" y="4527692"/>
                <a:chExt cx="1980220" cy="971538"/>
              </a:xfrm>
            </p:grpSpPr>
            <p:sp>
              <p:nvSpPr>
                <p:cNvPr id="1565" name="楕円 1564">
                  <a:extLst>
                    <a:ext uri="{FF2B5EF4-FFF2-40B4-BE49-F238E27FC236}">
                      <a16:creationId xmlns:a16="http://schemas.microsoft.com/office/drawing/2014/main" id="{890E791F-52FA-4449-A3B7-53775266204C}"/>
                    </a:ext>
                  </a:extLst>
                </p:cNvPr>
                <p:cNvSpPr/>
                <p:nvPr/>
              </p:nvSpPr>
              <p:spPr bwMode="auto">
                <a:xfrm>
                  <a:off x="1352600" y="4527692"/>
                  <a:ext cx="1980220" cy="9001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800000"/>
                    </a:gs>
                    <a:gs pos="50000">
                      <a:srgbClr val="C00000"/>
                    </a:gs>
                    <a:gs pos="100000">
                      <a:srgbClr val="990033"/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6" name="楕円 1565">
                  <a:extLst>
                    <a:ext uri="{FF2B5EF4-FFF2-40B4-BE49-F238E27FC236}">
                      <a16:creationId xmlns:a16="http://schemas.microsoft.com/office/drawing/2014/main" id="{3ADCD14B-E01D-4D29-B35D-F7325F4F7960}"/>
                    </a:ext>
                  </a:extLst>
                </p:cNvPr>
                <p:cNvSpPr/>
                <p:nvPr/>
              </p:nvSpPr>
              <p:spPr bwMode="auto">
                <a:xfrm>
                  <a:off x="1377864" y="4591051"/>
                  <a:ext cx="1929692" cy="81200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/>
                    </a:gs>
                    <a:gs pos="100000">
                      <a:srgbClr val="C00000"/>
                    </a:gs>
                  </a:gsLst>
                  <a:lin ang="810000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7" name="フリーフォーム: 図形 1566">
                  <a:extLst>
                    <a:ext uri="{FF2B5EF4-FFF2-40B4-BE49-F238E27FC236}">
                      <a16:creationId xmlns:a16="http://schemas.microsoft.com/office/drawing/2014/main" id="{3EF1F2A4-74C4-46F2-ABC5-339EEAE88401}"/>
                    </a:ext>
                  </a:extLst>
                </p:cNvPr>
                <p:cNvSpPr/>
                <p:nvPr/>
              </p:nvSpPr>
              <p:spPr bwMode="auto">
                <a:xfrm>
                  <a:off x="1352600" y="4977742"/>
                  <a:ext cx="1980220" cy="521488"/>
                </a:xfrm>
                <a:custGeom>
                  <a:avLst/>
                  <a:gdLst>
                    <a:gd name="connsiteX0" fmla="*/ 0 w 1980220"/>
                    <a:gd name="connsiteY0" fmla="*/ 0 h 521488"/>
                    <a:gd name="connsiteX1" fmla="*/ 990110 w 1980220"/>
                    <a:gd name="connsiteY1" fmla="*/ 450050 h 521488"/>
                    <a:gd name="connsiteX2" fmla="*/ 1980220 w 1980220"/>
                    <a:gd name="connsiteY2" fmla="*/ 0 h 521488"/>
                    <a:gd name="connsiteX3" fmla="*/ 1980220 w 1980220"/>
                    <a:gd name="connsiteY3" fmla="*/ 71438 h 521488"/>
                    <a:gd name="connsiteX4" fmla="*/ 990110 w 1980220"/>
                    <a:gd name="connsiteY4" fmla="*/ 521488 h 521488"/>
                    <a:gd name="connsiteX5" fmla="*/ 0 w 1980220"/>
                    <a:gd name="connsiteY5" fmla="*/ 71438 h 521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80220" h="521488">
                      <a:moveTo>
                        <a:pt x="0" y="0"/>
                      </a:moveTo>
                      <a:cubicBezTo>
                        <a:pt x="0" y="248556"/>
                        <a:pt x="443287" y="450050"/>
                        <a:pt x="990110" y="450050"/>
                      </a:cubicBezTo>
                      <a:cubicBezTo>
                        <a:pt x="1536933" y="450050"/>
                        <a:pt x="1980220" y="248556"/>
                        <a:pt x="1980220" y="0"/>
                      </a:cubicBezTo>
                      <a:lnTo>
                        <a:pt x="1980220" y="71438"/>
                      </a:lnTo>
                      <a:cubicBezTo>
                        <a:pt x="1980220" y="319994"/>
                        <a:pt x="1536933" y="521488"/>
                        <a:pt x="990110" y="521488"/>
                      </a:cubicBezTo>
                      <a:cubicBezTo>
                        <a:pt x="443287" y="521488"/>
                        <a:pt x="0" y="319994"/>
                        <a:pt x="0" y="7143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800000"/>
                    </a:gs>
                    <a:gs pos="50000">
                      <a:srgbClr val="FF0000"/>
                    </a:gs>
                    <a:gs pos="100000">
                      <a:srgbClr val="990033"/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44" name="グループ化 1443">
                <a:extLst>
                  <a:ext uri="{FF2B5EF4-FFF2-40B4-BE49-F238E27FC236}">
                    <a16:creationId xmlns:a16="http://schemas.microsoft.com/office/drawing/2014/main" id="{2F0346FF-6680-479F-8E43-A5DEDE3ABCD7}"/>
                  </a:ext>
                </a:extLst>
              </p:cNvPr>
              <p:cNvGrpSpPr/>
              <p:nvPr/>
            </p:nvGrpSpPr>
            <p:grpSpPr>
              <a:xfrm>
                <a:off x="5101147" y="4581412"/>
                <a:ext cx="1135231" cy="867783"/>
                <a:chOff x="4845050" y="3548302"/>
                <a:chExt cx="1869989" cy="1429440"/>
              </a:xfrm>
            </p:grpSpPr>
            <p:sp>
              <p:nvSpPr>
                <p:cNvPr id="1549" name="円: 塗りつぶしなし 1548">
                  <a:extLst>
                    <a:ext uri="{FF2B5EF4-FFF2-40B4-BE49-F238E27FC236}">
                      <a16:creationId xmlns:a16="http://schemas.microsoft.com/office/drawing/2014/main" id="{E9C89867-8C2D-476D-9F68-8B2364F1E83D}"/>
                    </a:ext>
                  </a:extLst>
                </p:cNvPr>
                <p:cNvSpPr/>
                <p:nvPr/>
              </p:nvSpPr>
              <p:spPr bwMode="auto">
                <a:xfrm>
                  <a:off x="5313260" y="3548302"/>
                  <a:ext cx="973242" cy="973240"/>
                </a:xfrm>
                <a:prstGeom prst="donut">
                  <a:avLst>
                    <a:gd name="adj" fmla="val 4898"/>
                  </a:avLst>
                </a:prstGeom>
                <a:pattFill prst="wdUpDiag">
                  <a:fgClr>
                    <a:srgbClr val="800000"/>
                  </a:fgClr>
                  <a:bgClr>
                    <a:srgbClr val="CC990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0" name="フリーフォーム: 図形 1549">
                  <a:extLst>
                    <a:ext uri="{FF2B5EF4-FFF2-40B4-BE49-F238E27FC236}">
                      <a16:creationId xmlns:a16="http://schemas.microsoft.com/office/drawing/2014/main" id="{CAB23191-6B9E-4E92-92D7-1ACAB72FEDE9}"/>
                    </a:ext>
                  </a:extLst>
                </p:cNvPr>
                <p:cNvSpPr/>
                <p:nvPr/>
              </p:nvSpPr>
              <p:spPr bwMode="auto">
                <a:xfrm rot="20221580">
                  <a:off x="6109382" y="4181249"/>
                  <a:ext cx="605657" cy="205692"/>
                </a:xfrm>
                <a:custGeom>
                  <a:avLst/>
                  <a:gdLst>
                    <a:gd name="connsiteX0" fmla="*/ 559942 w 628648"/>
                    <a:gd name="connsiteY0" fmla="*/ 0 h 285772"/>
                    <a:gd name="connsiteX1" fmla="*/ 560523 w 628648"/>
                    <a:gd name="connsiteY1" fmla="*/ 244 h 285772"/>
                    <a:gd name="connsiteX2" fmla="*/ 561882 w 628648"/>
                    <a:gd name="connsiteY2" fmla="*/ 57 h 285772"/>
                    <a:gd name="connsiteX3" fmla="*/ 561882 w 628648"/>
                    <a:gd name="connsiteY3" fmla="*/ 815 h 285772"/>
                    <a:gd name="connsiteX4" fmla="*/ 586686 w 628648"/>
                    <a:gd name="connsiteY4" fmla="*/ 11229 h 285772"/>
                    <a:gd name="connsiteX5" fmla="*/ 628648 w 628648"/>
                    <a:gd name="connsiteY5" fmla="*/ 142886 h 285772"/>
                    <a:gd name="connsiteX6" fmla="*/ 586686 w 628648"/>
                    <a:gd name="connsiteY6" fmla="*/ 274544 h 285772"/>
                    <a:gd name="connsiteX7" fmla="*/ 561882 w 628648"/>
                    <a:gd name="connsiteY7" fmla="*/ 284958 h 285772"/>
                    <a:gd name="connsiteX8" fmla="*/ 561882 w 628648"/>
                    <a:gd name="connsiteY8" fmla="*/ 285343 h 285772"/>
                    <a:gd name="connsiteX9" fmla="*/ 561192 w 628648"/>
                    <a:gd name="connsiteY9" fmla="*/ 285248 h 285772"/>
                    <a:gd name="connsiteX10" fmla="*/ 559942 w 628648"/>
                    <a:gd name="connsiteY10" fmla="*/ 285772 h 285772"/>
                    <a:gd name="connsiteX11" fmla="*/ 557473 w 628648"/>
                    <a:gd name="connsiteY11" fmla="*/ 284735 h 285772"/>
                    <a:gd name="connsiteX12" fmla="*/ 52672 w 628648"/>
                    <a:gd name="connsiteY12" fmla="*/ 215198 h 285772"/>
                    <a:gd name="connsiteX13" fmla="*/ 46063 w 628648"/>
                    <a:gd name="connsiteY13" fmla="*/ 217356 h 285772"/>
                    <a:gd name="connsiteX14" fmla="*/ 0 w 628648"/>
                    <a:gd name="connsiteY14" fmla="*/ 142877 h 285772"/>
                    <a:gd name="connsiteX15" fmla="*/ 46063 w 628648"/>
                    <a:gd name="connsiteY15" fmla="*/ 68397 h 285772"/>
                    <a:gd name="connsiteX16" fmla="*/ 51910 w 628648"/>
                    <a:gd name="connsiteY16" fmla="*/ 70305 h 285772"/>
                    <a:gd name="connsiteX17" fmla="*/ 558795 w 628648"/>
                    <a:gd name="connsiteY17" fmla="*/ 482 h 285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28648" h="285772">
                      <a:moveTo>
                        <a:pt x="559942" y="0"/>
                      </a:moveTo>
                      <a:lnTo>
                        <a:pt x="560523" y="244"/>
                      </a:lnTo>
                      <a:lnTo>
                        <a:pt x="561882" y="57"/>
                      </a:lnTo>
                      <a:lnTo>
                        <a:pt x="561882" y="815"/>
                      </a:lnTo>
                      <a:lnTo>
                        <a:pt x="586686" y="11229"/>
                      </a:lnTo>
                      <a:cubicBezTo>
                        <a:pt x="611345" y="32920"/>
                        <a:pt x="628648" y="83701"/>
                        <a:pt x="628648" y="142886"/>
                      </a:cubicBezTo>
                      <a:cubicBezTo>
                        <a:pt x="628648" y="202072"/>
                        <a:pt x="611345" y="252852"/>
                        <a:pt x="586686" y="274544"/>
                      </a:cubicBezTo>
                      <a:lnTo>
                        <a:pt x="561882" y="284958"/>
                      </a:lnTo>
                      <a:lnTo>
                        <a:pt x="561882" y="285343"/>
                      </a:lnTo>
                      <a:lnTo>
                        <a:pt x="561192" y="285248"/>
                      </a:lnTo>
                      <a:lnTo>
                        <a:pt x="559942" y="285772"/>
                      </a:lnTo>
                      <a:lnTo>
                        <a:pt x="557473" y="284735"/>
                      </a:lnTo>
                      <a:lnTo>
                        <a:pt x="52672" y="215198"/>
                      </a:lnTo>
                      <a:lnTo>
                        <a:pt x="46063" y="217356"/>
                      </a:lnTo>
                      <a:cubicBezTo>
                        <a:pt x="20624" y="217356"/>
                        <a:pt x="0" y="184010"/>
                        <a:pt x="0" y="142877"/>
                      </a:cubicBezTo>
                      <a:cubicBezTo>
                        <a:pt x="0" y="101743"/>
                        <a:pt x="20624" y="68397"/>
                        <a:pt x="46063" y="68397"/>
                      </a:cubicBezTo>
                      <a:lnTo>
                        <a:pt x="51910" y="70305"/>
                      </a:lnTo>
                      <a:lnTo>
                        <a:pt x="558795" y="48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lin ang="270000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51" name="台形 24">
                  <a:extLst>
                    <a:ext uri="{FF2B5EF4-FFF2-40B4-BE49-F238E27FC236}">
                      <a16:creationId xmlns:a16="http://schemas.microsoft.com/office/drawing/2014/main" id="{5299C92B-7C70-4EDD-8C0D-733C29D65689}"/>
                    </a:ext>
                  </a:extLst>
                </p:cNvPr>
                <p:cNvSpPr/>
                <p:nvPr/>
              </p:nvSpPr>
              <p:spPr bwMode="auto">
                <a:xfrm rot="18900000">
                  <a:off x="4991371" y="3940782"/>
                  <a:ext cx="438050" cy="827873"/>
                </a:xfrm>
                <a:custGeom>
                  <a:avLst/>
                  <a:gdLst>
                    <a:gd name="connsiteX0" fmla="*/ 0 w 332510"/>
                    <a:gd name="connsiteY0" fmla="*/ 477643 h 477643"/>
                    <a:gd name="connsiteX1" fmla="*/ 83128 w 332510"/>
                    <a:gd name="connsiteY1" fmla="*/ 0 h 477643"/>
                    <a:gd name="connsiteX2" fmla="*/ 249383 w 332510"/>
                    <a:gd name="connsiteY2" fmla="*/ 0 h 477643"/>
                    <a:gd name="connsiteX3" fmla="*/ 332510 w 332510"/>
                    <a:gd name="connsiteY3" fmla="*/ 477643 h 477643"/>
                    <a:gd name="connsiteX4" fmla="*/ 0 w 332510"/>
                    <a:gd name="connsiteY4" fmla="*/ 477643 h 477643"/>
                    <a:gd name="connsiteX0" fmla="*/ 0 w 332510"/>
                    <a:gd name="connsiteY0" fmla="*/ 565201 h 565201"/>
                    <a:gd name="connsiteX1" fmla="*/ 44962 w 332510"/>
                    <a:gd name="connsiteY1" fmla="*/ 0 h 565201"/>
                    <a:gd name="connsiteX2" fmla="*/ 249383 w 332510"/>
                    <a:gd name="connsiteY2" fmla="*/ 87558 h 565201"/>
                    <a:gd name="connsiteX3" fmla="*/ 332510 w 332510"/>
                    <a:gd name="connsiteY3" fmla="*/ 565201 h 565201"/>
                    <a:gd name="connsiteX4" fmla="*/ 0 w 332510"/>
                    <a:gd name="connsiteY4" fmla="*/ 565201 h 565201"/>
                    <a:gd name="connsiteX0" fmla="*/ 0 w 332510"/>
                    <a:gd name="connsiteY0" fmla="*/ 565201 h 565201"/>
                    <a:gd name="connsiteX1" fmla="*/ 44962 w 332510"/>
                    <a:gd name="connsiteY1" fmla="*/ 0 h 565201"/>
                    <a:gd name="connsiteX2" fmla="*/ 249383 w 332510"/>
                    <a:gd name="connsiteY2" fmla="*/ 87558 h 565201"/>
                    <a:gd name="connsiteX3" fmla="*/ 332510 w 332510"/>
                    <a:gd name="connsiteY3" fmla="*/ 565201 h 565201"/>
                    <a:gd name="connsiteX4" fmla="*/ 0 w 332510"/>
                    <a:gd name="connsiteY4" fmla="*/ 565201 h 565201"/>
                    <a:gd name="connsiteX0" fmla="*/ 0 w 411087"/>
                    <a:gd name="connsiteY0" fmla="*/ 706640 h 706640"/>
                    <a:gd name="connsiteX1" fmla="*/ 123539 w 411087"/>
                    <a:gd name="connsiteY1" fmla="*/ 0 h 706640"/>
                    <a:gd name="connsiteX2" fmla="*/ 327960 w 411087"/>
                    <a:gd name="connsiteY2" fmla="*/ 87558 h 706640"/>
                    <a:gd name="connsiteX3" fmla="*/ 411087 w 411087"/>
                    <a:gd name="connsiteY3" fmla="*/ 565201 h 706640"/>
                    <a:gd name="connsiteX4" fmla="*/ 0 w 411087"/>
                    <a:gd name="connsiteY4" fmla="*/ 706640 h 706640"/>
                    <a:gd name="connsiteX0" fmla="*/ 18449 w 429536"/>
                    <a:gd name="connsiteY0" fmla="*/ 706640 h 706640"/>
                    <a:gd name="connsiteX1" fmla="*/ 141988 w 429536"/>
                    <a:gd name="connsiteY1" fmla="*/ 0 h 706640"/>
                    <a:gd name="connsiteX2" fmla="*/ 346409 w 429536"/>
                    <a:gd name="connsiteY2" fmla="*/ 87558 h 706640"/>
                    <a:gd name="connsiteX3" fmla="*/ 429536 w 429536"/>
                    <a:gd name="connsiteY3" fmla="*/ 565201 h 706640"/>
                    <a:gd name="connsiteX4" fmla="*/ 18449 w 429536"/>
                    <a:gd name="connsiteY4" fmla="*/ 706640 h 706640"/>
                    <a:gd name="connsiteX0" fmla="*/ 17983 w 438050"/>
                    <a:gd name="connsiteY0" fmla="*/ 827873 h 827873"/>
                    <a:gd name="connsiteX1" fmla="*/ 150502 w 438050"/>
                    <a:gd name="connsiteY1" fmla="*/ 0 h 827873"/>
                    <a:gd name="connsiteX2" fmla="*/ 354923 w 438050"/>
                    <a:gd name="connsiteY2" fmla="*/ 87558 h 827873"/>
                    <a:gd name="connsiteX3" fmla="*/ 438050 w 438050"/>
                    <a:gd name="connsiteY3" fmla="*/ 565201 h 827873"/>
                    <a:gd name="connsiteX4" fmla="*/ 17983 w 438050"/>
                    <a:gd name="connsiteY4" fmla="*/ 827873 h 827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8050" h="827873">
                      <a:moveTo>
                        <a:pt x="17983" y="827873"/>
                      </a:moveTo>
                      <a:cubicBezTo>
                        <a:pt x="-74793" y="495789"/>
                        <a:pt x="225317" y="336574"/>
                        <a:pt x="150502" y="0"/>
                      </a:cubicBezTo>
                      <a:lnTo>
                        <a:pt x="354923" y="87558"/>
                      </a:lnTo>
                      <a:lnTo>
                        <a:pt x="438050" y="565201"/>
                      </a:lnTo>
                      <a:lnTo>
                        <a:pt x="17983" y="827873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52" name="楕円 1551">
                  <a:extLst>
                    <a:ext uri="{FF2B5EF4-FFF2-40B4-BE49-F238E27FC236}">
                      <a16:creationId xmlns:a16="http://schemas.microsoft.com/office/drawing/2014/main" id="{B6256B0D-4CEA-45DF-848C-379BCECF69BB}"/>
                    </a:ext>
                  </a:extLst>
                </p:cNvPr>
                <p:cNvSpPr/>
                <p:nvPr/>
              </p:nvSpPr>
              <p:spPr bwMode="auto">
                <a:xfrm>
                  <a:off x="5223030" y="3969060"/>
                  <a:ext cx="1170130" cy="100868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3" name="楕円 1552">
                  <a:extLst>
                    <a:ext uri="{FF2B5EF4-FFF2-40B4-BE49-F238E27FC236}">
                      <a16:creationId xmlns:a16="http://schemas.microsoft.com/office/drawing/2014/main" id="{66A56A4E-1F98-480D-A0E8-E8C83B2411F1}"/>
                    </a:ext>
                  </a:extLst>
                </p:cNvPr>
                <p:cNvSpPr/>
                <p:nvPr/>
              </p:nvSpPr>
              <p:spPr bwMode="auto">
                <a:xfrm>
                  <a:off x="5436930" y="3951648"/>
                  <a:ext cx="729630" cy="360040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4" name="楕円 1553">
                  <a:extLst>
                    <a:ext uri="{FF2B5EF4-FFF2-40B4-BE49-F238E27FC236}">
                      <a16:creationId xmlns:a16="http://schemas.microsoft.com/office/drawing/2014/main" id="{F9E157E5-FED1-4234-A908-556A2DCBB4A2}"/>
                    </a:ext>
                  </a:extLst>
                </p:cNvPr>
                <p:cNvSpPr/>
                <p:nvPr/>
              </p:nvSpPr>
              <p:spPr bwMode="auto">
                <a:xfrm>
                  <a:off x="5417880" y="3924055"/>
                  <a:ext cx="767730" cy="36004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5" name="楕円 1554">
                  <a:extLst>
                    <a:ext uri="{FF2B5EF4-FFF2-40B4-BE49-F238E27FC236}">
                      <a16:creationId xmlns:a16="http://schemas.microsoft.com/office/drawing/2014/main" id="{5A119ED0-F2CB-4F66-AAE9-D08B87CCE4C7}"/>
                    </a:ext>
                  </a:extLst>
                </p:cNvPr>
                <p:cNvSpPr/>
                <p:nvPr/>
              </p:nvSpPr>
              <p:spPr bwMode="auto">
                <a:xfrm>
                  <a:off x="5719505" y="3969060"/>
                  <a:ext cx="164480" cy="11497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6" name="楕円 1555">
                  <a:extLst>
                    <a:ext uri="{FF2B5EF4-FFF2-40B4-BE49-F238E27FC236}">
                      <a16:creationId xmlns:a16="http://schemas.microsoft.com/office/drawing/2014/main" id="{731FBC37-491A-4013-84C9-44492FFFF73E}"/>
                    </a:ext>
                  </a:extLst>
                </p:cNvPr>
                <p:cNvSpPr/>
                <p:nvPr/>
              </p:nvSpPr>
              <p:spPr bwMode="auto">
                <a:xfrm>
                  <a:off x="4845050" y="4003701"/>
                  <a:ext cx="262316" cy="14537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7" name="楕円 1556">
                  <a:extLst>
                    <a:ext uri="{FF2B5EF4-FFF2-40B4-BE49-F238E27FC236}">
                      <a16:creationId xmlns:a16="http://schemas.microsoft.com/office/drawing/2014/main" id="{580DE1FA-21E3-4F17-91F7-37E195EF42C5}"/>
                    </a:ext>
                  </a:extLst>
                </p:cNvPr>
                <p:cNvSpPr/>
                <p:nvPr/>
              </p:nvSpPr>
              <p:spPr bwMode="auto">
                <a:xfrm>
                  <a:off x="4902200" y="4043363"/>
                  <a:ext cx="191294" cy="105717"/>
                </a:xfrm>
                <a:prstGeom prst="ellipse">
                  <a:avLst/>
                </a:prstGeom>
                <a:solidFill>
                  <a:srgbClr val="92D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558" name="フリーフォーム: 図形 1557">
                  <a:extLst>
                    <a:ext uri="{FF2B5EF4-FFF2-40B4-BE49-F238E27FC236}">
                      <a16:creationId xmlns:a16="http://schemas.microsoft.com/office/drawing/2014/main" id="{F583D552-DF5E-477E-9A03-E22A6999CA18}"/>
                    </a:ext>
                  </a:extLst>
                </p:cNvPr>
                <p:cNvSpPr/>
                <p:nvPr/>
              </p:nvSpPr>
              <p:spPr bwMode="auto">
                <a:xfrm rot="5400000">
                  <a:off x="5289088" y="4262507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59" name="フリーフォーム: 図形 1558">
                  <a:extLst>
                    <a:ext uri="{FF2B5EF4-FFF2-40B4-BE49-F238E27FC236}">
                      <a16:creationId xmlns:a16="http://schemas.microsoft.com/office/drawing/2014/main" id="{762775CA-022B-4966-844A-C5CBA025C41A}"/>
                    </a:ext>
                  </a:extLst>
                </p:cNvPr>
                <p:cNvSpPr/>
                <p:nvPr/>
              </p:nvSpPr>
              <p:spPr bwMode="auto">
                <a:xfrm rot="5400000">
                  <a:off x="5577351" y="4717454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0" name="フリーフォーム: 図形 1559">
                  <a:extLst>
                    <a:ext uri="{FF2B5EF4-FFF2-40B4-BE49-F238E27FC236}">
                      <a16:creationId xmlns:a16="http://schemas.microsoft.com/office/drawing/2014/main" id="{725FCA99-EE42-47BF-8607-DB55E509C768}"/>
                    </a:ext>
                  </a:extLst>
                </p:cNvPr>
                <p:cNvSpPr/>
                <p:nvPr/>
              </p:nvSpPr>
              <p:spPr bwMode="auto">
                <a:xfrm rot="5400000">
                  <a:off x="5769889" y="4419191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1" name="フリーフォーム: 図形 1560">
                  <a:extLst>
                    <a:ext uri="{FF2B5EF4-FFF2-40B4-BE49-F238E27FC236}">
                      <a16:creationId xmlns:a16="http://schemas.microsoft.com/office/drawing/2014/main" id="{3E9C1281-70CE-448B-943E-6247B37CA02F}"/>
                    </a:ext>
                  </a:extLst>
                </p:cNvPr>
                <p:cNvSpPr/>
                <p:nvPr/>
              </p:nvSpPr>
              <p:spPr bwMode="auto">
                <a:xfrm rot="5400000">
                  <a:off x="6116063" y="4253113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2" name="フリーフォーム: 図形 1561">
                  <a:extLst>
                    <a:ext uri="{FF2B5EF4-FFF2-40B4-BE49-F238E27FC236}">
                      <a16:creationId xmlns:a16="http://schemas.microsoft.com/office/drawing/2014/main" id="{012D6DEF-200F-4E30-8EBF-D25A5C546919}"/>
                    </a:ext>
                  </a:extLst>
                </p:cNvPr>
                <p:cNvSpPr/>
                <p:nvPr/>
              </p:nvSpPr>
              <p:spPr bwMode="auto">
                <a:xfrm rot="5400000">
                  <a:off x="6146218" y="4529462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3" name="フリーフォーム: 図形 1562">
                  <a:extLst>
                    <a:ext uri="{FF2B5EF4-FFF2-40B4-BE49-F238E27FC236}">
                      <a16:creationId xmlns:a16="http://schemas.microsoft.com/office/drawing/2014/main" id="{D074818A-D441-4357-8A47-7BCE3C692D1F}"/>
                    </a:ext>
                  </a:extLst>
                </p:cNvPr>
                <p:cNvSpPr/>
                <p:nvPr/>
              </p:nvSpPr>
              <p:spPr bwMode="auto">
                <a:xfrm rot="5400000">
                  <a:off x="5935088" y="4738890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4" name="フリーフォーム: 図形 1563">
                  <a:extLst>
                    <a:ext uri="{FF2B5EF4-FFF2-40B4-BE49-F238E27FC236}">
                      <a16:creationId xmlns:a16="http://schemas.microsoft.com/office/drawing/2014/main" id="{456B3395-B3D7-451B-A64A-B82E8EB5A2AE}"/>
                    </a:ext>
                  </a:extLst>
                </p:cNvPr>
                <p:cNvSpPr/>
                <p:nvPr/>
              </p:nvSpPr>
              <p:spPr bwMode="auto">
                <a:xfrm rot="5400000">
                  <a:off x="5387836" y="4535613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45" name="グループ化 1444">
                <a:extLst>
                  <a:ext uri="{FF2B5EF4-FFF2-40B4-BE49-F238E27FC236}">
                    <a16:creationId xmlns:a16="http://schemas.microsoft.com/office/drawing/2014/main" id="{D11CECCB-6342-4EA9-9693-DF460E31A6F2}"/>
                  </a:ext>
                </a:extLst>
              </p:cNvPr>
              <p:cNvGrpSpPr/>
              <p:nvPr/>
            </p:nvGrpSpPr>
            <p:grpSpPr>
              <a:xfrm>
                <a:off x="5274390" y="5234980"/>
                <a:ext cx="438020" cy="585574"/>
                <a:chOff x="3602850" y="3834045"/>
                <a:chExt cx="765085" cy="1022817"/>
              </a:xfrm>
            </p:grpSpPr>
            <p:grpSp>
              <p:nvGrpSpPr>
                <p:cNvPr id="1543" name="グループ化 1542">
                  <a:extLst>
                    <a:ext uri="{FF2B5EF4-FFF2-40B4-BE49-F238E27FC236}">
                      <a16:creationId xmlns:a16="http://schemas.microsoft.com/office/drawing/2014/main" id="{5135756C-3ABD-4FA1-B044-E02424CC20BF}"/>
                    </a:ext>
                  </a:extLst>
                </p:cNvPr>
                <p:cNvGrpSpPr/>
                <p:nvPr/>
              </p:nvGrpSpPr>
              <p:grpSpPr>
                <a:xfrm>
                  <a:off x="3602850" y="3834045"/>
                  <a:ext cx="765085" cy="1022817"/>
                  <a:chOff x="3602850" y="3834045"/>
                  <a:chExt cx="765085" cy="1022817"/>
                </a:xfrm>
              </p:grpSpPr>
              <p:sp>
                <p:nvSpPr>
                  <p:cNvPr id="1545" name="四角形: 上の 2 つの角を丸める 1544">
                    <a:extLst>
                      <a:ext uri="{FF2B5EF4-FFF2-40B4-BE49-F238E27FC236}">
                        <a16:creationId xmlns:a16="http://schemas.microsoft.com/office/drawing/2014/main" id="{A23FE670-05F4-4605-8DD7-B2FEEF5F0B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73435" y="4693298"/>
                    <a:ext cx="423916" cy="163564"/>
                  </a:xfrm>
                  <a:prstGeom prst="round2SameRect">
                    <a:avLst>
                      <a:gd name="adj1" fmla="val 6187"/>
                      <a:gd name="adj2" fmla="val 50000"/>
                    </a:avLst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46" name="四角形: 上の 2 つの角を丸める 1545">
                    <a:extLst>
                      <a:ext uri="{FF2B5EF4-FFF2-40B4-BE49-F238E27FC236}">
                        <a16:creationId xmlns:a16="http://schemas.microsoft.com/office/drawing/2014/main" id="{D37224D7-E5C2-4CE6-BC46-7339627EE9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02850" y="3969060"/>
                    <a:ext cx="765085" cy="855095"/>
                  </a:xfrm>
                  <a:prstGeom prst="round2SameRect">
                    <a:avLst>
                      <a:gd name="adj1" fmla="val 6187"/>
                      <a:gd name="adj2" fmla="val 43474"/>
                    </a:avLst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47" name="楕円 1546">
                    <a:extLst>
                      <a:ext uri="{FF2B5EF4-FFF2-40B4-BE49-F238E27FC236}">
                        <a16:creationId xmlns:a16="http://schemas.microsoft.com/office/drawing/2014/main" id="{B7A38922-367C-44BD-A2FB-F750DE90C45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02850" y="3834045"/>
                    <a:ext cx="765085" cy="31503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6">
                          <a:lumMod val="60000"/>
                          <a:lumOff val="40000"/>
                        </a:schemeClr>
                      </a:gs>
                      <a:gs pos="100000">
                        <a:schemeClr val="accent6">
                          <a:lumMod val="60000"/>
                          <a:lumOff val="40000"/>
                        </a:schemeClr>
                      </a:gs>
                    </a:gsLst>
                    <a:lin ang="27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48" name="フリーフォーム: 図形 1547">
                    <a:extLst>
                      <a:ext uri="{FF2B5EF4-FFF2-40B4-BE49-F238E27FC236}">
                        <a16:creationId xmlns:a16="http://schemas.microsoft.com/office/drawing/2014/main" id="{BA8A077A-A4D0-4963-92C5-0D42CB76A7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51355" y="3936353"/>
                    <a:ext cx="668079" cy="219786"/>
                  </a:xfrm>
                  <a:custGeom>
                    <a:avLst/>
                    <a:gdLst>
                      <a:gd name="connsiteX0" fmla="*/ 334039 w 668079"/>
                      <a:gd name="connsiteY0" fmla="*/ 0 h 219786"/>
                      <a:gd name="connsiteX1" fmla="*/ 666111 w 668079"/>
                      <a:gd name="connsiteY1" fmla="*/ 125773 h 219786"/>
                      <a:gd name="connsiteX2" fmla="*/ 668079 w 668079"/>
                      <a:gd name="connsiteY2" fmla="*/ 134844 h 219786"/>
                      <a:gd name="connsiteX3" fmla="*/ 604538 w 668079"/>
                      <a:gd name="connsiteY3" fmla="*/ 173650 h 219786"/>
                      <a:gd name="connsiteX4" fmla="*/ 334039 w 668079"/>
                      <a:gd name="connsiteY4" fmla="*/ 219786 h 219786"/>
                      <a:gd name="connsiteX5" fmla="*/ 63540 w 668079"/>
                      <a:gd name="connsiteY5" fmla="*/ 173650 h 219786"/>
                      <a:gd name="connsiteX6" fmla="*/ 0 w 668079"/>
                      <a:gd name="connsiteY6" fmla="*/ 134844 h 219786"/>
                      <a:gd name="connsiteX7" fmla="*/ 1968 w 668079"/>
                      <a:gd name="connsiteY7" fmla="*/ 125773 h 219786"/>
                      <a:gd name="connsiteX8" fmla="*/ 334039 w 668079"/>
                      <a:gd name="connsiteY8" fmla="*/ 0 h 2197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68079" h="219786">
                        <a:moveTo>
                          <a:pt x="334039" y="0"/>
                        </a:moveTo>
                        <a:cubicBezTo>
                          <a:pt x="497840" y="0"/>
                          <a:pt x="634504" y="53994"/>
                          <a:pt x="666111" y="125773"/>
                        </a:cubicBezTo>
                        <a:lnTo>
                          <a:pt x="668079" y="134844"/>
                        </a:lnTo>
                        <a:lnTo>
                          <a:pt x="604538" y="173650"/>
                        </a:lnTo>
                        <a:cubicBezTo>
                          <a:pt x="535311" y="202156"/>
                          <a:pt x="439676" y="219786"/>
                          <a:pt x="334039" y="219786"/>
                        </a:cubicBezTo>
                        <a:cubicBezTo>
                          <a:pt x="228403" y="219786"/>
                          <a:pt x="132767" y="202156"/>
                          <a:pt x="63540" y="173650"/>
                        </a:cubicBezTo>
                        <a:lnTo>
                          <a:pt x="0" y="134844"/>
                        </a:lnTo>
                        <a:lnTo>
                          <a:pt x="1968" y="125773"/>
                        </a:lnTo>
                        <a:cubicBezTo>
                          <a:pt x="33574" y="53994"/>
                          <a:pt x="170238" y="0"/>
                          <a:pt x="334039" y="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44" name="テキスト ボックス 1543">
                  <a:extLst>
                    <a:ext uri="{FF2B5EF4-FFF2-40B4-BE49-F238E27FC236}">
                      <a16:creationId xmlns:a16="http://schemas.microsoft.com/office/drawing/2014/main" id="{56C5F106-07B4-4248-AB35-81D6C7D4413C}"/>
                    </a:ext>
                  </a:extLst>
                </p:cNvPr>
                <p:cNvSpPr txBox="1"/>
                <p:nvPr/>
              </p:nvSpPr>
              <p:spPr>
                <a:xfrm rot="5400000">
                  <a:off x="3747624" y="4368189"/>
                  <a:ext cx="511243" cy="253044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/>
                    <a:t>お茶</a:t>
                  </a:r>
                </a:p>
              </p:txBody>
            </p:sp>
          </p:grpSp>
          <p:grpSp>
            <p:nvGrpSpPr>
              <p:cNvPr id="1446" name="グループ化 1445">
                <a:extLst>
                  <a:ext uri="{FF2B5EF4-FFF2-40B4-BE49-F238E27FC236}">
                    <a16:creationId xmlns:a16="http://schemas.microsoft.com/office/drawing/2014/main" id="{255C0919-D6A2-465D-AF2D-0CE3FE8055E2}"/>
                  </a:ext>
                </a:extLst>
              </p:cNvPr>
              <p:cNvGrpSpPr/>
              <p:nvPr/>
            </p:nvGrpSpPr>
            <p:grpSpPr>
              <a:xfrm>
                <a:off x="5807988" y="4985399"/>
                <a:ext cx="997839" cy="904966"/>
                <a:chOff x="4682970" y="4356375"/>
                <a:chExt cx="1260140" cy="1142854"/>
              </a:xfrm>
            </p:grpSpPr>
            <p:sp>
              <p:nvSpPr>
                <p:cNvPr id="1447" name="フリーフォーム: 図形 1446">
                  <a:extLst>
                    <a:ext uri="{FF2B5EF4-FFF2-40B4-BE49-F238E27FC236}">
                      <a16:creationId xmlns:a16="http://schemas.microsoft.com/office/drawing/2014/main" id="{47B57CA0-E73C-4C5C-9859-1A2A83B2EDB6}"/>
                    </a:ext>
                  </a:extLst>
                </p:cNvPr>
                <p:cNvSpPr/>
                <p:nvPr/>
              </p:nvSpPr>
              <p:spPr bwMode="auto">
                <a:xfrm>
                  <a:off x="4696767" y="4372864"/>
                  <a:ext cx="1232546" cy="1113896"/>
                </a:xfrm>
                <a:custGeom>
                  <a:avLst/>
                  <a:gdLst>
                    <a:gd name="connsiteX0" fmla="*/ 630070 w 1260140"/>
                    <a:gd name="connsiteY0" fmla="*/ 0 h 1138834"/>
                    <a:gd name="connsiteX1" fmla="*/ 1247339 w 1260140"/>
                    <a:gd name="connsiteY1" fmla="*/ 261741 h 1138834"/>
                    <a:gd name="connsiteX2" fmla="*/ 1258754 w 1260140"/>
                    <a:gd name="connsiteY2" fmla="*/ 320654 h 1138834"/>
                    <a:gd name="connsiteX3" fmla="*/ 1260140 w 1260140"/>
                    <a:gd name="connsiteY3" fmla="*/ 320654 h 1138834"/>
                    <a:gd name="connsiteX4" fmla="*/ 1260140 w 1260140"/>
                    <a:gd name="connsiteY4" fmla="*/ 327806 h 1138834"/>
                    <a:gd name="connsiteX5" fmla="*/ 1260140 w 1260140"/>
                    <a:gd name="connsiteY5" fmla="*/ 772617 h 1138834"/>
                    <a:gd name="connsiteX6" fmla="*/ 1260140 w 1260140"/>
                    <a:gd name="connsiteY6" fmla="*/ 778793 h 1138834"/>
                    <a:gd name="connsiteX7" fmla="*/ 1259069 w 1260140"/>
                    <a:gd name="connsiteY7" fmla="*/ 778793 h 1138834"/>
                    <a:gd name="connsiteX8" fmla="*/ 1247339 w 1260140"/>
                    <a:gd name="connsiteY8" fmla="*/ 846423 h 1138834"/>
                    <a:gd name="connsiteX9" fmla="*/ 630070 w 1260140"/>
                    <a:gd name="connsiteY9" fmla="*/ 1138834 h 1138834"/>
                    <a:gd name="connsiteX10" fmla="*/ 12801 w 1260140"/>
                    <a:gd name="connsiteY10" fmla="*/ 846423 h 1138834"/>
                    <a:gd name="connsiteX11" fmla="*/ 1071 w 1260140"/>
                    <a:gd name="connsiteY11" fmla="*/ 778793 h 1138834"/>
                    <a:gd name="connsiteX12" fmla="*/ 0 w 1260140"/>
                    <a:gd name="connsiteY12" fmla="*/ 778793 h 1138834"/>
                    <a:gd name="connsiteX13" fmla="*/ 0 w 1260140"/>
                    <a:gd name="connsiteY13" fmla="*/ 772617 h 1138834"/>
                    <a:gd name="connsiteX14" fmla="*/ 0 w 1260140"/>
                    <a:gd name="connsiteY14" fmla="*/ 327806 h 1138834"/>
                    <a:gd name="connsiteX15" fmla="*/ 0 w 1260140"/>
                    <a:gd name="connsiteY15" fmla="*/ 320654 h 1138834"/>
                    <a:gd name="connsiteX16" fmla="*/ 1386 w 1260140"/>
                    <a:gd name="connsiteY16" fmla="*/ 320654 h 1138834"/>
                    <a:gd name="connsiteX17" fmla="*/ 12801 w 1260140"/>
                    <a:gd name="connsiteY17" fmla="*/ 261741 h 1138834"/>
                    <a:gd name="connsiteX18" fmla="*/ 630070 w 1260140"/>
                    <a:gd name="connsiteY18" fmla="*/ 0 h 113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60140" h="1138834">
                      <a:moveTo>
                        <a:pt x="630070" y="0"/>
                      </a:moveTo>
                      <a:cubicBezTo>
                        <a:pt x="934551" y="0"/>
                        <a:pt x="1188588" y="112366"/>
                        <a:pt x="1247339" y="261741"/>
                      </a:cubicBezTo>
                      <a:lnTo>
                        <a:pt x="1258754" y="320654"/>
                      </a:lnTo>
                      <a:lnTo>
                        <a:pt x="1260140" y="320654"/>
                      </a:lnTo>
                      <a:lnTo>
                        <a:pt x="1260140" y="327806"/>
                      </a:lnTo>
                      <a:lnTo>
                        <a:pt x="1260140" y="772617"/>
                      </a:lnTo>
                      <a:lnTo>
                        <a:pt x="1260140" y="778793"/>
                      </a:lnTo>
                      <a:lnTo>
                        <a:pt x="1259069" y="778793"/>
                      </a:lnTo>
                      <a:lnTo>
                        <a:pt x="1247339" y="846423"/>
                      </a:lnTo>
                      <a:cubicBezTo>
                        <a:pt x="1188588" y="1013302"/>
                        <a:pt x="934551" y="1138834"/>
                        <a:pt x="630070" y="1138834"/>
                      </a:cubicBezTo>
                      <a:cubicBezTo>
                        <a:pt x="325590" y="1138834"/>
                        <a:pt x="71553" y="1013302"/>
                        <a:pt x="12801" y="846423"/>
                      </a:cubicBezTo>
                      <a:lnTo>
                        <a:pt x="1071" y="778793"/>
                      </a:lnTo>
                      <a:lnTo>
                        <a:pt x="0" y="778793"/>
                      </a:lnTo>
                      <a:lnTo>
                        <a:pt x="0" y="772617"/>
                      </a:lnTo>
                      <a:lnTo>
                        <a:pt x="0" y="327806"/>
                      </a:lnTo>
                      <a:lnTo>
                        <a:pt x="0" y="320654"/>
                      </a:lnTo>
                      <a:lnTo>
                        <a:pt x="1386" y="320654"/>
                      </a:lnTo>
                      <a:lnTo>
                        <a:pt x="12801" y="261741"/>
                      </a:lnTo>
                      <a:cubicBezTo>
                        <a:pt x="71553" y="112366"/>
                        <a:pt x="325590" y="0"/>
                        <a:pt x="63007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48" name="グループ化 1447">
                  <a:extLst>
                    <a:ext uri="{FF2B5EF4-FFF2-40B4-BE49-F238E27FC236}">
                      <a16:creationId xmlns:a16="http://schemas.microsoft.com/office/drawing/2014/main" id="{D93051A7-E3D0-4257-BA55-484979F36B2C}"/>
                    </a:ext>
                  </a:extLst>
                </p:cNvPr>
                <p:cNvGrpSpPr/>
                <p:nvPr/>
              </p:nvGrpSpPr>
              <p:grpSpPr>
                <a:xfrm>
                  <a:off x="4715820" y="4527562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1534" name="楕円 1533">
                    <a:extLst>
                      <a:ext uri="{FF2B5EF4-FFF2-40B4-BE49-F238E27FC236}">
                        <a16:creationId xmlns:a16="http://schemas.microsoft.com/office/drawing/2014/main" id="{7FE4E5F3-EF1F-4E84-9E33-67B88043D54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535" name="グループ化 1534">
                    <a:extLst>
                      <a:ext uri="{FF2B5EF4-FFF2-40B4-BE49-F238E27FC236}">
                        <a16:creationId xmlns:a16="http://schemas.microsoft.com/office/drawing/2014/main" id="{5A8D895A-08F6-4C6A-BA13-6B8407643E3B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1536" name="フリーフォーム: 図形 1535">
                      <a:extLst>
                        <a:ext uri="{FF2B5EF4-FFF2-40B4-BE49-F238E27FC236}">
                          <a16:creationId xmlns:a16="http://schemas.microsoft.com/office/drawing/2014/main" id="{BA4B663A-8B0D-4EAD-B3AB-0C1080F49CD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37" name="フリーフォーム: 図形 1536">
                      <a:extLst>
                        <a:ext uri="{FF2B5EF4-FFF2-40B4-BE49-F238E27FC236}">
                          <a16:creationId xmlns:a16="http://schemas.microsoft.com/office/drawing/2014/main" id="{D83D1A47-106A-41A6-92D2-3DAF06B0A44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38" name="フリーフォーム: 図形 1537">
                      <a:extLst>
                        <a:ext uri="{FF2B5EF4-FFF2-40B4-BE49-F238E27FC236}">
                          <a16:creationId xmlns:a16="http://schemas.microsoft.com/office/drawing/2014/main" id="{E2D341F5-0CAD-494C-B8EE-EB3CA2D8752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39" name="フリーフォーム: 図形 1538">
                      <a:extLst>
                        <a:ext uri="{FF2B5EF4-FFF2-40B4-BE49-F238E27FC236}">
                          <a16:creationId xmlns:a16="http://schemas.microsoft.com/office/drawing/2014/main" id="{0C27181A-9FA6-4953-8AB4-CBFC6C041D9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40" name="フリーフォーム: 図形 1539">
                      <a:extLst>
                        <a:ext uri="{FF2B5EF4-FFF2-40B4-BE49-F238E27FC236}">
                          <a16:creationId xmlns:a16="http://schemas.microsoft.com/office/drawing/2014/main" id="{60B2C42E-16F0-41AA-8A05-BA179E3ABA2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41" name="フリーフォーム: 図形 1540">
                      <a:extLst>
                        <a:ext uri="{FF2B5EF4-FFF2-40B4-BE49-F238E27FC236}">
                          <a16:creationId xmlns:a16="http://schemas.microsoft.com/office/drawing/2014/main" id="{A1FD7437-609A-4308-9595-7CDC69C392A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42" name="フリーフォーム: 図形 1541">
                      <a:extLst>
                        <a:ext uri="{FF2B5EF4-FFF2-40B4-BE49-F238E27FC236}">
                          <a16:creationId xmlns:a16="http://schemas.microsoft.com/office/drawing/2014/main" id="{2D312669-B66F-4A6A-AA43-2A4E4A72210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449" name="グループ化 1448">
                  <a:extLst>
                    <a:ext uri="{FF2B5EF4-FFF2-40B4-BE49-F238E27FC236}">
                      <a16:creationId xmlns:a16="http://schemas.microsoft.com/office/drawing/2014/main" id="{13E0E8A4-3C67-44B8-BA8D-CBA2A3687C57}"/>
                    </a:ext>
                  </a:extLst>
                </p:cNvPr>
                <p:cNvGrpSpPr/>
                <p:nvPr/>
              </p:nvGrpSpPr>
              <p:grpSpPr>
                <a:xfrm>
                  <a:off x="5499252" y="4579949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1525" name="楕円 1524">
                    <a:extLst>
                      <a:ext uri="{FF2B5EF4-FFF2-40B4-BE49-F238E27FC236}">
                        <a16:creationId xmlns:a16="http://schemas.microsoft.com/office/drawing/2014/main" id="{7EC46D09-737C-4811-B805-38AB9892E9C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526" name="グループ化 1525">
                    <a:extLst>
                      <a:ext uri="{FF2B5EF4-FFF2-40B4-BE49-F238E27FC236}">
                        <a16:creationId xmlns:a16="http://schemas.microsoft.com/office/drawing/2014/main" id="{3C576951-939A-4C12-9879-D8D451E2AEAD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1527" name="フリーフォーム: 図形 1526">
                      <a:extLst>
                        <a:ext uri="{FF2B5EF4-FFF2-40B4-BE49-F238E27FC236}">
                          <a16:creationId xmlns:a16="http://schemas.microsoft.com/office/drawing/2014/main" id="{879DEF98-31E3-499D-848A-6522CC1A567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28" name="フリーフォーム: 図形 1527">
                      <a:extLst>
                        <a:ext uri="{FF2B5EF4-FFF2-40B4-BE49-F238E27FC236}">
                          <a16:creationId xmlns:a16="http://schemas.microsoft.com/office/drawing/2014/main" id="{B4C21FF0-565D-443A-BBF1-207233B7331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29" name="フリーフォーム: 図形 1528">
                      <a:extLst>
                        <a:ext uri="{FF2B5EF4-FFF2-40B4-BE49-F238E27FC236}">
                          <a16:creationId xmlns:a16="http://schemas.microsoft.com/office/drawing/2014/main" id="{35696C65-484C-4342-A7A8-63A0030A5F3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30" name="フリーフォーム: 図形 1529">
                      <a:extLst>
                        <a:ext uri="{FF2B5EF4-FFF2-40B4-BE49-F238E27FC236}">
                          <a16:creationId xmlns:a16="http://schemas.microsoft.com/office/drawing/2014/main" id="{F9949B55-96D0-4DD7-8126-E311FAA9AE9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31" name="フリーフォーム: 図形 1530">
                      <a:extLst>
                        <a:ext uri="{FF2B5EF4-FFF2-40B4-BE49-F238E27FC236}">
                          <a16:creationId xmlns:a16="http://schemas.microsoft.com/office/drawing/2014/main" id="{2C537DEB-9000-407B-87CE-03567E0FB6D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32" name="フリーフォーム: 図形 1531">
                      <a:extLst>
                        <a:ext uri="{FF2B5EF4-FFF2-40B4-BE49-F238E27FC236}">
                          <a16:creationId xmlns:a16="http://schemas.microsoft.com/office/drawing/2014/main" id="{D309ED32-2DC6-4729-869E-353A1B7E3DB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33" name="フリーフォーム: 図形 1532">
                      <a:extLst>
                        <a:ext uri="{FF2B5EF4-FFF2-40B4-BE49-F238E27FC236}">
                          <a16:creationId xmlns:a16="http://schemas.microsoft.com/office/drawing/2014/main" id="{5D21DDAA-7D20-47EE-9C2C-72F50710064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450" name="グループ化 1449">
                  <a:extLst>
                    <a:ext uri="{FF2B5EF4-FFF2-40B4-BE49-F238E27FC236}">
                      <a16:creationId xmlns:a16="http://schemas.microsoft.com/office/drawing/2014/main" id="{D003FF4B-0933-438D-A9C1-441BAABF5C5C}"/>
                    </a:ext>
                  </a:extLst>
                </p:cNvPr>
                <p:cNvGrpSpPr/>
                <p:nvPr/>
              </p:nvGrpSpPr>
              <p:grpSpPr>
                <a:xfrm>
                  <a:off x="5308752" y="4772831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1516" name="楕円 1515">
                    <a:extLst>
                      <a:ext uri="{FF2B5EF4-FFF2-40B4-BE49-F238E27FC236}">
                        <a16:creationId xmlns:a16="http://schemas.microsoft.com/office/drawing/2014/main" id="{9D23EFBD-CF1E-4355-AF82-23B0408D743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517" name="グループ化 1516">
                    <a:extLst>
                      <a:ext uri="{FF2B5EF4-FFF2-40B4-BE49-F238E27FC236}">
                        <a16:creationId xmlns:a16="http://schemas.microsoft.com/office/drawing/2014/main" id="{AA1C227A-B0DD-4340-9EB2-4ADE5E80799D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1518" name="フリーフォーム: 図形 1517">
                      <a:extLst>
                        <a:ext uri="{FF2B5EF4-FFF2-40B4-BE49-F238E27FC236}">
                          <a16:creationId xmlns:a16="http://schemas.microsoft.com/office/drawing/2014/main" id="{90010B6B-1DE0-4274-BB2C-37F4FCCC007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19" name="フリーフォーム: 図形 1518">
                      <a:extLst>
                        <a:ext uri="{FF2B5EF4-FFF2-40B4-BE49-F238E27FC236}">
                          <a16:creationId xmlns:a16="http://schemas.microsoft.com/office/drawing/2014/main" id="{C80EFD7F-CFA1-4D6B-BAFA-B5B65645E05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20" name="フリーフォーム: 図形 1519">
                      <a:extLst>
                        <a:ext uri="{FF2B5EF4-FFF2-40B4-BE49-F238E27FC236}">
                          <a16:creationId xmlns:a16="http://schemas.microsoft.com/office/drawing/2014/main" id="{FCA500F9-1B02-4662-9566-57ACFF54CA3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21" name="フリーフォーム: 図形 1520">
                      <a:extLst>
                        <a:ext uri="{FF2B5EF4-FFF2-40B4-BE49-F238E27FC236}">
                          <a16:creationId xmlns:a16="http://schemas.microsoft.com/office/drawing/2014/main" id="{100E84D8-58AB-4F5E-AC23-59E2C4D3A1D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22" name="フリーフォーム: 図形 1521">
                      <a:extLst>
                        <a:ext uri="{FF2B5EF4-FFF2-40B4-BE49-F238E27FC236}">
                          <a16:creationId xmlns:a16="http://schemas.microsoft.com/office/drawing/2014/main" id="{58E5D7CC-758F-423D-8F24-A4975D0C95F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23" name="フリーフォーム: 図形 1522">
                      <a:extLst>
                        <a:ext uri="{FF2B5EF4-FFF2-40B4-BE49-F238E27FC236}">
                          <a16:creationId xmlns:a16="http://schemas.microsoft.com/office/drawing/2014/main" id="{8E282A89-7A50-404B-9494-6B0C8D71743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24" name="フリーフォーム: 図形 1523">
                      <a:extLst>
                        <a:ext uri="{FF2B5EF4-FFF2-40B4-BE49-F238E27FC236}">
                          <a16:creationId xmlns:a16="http://schemas.microsoft.com/office/drawing/2014/main" id="{521FA5F9-53D0-4473-9348-E6DCE7821FB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451" name="グループ化 1450">
                  <a:extLst>
                    <a:ext uri="{FF2B5EF4-FFF2-40B4-BE49-F238E27FC236}">
                      <a16:creationId xmlns:a16="http://schemas.microsoft.com/office/drawing/2014/main" id="{C15F0A52-9BA5-4F21-8E53-0748911508E4}"/>
                    </a:ext>
                  </a:extLst>
                </p:cNvPr>
                <p:cNvGrpSpPr/>
                <p:nvPr/>
              </p:nvGrpSpPr>
              <p:grpSpPr>
                <a:xfrm>
                  <a:off x="4858695" y="4722825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1507" name="楕円 1506">
                    <a:extLst>
                      <a:ext uri="{FF2B5EF4-FFF2-40B4-BE49-F238E27FC236}">
                        <a16:creationId xmlns:a16="http://schemas.microsoft.com/office/drawing/2014/main" id="{2859E723-7FC4-4C45-B598-D443487D97D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508" name="グループ化 1507">
                    <a:extLst>
                      <a:ext uri="{FF2B5EF4-FFF2-40B4-BE49-F238E27FC236}">
                        <a16:creationId xmlns:a16="http://schemas.microsoft.com/office/drawing/2014/main" id="{EBB65094-C86D-4C01-AD3E-175A689D58A6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1509" name="フリーフォーム: 図形 1508">
                      <a:extLst>
                        <a:ext uri="{FF2B5EF4-FFF2-40B4-BE49-F238E27FC236}">
                          <a16:creationId xmlns:a16="http://schemas.microsoft.com/office/drawing/2014/main" id="{82ADF8AB-D14C-4530-9450-4B449F04B66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10" name="フリーフォーム: 図形 1509">
                      <a:extLst>
                        <a:ext uri="{FF2B5EF4-FFF2-40B4-BE49-F238E27FC236}">
                          <a16:creationId xmlns:a16="http://schemas.microsoft.com/office/drawing/2014/main" id="{5F8689F4-2D86-4FB6-9392-7C1C0A5500B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11" name="フリーフォーム: 図形 1510">
                      <a:extLst>
                        <a:ext uri="{FF2B5EF4-FFF2-40B4-BE49-F238E27FC236}">
                          <a16:creationId xmlns:a16="http://schemas.microsoft.com/office/drawing/2014/main" id="{3CB33DE0-E648-46CC-B32D-5197A333D39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12" name="フリーフォーム: 図形 1511">
                      <a:extLst>
                        <a:ext uri="{FF2B5EF4-FFF2-40B4-BE49-F238E27FC236}">
                          <a16:creationId xmlns:a16="http://schemas.microsoft.com/office/drawing/2014/main" id="{F6255DFB-FC23-4B74-9245-FA731CF3A6E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13" name="フリーフォーム: 図形 1512">
                      <a:extLst>
                        <a:ext uri="{FF2B5EF4-FFF2-40B4-BE49-F238E27FC236}">
                          <a16:creationId xmlns:a16="http://schemas.microsoft.com/office/drawing/2014/main" id="{90B084E1-91CD-4244-BCBF-103C8A58176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14" name="フリーフォーム: 図形 1513">
                      <a:extLst>
                        <a:ext uri="{FF2B5EF4-FFF2-40B4-BE49-F238E27FC236}">
                          <a16:creationId xmlns:a16="http://schemas.microsoft.com/office/drawing/2014/main" id="{BDFAE900-F350-4591-98C6-9DBB427BE57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15" name="フリーフォーム: 図形 1514">
                      <a:extLst>
                        <a:ext uri="{FF2B5EF4-FFF2-40B4-BE49-F238E27FC236}">
                          <a16:creationId xmlns:a16="http://schemas.microsoft.com/office/drawing/2014/main" id="{B9651805-350F-4484-B0E2-93A5ADCFEE3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452" name="グループ化 1451">
                  <a:extLst>
                    <a:ext uri="{FF2B5EF4-FFF2-40B4-BE49-F238E27FC236}">
                      <a16:creationId xmlns:a16="http://schemas.microsoft.com/office/drawing/2014/main" id="{7E532C97-CD42-4C0C-9AF7-08FC381D206F}"/>
                    </a:ext>
                  </a:extLst>
                </p:cNvPr>
                <p:cNvGrpSpPr/>
                <p:nvPr/>
              </p:nvGrpSpPr>
              <p:grpSpPr>
                <a:xfrm>
                  <a:off x="5118252" y="4789500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1498" name="楕円 1497">
                    <a:extLst>
                      <a:ext uri="{FF2B5EF4-FFF2-40B4-BE49-F238E27FC236}">
                        <a16:creationId xmlns:a16="http://schemas.microsoft.com/office/drawing/2014/main" id="{742EC3F6-7F48-4383-858F-1C0DBD825D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499" name="グループ化 1498">
                    <a:extLst>
                      <a:ext uri="{FF2B5EF4-FFF2-40B4-BE49-F238E27FC236}">
                        <a16:creationId xmlns:a16="http://schemas.microsoft.com/office/drawing/2014/main" id="{84070160-A7D9-4D75-95EE-B091A7A73925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1500" name="フリーフォーム: 図形 1499">
                      <a:extLst>
                        <a:ext uri="{FF2B5EF4-FFF2-40B4-BE49-F238E27FC236}">
                          <a16:creationId xmlns:a16="http://schemas.microsoft.com/office/drawing/2014/main" id="{512ACE89-295A-49BA-BE59-75AD9AA6274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01" name="フリーフォーム: 図形 1500">
                      <a:extLst>
                        <a:ext uri="{FF2B5EF4-FFF2-40B4-BE49-F238E27FC236}">
                          <a16:creationId xmlns:a16="http://schemas.microsoft.com/office/drawing/2014/main" id="{5970CB00-5232-472E-AB11-B7A94BC7D2E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02" name="フリーフォーム: 図形 1501">
                      <a:extLst>
                        <a:ext uri="{FF2B5EF4-FFF2-40B4-BE49-F238E27FC236}">
                          <a16:creationId xmlns:a16="http://schemas.microsoft.com/office/drawing/2014/main" id="{D12050D8-72FF-4145-9E09-E388822B964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03" name="フリーフォーム: 図形 1502">
                      <a:extLst>
                        <a:ext uri="{FF2B5EF4-FFF2-40B4-BE49-F238E27FC236}">
                          <a16:creationId xmlns:a16="http://schemas.microsoft.com/office/drawing/2014/main" id="{D1D55DD5-43B5-4488-8D21-CD88BCA1379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04" name="フリーフォーム: 図形 1503">
                      <a:extLst>
                        <a:ext uri="{FF2B5EF4-FFF2-40B4-BE49-F238E27FC236}">
                          <a16:creationId xmlns:a16="http://schemas.microsoft.com/office/drawing/2014/main" id="{7D0ADB68-40B1-45C2-96C0-61C218E9A77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05" name="フリーフォーム: 図形 1504">
                      <a:extLst>
                        <a:ext uri="{FF2B5EF4-FFF2-40B4-BE49-F238E27FC236}">
                          <a16:creationId xmlns:a16="http://schemas.microsoft.com/office/drawing/2014/main" id="{F6384D48-9D81-42F4-BB42-A7C837DC790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06" name="フリーフォーム: 図形 1505">
                      <a:extLst>
                        <a:ext uri="{FF2B5EF4-FFF2-40B4-BE49-F238E27FC236}">
                          <a16:creationId xmlns:a16="http://schemas.microsoft.com/office/drawing/2014/main" id="{1B2AB35E-496D-4751-9931-B0E55513BE6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453" name="グループ化 1452">
                  <a:extLst>
                    <a:ext uri="{FF2B5EF4-FFF2-40B4-BE49-F238E27FC236}">
                      <a16:creationId xmlns:a16="http://schemas.microsoft.com/office/drawing/2014/main" id="{64FF2E04-F3B9-47A1-B51A-5F2583C87145}"/>
                    </a:ext>
                  </a:extLst>
                </p:cNvPr>
                <p:cNvGrpSpPr/>
                <p:nvPr/>
              </p:nvGrpSpPr>
              <p:grpSpPr>
                <a:xfrm>
                  <a:off x="4682970" y="4360395"/>
                  <a:ext cx="1260140" cy="1138834"/>
                  <a:chOff x="4682970" y="4360395"/>
                  <a:chExt cx="1260140" cy="1138834"/>
                </a:xfrm>
              </p:grpSpPr>
              <p:sp>
                <p:nvSpPr>
                  <p:cNvPr id="1494" name="フリーフォーム: 図形 1493">
                    <a:extLst>
                      <a:ext uri="{FF2B5EF4-FFF2-40B4-BE49-F238E27FC236}">
                        <a16:creationId xmlns:a16="http://schemas.microsoft.com/office/drawing/2014/main" id="{C6D68798-9320-4671-AE3E-35287EC1A57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4360395"/>
                    <a:ext cx="1260140" cy="1138834"/>
                  </a:xfrm>
                  <a:custGeom>
                    <a:avLst/>
                    <a:gdLst>
                      <a:gd name="connsiteX0" fmla="*/ 630070 w 1260140"/>
                      <a:gd name="connsiteY0" fmla="*/ 30791 h 1138834"/>
                      <a:gd name="connsiteX1" fmla="*/ 54279 w 1260140"/>
                      <a:gd name="connsiteY1" fmla="*/ 322070 h 1138834"/>
                      <a:gd name="connsiteX2" fmla="*/ 630070 w 1260140"/>
                      <a:gd name="connsiteY2" fmla="*/ 613349 h 1138834"/>
                      <a:gd name="connsiteX3" fmla="*/ 1205861 w 1260140"/>
                      <a:gd name="connsiteY3" fmla="*/ 322070 h 1138834"/>
                      <a:gd name="connsiteX4" fmla="*/ 630070 w 1260140"/>
                      <a:gd name="connsiteY4" fmla="*/ 30791 h 1138834"/>
                      <a:gd name="connsiteX5" fmla="*/ 630070 w 1260140"/>
                      <a:gd name="connsiteY5" fmla="*/ 0 h 1138834"/>
                      <a:gd name="connsiteX6" fmla="*/ 1247339 w 1260140"/>
                      <a:gd name="connsiteY6" fmla="*/ 261741 h 1138834"/>
                      <a:gd name="connsiteX7" fmla="*/ 1258754 w 1260140"/>
                      <a:gd name="connsiteY7" fmla="*/ 320654 h 1138834"/>
                      <a:gd name="connsiteX8" fmla="*/ 1260140 w 1260140"/>
                      <a:gd name="connsiteY8" fmla="*/ 320654 h 1138834"/>
                      <a:gd name="connsiteX9" fmla="*/ 1260140 w 1260140"/>
                      <a:gd name="connsiteY9" fmla="*/ 327806 h 1138834"/>
                      <a:gd name="connsiteX10" fmla="*/ 1260140 w 1260140"/>
                      <a:gd name="connsiteY10" fmla="*/ 772617 h 1138834"/>
                      <a:gd name="connsiteX11" fmla="*/ 1260140 w 1260140"/>
                      <a:gd name="connsiteY11" fmla="*/ 778793 h 1138834"/>
                      <a:gd name="connsiteX12" fmla="*/ 1259069 w 1260140"/>
                      <a:gd name="connsiteY12" fmla="*/ 778793 h 1138834"/>
                      <a:gd name="connsiteX13" fmla="*/ 1247339 w 1260140"/>
                      <a:gd name="connsiteY13" fmla="*/ 846423 h 1138834"/>
                      <a:gd name="connsiteX14" fmla="*/ 630070 w 1260140"/>
                      <a:gd name="connsiteY14" fmla="*/ 1138834 h 1138834"/>
                      <a:gd name="connsiteX15" fmla="*/ 12801 w 1260140"/>
                      <a:gd name="connsiteY15" fmla="*/ 846423 h 1138834"/>
                      <a:gd name="connsiteX16" fmla="*/ 1071 w 1260140"/>
                      <a:gd name="connsiteY16" fmla="*/ 778793 h 1138834"/>
                      <a:gd name="connsiteX17" fmla="*/ 0 w 1260140"/>
                      <a:gd name="connsiteY17" fmla="*/ 778793 h 1138834"/>
                      <a:gd name="connsiteX18" fmla="*/ 0 w 1260140"/>
                      <a:gd name="connsiteY18" fmla="*/ 772617 h 1138834"/>
                      <a:gd name="connsiteX19" fmla="*/ 0 w 1260140"/>
                      <a:gd name="connsiteY19" fmla="*/ 327806 h 1138834"/>
                      <a:gd name="connsiteX20" fmla="*/ 0 w 1260140"/>
                      <a:gd name="connsiteY20" fmla="*/ 320654 h 1138834"/>
                      <a:gd name="connsiteX21" fmla="*/ 1386 w 1260140"/>
                      <a:gd name="connsiteY21" fmla="*/ 320654 h 1138834"/>
                      <a:gd name="connsiteX22" fmla="*/ 12801 w 1260140"/>
                      <a:gd name="connsiteY22" fmla="*/ 261741 h 1138834"/>
                      <a:gd name="connsiteX23" fmla="*/ 630070 w 1260140"/>
                      <a:gd name="connsiteY23" fmla="*/ 0 h 1138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60140" h="1138834">
                        <a:moveTo>
                          <a:pt x="630070" y="30791"/>
                        </a:moveTo>
                        <a:cubicBezTo>
                          <a:pt x="312069" y="30791"/>
                          <a:pt x="54279" y="161201"/>
                          <a:pt x="54279" y="322070"/>
                        </a:cubicBezTo>
                        <a:cubicBezTo>
                          <a:pt x="54279" y="482939"/>
                          <a:pt x="312069" y="613349"/>
                          <a:pt x="630070" y="613349"/>
                        </a:cubicBezTo>
                        <a:cubicBezTo>
                          <a:pt x="948071" y="613349"/>
                          <a:pt x="1205861" y="482939"/>
                          <a:pt x="1205861" y="322070"/>
                        </a:cubicBezTo>
                        <a:cubicBezTo>
                          <a:pt x="1205861" y="161201"/>
                          <a:pt x="948071" y="30791"/>
                          <a:pt x="630070" y="30791"/>
                        </a:cubicBezTo>
                        <a:close/>
                        <a:moveTo>
                          <a:pt x="630070" y="0"/>
                        </a:moveTo>
                        <a:cubicBezTo>
                          <a:pt x="934551" y="0"/>
                          <a:pt x="1188588" y="112366"/>
                          <a:pt x="1247339" y="261741"/>
                        </a:cubicBezTo>
                        <a:lnTo>
                          <a:pt x="1258754" y="320654"/>
                        </a:lnTo>
                        <a:lnTo>
                          <a:pt x="1260140" y="320654"/>
                        </a:lnTo>
                        <a:lnTo>
                          <a:pt x="1260140" y="327806"/>
                        </a:lnTo>
                        <a:lnTo>
                          <a:pt x="1260140" y="772617"/>
                        </a:lnTo>
                        <a:lnTo>
                          <a:pt x="1260140" y="778793"/>
                        </a:lnTo>
                        <a:lnTo>
                          <a:pt x="1259069" y="778793"/>
                        </a:lnTo>
                        <a:lnTo>
                          <a:pt x="1247339" y="846423"/>
                        </a:lnTo>
                        <a:cubicBezTo>
                          <a:pt x="1188588" y="1013302"/>
                          <a:pt x="934551" y="1138834"/>
                          <a:pt x="630070" y="1138834"/>
                        </a:cubicBezTo>
                        <a:cubicBezTo>
                          <a:pt x="325590" y="1138834"/>
                          <a:pt x="71553" y="1013302"/>
                          <a:pt x="12801" y="846423"/>
                        </a:cubicBezTo>
                        <a:lnTo>
                          <a:pt x="1071" y="778793"/>
                        </a:lnTo>
                        <a:lnTo>
                          <a:pt x="0" y="778793"/>
                        </a:lnTo>
                        <a:lnTo>
                          <a:pt x="0" y="772617"/>
                        </a:lnTo>
                        <a:lnTo>
                          <a:pt x="0" y="327806"/>
                        </a:lnTo>
                        <a:lnTo>
                          <a:pt x="0" y="320654"/>
                        </a:lnTo>
                        <a:lnTo>
                          <a:pt x="1386" y="320654"/>
                        </a:lnTo>
                        <a:lnTo>
                          <a:pt x="12801" y="261741"/>
                        </a:lnTo>
                        <a:cubicBezTo>
                          <a:pt x="71553" y="112366"/>
                          <a:pt x="325590" y="0"/>
                          <a:pt x="630070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993300"/>
                      </a:gs>
                      <a:gs pos="50000">
                        <a:srgbClr val="FFCC00"/>
                      </a:gs>
                      <a:gs pos="100000">
                        <a:srgbClr val="993300"/>
                      </a:gs>
                    </a:gsLst>
                    <a:lin ang="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95" name="フリーフォーム: 図形 1494">
                    <a:extLst>
                      <a:ext uri="{FF2B5EF4-FFF2-40B4-BE49-F238E27FC236}">
                        <a16:creationId xmlns:a16="http://schemas.microsoft.com/office/drawing/2014/main" id="{D639952B-3D1D-4B04-96B0-9D053A01CF4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15820" y="4848777"/>
                    <a:ext cx="1194444" cy="245408"/>
                  </a:xfrm>
                  <a:custGeom>
                    <a:avLst/>
                    <a:gdLst>
                      <a:gd name="connsiteX0" fmla="*/ 1153809 w 1153809"/>
                      <a:gd name="connsiteY0" fmla="*/ 0 h 233266"/>
                      <a:gd name="connsiteX1" fmla="*/ 1150083 w 1153809"/>
                      <a:gd name="connsiteY1" fmla="*/ 17102 h 233266"/>
                      <a:gd name="connsiteX2" fmla="*/ 576904 w 1153809"/>
                      <a:gd name="connsiteY2" fmla="*/ 233266 h 233266"/>
                      <a:gd name="connsiteX3" fmla="*/ 3726 w 1153809"/>
                      <a:gd name="connsiteY3" fmla="*/ 17102 h 233266"/>
                      <a:gd name="connsiteX4" fmla="*/ 0 w 1153809"/>
                      <a:gd name="connsiteY4" fmla="*/ 0 h 233266"/>
                      <a:gd name="connsiteX5" fmla="*/ 22226 w 1153809"/>
                      <a:gd name="connsiteY5" fmla="*/ 32201 h 233266"/>
                      <a:gd name="connsiteX6" fmla="*/ 576904 w 1153809"/>
                      <a:gd name="connsiteY6" fmla="*/ 197547 h 233266"/>
                      <a:gd name="connsiteX7" fmla="*/ 1131582 w 1153809"/>
                      <a:gd name="connsiteY7" fmla="*/ 32201 h 2332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53809" h="233266">
                        <a:moveTo>
                          <a:pt x="1153809" y="0"/>
                        </a:moveTo>
                        <a:lnTo>
                          <a:pt x="1150083" y="17102"/>
                        </a:lnTo>
                        <a:cubicBezTo>
                          <a:pt x="1095528" y="140466"/>
                          <a:pt x="859636" y="233266"/>
                          <a:pt x="576904" y="233266"/>
                        </a:cubicBezTo>
                        <a:cubicBezTo>
                          <a:pt x="294173" y="233266"/>
                          <a:pt x="58281" y="140466"/>
                          <a:pt x="3726" y="17102"/>
                        </a:cubicBezTo>
                        <a:lnTo>
                          <a:pt x="0" y="0"/>
                        </a:lnTo>
                        <a:lnTo>
                          <a:pt x="22226" y="32201"/>
                        </a:lnTo>
                        <a:cubicBezTo>
                          <a:pt x="113613" y="129368"/>
                          <a:pt x="327554" y="197547"/>
                          <a:pt x="576904" y="197547"/>
                        </a:cubicBezTo>
                        <a:cubicBezTo>
                          <a:pt x="826254" y="197547"/>
                          <a:pt x="1040196" y="129368"/>
                          <a:pt x="1131582" y="32201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3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6" name="フリーフォーム: 図形 1495">
                    <a:extLst>
                      <a:ext uri="{FF2B5EF4-FFF2-40B4-BE49-F238E27FC236}">
                        <a16:creationId xmlns:a16="http://schemas.microsoft.com/office/drawing/2014/main" id="{1331F69E-A1A3-4DDB-9607-D371E682D4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15820" y="4995224"/>
                    <a:ext cx="1194444" cy="245408"/>
                  </a:xfrm>
                  <a:custGeom>
                    <a:avLst/>
                    <a:gdLst>
                      <a:gd name="connsiteX0" fmla="*/ 1153809 w 1153809"/>
                      <a:gd name="connsiteY0" fmla="*/ 0 h 233266"/>
                      <a:gd name="connsiteX1" fmla="*/ 1150083 w 1153809"/>
                      <a:gd name="connsiteY1" fmla="*/ 17102 h 233266"/>
                      <a:gd name="connsiteX2" fmla="*/ 576904 w 1153809"/>
                      <a:gd name="connsiteY2" fmla="*/ 233266 h 233266"/>
                      <a:gd name="connsiteX3" fmla="*/ 3726 w 1153809"/>
                      <a:gd name="connsiteY3" fmla="*/ 17102 h 233266"/>
                      <a:gd name="connsiteX4" fmla="*/ 0 w 1153809"/>
                      <a:gd name="connsiteY4" fmla="*/ 0 h 233266"/>
                      <a:gd name="connsiteX5" fmla="*/ 22226 w 1153809"/>
                      <a:gd name="connsiteY5" fmla="*/ 32201 h 233266"/>
                      <a:gd name="connsiteX6" fmla="*/ 576904 w 1153809"/>
                      <a:gd name="connsiteY6" fmla="*/ 197547 h 233266"/>
                      <a:gd name="connsiteX7" fmla="*/ 1131582 w 1153809"/>
                      <a:gd name="connsiteY7" fmla="*/ 32201 h 2332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53809" h="233266">
                        <a:moveTo>
                          <a:pt x="1153809" y="0"/>
                        </a:moveTo>
                        <a:lnTo>
                          <a:pt x="1150083" y="17102"/>
                        </a:lnTo>
                        <a:cubicBezTo>
                          <a:pt x="1095528" y="140466"/>
                          <a:pt x="859636" y="233266"/>
                          <a:pt x="576904" y="233266"/>
                        </a:cubicBezTo>
                        <a:cubicBezTo>
                          <a:pt x="294173" y="233266"/>
                          <a:pt x="58281" y="140466"/>
                          <a:pt x="3726" y="17102"/>
                        </a:cubicBezTo>
                        <a:lnTo>
                          <a:pt x="0" y="0"/>
                        </a:lnTo>
                        <a:lnTo>
                          <a:pt x="22226" y="32201"/>
                        </a:lnTo>
                        <a:cubicBezTo>
                          <a:pt x="113613" y="129368"/>
                          <a:pt x="327554" y="197547"/>
                          <a:pt x="576904" y="197547"/>
                        </a:cubicBezTo>
                        <a:cubicBezTo>
                          <a:pt x="826254" y="197547"/>
                          <a:pt x="1040196" y="129368"/>
                          <a:pt x="1131582" y="32201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3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7" name="フリーフォーム: 図形 1496">
                    <a:extLst>
                      <a:ext uri="{FF2B5EF4-FFF2-40B4-BE49-F238E27FC236}">
                        <a16:creationId xmlns:a16="http://schemas.microsoft.com/office/drawing/2014/main" id="{7CD054F4-628A-4452-A801-02767F8A8EF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15820" y="5141671"/>
                    <a:ext cx="1194444" cy="245408"/>
                  </a:xfrm>
                  <a:custGeom>
                    <a:avLst/>
                    <a:gdLst>
                      <a:gd name="connsiteX0" fmla="*/ 1153809 w 1153809"/>
                      <a:gd name="connsiteY0" fmla="*/ 0 h 233266"/>
                      <a:gd name="connsiteX1" fmla="*/ 1150083 w 1153809"/>
                      <a:gd name="connsiteY1" fmla="*/ 17102 h 233266"/>
                      <a:gd name="connsiteX2" fmla="*/ 576904 w 1153809"/>
                      <a:gd name="connsiteY2" fmla="*/ 233266 h 233266"/>
                      <a:gd name="connsiteX3" fmla="*/ 3726 w 1153809"/>
                      <a:gd name="connsiteY3" fmla="*/ 17102 h 233266"/>
                      <a:gd name="connsiteX4" fmla="*/ 0 w 1153809"/>
                      <a:gd name="connsiteY4" fmla="*/ 0 h 233266"/>
                      <a:gd name="connsiteX5" fmla="*/ 22226 w 1153809"/>
                      <a:gd name="connsiteY5" fmla="*/ 32201 h 233266"/>
                      <a:gd name="connsiteX6" fmla="*/ 576904 w 1153809"/>
                      <a:gd name="connsiteY6" fmla="*/ 197547 h 233266"/>
                      <a:gd name="connsiteX7" fmla="*/ 1131582 w 1153809"/>
                      <a:gd name="connsiteY7" fmla="*/ 32201 h 2332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53809" h="233266">
                        <a:moveTo>
                          <a:pt x="1153809" y="0"/>
                        </a:moveTo>
                        <a:lnTo>
                          <a:pt x="1150083" y="17102"/>
                        </a:lnTo>
                        <a:cubicBezTo>
                          <a:pt x="1095528" y="140466"/>
                          <a:pt x="859636" y="233266"/>
                          <a:pt x="576904" y="233266"/>
                        </a:cubicBezTo>
                        <a:cubicBezTo>
                          <a:pt x="294173" y="233266"/>
                          <a:pt x="58281" y="140466"/>
                          <a:pt x="3726" y="17102"/>
                        </a:cubicBezTo>
                        <a:lnTo>
                          <a:pt x="0" y="0"/>
                        </a:lnTo>
                        <a:lnTo>
                          <a:pt x="22226" y="32201"/>
                        </a:lnTo>
                        <a:cubicBezTo>
                          <a:pt x="113613" y="129368"/>
                          <a:pt x="327554" y="197547"/>
                          <a:pt x="576904" y="197547"/>
                        </a:cubicBezTo>
                        <a:cubicBezTo>
                          <a:pt x="826254" y="197547"/>
                          <a:pt x="1040196" y="129368"/>
                          <a:pt x="1131582" y="32201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3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54" name="グループ化 1453">
                  <a:extLst>
                    <a:ext uri="{FF2B5EF4-FFF2-40B4-BE49-F238E27FC236}">
                      <a16:creationId xmlns:a16="http://schemas.microsoft.com/office/drawing/2014/main" id="{102B7346-2D7C-4F7C-AF0B-C66CD4739666}"/>
                    </a:ext>
                  </a:extLst>
                </p:cNvPr>
                <p:cNvGrpSpPr/>
                <p:nvPr/>
              </p:nvGrpSpPr>
              <p:grpSpPr>
                <a:xfrm rot="20754025">
                  <a:off x="5273315" y="4356375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1485" name="楕円 1484">
                    <a:extLst>
                      <a:ext uri="{FF2B5EF4-FFF2-40B4-BE49-F238E27FC236}">
                        <a16:creationId xmlns:a16="http://schemas.microsoft.com/office/drawing/2014/main" id="{FB997DD2-2716-49E6-93C3-937C2EDCC14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486" name="グループ化 1485">
                    <a:extLst>
                      <a:ext uri="{FF2B5EF4-FFF2-40B4-BE49-F238E27FC236}">
                        <a16:creationId xmlns:a16="http://schemas.microsoft.com/office/drawing/2014/main" id="{B95572EF-AF19-4A66-BEF9-038BC81934C7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1487" name="フリーフォーム: 図形 1486">
                      <a:extLst>
                        <a:ext uri="{FF2B5EF4-FFF2-40B4-BE49-F238E27FC236}">
                          <a16:creationId xmlns:a16="http://schemas.microsoft.com/office/drawing/2014/main" id="{F943D832-2D2E-459C-8DCB-B1DCEEBCD68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88" name="フリーフォーム: 図形 1487">
                      <a:extLst>
                        <a:ext uri="{FF2B5EF4-FFF2-40B4-BE49-F238E27FC236}">
                          <a16:creationId xmlns:a16="http://schemas.microsoft.com/office/drawing/2014/main" id="{057CAE41-EA0B-4F5F-8543-9CC2AC67D57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89" name="フリーフォーム: 図形 1488">
                      <a:extLst>
                        <a:ext uri="{FF2B5EF4-FFF2-40B4-BE49-F238E27FC236}">
                          <a16:creationId xmlns:a16="http://schemas.microsoft.com/office/drawing/2014/main" id="{7C6CD5BD-ECC0-437A-B1D5-42E7EF64B9C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90" name="フリーフォーム: 図形 1489">
                      <a:extLst>
                        <a:ext uri="{FF2B5EF4-FFF2-40B4-BE49-F238E27FC236}">
                          <a16:creationId xmlns:a16="http://schemas.microsoft.com/office/drawing/2014/main" id="{4BA263EF-B7B0-4EB5-B852-5519E05BBDC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91" name="フリーフォーム: 図形 1490">
                      <a:extLst>
                        <a:ext uri="{FF2B5EF4-FFF2-40B4-BE49-F238E27FC236}">
                          <a16:creationId xmlns:a16="http://schemas.microsoft.com/office/drawing/2014/main" id="{6B971B0E-3A8C-4C9A-9F00-7C491529C25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92" name="フリーフォーム: 図形 1491">
                      <a:extLst>
                        <a:ext uri="{FF2B5EF4-FFF2-40B4-BE49-F238E27FC236}">
                          <a16:creationId xmlns:a16="http://schemas.microsoft.com/office/drawing/2014/main" id="{8F6E5CE8-CD4B-4D7A-89AC-F9FDF071D2B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93" name="フリーフォーム: 図形 1492">
                      <a:extLst>
                        <a:ext uri="{FF2B5EF4-FFF2-40B4-BE49-F238E27FC236}">
                          <a16:creationId xmlns:a16="http://schemas.microsoft.com/office/drawing/2014/main" id="{5F2A1618-2AE1-416F-B7C9-935A59B976F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455" name="グループ化 1454">
                  <a:extLst>
                    <a:ext uri="{FF2B5EF4-FFF2-40B4-BE49-F238E27FC236}">
                      <a16:creationId xmlns:a16="http://schemas.microsoft.com/office/drawing/2014/main" id="{101E7252-E92D-427A-A461-D8A05765601D}"/>
                    </a:ext>
                  </a:extLst>
                </p:cNvPr>
                <p:cNvGrpSpPr/>
                <p:nvPr/>
              </p:nvGrpSpPr>
              <p:grpSpPr>
                <a:xfrm rot="1297636">
                  <a:off x="4981131" y="4400548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1476" name="楕円 1475">
                    <a:extLst>
                      <a:ext uri="{FF2B5EF4-FFF2-40B4-BE49-F238E27FC236}">
                        <a16:creationId xmlns:a16="http://schemas.microsoft.com/office/drawing/2014/main" id="{C8D81A68-4444-4C5C-ABAE-2F452ACE599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477" name="グループ化 1476">
                    <a:extLst>
                      <a:ext uri="{FF2B5EF4-FFF2-40B4-BE49-F238E27FC236}">
                        <a16:creationId xmlns:a16="http://schemas.microsoft.com/office/drawing/2014/main" id="{B5ADBB9A-E8B3-4022-9AD4-401503B43DCD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1478" name="フリーフォーム: 図形 1477">
                      <a:extLst>
                        <a:ext uri="{FF2B5EF4-FFF2-40B4-BE49-F238E27FC236}">
                          <a16:creationId xmlns:a16="http://schemas.microsoft.com/office/drawing/2014/main" id="{BF109CC6-1DD4-454B-9334-1A74B390006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79" name="フリーフォーム: 図形 1478">
                      <a:extLst>
                        <a:ext uri="{FF2B5EF4-FFF2-40B4-BE49-F238E27FC236}">
                          <a16:creationId xmlns:a16="http://schemas.microsoft.com/office/drawing/2014/main" id="{95B4DDC8-B943-4B0B-8454-BABAD71C83A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80" name="フリーフォーム: 図形 1479">
                      <a:extLst>
                        <a:ext uri="{FF2B5EF4-FFF2-40B4-BE49-F238E27FC236}">
                          <a16:creationId xmlns:a16="http://schemas.microsoft.com/office/drawing/2014/main" id="{31158788-7026-4C2D-B920-4D52D56490F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81" name="フリーフォーム: 図形 1480">
                      <a:extLst>
                        <a:ext uri="{FF2B5EF4-FFF2-40B4-BE49-F238E27FC236}">
                          <a16:creationId xmlns:a16="http://schemas.microsoft.com/office/drawing/2014/main" id="{D962A09C-F5C9-47D7-ABCF-A044C138356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82" name="フリーフォーム: 図形 1481">
                      <a:extLst>
                        <a:ext uri="{FF2B5EF4-FFF2-40B4-BE49-F238E27FC236}">
                          <a16:creationId xmlns:a16="http://schemas.microsoft.com/office/drawing/2014/main" id="{F091FCE7-112D-45DD-B22A-E0868F99F1F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83" name="フリーフォーム: 図形 1482">
                      <a:extLst>
                        <a:ext uri="{FF2B5EF4-FFF2-40B4-BE49-F238E27FC236}">
                          <a16:creationId xmlns:a16="http://schemas.microsoft.com/office/drawing/2014/main" id="{4B6EFEAC-0970-4372-A737-9F1A3C98279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84" name="フリーフォーム: 図形 1483">
                      <a:extLst>
                        <a:ext uri="{FF2B5EF4-FFF2-40B4-BE49-F238E27FC236}">
                          <a16:creationId xmlns:a16="http://schemas.microsoft.com/office/drawing/2014/main" id="{6ADB1CAB-F00E-409A-863A-66764F1D17C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456" name="グループ化 1455">
                  <a:extLst>
                    <a:ext uri="{FF2B5EF4-FFF2-40B4-BE49-F238E27FC236}">
                      <a16:creationId xmlns:a16="http://schemas.microsoft.com/office/drawing/2014/main" id="{B1A5DC2E-950D-471F-A968-4A4D5EF2DDD6}"/>
                    </a:ext>
                  </a:extLst>
                </p:cNvPr>
                <p:cNvGrpSpPr/>
                <p:nvPr/>
              </p:nvGrpSpPr>
              <p:grpSpPr>
                <a:xfrm>
                  <a:off x="5059015" y="4597618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1467" name="楕円 1466">
                    <a:extLst>
                      <a:ext uri="{FF2B5EF4-FFF2-40B4-BE49-F238E27FC236}">
                        <a16:creationId xmlns:a16="http://schemas.microsoft.com/office/drawing/2014/main" id="{8097B86D-50F6-45A7-A50D-C0A3B5392B7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468" name="グループ化 1467">
                    <a:extLst>
                      <a:ext uri="{FF2B5EF4-FFF2-40B4-BE49-F238E27FC236}">
                        <a16:creationId xmlns:a16="http://schemas.microsoft.com/office/drawing/2014/main" id="{766950C4-5B69-4D7E-81E5-1316DC3473F5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1469" name="フリーフォーム: 図形 1468">
                      <a:extLst>
                        <a:ext uri="{FF2B5EF4-FFF2-40B4-BE49-F238E27FC236}">
                          <a16:creationId xmlns:a16="http://schemas.microsoft.com/office/drawing/2014/main" id="{1584DEAD-80B2-491E-A20B-2EC3727D362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70" name="フリーフォーム: 図形 1469">
                      <a:extLst>
                        <a:ext uri="{FF2B5EF4-FFF2-40B4-BE49-F238E27FC236}">
                          <a16:creationId xmlns:a16="http://schemas.microsoft.com/office/drawing/2014/main" id="{B7903919-5757-43FF-B75C-C56655C1054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71" name="フリーフォーム: 図形 1470">
                      <a:extLst>
                        <a:ext uri="{FF2B5EF4-FFF2-40B4-BE49-F238E27FC236}">
                          <a16:creationId xmlns:a16="http://schemas.microsoft.com/office/drawing/2014/main" id="{8A90BB2B-5A32-4571-943F-248D1DC3A75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72" name="フリーフォーム: 図形 1471">
                      <a:extLst>
                        <a:ext uri="{FF2B5EF4-FFF2-40B4-BE49-F238E27FC236}">
                          <a16:creationId xmlns:a16="http://schemas.microsoft.com/office/drawing/2014/main" id="{4B6497CD-8CAA-4F97-A395-6BB73F2AC9E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73" name="フリーフォーム: 図形 1472">
                      <a:extLst>
                        <a:ext uri="{FF2B5EF4-FFF2-40B4-BE49-F238E27FC236}">
                          <a16:creationId xmlns:a16="http://schemas.microsoft.com/office/drawing/2014/main" id="{9B72EACD-385E-4B5E-A2B3-2C0F6026AFF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74" name="フリーフォーム: 図形 1473">
                      <a:extLst>
                        <a:ext uri="{FF2B5EF4-FFF2-40B4-BE49-F238E27FC236}">
                          <a16:creationId xmlns:a16="http://schemas.microsoft.com/office/drawing/2014/main" id="{4BDB1EE9-3EC8-443B-8D2D-E08C7A16645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75" name="フリーフォーム: 図形 1474">
                      <a:extLst>
                        <a:ext uri="{FF2B5EF4-FFF2-40B4-BE49-F238E27FC236}">
                          <a16:creationId xmlns:a16="http://schemas.microsoft.com/office/drawing/2014/main" id="{31EF52C0-7091-4DD1-B7BD-B98F13754AD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457" name="グループ化 1456">
                  <a:extLst>
                    <a:ext uri="{FF2B5EF4-FFF2-40B4-BE49-F238E27FC236}">
                      <a16:creationId xmlns:a16="http://schemas.microsoft.com/office/drawing/2014/main" id="{DD5789A8-8A3E-4169-958E-00CD176D0A88}"/>
                    </a:ext>
                  </a:extLst>
                </p:cNvPr>
                <p:cNvGrpSpPr/>
                <p:nvPr/>
              </p:nvGrpSpPr>
              <p:grpSpPr>
                <a:xfrm>
                  <a:off x="5345409" y="4503933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1458" name="楕円 1457">
                    <a:extLst>
                      <a:ext uri="{FF2B5EF4-FFF2-40B4-BE49-F238E27FC236}">
                        <a16:creationId xmlns:a16="http://schemas.microsoft.com/office/drawing/2014/main" id="{A39C0D13-BB90-46D4-AEAC-5A14A124AC5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459" name="グループ化 1458">
                    <a:extLst>
                      <a:ext uri="{FF2B5EF4-FFF2-40B4-BE49-F238E27FC236}">
                        <a16:creationId xmlns:a16="http://schemas.microsoft.com/office/drawing/2014/main" id="{992C34C3-3B2D-4FED-B65F-3E068EE88DEE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1460" name="フリーフォーム: 図形 1459">
                      <a:extLst>
                        <a:ext uri="{FF2B5EF4-FFF2-40B4-BE49-F238E27FC236}">
                          <a16:creationId xmlns:a16="http://schemas.microsoft.com/office/drawing/2014/main" id="{AF9043D6-CC5A-4B82-994E-A55EC851F1C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61" name="フリーフォーム: 図形 1460">
                      <a:extLst>
                        <a:ext uri="{FF2B5EF4-FFF2-40B4-BE49-F238E27FC236}">
                          <a16:creationId xmlns:a16="http://schemas.microsoft.com/office/drawing/2014/main" id="{143431DD-9415-4357-96E6-6229E274B7C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62" name="フリーフォーム: 図形 1461">
                      <a:extLst>
                        <a:ext uri="{FF2B5EF4-FFF2-40B4-BE49-F238E27FC236}">
                          <a16:creationId xmlns:a16="http://schemas.microsoft.com/office/drawing/2014/main" id="{098AAFAC-812C-46FA-8CD9-423E68EA166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63" name="フリーフォーム: 図形 1462">
                      <a:extLst>
                        <a:ext uri="{FF2B5EF4-FFF2-40B4-BE49-F238E27FC236}">
                          <a16:creationId xmlns:a16="http://schemas.microsoft.com/office/drawing/2014/main" id="{B08B1389-CD9F-4E97-8A1E-9CD0D7527E5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64" name="フリーフォーム: 図形 1463">
                      <a:extLst>
                        <a:ext uri="{FF2B5EF4-FFF2-40B4-BE49-F238E27FC236}">
                          <a16:creationId xmlns:a16="http://schemas.microsoft.com/office/drawing/2014/main" id="{FB3EA523-3C92-45C8-93E3-52FF9B58397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65" name="フリーフォーム: 図形 1464">
                      <a:extLst>
                        <a:ext uri="{FF2B5EF4-FFF2-40B4-BE49-F238E27FC236}">
                          <a16:creationId xmlns:a16="http://schemas.microsoft.com/office/drawing/2014/main" id="{A2ECE483-0213-4096-BD7D-399B686FDDF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66" name="フリーフォーム: 図形 1465">
                      <a:extLst>
                        <a:ext uri="{FF2B5EF4-FFF2-40B4-BE49-F238E27FC236}">
                          <a16:creationId xmlns:a16="http://schemas.microsoft.com/office/drawing/2014/main" id="{AF6CD6EF-19A0-4286-B04C-369F92DFB4D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</p:grpSp>
      <p:grpSp>
        <p:nvGrpSpPr>
          <p:cNvPr id="1615" name="グループ化 1614">
            <a:extLst>
              <a:ext uri="{FF2B5EF4-FFF2-40B4-BE49-F238E27FC236}">
                <a16:creationId xmlns:a16="http://schemas.microsoft.com/office/drawing/2014/main" id="{805EDE84-046A-40C4-9CDA-A1C48E414780}"/>
              </a:ext>
            </a:extLst>
          </p:cNvPr>
          <p:cNvGrpSpPr>
            <a:grpSpLocks noChangeAspect="1"/>
          </p:cNvGrpSpPr>
          <p:nvPr/>
        </p:nvGrpSpPr>
        <p:grpSpPr>
          <a:xfrm>
            <a:off x="8013340" y="2584970"/>
            <a:ext cx="1322243" cy="1778665"/>
            <a:chOff x="7658281" y="608455"/>
            <a:chExt cx="2203738" cy="2964442"/>
          </a:xfrm>
        </p:grpSpPr>
        <p:sp>
          <p:nvSpPr>
            <p:cNvPr id="1616" name="楕円 31">
              <a:extLst>
                <a:ext uri="{FF2B5EF4-FFF2-40B4-BE49-F238E27FC236}">
                  <a16:creationId xmlns:a16="http://schemas.microsoft.com/office/drawing/2014/main" id="{64E61C0E-3549-4B25-964A-E5C9E36A1B45}"/>
                </a:ext>
              </a:extLst>
            </p:cNvPr>
            <p:cNvSpPr/>
            <p:nvPr/>
          </p:nvSpPr>
          <p:spPr bwMode="auto">
            <a:xfrm rot="20833320">
              <a:off x="7911003" y="1758992"/>
              <a:ext cx="778159" cy="480708"/>
            </a:xfrm>
            <a:custGeom>
              <a:avLst/>
              <a:gdLst>
                <a:gd name="connsiteX0" fmla="*/ 0 w 119625"/>
                <a:gd name="connsiteY0" fmla="*/ 160674 h 321348"/>
                <a:gd name="connsiteX1" fmla="*/ 59813 w 119625"/>
                <a:gd name="connsiteY1" fmla="*/ 0 h 321348"/>
                <a:gd name="connsiteX2" fmla="*/ 119626 w 119625"/>
                <a:gd name="connsiteY2" fmla="*/ 160674 h 321348"/>
                <a:gd name="connsiteX3" fmla="*/ 59813 w 119625"/>
                <a:gd name="connsiteY3" fmla="*/ 321348 h 321348"/>
                <a:gd name="connsiteX4" fmla="*/ 0 w 119625"/>
                <a:gd name="connsiteY4" fmla="*/ 160674 h 321348"/>
                <a:gd name="connsiteX0" fmla="*/ 0 w 510332"/>
                <a:gd name="connsiteY0" fmla="*/ 340400 h 382789"/>
                <a:gd name="connsiteX1" fmla="*/ 447163 w 510332"/>
                <a:gd name="connsiteY1" fmla="*/ 5101 h 382789"/>
                <a:gd name="connsiteX2" fmla="*/ 506976 w 510332"/>
                <a:gd name="connsiteY2" fmla="*/ 165775 h 382789"/>
                <a:gd name="connsiteX3" fmla="*/ 447163 w 510332"/>
                <a:gd name="connsiteY3" fmla="*/ 326449 h 382789"/>
                <a:gd name="connsiteX4" fmla="*/ 0 w 510332"/>
                <a:gd name="connsiteY4" fmla="*/ 340400 h 382789"/>
                <a:gd name="connsiteX0" fmla="*/ 3380 w 513712"/>
                <a:gd name="connsiteY0" fmla="*/ 340400 h 405331"/>
                <a:gd name="connsiteX1" fmla="*/ 450543 w 513712"/>
                <a:gd name="connsiteY1" fmla="*/ 5101 h 405331"/>
                <a:gd name="connsiteX2" fmla="*/ 510356 w 513712"/>
                <a:gd name="connsiteY2" fmla="*/ 165775 h 405331"/>
                <a:gd name="connsiteX3" fmla="*/ 450543 w 513712"/>
                <a:gd name="connsiteY3" fmla="*/ 326449 h 405331"/>
                <a:gd name="connsiteX4" fmla="*/ 3380 w 513712"/>
                <a:gd name="connsiteY4" fmla="*/ 340400 h 405331"/>
                <a:gd name="connsiteX0" fmla="*/ 3404 w 529676"/>
                <a:gd name="connsiteY0" fmla="*/ 340400 h 405331"/>
                <a:gd name="connsiteX1" fmla="*/ 450567 w 529676"/>
                <a:gd name="connsiteY1" fmla="*/ 5101 h 405331"/>
                <a:gd name="connsiteX2" fmla="*/ 529430 w 529676"/>
                <a:gd name="connsiteY2" fmla="*/ 165775 h 405331"/>
                <a:gd name="connsiteX3" fmla="*/ 450567 w 529676"/>
                <a:gd name="connsiteY3" fmla="*/ 326449 h 405331"/>
                <a:gd name="connsiteX4" fmla="*/ 3404 w 529676"/>
                <a:gd name="connsiteY4" fmla="*/ 340400 h 405331"/>
                <a:gd name="connsiteX0" fmla="*/ 3404 w 541633"/>
                <a:gd name="connsiteY0" fmla="*/ 340785 h 405716"/>
                <a:gd name="connsiteX1" fmla="*/ 450567 w 541633"/>
                <a:gd name="connsiteY1" fmla="*/ 5486 h 405716"/>
                <a:gd name="connsiteX2" fmla="*/ 529430 w 541633"/>
                <a:gd name="connsiteY2" fmla="*/ 166160 h 405716"/>
                <a:gd name="connsiteX3" fmla="*/ 450567 w 541633"/>
                <a:gd name="connsiteY3" fmla="*/ 326834 h 405716"/>
                <a:gd name="connsiteX4" fmla="*/ 3404 w 541633"/>
                <a:gd name="connsiteY4" fmla="*/ 340785 h 405716"/>
                <a:gd name="connsiteX0" fmla="*/ 3515 w 619105"/>
                <a:gd name="connsiteY0" fmla="*/ 337058 h 399712"/>
                <a:gd name="connsiteX1" fmla="*/ 450678 w 619105"/>
                <a:gd name="connsiteY1" fmla="*/ 1759 h 399712"/>
                <a:gd name="connsiteX2" fmla="*/ 613733 w 619105"/>
                <a:gd name="connsiteY2" fmla="*/ 222202 h 399712"/>
                <a:gd name="connsiteX3" fmla="*/ 450678 w 619105"/>
                <a:gd name="connsiteY3" fmla="*/ 323107 h 399712"/>
                <a:gd name="connsiteX4" fmla="*/ 3515 w 619105"/>
                <a:gd name="connsiteY4" fmla="*/ 337058 h 399712"/>
                <a:gd name="connsiteX0" fmla="*/ 123 w 611692"/>
                <a:gd name="connsiteY0" fmla="*/ 244665 h 262226"/>
                <a:gd name="connsiteX1" fmla="*/ 493254 w 611692"/>
                <a:gd name="connsiteY1" fmla="*/ 2243 h 262226"/>
                <a:gd name="connsiteX2" fmla="*/ 610341 w 611692"/>
                <a:gd name="connsiteY2" fmla="*/ 129809 h 262226"/>
                <a:gd name="connsiteX3" fmla="*/ 447286 w 611692"/>
                <a:gd name="connsiteY3" fmla="*/ 230714 h 262226"/>
                <a:gd name="connsiteX4" fmla="*/ 123 w 611692"/>
                <a:gd name="connsiteY4" fmla="*/ 244665 h 262226"/>
                <a:gd name="connsiteX0" fmla="*/ 2258 w 621009"/>
                <a:gd name="connsiteY0" fmla="*/ 244954 h 323789"/>
                <a:gd name="connsiteX1" fmla="*/ 495389 w 621009"/>
                <a:gd name="connsiteY1" fmla="*/ 2532 h 323789"/>
                <a:gd name="connsiteX2" fmla="*/ 612476 w 621009"/>
                <a:gd name="connsiteY2" fmla="*/ 130098 h 323789"/>
                <a:gd name="connsiteX3" fmla="*/ 324349 w 621009"/>
                <a:gd name="connsiteY3" fmla="*/ 318957 h 323789"/>
                <a:gd name="connsiteX4" fmla="*/ 2258 w 621009"/>
                <a:gd name="connsiteY4" fmla="*/ 244954 h 323789"/>
                <a:gd name="connsiteX0" fmla="*/ 450 w 619201"/>
                <a:gd name="connsiteY0" fmla="*/ 244954 h 324512"/>
                <a:gd name="connsiteX1" fmla="*/ 493581 w 619201"/>
                <a:gd name="connsiteY1" fmla="*/ 2532 h 324512"/>
                <a:gd name="connsiteX2" fmla="*/ 610668 w 619201"/>
                <a:gd name="connsiteY2" fmla="*/ 130098 h 324512"/>
                <a:gd name="connsiteX3" fmla="*/ 322541 w 619201"/>
                <a:gd name="connsiteY3" fmla="*/ 318957 h 324512"/>
                <a:gd name="connsiteX4" fmla="*/ 450 w 619201"/>
                <a:gd name="connsiteY4" fmla="*/ 244954 h 324512"/>
                <a:gd name="connsiteX0" fmla="*/ 450 w 619201"/>
                <a:gd name="connsiteY0" fmla="*/ 244954 h 335259"/>
                <a:gd name="connsiteX1" fmla="*/ 493581 w 619201"/>
                <a:gd name="connsiteY1" fmla="*/ 2532 h 335259"/>
                <a:gd name="connsiteX2" fmla="*/ 610668 w 619201"/>
                <a:gd name="connsiteY2" fmla="*/ 130098 h 335259"/>
                <a:gd name="connsiteX3" fmla="*/ 322541 w 619201"/>
                <a:gd name="connsiteY3" fmla="*/ 318957 h 335259"/>
                <a:gd name="connsiteX4" fmla="*/ 450 w 619201"/>
                <a:gd name="connsiteY4" fmla="*/ 244954 h 335259"/>
                <a:gd name="connsiteX0" fmla="*/ 5672 w 628845"/>
                <a:gd name="connsiteY0" fmla="*/ 244847 h 308124"/>
                <a:gd name="connsiteX1" fmla="*/ 498803 w 628845"/>
                <a:gd name="connsiteY1" fmla="*/ 2425 h 308124"/>
                <a:gd name="connsiteX2" fmla="*/ 615890 w 628845"/>
                <a:gd name="connsiteY2" fmla="*/ 129991 h 308124"/>
                <a:gd name="connsiteX3" fmla="*/ 260559 w 628845"/>
                <a:gd name="connsiteY3" fmla="*/ 288427 h 308124"/>
                <a:gd name="connsiteX4" fmla="*/ 5672 w 628845"/>
                <a:gd name="connsiteY4" fmla="*/ 244847 h 308124"/>
                <a:gd name="connsiteX0" fmla="*/ 5012 w 644291"/>
                <a:gd name="connsiteY0" fmla="*/ 216353 h 290651"/>
                <a:gd name="connsiteX1" fmla="*/ 513940 w 644291"/>
                <a:gd name="connsiteY1" fmla="*/ 1507 h 290651"/>
                <a:gd name="connsiteX2" fmla="*/ 631027 w 644291"/>
                <a:gd name="connsiteY2" fmla="*/ 129073 h 290651"/>
                <a:gd name="connsiteX3" fmla="*/ 275696 w 644291"/>
                <a:gd name="connsiteY3" fmla="*/ 287509 h 290651"/>
                <a:gd name="connsiteX4" fmla="*/ 5012 w 644291"/>
                <a:gd name="connsiteY4" fmla="*/ 216353 h 290651"/>
                <a:gd name="connsiteX0" fmla="*/ 139 w 639418"/>
                <a:gd name="connsiteY0" fmla="*/ 216353 h 302083"/>
                <a:gd name="connsiteX1" fmla="*/ 509067 w 639418"/>
                <a:gd name="connsiteY1" fmla="*/ 1507 h 302083"/>
                <a:gd name="connsiteX2" fmla="*/ 626154 w 639418"/>
                <a:gd name="connsiteY2" fmla="*/ 129073 h 302083"/>
                <a:gd name="connsiteX3" fmla="*/ 270823 w 639418"/>
                <a:gd name="connsiteY3" fmla="*/ 287509 h 302083"/>
                <a:gd name="connsiteX4" fmla="*/ 139 w 639418"/>
                <a:gd name="connsiteY4" fmla="*/ 216353 h 302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9418" h="302083">
                  <a:moveTo>
                    <a:pt x="139" y="216353"/>
                  </a:moveTo>
                  <a:cubicBezTo>
                    <a:pt x="-8651" y="100665"/>
                    <a:pt x="404731" y="16054"/>
                    <a:pt x="509067" y="1507"/>
                  </a:cubicBezTo>
                  <a:cubicBezTo>
                    <a:pt x="613403" y="-13040"/>
                    <a:pt x="665861" y="81406"/>
                    <a:pt x="626154" y="129073"/>
                  </a:cubicBezTo>
                  <a:cubicBezTo>
                    <a:pt x="586447" y="176740"/>
                    <a:pt x="375159" y="272962"/>
                    <a:pt x="270823" y="287509"/>
                  </a:cubicBezTo>
                  <a:cubicBezTo>
                    <a:pt x="166487" y="302056"/>
                    <a:pt x="8929" y="332041"/>
                    <a:pt x="139" y="216353"/>
                  </a:cubicBezTo>
                  <a:close/>
                </a:path>
              </a:pathLst>
            </a:custGeom>
            <a:solidFill>
              <a:schemeClr val="accent5">
                <a:lumMod val="9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617" name="グループ化 1616">
              <a:extLst>
                <a:ext uri="{FF2B5EF4-FFF2-40B4-BE49-F238E27FC236}">
                  <a16:creationId xmlns:a16="http://schemas.microsoft.com/office/drawing/2014/main" id="{487DB9A0-CD9D-494D-AD78-1F4DA003C649}"/>
                </a:ext>
              </a:extLst>
            </p:cNvPr>
            <p:cNvGrpSpPr/>
            <p:nvPr/>
          </p:nvGrpSpPr>
          <p:grpSpPr>
            <a:xfrm>
              <a:off x="7658281" y="2793297"/>
              <a:ext cx="2203738" cy="779600"/>
              <a:chOff x="7675373" y="4716101"/>
              <a:chExt cx="2203738" cy="779600"/>
            </a:xfrm>
          </p:grpSpPr>
          <p:grpSp>
            <p:nvGrpSpPr>
              <p:cNvPr id="1666" name="グループ化 1665">
                <a:extLst>
                  <a:ext uri="{FF2B5EF4-FFF2-40B4-BE49-F238E27FC236}">
                    <a16:creationId xmlns:a16="http://schemas.microsoft.com/office/drawing/2014/main" id="{93303D2E-745D-4FC8-A83C-61EA9A72A504}"/>
                  </a:ext>
                </a:extLst>
              </p:cNvPr>
              <p:cNvGrpSpPr/>
              <p:nvPr/>
            </p:nvGrpSpPr>
            <p:grpSpPr>
              <a:xfrm>
                <a:off x="7675373" y="4716101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1668" name="グループ化 1667">
                  <a:extLst>
                    <a:ext uri="{FF2B5EF4-FFF2-40B4-BE49-F238E27FC236}">
                      <a16:creationId xmlns:a16="http://schemas.microsoft.com/office/drawing/2014/main" id="{0033180E-F85B-431E-8E5E-D775E2D2169B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1670" name="フリーフォーム: 図形 1669">
                    <a:extLst>
                      <a:ext uri="{FF2B5EF4-FFF2-40B4-BE49-F238E27FC236}">
                        <a16:creationId xmlns:a16="http://schemas.microsoft.com/office/drawing/2014/main" id="{0C74CA14-0AF5-4F30-A7F9-E542AF474559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71" name="フリーフォーム: 図形 1670">
                    <a:extLst>
                      <a:ext uri="{FF2B5EF4-FFF2-40B4-BE49-F238E27FC236}">
                        <a16:creationId xmlns:a16="http://schemas.microsoft.com/office/drawing/2014/main" id="{4F983B9E-C14F-45E9-B4C6-B0D7F31DE81C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72" name="フリーフォーム: 図形 1671">
                    <a:extLst>
                      <a:ext uri="{FF2B5EF4-FFF2-40B4-BE49-F238E27FC236}">
                        <a16:creationId xmlns:a16="http://schemas.microsoft.com/office/drawing/2014/main" id="{A0B59B5D-084B-4ECF-A8FD-5B5514E1363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69" name="フリーフォーム: 図形 1668">
                  <a:extLst>
                    <a:ext uri="{FF2B5EF4-FFF2-40B4-BE49-F238E27FC236}">
                      <a16:creationId xmlns:a16="http://schemas.microsoft.com/office/drawing/2014/main" id="{0D14278D-52C6-4C84-B2A0-9B3E0ADED624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67" name="フリーフォーム: 図形 1666">
                <a:extLst>
                  <a:ext uri="{FF2B5EF4-FFF2-40B4-BE49-F238E27FC236}">
                    <a16:creationId xmlns:a16="http://schemas.microsoft.com/office/drawing/2014/main" id="{9FA1956E-86CD-4D90-B910-CE47E5D6F9F3}"/>
                  </a:ext>
                </a:extLst>
              </p:cNvPr>
              <p:cNvSpPr/>
              <p:nvPr/>
            </p:nvSpPr>
            <p:spPr bwMode="auto">
              <a:xfrm>
                <a:off x="7947730" y="4776746"/>
                <a:ext cx="1654026" cy="599620"/>
              </a:xfrm>
              <a:custGeom>
                <a:avLst/>
                <a:gdLst>
                  <a:gd name="connsiteX0" fmla="*/ 177100 w 1654026"/>
                  <a:gd name="connsiteY0" fmla="*/ 0 h 599620"/>
                  <a:gd name="connsiteX1" fmla="*/ 356650 w 1654026"/>
                  <a:gd name="connsiteY1" fmla="*/ 19616 h 599620"/>
                  <a:gd name="connsiteX2" fmla="*/ 832181 w 1654026"/>
                  <a:gd name="connsiteY2" fmla="*/ 147035 h 599620"/>
                  <a:gd name="connsiteX3" fmla="*/ 1307720 w 1654026"/>
                  <a:gd name="connsiteY3" fmla="*/ 19614 h 599620"/>
                  <a:gd name="connsiteX4" fmla="*/ 1459467 w 1654026"/>
                  <a:gd name="connsiteY4" fmla="*/ 3035 h 599620"/>
                  <a:gd name="connsiteX5" fmla="*/ 1464658 w 1654026"/>
                  <a:gd name="connsiteY5" fmla="*/ 9295 h 599620"/>
                  <a:gd name="connsiteX6" fmla="*/ 1640950 w 1654026"/>
                  <a:gd name="connsiteY6" fmla="*/ 335447 h 599620"/>
                  <a:gd name="connsiteX7" fmla="*/ 1654026 w 1654026"/>
                  <a:gd name="connsiteY7" fmla="*/ 360429 h 599620"/>
                  <a:gd name="connsiteX8" fmla="*/ 1605189 w 1654026"/>
                  <a:gd name="connsiteY8" fmla="*/ 400462 h 599620"/>
                  <a:gd name="connsiteX9" fmla="*/ 1538387 w 1654026"/>
                  <a:gd name="connsiteY9" fmla="*/ 428952 h 599620"/>
                  <a:gd name="connsiteX10" fmla="*/ 940187 w 1654026"/>
                  <a:gd name="connsiteY10" fmla="*/ 589241 h 599620"/>
                  <a:gd name="connsiteX11" fmla="*/ 934201 w 1654026"/>
                  <a:gd name="connsiteY11" fmla="*/ 585285 h 599620"/>
                  <a:gd name="connsiteX12" fmla="*/ 898358 w 1654026"/>
                  <a:gd name="connsiteY12" fmla="*/ 594404 h 599620"/>
                  <a:gd name="connsiteX13" fmla="*/ 800991 w 1654026"/>
                  <a:gd name="connsiteY13" fmla="*/ 598404 h 599620"/>
                  <a:gd name="connsiteX14" fmla="*/ 737913 w 1654026"/>
                  <a:gd name="connsiteY14" fmla="*/ 585786 h 599620"/>
                  <a:gd name="connsiteX15" fmla="*/ 732888 w 1654026"/>
                  <a:gd name="connsiteY15" fmla="*/ 583491 h 599620"/>
                  <a:gd name="connsiteX16" fmla="*/ 724183 w 1654026"/>
                  <a:gd name="connsiteY16" fmla="*/ 589243 h 599620"/>
                  <a:gd name="connsiteX17" fmla="*/ 125983 w 1654026"/>
                  <a:gd name="connsiteY17" fmla="*/ 428954 h 599620"/>
                  <a:gd name="connsiteX18" fmla="*/ 5462 w 1654026"/>
                  <a:gd name="connsiteY18" fmla="*/ 356429 h 599620"/>
                  <a:gd name="connsiteX19" fmla="*/ 0 w 1654026"/>
                  <a:gd name="connsiteY19" fmla="*/ 348471 h 599620"/>
                  <a:gd name="connsiteX20" fmla="*/ 3548 w 1654026"/>
                  <a:gd name="connsiteY20" fmla="*/ 341050 h 599620"/>
                  <a:gd name="connsiteX21" fmla="*/ 158266 w 1654026"/>
                  <a:gd name="connsiteY21" fmla="*/ 27226 h 59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4026" h="599620">
                    <a:moveTo>
                      <a:pt x="177100" y="0"/>
                    </a:moveTo>
                    <a:lnTo>
                      <a:pt x="356650" y="19616"/>
                    </a:lnTo>
                    <a:lnTo>
                      <a:pt x="832181" y="147035"/>
                    </a:lnTo>
                    <a:lnTo>
                      <a:pt x="1307720" y="19614"/>
                    </a:lnTo>
                    <a:lnTo>
                      <a:pt x="1459467" y="3035"/>
                    </a:lnTo>
                    <a:lnTo>
                      <a:pt x="1464658" y="9295"/>
                    </a:lnTo>
                    <a:cubicBezTo>
                      <a:pt x="1511505" y="97785"/>
                      <a:pt x="1581775" y="224180"/>
                      <a:pt x="1640950" y="335447"/>
                    </a:cubicBezTo>
                    <a:lnTo>
                      <a:pt x="1654026" y="360429"/>
                    </a:lnTo>
                    <a:lnTo>
                      <a:pt x="1605189" y="400462"/>
                    </a:lnTo>
                    <a:cubicBezTo>
                      <a:pt x="1584971" y="412762"/>
                      <a:pt x="1562572" y="422472"/>
                      <a:pt x="1538387" y="428952"/>
                    </a:cubicBezTo>
                    <a:lnTo>
                      <a:pt x="940187" y="589241"/>
                    </a:lnTo>
                    <a:lnTo>
                      <a:pt x="934201" y="585285"/>
                    </a:lnTo>
                    <a:lnTo>
                      <a:pt x="898358" y="594404"/>
                    </a:lnTo>
                    <a:cubicBezTo>
                      <a:pt x="864288" y="599451"/>
                      <a:pt x="830564" y="600947"/>
                      <a:pt x="800991" y="598404"/>
                    </a:cubicBezTo>
                    <a:cubicBezTo>
                      <a:pt x="778811" y="596497"/>
                      <a:pt x="757634" y="592157"/>
                      <a:pt x="737913" y="585786"/>
                    </a:cubicBezTo>
                    <a:lnTo>
                      <a:pt x="732888" y="583491"/>
                    </a:lnTo>
                    <a:lnTo>
                      <a:pt x="724183" y="589243"/>
                    </a:lnTo>
                    <a:lnTo>
                      <a:pt x="125983" y="428954"/>
                    </a:lnTo>
                    <a:cubicBezTo>
                      <a:pt x="77614" y="415994"/>
                      <a:pt x="36387" y="390116"/>
                      <a:pt x="5462" y="356429"/>
                    </a:cubicBezTo>
                    <a:lnTo>
                      <a:pt x="0" y="348471"/>
                    </a:lnTo>
                    <a:lnTo>
                      <a:pt x="3548" y="341050"/>
                    </a:lnTo>
                    <a:cubicBezTo>
                      <a:pt x="55532" y="233893"/>
                      <a:pt x="116761" y="112727"/>
                      <a:pt x="158266" y="2722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618" name="グループ化 1617">
              <a:extLst>
                <a:ext uri="{FF2B5EF4-FFF2-40B4-BE49-F238E27FC236}">
                  <a16:creationId xmlns:a16="http://schemas.microsoft.com/office/drawing/2014/main" id="{E317F332-3E3C-4C92-9AC8-B917EA10BE5E}"/>
                </a:ext>
              </a:extLst>
            </p:cNvPr>
            <p:cNvGrpSpPr/>
            <p:nvPr/>
          </p:nvGrpSpPr>
          <p:grpSpPr>
            <a:xfrm>
              <a:off x="7900111" y="2497973"/>
              <a:ext cx="1715376" cy="880439"/>
              <a:chOff x="65744" y="4420777"/>
              <a:chExt cx="1778875" cy="880439"/>
            </a:xfrm>
          </p:grpSpPr>
          <p:sp>
            <p:nvSpPr>
              <p:cNvPr id="1660" name="フリーフォーム: 図形 1659">
                <a:extLst>
                  <a:ext uri="{FF2B5EF4-FFF2-40B4-BE49-F238E27FC236}">
                    <a16:creationId xmlns:a16="http://schemas.microsoft.com/office/drawing/2014/main" id="{BA54F29D-94CF-4AED-A7ED-B8FF6064FB9B}"/>
                  </a:ext>
                </a:extLst>
              </p:cNvPr>
              <p:cNvSpPr/>
              <p:nvPr/>
            </p:nvSpPr>
            <p:spPr bwMode="auto">
              <a:xfrm flipV="1">
                <a:off x="82286" y="4420777"/>
                <a:ext cx="1746763" cy="704301"/>
              </a:xfrm>
              <a:custGeom>
                <a:avLst/>
                <a:gdLst>
                  <a:gd name="connsiteX0" fmla="*/ 1742193 w 1746763"/>
                  <a:gd name="connsiteY0" fmla="*/ 166007 h 704301"/>
                  <a:gd name="connsiteX1" fmla="*/ 1742193 w 1746763"/>
                  <a:gd name="connsiteY1" fmla="*/ 166006 h 704301"/>
                  <a:gd name="connsiteX2" fmla="*/ 1742193 w 1746763"/>
                  <a:gd name="connsiteY2" fmla="*/ 166006 h 704301"/>
                  <a:gd name="connsiteX3" fmla="*/ 4570 w 1746763"/>
                  <a:gd name="connsiteY3" fmla="*/ 166008 h 704301"/>
                  <a:gd name="connsiteX4" fmla="*/ 4570 w 1746763"/>
                  <a:gd name="connsiteY4" fmla="*/ 166007 h 704301"/>
                  <a:gd name="connsiteX5" fmla="*/ 4570 w 1746763"/>
                  <a:gd name="connsiteY5" fmla="*/ 166007 h 704301"/>
                  <a:gd name="connsiteX6" fmla="*/ 873381 w 1746763"/>
                  <a:gd name="connsiteY6" fmla="*/ 704301 h 704301"/>
                  <a:gd name="connsiteX7" fmla="*/ 1491646 w 1746763"/>
                  <a:gd name="connsiteY7" fmla="*/ 645695 h 704301"/>
                  <a:gd name="connsiteX8" fmla="*/ 1479085 w 1746763"/>
                  <a:gd name="connsiteY8" fmla="*/ 551204 h 704301"/>
                  <a:gd name="connsiteX9" fmla="*/ 1449897 w 1746763"/>
                  <a:gd name="connsiteY9" fmla="*/ 479900 h 704301"/>
                  <a:gd name="connsiteX10" fmla="*/ 1567539 w 1746763"/>
                  <a:gd name="connsiteY10" fmla="*/ 448378 h 704301"/>
                  <a:gd name="connsiteX11" fmla="*/ 1746763 w 1746763"/>
                  <a:gd name="connsiteY11" fmla="*/ 256477 h 704301"/>
                  <a:gd name="connsiteX12" fmla="*/ 1742193 w 1746763"/>
                  <a:gd name="connsiteY12" fmla="*/ 166006 h 704301"/>
                  <a:gd name="connsiteX13" fmla="*/ 1700916 w 1746763"/>
                  <a:gd name="connsiteY13" fmla="*/ 85371 h 704301"/>
                  <a:gd name="connsiteX14" fmla="*/ 1449752 w 1746763"/>
                  <a:gd name="connsiteY14" fmla="*/ 8793 h 704301"/>
                  <a:gd name="connsiteX15" fmla="*/ 873380 w 1746763"/>
                  <a:gd name="connsiteY15" fmla="*/ 163230 h 704301"/>
                  <a:gd name="connsiteX16" fmla="*/ 297011 w 1746763"/>
                  <a:gd name="connsiteY16" fmla="*/ 8794 h 704301"/>
                  <a:gd name="connsiteX17" fmla="*/ 45847 w 1746763"/>
                  <a:gd name="connsiteY17" fmla="*/ 85372 h 704301"/>
                  <a:gd name="connsiteX18" fmla="*/ 4570 w 1746763"/>
                  <a:gd name="connsiteY18" fmla="*/ 166007 h 704301"/>
                  <a:gd name="connsiteX19" fmla="*/ 0 w 1746763"/>
                  <a:gd name="connsiteY19" fmla="*/ 256478 h 704301"/>
                  <a:gd name="connsiteX20" fmla="*/ 179224 w 1746763"/>
                  <a:gd name="connsiteY20" fmla="*/ 448379 h 704301"/>
                  <a:gd name="connsiteX21" fmla="*/ 295654 w 1746763"/>
                  <a:gd name="connsiteY21" fmla="*/ 479576 h 704301"/>
                  <a:gd name="connsiteX22" fmla="*/ 292632 w 1746763"/>
                  <a:gd name="connsiteY22" fmla="*/ 484487 h 704301"/>
                  <a:gd name="connsiteX23" fmla="*/ 255116 w 1746763"/>
                  <a:gd name="connsiteY23" fmla="*/ 645695 h 704301"/>
                  <a:gd name="connsiteX24" fmla="*/ 873381 w 1746763"/>
                  <a:gd name="connsiteY24" fmla="*/ 704301 h 704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46763" h="704301">
                    <a:moveTo>
                      <a:pt x="1742193" y="166007"/>
                    </a:moveTo>
                    <a:lnTo>
                      <a:pt x="1742193" y="166006"/>
                    </a:lnTo>
                    <a:lnTo>
                      <a:pt x="1742193" y="166006"/>
                    </a:lnTo>
                    <a:close/>
                    <a:moveTo>
                      <a:pt x="4570" y="166008"/>
                    </a:moveTo>
                    <a:lnTo>
                      <a:pt x="4570" y="166007"/>
                    </a:lnTo>
                    <a:lnTo>
                      <a:pt x="4570" y="166007"/>
                    </a:lnTo>
                    <a:close/>
                    <a:moveTo>
                      <a:pt x="873381" y="704301"/>
                    </a:moveTo>
                    <a:cubicBezTo>
                      <a:pt x="1156752" y="704301"/>
                      <a:pt x="1440124" y="684766"/>
                      <a:pt x="1491646" y="645695"/>
                    </a:cubicBezTo>
                    <a:cubicBezTo>
                      <a:pt x="1491646" y="613327"/>
                      <a:pt x="1487321" y="581726"/>
                      <a:pt x="1479085" y="551204"/>
                    </a:cubicBezTo>
                    <a:lnTo>
                      <a:pt x="1449897" y="479900"/>
                    </a:lnTo>
                    <a:lnTo>
                      <a:pt x="1567539" y="448378"/>
                    </a:lnTo>
                    <a:cubicBezTo>
                      <a:pt x="1664277" y="422457"/>
                      <a:pt x="1732447" y="344864"/>
                      <a:pt x="1746763" y="256477"/>
                    </a:cubicBezTo>
                    <a:lnTo>
                      <a:pt x="1742193" y="166006"/>
                    </a:lnTo>
                    <a:lnTo>
                      <a:pt x="1700916" y="85371"/>
                    </a:lnTo>
                    <a:cubicBezTo>
                      <a:pt x="1644324" y="15984"/>
                      <a:pt x="1546491" y="-17128"/>
                      <a:pt x="1449752" y="8793"/>
                    </a:cubicBezTo>
                    <a:lnTo>
                      <a:pt x="873380" y="163230"/>
                    </a:lnTo>
                    <a:lnTo>
                      <a:pt x="297011" y="8794"/>
                    </a:lnTo>
                    <a:cubicBezTo>
                      <a:pt x="200272" y="-17127"/>
                      <a:pt x="102439" y="15985"/>
                      <a:pt x="45847" y="85372"/>
                    </a:cubicBezTo>
                    <a:lnTo>
                      <a:pt x="4570" y="166007"/>
                    </a:lnTo>
                    <a:lnTo>
                      <a:pt x="0" y="256478"/>
                    </a:lnTo>
                    <a:cubicBezTo>
                      <a:pt x="14316" y="344865"/>
                      <a:pt x="82486" y="422458"/>
                      <a:pt x="179224" y="448379"/>
                    </a:cubicBezTo>
                    <a:lnTo>
                      <a:pt x="295654" y="479576"/>
                    </a:lnTo>
                    <a:lnTo>
                      <a:pt x="292632" y="484487"/>
                    </a:lnTo>
                    <a:cubicBezTo>
                      <a:pt x="268362" y="534754"/>
                      <a:pt x="255116" y="589051"/>
                      <a:pt x="255116" y="645695"/>
                    </a:cubicBezTo>
                    <a:cubicBezTo>
                      <a:pt x="306638" y="684766"/>
                      <a:pt x="590010" y="704301"/>
                      <a:pt x="873381" y="704301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61" name="フリーフォーム: 図形 1660">
                <a:extLst>
                  <a:ext uri="{FF2B5EF4-FFF2-40B4-BE49-F238E27FC236}">
                    <a16:creationId xmlns:a16="http://schemas.microsoft.com/office/drawing/2014/main" id="{05438AC8-9CEE-46F3-8607-DE0924CFB3B4}"/>
                  </a:ext>
                </a:extLst>
              </p:cNvPr>
              <p:cNvSpPr/>
              <p:nvPr/>
            </p:nvSpPr>
            <p:spPr bwMode="auto">
              <a:xfrm flipV="1">
                <a:off x="182117" y="4597897"/>
                <a:ext cx="1488575" cy="240620"/>
              </a:xfrm>
              <a:custGeom>
                <a:avLst/>
                <a:gdLst>
                  <a:gd name="connsiteX0" fmla="*/ 184576 w 1488575"/>
                  <a:gd name="connsiteY0" fmla="*/ 240620 h 240620"/>
                  <a:gd name="connsiteX1" fmla="*/ 192056 w 1488575"/>
                  <a:gd name="connsiteY1" fmla="*/ 239357 h 240620"/>
                  <a:gd name="connsiteX2" fmla="*/ 781093 w 1488575"/>
                  <a:gd name="connsiteY2" fmla="*/ 81525 h 240620"/>
                  <a:gd name="connsiteX3" fmla="*/ 1365373 w 1488575"/>
                  <a:gd name="connsiteY3" fmla="*/ 238083 h 240620"/>
                  <a:gd name="connsiteX4" fmla="*/ 1350066 w 1488575"/>
                  <a:gd name="connsiteY4" fmla="*/ 200689 h 240620"/>
                  <a:gd name="connsiteX5" fmla="*/ 1467708 w 1488575"/>
                  <a:gd name="connsiteY5" fmla="*/ 169167 h 240620"/>
                  <a:gd name="connsiteX6" fmla="*/ 1488575 w 1488575"/>
                  <a:gd name="connsiteY6" fmla="*/ 160268 h 240620"/>
                  <a:gd name="connsiteX7" fmla="*/ 1477660 w 1488575"/>
                  <a:gd name="connsiteY7" fmla="*/ 163414 h 240620"/>
                  <a:gd name="connsiteX8" fmla="*/ 1418864 w 1488575"/>
                  <a:gd name="connsiteY8" fmla="*/ 166104 h 240620"/>
                  <a:gd name="connsiteX9" fmla="*/ 1370600 w 1488575"/>
                  <a:gd name="connsiteY9" fmla="*/ 157958 h 240620"/>
                  <a:gd name="connsiteX10" fmla="*/ 781093 w 1488575"/>
                  <a:gd name="connsiteY10" fmla="*/ 0 h 240620"/>
                  <a:gd name="connsiteX11" fmla="*/ 192056 w 1488575"/>
                  <a:gd name="connsiteY11" fmla="*/ 157832 h 240620"/>
                  <a:gd name="connsiteX12" fmla="*/ 143791 w 1488575"/>
                  <a:gd name="connsiteY12" fmla="*/ 165978 h 240620"/>
                  <a:gd name="connsiteX13" fmla="*/ 30050 w 1488575"/>
                  <a:gd name="connsiteY13" fmla="*/ 147448 h 240620"/>
                  <a:gd name="connsiteX14" fmla="*/ 0 w 1488575"/>
                  <a:gd name="connsiteY14" fmla="*/ 130356 h 240620"/>
                  <a:gd name="connsiteX15" fmla="*/ 12591 w 1488575"/>
                  <a:gd name="connsiteY15" fmla="*/ 140678 h 240620"/>
                  <a:gd name="connsiteX16" fmla="*/ 79393 w 1488575"/>
                  <a:gd name="connsiteY16" fmla="*/ 169168 h 240620"/>
                  <a:gd name="connsiteX17" fmla="*/ 195823 w 1488575"/>
                  <a:gd name="connsiteY17" fmla="*/ 200365 h 240620"/>
                  <a:gd name="connsiteX18" fmla="*/ 192801 w 1488575"/>
                  <a:gd name="connsiteY18" fmla="*/ 205276 h 24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8575" h="240620">
                    <a:moveTo>
                      <a:pt x="184576" y="240620"/>
                    </a:moveTo>
                    <a:lnTo>
                      <a:pt x="192056" y="239357"/>
                    </a:lnTo>
                    <a:lnTo>
                      <a:pt x="781093" y="81525"/>
                    </a:lnTo>
                    <a:lnTo>
                      <a:pt x="1365373" y="238083"/>
                    </a:lnTo>
                    <a:lnTo>
                      <a:pt x="1350066" y="200689"/>
                    </a:lnTo>
                    <a:lnTo>
                      <a:pt x="1467708" y="169167"/>
                    </a:lnTo>
                    <a:lnTo>
                      <a:pt x="1488575" y="160268"/>
                    </a:lnTo>
                    <a:lnTo>
                      <a:pt x="1477660" y="163414"/>
                    </a:lnTo>
                    <a:cubicBezTo>
                      <a:pt x="1458575" y="166571"/>
                      <a:pt x="1438849" y="167537"/>
                      <a:pt x="1418864" y="166104"/>
                    </a:cubicBezTo>
                    <a:cubicBezTo>
                      <a:pt x="1402876" y="164959"/>
                      <a:pt x="1386722" y="162278"/>
                      <a:pt x="1370600" y="157958"/>
                    </a:cubicBezTo>
                    <a:lnTo>
                      <a:pt x="781093" y="0"/>
                    </a:lnTo>
                    <a:lnTo>
                      <a:pt x="192056" y="157832"/>
                    </a:lnTo>
                    <a:cubicBezTo>
                      <a:pt x="175933" y="162152"/>
                      <a:pt x="159780" y="164832"/>
                      <a:pt x="143791" y="165978"/>
                    </a:cubicBezTo>
                    <a:cubicBezTo>
                      <a:pt x="103822" y="168843"/>
                      <a:pt x="64887" y="162117"/>
                      <a:pt x="30050" y="147448"/>
                    </a:cubicBezTo>
                    <a:lnTo>
                      <a:pt x="0" y="130356"/>
                    </a:lnTo>
                    <a:lnTo>
                      <a:pt x="12591" y="140678"/>
                    </a:lnTo>
                    <a:cubicBezTo>
                      <a:pt x="32810" y="152978"/>
                      <a:pt x="55209" y="162688"/>
                      <a:pt x="79393" y="169168"/>
                    </a:cubicBezTo>
                    <a:lnTo>
                      <a:pt x="195823" y="200365"/>
                    </a:lnTo>
                    <a:lnTo>
                      <a:pt x="192801" y="205276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62" name="フリーフォーム: 図形 1661">
                <a:extLst>
                  <a:ext uri="{FF2B5EF4-FFF2-40B4-BE49-F238E27FC236}">
                    <a16:creationId xmlns:a16="http://schemas.microsoft.com/office/drawing/2014/main" id="{2BC374CA-D3F2-4A4A-A7B8-4A5EE117A9B5}"/>
                  </a:ext>
                </a:extLst>
              </p:cNvPr>
              <p:cNvSpPr/>
              <p:nvPr/>
            </p:nvSpPr>
            <p:spPr bwMode="auto">
              <a:xfrm rot="20700000" flipH="1">
                <a:off x="906117" y="4746295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63" name="楕円 227">
                <a:extLst>
                  <a:ext uri="{FF2B5EF4-FFF2-40B4-BE49-F238E27FC236}">
                    <a16:creationId xmlns:a16="http://schemas.microsoft.com/office/drawing/2014/main" id="{5E12F217-4C55-4D91-9BAA-FE5AFCB24C2D}"/>
                  </a:ext>
                </a:extLst>
              </p:cNvPr>
              <p:cNvSpPr/>
              <p:nvPr/>
            </p:nvSpPr>
            <p:spPr bwMode="auto">
              <a:xfrm rot="5694883">
                <a:off x="827019" y="4885234"/>
                <a:ext cx="318890" cy="513074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4" name="フリーフォーム: 図形 1663">
                <a:extLst>
                  <a:ext uri="{FF2B5EF4-FFF2-40B4-BE49-F238E27FC236}">
                    <a16:creationId xmlns:a16="http://schemas.microsoft.com/office/drawing/2014/main" id="{4180A511-947F-4EEB-B787-0CAE673F47CE}"/>
                  </a:ext>
                </a:extLst>
              </p:cNvPr>
              <p:cNvSpPr/>
              <p:nvPr/>
            </p:nvSpPr>
            <p:spPr bwMode="auto">
              <a:xfrm rot="900000">
                <a:off x="65744" y="4739154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65" name="フリーフォーム: 図形 1664">
                <a:extLst>
                  <a:ext uri="{FF2B5EF4-FFF2-40B4-BE49-F238E27FC236}">
                    <a16:creationId xmlns:a16="http://schemas.microsoft.com/office/drawing/2014/main" id="{D38736EB-5921-43D5-8984-F92329B56665}"/>
                  </a:ext>
                </a:extLst>
              </p:cNvPr>
              <p:cNvSpPr/>
              <p:nvPr/>
            </p:nvSpPr>
            <p:spPr bwMode="auto">
              <a:xfrm>
                <a:off x="79000" y="4890730"/>
                <a:ext cx="1758211" cy="407960"/>
              </a:xfrm>
              <a:custGeom>
                <a:avLst/>
                <a:gdLst>
                  <a:gd name="connsiteX0" fmla="*/ 1770278 w 1772565"/>
                  <a:gd name="connsiteY0" fmla="*/ 0 h 407960"/>
                  <a:gd name="connsiteX1" fmla="*/ 1772565 w 1772565"/>
                  <a:gd name="connsiteY1" fmla="*/ 45268 h 407960"/>
                  <a:gd name="connsiteX2" fmla="*/ 1593340 w 1772565"/>
                  <a:gd name="connsiteY2" fmla="*/ 237169 h 407960"/>
                  <a:gd name="connsiteX3" fmla="*/ 995140 w 1772565"/>
                  <a:gd name="connsiteY3" fmla="*/ 397457 h 407960"/>
                  <a:gd name="connsiteX4" fmla="*/ 988814 w 1772565"/>
                  <a:gd name="connsiteY4" fmla="*/ 393277 h 407960"/>
                  <a:gd name="connsiteX5" fmla="*/ 951600 w 1772565"/>
                  <a:gd name="connsiteY5" fmla="*/ 402744 h 407960"/>
                  <a:gd name="connsiteX6" fmla="*/ 854233 w 1772565"/>
                  <a:gd name="connsiteY6" fmla="*/ 406744 h 407960"/>
                  <a:gd name="connsiteX7" fmla="*/ 787631 w 1772565"/>
                  <a:gd name="connsiteY7" fmla="*/ 390839 h 407960"/>
                  <a:gd name="connsiteX8" fmla="*/ 777425 w 1772565"/>
                  <a:gd name="connsiteY8" fmla="*/ 397583 h 407960"/>
                  <a:gd name="connsiteX9" fmla="*/ 179225 w 1772565"/>
                  <a:gd name="connsiteY9" fmla="*/ 237295 h 407960"/>
                  <a:gd name="connsiteX10" fmla="*/ 0 w 1772565"/>
                  <a:gd name="connsiteY10" fmla="*/ 45394 h 407960"/>
                  <a:gd name="connsiteX11" fmla="*/ 2287 w 1772565"/>
                  <a:gd name="connsiteY11" fmla="*/ 126 h 407960"/>
                  <a:gd name="connsiteX12" fmla="*/ 20440 w 1772565"/>
                  <a:gd name="connsiteY12" fmla="*/ 56634 h 407960"/>
                  <a:gd name="connsiteX13" fmla="*/ 179225 w 1772565"/>
                  <a:gd name="connsiteY13" fmla="*/ 184907 h 407960"/>
                  <a:gd name="connsiteX14" fmla="*/ 777425 w 1772565"/>
                  <a:gd name="connsiteY14" fmla="*/ 345195 h 407960"/>
                  <a:gd name="connsiteX15" fmla="*/ 787631 w 1772565"/>
                  <a:gd name="connsiteY15" fmla="*/ 338451 h 407960"/>
                  <a:gd name="connsiteX16" fmla="*/ 854233 w 1772565"/>
                  <a:gd name="connsiteY16" fmla="*/ 354356 h 407960"/>
                  <a:gd name="connsiteX17" fmla="*/ 951600 w 1772565"/>
                  <a:gd name="connsiteY17" fmla="*/ 350356 h 407960"/>
                  <a:gd name="connsiteX18" fmla="*/ 988814 w 1772565"/>
                  <a:gd name="connsiteY18" fmla="*/ 340889 h 407960"/>
                  <a:gd name="connsiteX19" fmla="*/ 995140 w 1772565"/>
                  <a:gd name="connsiteY19" fmla="*/ 345069 h 407960"/>
                  <a:gd name="connsiteX20" fmla="*/ 1593340 w 1772565"/>
                  <a:gd name="connsiteY20" fmla="*/ 184781 h 407960"/>
                  <a:gd name="connsiteX21" fmla="*/ 1752126 w 1772565"/>
                  <a:gd name="connsiteY21" fmla="*/ 56508 h 4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72565" h="407960">
                    <a:moveTo>
                      <a:pt x="1770278" y="0"/>
                    </a:moveTo>
                    <a:lnTo>
                      <a:pt x="1772565" y="45268"/>
                    </a:lnTo>
                    <a:cubicBezTo>
                      <a:pt x="1758249" y="133655"/>
                      <a:pt x="1690079" y="211248"/>
                      <a:pt x="1593340" y="237169"/>
                    </a:cubicBezTo>
                    <a:lnTo>
                      <a:pt x="995140" y="397457"/>
                    </a:lnTo>
                    <a:lnTo>
                      <a:pt x="988814" y="393277"/>
                    </a:lnTo>
                    <a:lnTo>
                      <a:pt x="951600" y="402744"/>
                    </a:lnTo>
                    <a:cubicBezTo>
                      <a:pt x="917530" y="407791"/>
                      <a:pt x="883806" y="409287"/>
                      <a:pt x="854233" y="406744"/>
                    </a:cubicBezTo>
                    <a:lnTo>
                      <a:pt x="787631" y="390839"/>
                    </a:lnTo>
                    <a:lnTo>
                      <a:pt x="777425" y="397583"/>
                    </a:lnTo>
                    <a:lnTo>
                      <a:pt x="179225" y="237295"/>
                    </a:lnTo>
                    <a:cubicBezTo>
                      <a:pt x="82486" y="211374"/>
                      <a:pt x="14317" y="133781"/>
                      <a:pt x="0" y="45394"/>
                    </a:cubicBezTo>
                    <a:lnTo>
                      <a:pt x="2287" y="126"/>
                    </a:lnTo>
                    <a:lnTo>
                      <a:pt x="20440" y="56634"/>
                    </a:lnTo>
                    <a:cubicBezTo>
                      <a:pt x="50187" y="116960"/>
                      <a:pt x="106671" y="165466"/>
                      <a:pt x="179225" y="184907"/>
                    </a:cubicBezTo>
                    <a:lnTo>
                      <a:pt x="777425" y="345195"/>
                    </a:lnTo>
                    <a:lnTo>
                      <a:pt x="787631" y="338451"/>
                    </a:lnTo>
                    <a:lnTo>
                      <a:pt x="854233" y="354356"/>
                    </a:lnTo>
                    <a:cubicBezTo>
                      <a:pt x="883806" y="356899"/>
                      <a:pt x="917530" y="355403"/>
                      <a:pt x="951600" y="350356"/>
                    </a:cubicBezTo>
                    <a:lnTo>
                      <a:pt x="988814" y="340889"/>
                    </a:lnTo>
                    <a:lnTo>
                      <a:pt x="995140" y="345069"/>
                    </a:lnTo>
                    <a:lnTo>
                      <a:pt x="1593340" y="184781"/>
                    </a:lnTo>
                    <a:cubicBezTo>
                      <a:pt x="1665894" y="165340"/>
                      <a:pt x="1722379" y="116834"/>
                      <a:pt x="1752126" y="56508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619" name="グループ化 1618">
              <a:extLst>
                <a:ext uri="{FF2B5EF4-FFF2-40B4-BE49-F238E27FC236}">
                  <a16:creationId xmlns:a16="http://schemas.microsoft.com/office/drawing/2014/main" id="{EA5FD9CB-AE89-4BB0-9EB1-02A5CC6C251A}"/>
                </a:ext>
              </a:extLst>
            </p:cNvPr>
            <p:cNvGrpSpPr/>
            <p:nvPr/>
          </p:nvGrpSpPr>
          <p:grpSpPr>
            <a:xfrm>
              <a:off x="7946410" y="608455"/>
              <a:ext cx="1617196" cy="1954609"/>
              <a:chOff x="7974276" y="496786"/>
              <a:chExt cx="1617196" cy="1954609"/>
            </a:xfrm>
          </p:grpSpPr>
          <p:sp>
            <p:nvSpPr>
              <p:cNvPr id="1635" name="楕円 211">
                <a:extLst>
                  <a:ext uri="{FF2B5EF4-FFF2-40B4-BE49-F238E27FC236}">
                    <a16:creationId xmlns:a16="http://schemas.microsoft.com/office/drawing/2014/main" id="{433EDB56-3B3B-465B-8905-96025FF8194B}"/>
                  </a:ext>
                </a:extLst>
              </p:cNvPr>
              <p:cNvSpPr/>
              <p:nvPr/>
            </p:nvSpPr>
            <p:spPr bwMode="auto">
              <a:xfrm>
                <a:off x="8211026" y="1450120"/>
                <a:ext cx="1143500" cy="902026"/>
              </a:xfrm>
              <a:custGeom>
                <a:avLst/>
                <a:gdLst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998968"/>
                  <a:gd name="connsiteX1" fmla="*/ 585065 w 1170130"/>
                  <a:gd name="connsiteY1" fmla="*/ 0 h 998968"/>
                  <a:gd name="connsiteX2" fmla="*/ 1170130 w 1170130"/>
                  <a:gd name="connsiteY2" fmla="*/ 887972 h 998968"/>
                  <a:gd name="connsiteX3" fmla="*/ 0 w 1170130"/>
                  <a:gd name="connsiteY3" fmla="*/ 887972 h 998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0130" h="998968">
                    <a:moveTo>
                      <a:pt x="0" y="887972"/>
                    </a:moveTo>
                    <a:cubicBezTo>
                      <a:pt x="0" y="397559"/>
                      <a:pt x="261943" y="0"/>
                      <a:pt x="585065" y="0"/>
                    </a:cubicBezTo>
                    <a:cubicBezTo>
                      <a:pt x="908187" y="0"/>
                      <a:pt x="1170130" y="397559"/>
                      <a:pt x="1170130" y="887972"/>
                    </a:cubicBezTo>
                    <a:cubicBezTo>
                      <a:pt x="1072619" y="1035967"/>
                      <a:pt x="97511" y="1035967"/>
                      <a:pt x="0" y="887972"/>
                    </a:cubicBezTo>
                    <a:close/>
                  </a:path>
                </a:pathLst>
              </a:custGeom>
              <a:solidFill>
                <a:schemeClr val="accent5">
                  <a:lumMod val="9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6" name="二等辺三角形 1635">
                <a:extLst>
                  <a:ext uri="{FF2B5EF4-FFF2-40B4-BE49-F238E27FC236}">
                    <a16:creationId xmlns:a16="http://schemas.microsoft.com/office/drawing/2014/main" id="{A44A24F3-029D-48E3-BA46-B0C3CDF80C6E}"/>
                  </a:ext>
                </a:extLst>
              </p:cNvPr>
              <p:cNvSpPr/>
              <p:nvPr/>
            </p:nvSpPr>
            <p:spPr bwMode="auto">
              <a:xfrm rot="10800000">
                <a:off x="8470207" y="1569934"/>
                <a:ext cx="625133" cy="325935"/>
              </a:xfrm>
              <a:prstGeom prst="triangle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637" name="グループ化 1636">
                <a:extLst>
                  <a:ext uri="{FF2B5EF4-FFF2-40B4-BE49-F238E27FC236}">
                    <a16:creationId xmlns:a16="http://schemas.microsoft.com/office/drawing/2014/main" id="{163121DA-9647-4B53-9BDF-9C88C9784142}"/>
                  </a:ext>
                </a:extLst>
              </p:cNvPr>
              <p:cNvGrpSpPr/>
              <p:nvPr/>
            </p:nvGrpSpPr>
            <p:grpSpPr>
              <a:xfrm rot="20700000">
                <a:off x="7974276" y="889314"/>
                <a:ext cx="451473" cy="511089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1658" name="楕円 1657">
                  <a:extLst>
                    <a:ext uri="{FF2B5EF4-FFF2-40B4-BE49-F238E27FC236}">
                      <a16:creationId xmlns:a16="http://schemas.microsoft.com/office/drawing/2014/main" id="{A020BAA7-08AC-4D2B-82FB-5DFA9C424543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9" name="楕円 1658">
                  <a:extLst>
                    <a:ext uri="{FF2B5EF4-FFF2-40B4-BE49-F238E27FC236}">
                      <a16:creationId xmlns:a16="http://schemas.microsoft.com/office/drawing/2014/main" id="{E0654EFF-9109-49B4-B74D-BDE5F2B306B1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38" name="グループ化 1637">
                <a:extLst>
                  <a:ext uri="{FF2B5EF4-FFF2-40B4-BE49-F238E27FC236}">
                    <a16:creationId xmlns:a16="http://schemas.microsoft.com/office/drawing/2014/main" id="{C7A45E4F-587C-4AF7-9E10-99CE37FCEEC0}"/>
                  </a:ext>
                </a:extLst>
              </p:cNvPr>
              <p:cNvGrpSpPr/>
              <p:nvPr/>
            </p:nvGrpSpPr>
            <p:grpSpPr>
              <a:xfrm rot="900000" flipH="1">
                <a:off x="9139999" y="889314"/>
                <a:ext cx="451473" cy="511089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1656" name="楕円 1655">
                  <a:extLst>
                    <a:ext uri="{FF2B5EF4-FFF2-40B4-BE49-F238E27FC236}">
                      <a16:creationId xmlns:a16="http://schemas.microsoft.com/office/drawing/2014/main" id="{F2970E33-0137-4FAE-BA7F-D2F61BC2D701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7" name="楕円 1656">
                  <a:extLst>
                    <a:ext uri="{FF2B5EF4-FFF2-40B4-BE49-F238E27FC236}">
                      <a16:creationId xmlns:a16="http://schemas.microsoft.com/office/drawing/2014/main" id="{60EF9FC1-E107-4B8A-BCB7-FA0EC54DD3FC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39" name="四角形: 角を丸くする 1638">
                <a:extLst>
                  <a:ext uri="{FF2B5EF4-FFF2-40B4-BE49-F238E27FC236}">
                    <a16:creationId xmlns:a16="http://schemas.microsoft.com/office/drawing/2014/main" id="{9282CF4D-80E6-4113-990B-E0AD9921B513}"/>
                  </a:ext>
                </a:extLst>
              </p:cNvPr>
              <p:cNvSpPr/>
              <p:nvPr/>
            </p:nvSpPr>
            <p:spPr bwMode="auto">
              <a:xfrm>
                <a:off x="8164511" y="496787"/>
                <a:ext cx="1236530" cy="1199109"/>
              </a:xfrm>
              <a:prstGeom prst="roundRect">
                <a:avLst>
                  <a:gd name="adj" fmla="val 39331"/>
                </a:avLst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0" name="月 1639">
                <a:extLst>
                  <a:ext uri="{FF2B5EF4-FFF2-40B4-BE49-F238E27FC236}">
                    <a16:creationId xmlns:a16="http://schemas.microsoft.com/office/drawing/2014/main" id="{83C5F40A-2F6C-4FEA-9C51-3650DA982BFD}"/>
                  </a:ext>
                </a:extLst>
              </p:cNvPr>
              <p:cNvSpPr/>
              <p:nvPr/>
            </p:nvSpPr>
            <p:spPr bwMode="auto">
              <a:xfrm rot="4500000">
                <a:off x="8411928" y="889800"/>
                <a:ext cx="79015" cy="278049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1" name="月 1640">
                <a:extLst>
                  <a:ext uri="{FF2B5EF4-FFF2-40B4-BE49-F238E27FC236}">
                    <a16:creationId xmlns:a16="http://schemas.microsoft.com/office/drawing/2014/main" id="{0B49CE57-96D4-4875-82CA-0B891B570ADA}"/>
                  </a:ext>
                </a:extLst>
              </p:cNvPr>
              <p:cNvSpPr/>
              <p:nvPr/>
            </p:nvSpPr>
            <p:spPr bwMode="auto">
              <a:xfrm rot="17100000" flipH="1">
                <a:off x="9072860" y="889800"/>
                <a:ext cx="79015" cy="278049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42" name="グループ化 1641">
                <a:extLst>
                  <a:ext uri="{FF2B5EF4-FFF2-40B4-BE49-F238E27FC236}">
                    <a16:creationId xmlns:a16="http://schemas.microsoft.com/office/drawing/2014/main" id="{DE3FEB43-A423-4DF5-A664-8099BBC5455C}"/>
                  </a:ext>
                </a:extLst>
              </p:cNvPr>
              <p:cNvGrpSpPr/>
              <p:nvPr/>
            </p:nvGrpSpPr>
            <p:grpSpPr>
              <a:xfrm>
                <a:off x="8215041" y="1002880"/>
                <a:ext cx="78735" cy="60166"/>
                <a:chOff x="2569305" y="1692913"/>
                <a:chExt cx="202787" cy="333198"/>
              </a:xfrm>
              <a:noFill/>
            </p:grpSpPr>
            <p:sp>
              <p:nvSpPr>
                <p:cNvPr id="1654" name="楕円 1653">
                  <a:extLst>
                    <a:ext uri="{FF2B5EF4-FFF2-40B4-BE49-F238E27FC236}">
                      <a16:creationId xmlns:a16="http://schemas.microsoft.com/office/drawing/2014/main" id="{2EE34752-9F6B-45B3-BF65-9DD1251C1214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6" y="1692913"/>
                  <a:ext cx="202786" cy="45719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5" name="楕円 1654">
                  <a:extLst>
                    <a:ext uri="{FF2B5EF4-FFF2-40B4-BE49-F238E27FC236}">
                      <a16:creationId xmlns:a16="http://schemas.microsoft.com/office/drawing/2014/main" id="{DD9E62C6-70C9-4AC5-80AD-6424E2CD4945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1980393"/>
                  <a:ext cx="202785" cy="45718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43" name="グループ化 1642">
                <a:extLst>
                  <a:ext uri="{FF2B5EF4-FFF2-40B4-BE49-F238E27FC236}">
                    <a16:creationId xmlns:a16="http://schemas.microsoft.com/office/drawing/2014/main" id="{873491FB-E937-414D-8336-A71549F7C139}"/>
                  </a:ext>
                </a:extLst>
              </p:cNvPr>
              <p:cNvGrpSpPr/>
              <p:nvPr/>
            </p:nvGrpSpPr>
            <p:grpSpPr>
              <a:xfrm flipH="1">
                <a:off x="9271519" y="1002880"/>
                <a:ext cx="78735" cy="60166"/>
                <a:chOff x="2569305" y="1692913"/>
                <a:chExt cx="202787" cy="333198"/>
              </a:xfrm>
              <a:noFill/>
            </p:grpSpPr>
            <p:sp>
              <p:nvSpPr>
                <p:cNvPr id="1652" name="楕円 1651">
                  <a:extLst>
                    <a:ext uri="{FF2B5EF4-FFF2-40B4-BE49-F238E27FC236}">
                      <a16:creationId xmlns:a16="http://schemas.microsoft.com/office/drawing/2014/main" id="{0B427A7F-2FC7-4C3E-910F-CF10ECFBEB00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6" y="1692913"/>
                  <a:ext cx="202786" cy="45719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3" name="楕円 1652">
                  <a:extLst>
                    <a:ext uri="{FF2B5EF4-FFF2-40B4-BE49-F238E27FC236}">
                      <a16:creationId xmlns:a16="http://schemas.microsoft.com/office/drawing/2014/main" id="{8192BCAC-BF81-4931-B196-937154B1720E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1980393"/>
                  <a:ext cx="202785" cy="45718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44" name="楕円 1643">
                <a:extLst>
                  <a:ext uri="{FF2B5EF4-FFF2-40B4-BE49-F238E27FC236}">
                    <a16:creationId xmlns:a16="http://schemas.microsoft.com/office/drawing/2014/main" id="{7BFE01DB-49BE-4C82-A1F9-3F9C99BEB84C}"/>
                  </a:ext>
                </a:extLst>
              </p:cNvPr>
              <p:cNvSpPr/>
              <p:nvPr/>
            </p:nvSpPr>
            <p:spPr bwMode="auto">
              <a:xfrm>
                <a:off x="8682821" y="1218422"/>
                <a:ext cx="194992" cy="10141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45" name="月 1644">
                <a:extLst>
                  <a:ext uri="{FF2B5EF4-FFF2-40B4-BE49-F238E27FC236}">
                    <a16:creationId xmlns:a16="http://schemas.microsoft.com/office/drawing/2014/main" id="{8A09F98B-0015-4CFE-95C5-4E31AD34B219}"/>
                  </a:ext>
                </a:extLst>
              </p:cNvPr>
              <p:cNvSpPr/>
              <p:nvPr/>
            </p:nvSpPr>
            <p:spPr bwMode="auto">
              <a:xfrm rot="2700000">
                <a:off x="8532983" y="1310592"/>
                <a:ext cx="56341" cy="22775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46" name="月 1645">
                <a:extLst>
                  <a:ext uri="{FF2B5EF4-FFF2-40B4-BE49-F238E27FC236}">
                    <a16:creationId xmlns:a16="http://schemas.microsoft.com/office/drawing/2014/main" id="{EE534D38-A44A-4D0D-9245-05248BF8CC67}"/>
                  </a:ext>
                </a:extLst>
              </p:cNvPr>
              <p:cNvSpPr/>
              <p:nvPr/>
            </p:nvSpPr>
            <p:spPr bwMode="auto">
              <a:xfrm rot="18900000" flipH="1">
                <a:off x="8985098" y="1310592"/>
                <a:ext cx="56341" cy="22775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47" name="フリーフォーム: 図形 1646">
                <a:extLst>
                  <a:ext uri="{FF2B5EF4-FFF2-40B4-BE49-F238E27FC236}">
                    <a16:creationId xmlns:a16="http://schemas.microsoft.com/office/drawing/2014/main" id="{CA420855-BAD5-4BA2-9DCF-F9F68741C1A1}"/>
                  </a:ext>
                </a:extLst>
              </p:cNvPr>
              <p:cNvSpPr/>
              <p:nvPr/>
            </p:nvSpPr>
            <p:spPr bwMode="auto">
              <a:xfrm rot="10800000">
                <a:off x="8638909" y="1487163"/>
                <a:ext cx="315191" cy="48314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48" name="フリーフォーム: 図形 1647">
                <a:extLst>
                  <a:ext uri="{FF2B5EF4-FFF2-40B4-BE49-F238E27FC236}">
                    <a16:creationId xmlns:a16="http://schemas.microsoft.com/office/drawing/2014/main" id="{233B71FC-E34D-4D9E-BC44-A0A1E28F6B5C}"/>
                  </a:ext>
                </a:extLst>
              </p:cNvPr>
              <p:cNvSpPr/>
              <p:nvPr/>
            </p:nvSpPr>
            <p:spPr bwMode="auto">
              <a:xfrm>
                <a:off x="8172611" y="2123977"/>
                <a:ext cx="1220327" cy="327418"/>
              </a:xfrm>
              <a:custGeom>
                <a:avLst/>
                <a:gdLst>
                  <a:gd name="connsiteX0" fmla="*/ 47448 w 1040637"/>
                  <a:gd name="connsiteY0" fmla="*/ 0 h 276463"/>
                  <a:gd name="connsiteX1" fmla="*/ 993146 w 1040637"/>
                  <a:gd name="connsiteY1" fmla="*/ 0 h 276463"/>
                  <a:gd name="connsiteX2" fmla="*/ 1018827 w 1040637"/>
                  <a:gd name="connsiteY2" fmla="*/ 109346 h 276463"/>
                  <a:gd name="connsiteX3" fmla="*/ 1040637 w 1040637"/>
                  <a:gd name="connsiteY3" fmla="*/ 271729 h 276463"/>
                  <a:gd name="connsiteX4" fmla="*/ 1029209 w 1040637"/>
                  <a:gd name="connsiteY4" fmla="*/ 276463 h 276463"/>
                  <a:gd name="connsiteX5" fmla="*/ 12211 w 1040637"/>
                  <a:gd name="connsiteY5" fmla="*/ 276463 h 276463"/>
                  <a:gd name="connsiteX6" fmla="*/ 0 w 1040637"/>
                  <a:gd name="connsiteY6" fmla="*/ 271405 h 276463"/>
                  <a:gd name="connsiteX7" fmla="*/ 21767 w 1040637"/>
                  <a:gd name="connsiteY7" fmla="*/ 109346 h 276463"/>
                  <a:gd name="connsiteX0" fmla="*/ 35237 w 1028426"/>
                  <a:gd name="connsiteY0" fmla="*/ 0 h 276463"/>
                  <a:gd name="connsiteX1" fmla="*/ 980935 w 1028426"/>
                  <a:gd name="connsiteY1" fmla="*/ 0 h 276463"/>
                  <a:gd name="connsiteX2" fmla="*/ 1006616 w 1028426"/>
                  <a:gd name="connsiteY2" fmla="*/ 109346 h 276463"/>
                  <a:gd name="connsiteX3" fmla="*/ 1028426 w 1028426"/>
                  <a:gd name="connsiteY3" fmla="*/ 271729 h 276463"/>
                  <a:gd name="connsiteX4" fmla="*/ 1016998 w 1028426"/>
                  <a:gd name="connsiteY4" fmla="*/ 276463 h 276463"/>
                  <a:gd name="connsiteX5" fmla="*/ 0 w 1028426"/>
                  <a:gd name="connsiteY5" fmla="*/ 276463 h 276463"/>
                  <a:gd name="connsiteX6" fmla="*/ 9556 w 1028426"/>
                  <a:gd name="connsiteY6" fmla="*/ 109346 h 276463"/>
                  <a:gd name="connsiteX7" fmla="*/ 35237 w 1028426"/>
                  <a:gd name="connsiteY7" fmla="*/ 0 h 276463"/>
                  <a:gd name="connsiteX0" fmla="*/ 35237 w 1016998"/>
                  <a:gd name="connsiteY0" fmla="*/ 0 h 276463"/>
                  <a:gd name="connsiteX1" fmla="*/ 980935 w 1016998"/>
                  <a:gd name="connsiteY1" fmla="*/ 0 h 276463"/>
                  <a:gd name="connsiteX2" fmla="*/ 1006616 w 1016998"/>
                  <a:gd name="connsiteY2" fmla="*/ 109346 h 276463"/>
                  <a:gd name="connsiteX3" fmla="*/ 1016998 w 1016998"/>
                  <a:gd name="connsiteY3" fmla="*/ 276463 h 276463"/>
                  <a:gd name="connsiteX4" fmla="*/ 0 w 1016998"/>
                  <a:gd name="connsiteY4" fmla="*/ 276463 h 276463"/>
                  <a:gd name="connsiteX5" fmla="*/ 9556 w 1016998"/>
                  <a:gd name="connsiteY5" fmla="*/ 109346 h 276463"/>
                  <a:gd name="connsiteX6" fmla="*/ 35237 w 1016998"/>
                  <a:gd name="connsiteY6" fmla="*/ 0 h 276463"/>
                  <a:gd name="connsiteX0" fmla="*/ 25681 w 1007442"/>
                  <a:gd name="connsiteY0" fmla="*/ 0 h 276463"/>
                  <a:gd name="connsiteX1" fmla="*/ 971379 w 1007442"/>
                  <a:gd name="connsiteY1" fmla="*/ 0 h 276463"/>
                  <a:gd name="connsiteX2" fmla="*/ 997060 w 1007442"/>
                  <a:gd name="connsiteY2" fmla="*/ 109346 h 276463"/>
                  <a:gd name="connsiteX3" fmla="*/ 1007442 w 1007442"/>
                  <a:gd name="connsiteY3" fmla="*/ 276463 h 276463"/>
                  <a:gd name="connsiteX4" fmla="*/ 19227 w 1007442"/>
                  <a:gd name="connsiteY4" fmla="*/ 276463 h 276463"/>
                  <a:gd name="connsiteX5" fmla="*/ 0 w 1007442"/>
                  <a:gd name="connsiteY5" fmla="*/ 109346 h 276463"/>
                  <a:gd name="connsiteX6" fmla="*/ 25681 w 1007442"/>
                  <a:gd name="connsiteY6" fmla="*/ 0 h 276463"/>
                  <a:gd name="connsiteX0" fmla="*/ 25681 w 997060"/>
                  <a:gd name="connsiteY0" fmla="*/ 0 h 276463"/>
                  <a:gd name="connsiteX1" fmla="*/ 971379 w 997060"/>
                  <a:gd name="connsiteY1" fmla="*/ 0 h 276463"/>
                  <a:gd name="connsiteX2" fmla="*/ 997060 w 997060"/>
                  <a:gd name="connsiteY2" fmla="*/ 109346 h 276463"/>
                  <a:gd name="connsiteX3" fmla="*/ 986883 w 997060"/>
                  <a:gd name="connsiteY3" fmla="*/ 276463 h 276463"/>
                  <a:gd name="connsiteX4" fmla="*/ 19227 w 997060"/>
                  <a:gd name="connsiteY4" fmla="*/ 276463 h 276463"/>
                  <a:gd name="connsiteX5" fmla="*/ 0 w 997060"/>
                  <a:gd name="connsiteY5" fmla="*/ 109346 h 276463"/>
                  <a:gd name="connsiteX6" fmla="*/ 25681 w 997060"/>
                  <a:gd name="connsiteY6" fmla="*/ 0 h 276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97060" h="276463">
                    <a:moveTo>
                      <a:pt x="25681" y="0"/>
                    </a:moveTo>
                    <a:lnTo>
                      <a:pt x="971379" y="0"/>
                    </a:lnTo>
                    <a:lnTo>
                      <a:pt x="997060" y="109346"/>
                    </a:lnTo>
                    <a:lnTo>
                      <a:pt x="986883" y="276463"/>
                    </a:lnTo>
                    <a:lnTo>
                      <a:pt x="19227" y="276463"/>
                    </a:lnTo>
                    <a:lnTo>
                      <a:pt x="0" y="109346"/>
                    </a:lnTo>
                    <a:lnTo>
                      <a:pt x="25681" y="0"/>
                    </a:lnTo>
                    <a:close/>
                  </a:path>
                </a:pathLst>
              </a:custGeom>
              <a:pattFill prst="dkVert">
                <a:fgClr>
                  <a:srgbClr val="CC9900"/>
                </a:fgClr>
                <a:bgClr>
                  <a:srgbClr val="FFCC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9" name="フリーフォーム: 図形 1648">
                <a:extLst>
                  <a:ext uri="{FF2B5EF4-FFF2-40B4-BE49-F238E27FC236}">
                    <a16:creationId xmlns:a16="http://schemas.microsoft.com/office/drawing/2014/main" id="{1318ED13-17C0-479C-A3C9-8EDF2FE5D4A9}"/>
                  </a:ext>
                </a:extLst>
              </p:cNvPr>
              <p:cNvSpPr/>
              <p:nvPr/>
            </p:nvSpPr>
            <p:spPr bwMode="auto">
              <a:xfrm>
                <a:off x="8465208" y="496786"/>
                <a:ext cx="635139" cy="198319"/>
              </a:xfrm>
              <a:custGeom>
                <a:avLst/>
                <a:gdLst>
                  <a:gd name="connsiteX0" fmla="*/ 578135 w 601033"/>
                  <a:gd name="connsiteY0" fmla="*/ 24248 h 187670"/>
                  <a:gd name="connsiteX1" fmla="*/ 601033 w 601033"/>
                  <a:gd name="connsiteY1" fmla="*/ 31356 h 187670"/>
                  <a:gd name="connsiteX2" fmla="*/ 589838 w 601033"/>
                  <a:gd name="connsiteY2" fmla="*/ 187670 h 187670"/>
                  <a:gd name="connsiteX3" fmla="*/ 22898 w 601033"/>
                  <a:gd name="connsiteY3" fmla="*/ 24248 h 187670"/>
                  <a:gd name="connsiteX4" fmla="*/ 11194 w 601033"/>
                  <a:gd name="connsiteY4" fmla="*/ 187670 h 187670"/>
                  <a:gd name="connsiteX5" fmla="*/ 0 w 601033"/>
                  <a:gd name="connsiteY5" fmla="*/ 31356 h 187670"/>
                  <a:gd name="connsiteX6" fmla="*/ 96493 w 601033"/>
                  <a:gd name="connsiteY6" fmla="*/ 6578 h 187670"/>
                  <a:gd name="connsiteX7" fmla="*/ 83524 w 601033"/>
                  <a:gd name="connsiteY7" fmla="*/ 187670 h 187670"/>
                  <a:gd name="connsiteX8" fmla="*/ 70757 w 601033"/>
                  <a:gd name="connsiteY8" fmla="*/ 9392 h 187670"/>
                  <a:gd name="connsiteX9" fmla="*/ 71803 w 601033"/>
                  <a:gd name="connsiteY9" fmla="*/ 9067 h 187670"/>
                  <a:gd name="connsiteX10" fmla="*/ 504538 w 601033"/>
                  <a:gd name="connsiteY10" fmla="*/ 6578 h 187670"/>
                  <a:gd name="connsiteX11" fmla="*/ 529229 w 601033"/>
                  <a:gd name="connsiteY11" fmla="*/ 9067 h 187670"/>
                  <a:gd name="connsiteX12" fmla="*/ 530275 w 601033"/>
                  <a:gd name="connsiteY12" fmla="*/ 9392 h 187670"/>
                  <a:gd name="connsiteX13" fmla="*/ 517507 w 601033"/>
                  <a:gd name="connsiteY13" fmla="*/ 187670 h 187670"/>
                  <a:gd name="connsiteX14" fmla="*/ 431736 w 601033"/>
                  <a:gd name="connsiteY14" fmla="*/ 0 h 187670"/>
                  <a:gd name="connsiteX15" fmla="*/ 439285 w 601033"/>
                  <a:gd name="connsiteY15" fmla="*/ 0 h 187670"/>
                  <a:gd name="connsiteX16" fmla="*/ 458478 w 601033"/>
                  <a:gd name="connsiteY16" fmla="*/ 1935 h 187670"/>
                  <a:gd name="connsiteX17" fmla="*/ 445176 w 601033"/>
                  <a:gd name="connsiteY17" fmla="*/ 187670 h 187670"/>
                  <a:gd name="connsiteX18" fmla="*/ 359406 w 601033"/>
                  <a:gd name="connsiteY18" fmla="*/ 0 h 187670"/>
                  <a:gd name="connsiteX19" fmla="*/ 386286 w 601033"/>
                  <a:gd name="connsiteY19" fmla="*/ 0 h 187670"/>
                  <a:gd name="connsiteX20" fmla="*/ 372846 w 601033"/>
                  <a:gd name="connsiteY20" fmla="*/ 187670 h 187670"/>
                  <a:gd name="connsiteX21" fmla="*/ 287075 w 601033"/>
                  <a:gd name="connsiteY21" fmla="*/ 0 h 187670"/>
                  <a:gd name="connsiteX22" fmla="*/ 313955 w 601033"/>
                  <a:gd name="connsiteY22" fmla="*/ 0 h 187670"/>
                  <a:gd name="connsiteX23" fmla="*/ 300515 w 601033"/>
                  <a:gd name="connsiteY23" fmla="*/ 187670 h 187670"/>
                  <a:gd name="connsiteX24" fmla="*/ 214745 w 601033"/>
                  <a:gd name="connsiteY24" fmla="*/ 0 h 187670"/>
                  <a:gd name="connsiteX25" fmla="*/ 241625 w 601033"/>
                  <a:gd name="connsiteY25" fmla="*/ 0 h 187670"/>
                  <a:gd name="connsiteX26" fmla="*/ 228185 w 601033"/>
                  <a:gd name="connsiteY26" fmla="*/ 187670 h 187670"/>
                  <a:gd name="connsiteX27" fmla="*/ 161747 w 601033"/>
                  <a:gd name="connsiteY27" fmla="*/ 0 h 187670"/>
                  <a:gd name="connsiteX28" fmla="*/ 169294 w 601033"/>
                  <a:gd name="connsiteY28" fmla="*/ 0 h 187670"/>
                  <a:gd name="connsiteX29" fmla="*/ 155854 w 601033"/>
                  <a:gd name="connsiteY29" fmla="*/ 187670 h 187670"/>
                  <a:gd name="connsiteX30" fmla="*/ 142553 w 601033"/>
                  <a:gd name="connsiteY30" fmla="*/ 1935 h 187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01033" h="187670">
                    <a:moveTo>
                      <a:pt x="578135" y="24248"/>
                    </a:moveTo>
                    <a:lnTo>
                      <a:pt x="601033" y="31356"/>
                    </a:lnTo>
                    <a:lnTo>
                      <a:pt x="589838" y="187670"/>
                    </a:lnTo>
                    <a:close/>
                    <a:moveTo>
                      <a:pt x="22898" y="24248"/>
                    </a:moveTo>
                    <a:lnTo>
                      <a:pt x="11194" y="187670"/>
                    </a:lnTo>
                    <a:lnTo>
                      <a:pt x="0" y="31356"/>
                    </a:lnTo>
                    <a:close/>
                    <a:moveTo>
                      <a:pt x="96493" y="6578"/>
                    </a:moveTo>
                    <a:lnTo>
                      <a:pt x="83524" y="187670"/>
                    </a:lnTo>
                    <a:lnTo>
                      <a:pt x="70757" y="9392"/>
                    </a:lnTo>
                    <a:lnTo>
                      <a:pt x="71803" y="9067"/>
                    </a:lnTo>
                    <a:close/>
                    <a:moveTo>
                      <a:pt x="504538" y="6578"/>
                    </a:moveTo>
                    <a:lnTo>
                      <a:pt x="529229" y="9067"/>
                    </a:lnTo>
                    <a:lnTo>
                      <a:pt x="530275" y="9392"/>
                    </a:lnTo>
                    <a:lnTo>
                      <a:pt x="517507" y="187670"/>
                    </a:lnTo>
                    <a:close/>
                    <a:moveTo>
                      <a:pt x="431736" y="0"/>
                    </a:moveTo>
                    <a:lnTo>
                      <a:pt x="439285" y="0"/>
                    </a:lnTo>
                    <a:lnTo>
                      <a:pt x="458478" y="1935"/>
                    </a:lnTo>
                    <a:lnTo>
                      <a:pt x="445176" y="187670"/>
                    </a:lnTo>
                    <a:close/>
                    <a:moveTo>
                      <a:pt x="359406" y="0"/>
                    </a:moveTo>
                    <a:lnTo>
                      <a:pt x="386286" y="0"/>
                    </a:lnTo>
                    <a:lnTo>
                      <a:pt x="372846" y="187670"/>
                    </a:lnTo>
                    <a:close/>
                    <a:moveTo>
                      <a:pt x="287075" y="0"/>
                    </a:moveTo>
                    <a:lnTo>
                      <a:pt x="313955" y="0"/>
                    </a:lnTo>
                    <a:lnTo>
                      <a:pt x="300515" y="187670"/>
                    </a:lnTo>
                    <a:close/>
                    <a:moveTo>
                      <a:pt x="214745" y="0"/>
                    </a:moveTo>
                    <a:lnTo>
                      <a:pt x="241625" y="0"/>
                    </a:lnTo>
                    <a:lnTo>
                      <a:pt x="228185" y="187670"/>
                    </a:lnTo>
                    <a:close/>
                    <a:moveTo>
                      <a:pt x="161747" y="0"/>
                    </a:moveTo>
                    <a:lnTo>
                      <a:pt x="169294" y="0"/>
                    </a:lnTo>
                    <a:lnTo>
                      <a:pt x="155854" y="187670"/>
                    </a:lnTo>
                    <a:lnTo>
                      <a:pt x="142553" y="193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0" name="月 1649">
                <a:extLst>
                  <a:ext uri="{FF2B5EF4-FFF2-40B4-BE49-F238E27FC236}">
                    <a16:creationId xmlns:a16="http://schemas.microsoft.com/office/drawing/2014/main" id="{ADC950CC-1DF4-4D01-88EE-297B5F7D1A55}"/>
                  </a:ext>
                </a:extLst>
              </p:cNvPr>
              <p:cNvSpPr/>
              <p:nvPr/>
            </p:nvSpPr>
            <p:spPr bwMode="auto">
              <a:xfrm rot="4500000">
                <a:off x="8411928" y="696037"/>
                <a:ext cx="79015" cy="278049"/>
              </a:xfrm>
              <a:prstGeom prst="moon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1" name="月 1650">
                <a:extLst>
                  <a:ext uri="{FF2B5EF4-FFF2-40B4-BE49-F238E27FC236}">
                    <a16:creationId xmlns:a16="http://schemas.microsoft.com/office/drawing/2014/main" id="{28DC53B7-3A01-4620-BCDA-E97381D6CA2A}"/>
                  </a:ext>
                </a:extLst>
              </p:cNvPr>
              <p:cNvSpPr/>
              <p:nvPr/>
            </p:nvSpPr>
            <p:spPr bwMode="auto">
              <a:xfrm rot="17100000" flipH="1">
                <a:off x="9072860" y="696037"/>
                <a:ext cx="79015" cy="278049"/>
              </a:xfrm>
              <a:prstGeom prst="moon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20" name="グループ化 1619">
              <a:extLst>
                <a:ext uri="{FF2B5EF4-FFF2-40B4-BE49-F238E27FC236}">
                  <a16:creationId xmlns:a16="http://schemas.microsoft.com/office/drawing/2014/main" id="{D82A87F3-A6B3-48A0-87FA-7D473DAEB6DD}"/>
                </a:ext>
              </a:extLst>
            </p:cNvPr>
            <p:cNvGrpSpPr/>
            <p:nvPr/>
          </p:nvGrpSpPr>
          <p:grpSpPr>
            <a:xfrm flipH="1">
              <a:off x="9050749" y="1707566"/>
              <a:ext cx="630182" cy="1339586"/>
              <a:chOff x="28583" y="1586903"/>
              <a:chExt cx="630182" cy="1422880"/>
            </a:xfrm>
          </p:grpSpPr>
          <p:sp>
            <p:nvSpPr>
              <p:cNvPr id="1633" name="フリーフォーム: 図形 1632">
                <a:extLst>
                  <a:ext uri="{FF2B5EF4-FFF2-40B4-BE49-F238E27FC236}">
                    <a16:creationId xmlns:a16="http://schemas.microsoft.com/office/drawing/2014/main" id="{3199F0EC-0091-4FE8-BAAC-948304BFD0BB}"/>
                  </a:ext>
                </a:extLst>
              </p:cNvPr>
              <p:cNvSpPr/>
              <p:nvPr/>
            </p:nvSpPr>
            <p:spPr bwMode="auto">
              <a:xfrm rot="20413771">
                <a:off x="174764" y="2511774"/>
                <a:ext cx="435469" cy="498009"/>
              </a:xfrm>
              <a:custGeom>
                <a:avLst/>
                <a:gdLst>
                  <a:gd name="connsiteX0" fmla="*/ 88133 w 438003"/>
                  <a:gd name="connsiteY0" fmla="*/ 0 h 353797"/>
                  <a:gd name="connsiteX1" fmla="*/ 120714 w 438003"/>
                  <a:gd name="connsiteY1" fmla="*/ 6195 h 353797"/>
                  <a:gd name="connsiteX2" fmla="*/ 207197 w 438003"/>
                  <a:gd name="connsiteY2" fmla="*/ 40851 h 353797"/>
                  <a:gd name="connsiteX3" fmla="*/ 215228 w 438003"/>
                  <a:gd name="connsiteY3" fmla="*/ 37525 h 353797"/>
                  <a:gd name="connsiteX4" fmla="*/ 349482 w 438003"/>
                  <a:gd name="connsiteY4" fmla="*/ 37525 h 353797"/>
                  <a:gd name="connsiteX5" fmla="*/ 383732 w 438003"/>
                  <a:gd name="connsiteY5" fmla="*/ 71775 h 353797"/>
                  <a:gd name="connsiteX6" fmla="*/ 373700 w 438003"/>
                  <a:gd name="connsiteY6" fmla="*/ 95993 h 353797"/>
                  <a:gd name="connsiteX7" fmla="*/ 352452 w 438003"/>
                  <a:gd name="connsiteY7" fmla="*/ 104794 h 353797"/>
                  <a:gd name="connsiteX8" fmla="*/ 352668 w 438003"/>
                  <a:gd name="connsiteY8" fmla="*/ 104945 h 353797"/>
                  <a:gd name="connsiteX9" fmla="*/ 355229 w 438003"/>
                  <a:gd name="connsiteY9" fmla="*/ 106736 h 353797"/>
                  <a:gd name="connsiteX10" fmla="*/ 409176 w 438003"/>
                  <a:gd name="connsiteY10" fmla="*/ 161103 h 353797"/>
                  <a:gd name="connsiteX11" fmla="*/ 409797 w 438003"/>
                  <a:gd name="connsiteY11" fmla="*/ 203122 h 353797"/>
                  <a:gd name="connsiteX12" fmla="*/ 403753 w 438003"/>
                  <a:gd name="connsiteY12" fmla="*/ 206439 h 353797"/>
                  <a:gd name="connsiteX13" fmla="*/ 427100 w 438003"/>
                  <a:gd name="connsiteY13" fmla="*/ 231630 h 353797"/>
                  <a:gd name="connsiteX14" fmla="*/ 428149 w 438003"/>
                  <a:gd name="connsiteY14" fmla="*/ 279295 h 353797"/>
                  <a:gd name="connsiteX15" fmla="*/ 407029 w 438003"/>
                  <a:gd name="connsiteY15" fmla="*/ 285290 h 353797"/>
                  <a:gd name="connsiteX16" fmla="*/ 417345 w 438003"/>
                  <a:gd name="connsiteY16" fmla="*/ 303211 h 353797"/>
                  <a:gd name="connsiteX17" fmla="*/ 407649 w 438003"/>
                  <a:gd name="connsiteY17" fmla="*/ 350464 h 353797"/>
                  <a:gd name="connsiteX18" fmla="*/ 395192 w 438003"/>
                  <a:gd name="connsiteY18" fmla="*/ 353775 h 353797"/>
                  <a:gd name="connsiteX19" fmla="*/ 382234 w 438003"/>
                  <a:gd name="connsiteY19" fmla="*/ 351638 h 353797"/>
                  <a:gd name="connsiteX20" fmla="*/ 360835 w 438003"/>
                  <a:gd name="connsiteY20" fmla="*/ 333241 h 353797"/>
                  <a:gd name="connsiteX21" fmla="*/ 349969 w 438003"/>
                  <a:gd name="connsiteY21" fmla="*/ 314367 h 353797"/>
                  <a:gd name="connsiteX22" fmla="*/ 335325 w 438003"/>
                  <a:gd name="connsiteY22" fmla="*/ 343031 h 353797"/>
                  <a:gd name="connsiteX23" fmla="*/ 322869 w 438003"/>
                  <a:gd name="connsiteY23" fmla="*/ 346342 h 353797"/>
                  <a:gd name="connsiteX24" fmla="*/ 309910 w 438003"/>
                  <a:gd name="connsiteY24" fmla="*/ 344205 h 353797"/>
                  <a:gd name="connsiteX25" fmla="*/ 288511 w 438003"/>
                  <a:gd name="connsiteY25" fmla="*/ 325808 h 353797"/>
                  <a:gd name="connsiteX26" fmla="*/ 247266 w 438003"/>
                  <a:gd name="connsiteY26" fmla="*/ 254165 h 353797"/>
                  <a:gd name="connsiteX27" fmla="*/ 192266 w 438003"/>
                  <a:gd name="connsiteY27" fmla="*/ 209502 h 353797"/>
                  <a:gd name="connsiteX28" fmla="*/ 186589 w 438003"/>
                  <a:gd name="connsiteY28" fmla="*/ 207227 h 353797"/>
                  <a:gd name="connsiteX29" fmla="*/ 99321 w 438003"/>
                  <a:gd name="connsiteY29" fmla="*/ 172255 h 353797"/>
                  <a:gd name="connsiteX30" fmla="*/ 48385 w 438003"/>
                  <a:gd name="connsiteY30" fmla="*/ 151844 h 353797"/>
                  <a:gd name="connsiteX31" fmla="*/ 8146 w 438003"/>
                  <a:gd name="connsiteY31" fmla="*/ 48401 h 353797"/>
                  <a:gd name="connsiteX32" fmla="*/ 88133 w 438003"/>
                  <a:gd name="connsiteY32" fmla="*/ 0 h 353797"/>
                  <a:gd name="connsiteX0" fmla="*/ 39833 w 389703"/>
                  <a:gd name="connsiteY0" fmla="*/ 0 h 353797"/>
                  <a:gd name="connsiteX1" fmla="*/ 72414 w 389703"/>
                  <a:gd name="connsiteY1" fmla="*/ 6195 h 353797"/>
                  <a:gd name="connsiteX2" fmla="*/ 158897 w 389703"/>
                  <a:gd name="connsiteY2" fmla="*/ 40851 h 353797"/>
                  <a:gd name="connsiteX3" fmla="*/ 166928 w 389703"/>
                  <a:gd name="connsiteY3" fmla="*/ 37525 h 353797"/>
                  <a:gd name="connsiteX4" fmla="*/ 301182 w 389703"/>
                  <a:gd name="connsiteY4" fmla="*/ 37525 h 353797"/>
                  <a:gd name="connsiteX5" fmla="*/ 335432 w 389703"/>
                  <a:gd name="connsiteY5" fmla="*/ 71775 h 353797"/>
                  <a:gd name="connsiteX6" fmla="*/ 325400 w 389703"/>
                  <a:gd name="connsiteY6" fmla="*/ 95993 h 353797"/>
                  <a:gd name="connsiteX7" fmla="*/ 304152 w 389703"/>
                  <a:gd name="connsiteY7" fmla="*/ 104794 h 353797"/>
                  <a:gd name="connsiteX8" fmla="*/ 304368 w 389703"/>
                  <a:gd name="connsiteY8" fmla="*/ 104945 h 353797"/>
                  <a:gd name="connsiteX9" fmla="*/ 306929 w 389703"/>
                  <a:gd name="connsiteY9" fmla="*/ 106736 h 353797"/>
                  <a:gd name="connsiteX10" fmla="*/ 360876 w 389703"/>
                  <a:gd name="connsiteY10" fmla="*/ 161103 h 353797"/>
                  <a:gd name="connsiteX11" fmla="*/ 361497 w 389703"/>
                  <a:gd name="connsiteY11" fmla="*/ 203122 h 353797"/>
                  <a:gd name="connsiteX12" fmla="*/ 355453 w 389703"/>
                  <a:gd name="connsiteY12" fmla="*/ 206439 h 353797"/>
                  <a:gd name="connsiteX13" fmla="*/ 378800 w 389703"/>
                  <a:gd name="connsiteY13" fmla="*/ 231630 h 353797"/>
                  <a:gd name="connsiteX14" fmla="*/ 379849 w 389703"/>
                  <a:gd name="connsiteY14" fmla="*/ 279295 h 353797"/>
                  <a:gd name="connsiteX15" fmla="*/ 358729 w 389703"/>
                  <a:gd name="connsiteY15" fmla="*/ 285290 h 353797"/>
                  <a:gd name="connsiteX16" fmla="*/ 369045 w 389703"/>
                  <a:gd name="connsiteY16" fmla="*/ 303211 h 353797"/>
                  <a:gd name="connsiteX17" fmla="*/ 359349 w 389703"/>
                  <a:gd name="connsiteY17" fmla="*/ 350464 h 353797"/>
                  <a:gd name="connsiteX18" fmla="*/ 346892 w 389703"/>
                  <a:gd name="connsiteY18" fmla="*/ 353775 h 353797"/>
                  <a:gd name="connsiteX19" fmla="*/ 333934 w 389703"/>
                  <a:gd name="connsiteY19" fmla="*/ 351638 h 353797"/>
                  <a:gd name="connsiteX20" fmla="*/ 312535 w 389703"/>
                  <a:gd name="connsiteY20" fmla="*/ 333241 h 353797"/>
                  <a:gd name="connsiteX21" fmla="*/ 301669 w 389703"/>
                  <a:gd name="connsiteY21" fmla="*/ 314367 h 353797"/>
                  <a:gd name="connsiteX22" fmla="*/ 287025 w 389703"/>
                  <a:gd name="connsiteY22" fmla="*/ 343031 h 353797"/>
                  <a:gd name="connsiteX23" fmla="*/ 274569 w 389703"/>
                  <a:gd name="connsiteY23" fmla="*/ 346342 h 353797"/>
                  <a:gd name="connsiteX24" fmla="*/ 261610 w 389703"/>
                  <a:gd name="connsiteY24" fmla="*/ 344205 h 353797"/>
                  <a:gd name="connsiteX25" fmla="*/ 240211 w 389703"/>
                  <a:gd name="connsiteY25" fmla="*/ 325808 h 353797"/>
                  <a:gd name="connsiteX26" fmla="*/ 198966 w 389703"/>
                  <a:gd name="connsiteY26" fmla="*/ 254165 h 353797"/>
                  <a:gd name="connsiteX27" fmla="*/ 143966 w 389703"/>
                  <a:gd name="connsiteY27" fmla="*/ 209502 h 353797"/>
                  <a:gd name="connsiteX28" fmla="*/ 138289 w 389703"/>
                  <a:gd name="connsiteY28" fmla="*/ 207227 h 353797"/>
                  <a:gd name="connsiteX29" fmla="*/ 51021 w 389703"/>
                  <a:gd name="connsiteY29" fmla="*/ 172255 h 353797"/>
                  <a:gd name="connsiteX30" fmla="*/ 85 w 389703"/>
                  <a:gd name="connsiteY30" fmla="*/ 151844 h 353797"/>
                  <a:gd name="connsiteX31" fmla="*/ 39833 w 389703"/>
                  <a:gd name="connsiteY31" fmla="*/ 0 h 353797"/>
                  <a:gd name="connsiteX0" fmla="*/ 0 w 389618"/>
                  <a:gd name="connsiteY0" fmla="*/ 145649 h 347602"/>
                  <a:gd name="connsiteX1" fmla="*/ 72329 w 389618"/>
                  <a:gd name="connsiteY1" fmla="*/ 0 h 347602"/>
                  <a:gd name="connsiteX2" fmla="*/ 158812 w 389618"/>
                  <a:gd name="connsiteY2" fmla="*/ 34656 h 347602"/>
                  <a:gd name="connsiteX3" fmla="*/ 166843 w 389618"/>
                  <a:gd name="connsiteY3" fmla="*/ 31330 h 347602"/>
                  <a:gd name="connsiteX4" fmla="*/ 301097 w 389618"/>
                  <a:gd name="connsiteY4" fmla="*/ 31330 h 347602"/>
                  <a:gd name="connsiteX5" fmla="*/ 335347 w 389618"/>
                  <a:gd name="connsiteY5" fmla="*/ 65580 h 347602"/>
                  <a:gd name="connsiteX6" fmla="*/ 325315 w 389618"/>
                  <a:gd name="connsiteY6" fmla="*/ 89798 h 347602"/>
                  <a:gd name="connsiteX7" fmla="*/ 304067 w 389618"/>
                  <a:gd name="connsiteY7" fmla="*/ 98599 h 347602"/>
                  <a:gd name="connsiteX8" fmla="*/ 304283 w 389618"/>
                  <a:gd name="connsiteY8" fmla="*/ 98750 h 347602"/>
                  <a:gd name="connsiteX9" fmla="*/ 306844 w 389618"/>
                  <a:gd name="connsiteY9" fmla="*/ 100541 h 347602"/>
                  <a:gd name="connsiteX10" fmla="*/ 360791 w 389618"/>
                  <a:gd name="connsiteY10" fmla="*/ 154908 h 347602"/>
                  <a:gd name="connsiteX11" fmla="*/ 361412 w 389618"/>
                  <a:gd name="connsiteY11" fmla="*/ 196927 h 347602"/>
                  <a:gd name="connsiteX12" fmla="*/ 355368 w 389618"/>
                  <a:gd name="connsiteY12" fmla="*/ 200244 h 347602"/>
                  <a:gd name="connsiteX13" fmla="*/ 378715 w 389618"/>
                  <a:gd name="connsiteY13" fmla="*/ 225435 h 347602"/>
                  <a:gd name="connsiteX14" fmla="*/ 379764 w 389618"/>
                  <a:gd name="connsiteY14" fmla="*/ 273100 h 347602"/>
                  <a:gd name="connsiteX15" fmla="*/ 358644 w 389618"/>
                  <a:gd name="connsiteY15" fmla="*/ 279095 h 347602"/>
                  <a:gd name="connsiteX16" fmla="*/ 368960 w 389618"/>
                  <a:gd name="connsiteY16" fmla="*/ 297016 h 347602"/>
                  <a:gd name="connsiteX17" fmla="*/ 359264 w 389618"/>
                  <a:gd name="connsiteY17" fmla="*/ 344269 h 347602"/>
                  <a:gd name="connsiteX18" fmla="*/ 346807 w 389618"/>
                  <a:gd name="connsiteY18" fmla="*/ 347580 h 347602"/>
                  <a:gd name="connsiteX19" fmla="*/ 333849 w 389618"/>
                  <a:gd name="connsiteY19" fmla="*/ 345443 h 347602"/>
                  <a:gd name="connsiteX20" fmla="*/ 312450 w 389618"/>
                  <a:gd name="connsiteY20" fmla="*/ 327046 h 347602"/>
                  <a:gd name="connsiteX21" fmla="*/ 301584 w 389618"/>
                  <a:gd name="connsiteY21" fmla="*/ 308172 h 347602"/>
                  <a:gd name="connsiteX22" fmla="*/ 286940 w 389618"/>
                  <a:gd name="connsiteY22" fmla="*/ 336836 h 347602"/>
                  <a:gd name="connsiteX23" fmla="*/ 274484 w 389618"/>
                  <a:gd name="connsiteY23" fmla="*/ 340147 h 347602"/>
                  <a:gd name="connsiteX24" fmla="*/ 261525 w 389618"/>
                  <a:gd name="connsiteY24" fmla="*/ 338010 h 347602"/>
                  <a:gd name="connsiteX25" fmla="*/ 240126 w 389618"/>
                  <a:gd name="connsiteY25" fmla="*/ 319613 h 347602"/>
                  <a:gd name="connsiteX26" fmla="*/ 198881 w 389618"/>
                  <a:gd name="connsiteY26" fmla="*/ 247970 h 347602"/>
                  <a:gd name="connsiteX27" fmla="*/ 143881 w 389618"/>
                  <a:gd name="connsiteY27" fmla="*/ 203307 h 347602"/>
                  <a:gd name="connsiteX28" fmla="*/ 138204 w 389618"/>
                  <a:gd name="connsiteY28" fmla="*/ 201032 h 347602"/>
                  <a:gd name="connsiteX29" fmla="*/ 50936 w 389618"/>
                  <a:gd name="connsiteY29" fmla="*/ 166060 h 347602"/>
                  <a:gd name="connsiteX30" fmla="*/ 0 w 389618"/>
                  <a:gd name="connsiteY30" fmla="*/ 145649 h 347602"/>
                  <a:gd name="connsiteX0" fmla="*/ 0 w 397012"/>
                  <a:gd name="connsiteY0" fmla="*/ 17837 h 347602"/>
                  <a:gd name="connsiteX1" fmla="*/ 79723 w 397012"/>
                  <a:gd name="connsiteY1" fmla="*/ 0 h 347602"/>
                  <a:gd name="connsiteX2" fmla="*/ 166206 w 397012"/>
                  <a:gd name="connsiteY2" fmla="*/ 34656 h 347602"/>
                  <a:gd name="connsiteX3" fmla="*/ 174237 w 397012"/>
                  <a:gd name="connsiteY3" fmla="*/ 31330 h 347602"/>
                  <a:gd name="connsiteX4" fmla="*/ 308491 w 397012"/>
                  <a:gd name="connsiteY4" fmla="*/ 31330 h 347602"/>
                  <a:gd name="connsiteX5" fmla="*/ 342741 w 397012"/>
                  <a:gd name="connsiteY5" fmla="*/ 65580 h 347602"/>
                  <a:gd name="connsiteX6" fmla="*/ 332709 w 397012"/>
                  <a:gd name="connsiteY6" fmla="*/ 89798 h 347602"/>
                  <a:gd name="connsiteX7" fmla="*/ 311461 w 397012"/>
                  <a:gd name="connsiteY7" fmla="*/ 98599 h 347602"/>
                  <a:gd name="connsiteX8" fmla="*/ 311677 w 397012"/>
                  <a:gd name="connsiteY8" fmla="*/ 98750 h 347602"/>
                  <a:gd name="connsiteX9" fmla="*/ 314238 w 397012"/>
                  <a:gd name="connsiteY9" fmla="*/ 100541 h 347602"/>
                  <a:gd name="connsiteX10" fmla="*/ 368185 w 397012"/>
                  <a:gd name="connsiteY10" fmla="*/ 154908 h 347602"/>
                  <a:gd name="connsiteX11" fmla="*/ 368806 w 397012"/>
                  <a:gd name="connsiteY11" fmla="*/ 196927 h 347602"/>
                  <a:gd name="connsiteX12" fmla="*/ 362762 w 397012"/>
                  <a:gd name="connsiteY12" fmla="*/ 200244 h 347602"/>
                  <a:gd name="connsiteX13" fmla="*/ 386109 w 397012"/>
                  <a:gd name="connsiteY13" fmla="*/ 225435 h 347602"/>
                  <a:gd name="connsiteX14" fmla="*/ 387158 w 397012"/>
                  <a:gd name="connsiteY14" fmla="*/ 273100 h 347602"/>
                  <a:gd name="connsiteX15" fmla="*/ 366038 w 397012"/>
                  <a:gd name="connsiteY15" fmla="*/ 279095 h 347602"/>
                  <a:gd name="connsiteX16" fmla="*/ 376354 w 397012"/>
                  <a:gd name="connsiteY16" fmla="*/ 297016 h 347602"/>
                  <a:gd name="connsiteX17" fmla="*/ 366658 w 397012"/>
                  <a:gd name="connsiteY17" fmla="*/ 344269 h 347602"/>
                  <a:gd name="connsiteX18" fmla="*/ 354201 w 397012"/>
                  <a:gd name="connsiteY18" fmla="*/ 347580 h 347602"/>
                  <a:gd name="connsiteX19" fmla="*/ 341243 w 397012"/>
                  <a:gd name="connsiteY19" fmla="*/ 345443 h 347602"/>
                  <a:gd name="connsiteX20" fmla="*/ 319844 w 397012"/>
                  <a:gd name="connsiteY20" fmla="*/ 327046 h 347602"/>
                  <a:gd name="connsiteX21" fmla="*/ 308978 w 397012"/>
                  <a:gd name="connsiteY21" fmla="*/ 308172 h 347602"/>
                  <a:gd name="connsiteX22" fmla="*/ 294334 w 397012"/>
                  <a:gd name="connsiteY22" fmla="*/ 336836 h 347602"/>
                  <a:gd name="connsiteX23" fmla="*/ 281878 w 397012"/>
                  <a:gd name="connsiteY23" fmla="*/ 340147 h 347602"/>
                  <a:gd name="connsiteX24" fmla="*/ 268919 w 397012"/>
                  <a:gd name="connsiteY24" fmla="*/ 338010 h 347602"/>
                  <a:gd name="connsiteX25" fmla="*/ 247520 w 397012"/>
                  <a:gd name="connsiteY25" fmla="*/ 319613 h 347602"/>
                  <a:gd name="connsiteX26" fmla="*/ 206275 w 397012"/>
                  <a:gd name="connsiteY26" fmla="*/ 247970 h 347602"/>
                  <a:gd name="connsiteX27" fmla="*/ 151275 w 397012"/>
                  <a:gd name="connsiteY27" fmla="*/ 203307 h 347602"/>
                  <a:gd name="connsiteX28" fmla="*/ 145598 w 397012"/>
                  <a:gd name="connsiteY28" fmla="*/ 201032 h 347602"/>
                  <a:gd name="connsiteX29" fmla="*/ 58330 w 397012"/>
                  <a:gd name="connsiteY29" fmla="*/ 166060 h 347602"/>
                  <a:gd name="connsiteX30" fmla="*/ 0 w 397012"/>
                  <a:gd name="connsiteY30" fmla="*/ 17837 h 347602"/>
                  <a:gd name="connsiteX0" fmla="*/ 2865 w 399877"/>
                  <a:gd name="connsiteY0" fmla="*/ 17837 h 347602"/>
                  <a:gd name="connsiteX1" fmla="*/ 82588 w 399877"/>
                  <a:gd name="connsiteY1" fmla="*/ 0 h 347602"/>
                  <a:gd name="connsiteX2" fmla="*/ 169071 w 399877"/>
                  <a:gd name="connsiteY2" fmla="*/ 34656 h 347602"/>
                  <a:gd name="connsiteX3" fmla="*/ 177102 w 399877"/>
                  <a:gd name="connsiteY3" fmla="*/ 31330 h 347602"/>
                  <a:gd name="connsiteX4" fmla="*/ 311356 w 399877"/>
                  <a:gd name="connsiteY4" fmla="*/ 31330 h 347602"/>
                  <a:gd name="connsiteX5" fmla="*/ 345606 w 399877"/>
                  <a:gd name="connsiteY5" fmla="*/ 65580 h 347602"/>
                  <a:gd name="connsiteX6" fmla="*/ 335574 w 399877"/>
                  <a:gd name="connsiteY6" fmla="*/ 89798 h 347602"/>
                  <a:gd name="connsiteX7" fmla="*/ 314326 w 399877"/>
                  <a:gd name="connsiteY7" fmla="*/ 98599 h 347602"/>
                  <a:gd name="connsiteX8" fmla="*/ 314542 w 399877"/>
                  <a:gd name="connsiteY8" fmla="*/ 98750 h 347602"/>
                  <a:gd name="connsiteX9" fmla="*/ 317103 w 399877"/>
                  <a:gd name="connsiteY9" fmla="*/ 100541 h 347602"/>
                  <a:gd name="connsiteX10" fmla="*/ 371050 w 399877"/>
                  <a:gd name="connsiteY10" fmla="*/ 154908 h 347602"/>
                  <a:gd name="connsiteX11" fmla="*/ 371671 w 399877"/>
                  <a:gd name="connsiteY11" fmla="*/ 196927 h 347602"/>
                  <a:gd name="connsiteX12" fmla="*/ 365627 w 399877"/>
                  <a:gd name="connsiteY12" fmla="*/ 200244 h 347602"/>
                  <a:gd name="connsiteX13" fmla="*/ 388974 w 399877"/>
                  <a:gd name="connsiteY13" fmla="*/ 225435 h 347602"/>
                  <a:gd name="connsiteX14" fmla="*/ 390023 w 399877"/>
                  <a:gd name="connsiteY14" fmla="*/ 273100 h 347602"/>
                  <a:gd name="connsiteX15" fmla="*/ 368903 w 399877"/>
                  <a:gd name="connsiteY15" fmla="*/ 279095 h 347602"/>
                  <a:gd name="connsiteX16" fmla="*/ 379219 w 399877"/>
                  <a:gd name="connsiteY16" fmla="*/ 297016 h 347602"/>
                  <a:gd name="connsiteX17" fmla="*/ 369523 w 399877"/>
                  <a:gd name="connsiteY17" fmla="*/ 344269 h 347602"/>
                  <a:gd name="connsiteX18" fmla="*/ 357066 w 399877"/>
                  <a:gd name="connsiteY18" fmla="*/ 347580 h 347602"/>
                  <a:gd name="connsiteX19" fmla="*/ 344108 w 399877"/>
                  <a:gd name="connsiteY19" fmla="*/ 345443 h 347602"/>
                  <a:gd name="connsiteX20" fmla="*/ 322709 w 399877"/>
                  <a:gd name="connsiteY20" fmla="*/ 327046 h 347602"/>
                  <a:gd name="connsiteX21" fmla="*/ 311843 w 399877"/>
                  <a:gd name="connsiteY21" fmla="*/ 308172 h 347602"/>
                  <a:gd name="connsiteX22" fmla="*/ 297199 w 399877"/>
                  <a:gd name="connsiteY22" fmla="*/ 336836 h 347602"/>
                  <a:gd name="connsiteX23" fmla="*/ 284743 w 399877"/>
                  <a:gd name="connsiteY23" fmla="*/ 340147 h 347602"/>
                  <a:gd name="connsiteX24" fmla="*/ 271784 w 399877"/>
                  <a:gd name="connsiteY24" fmla="*/ 338010 h 347602"/>
                  <a:gd name="connsiteX25" fmla="*/ 250385 w 399877"/>
                  <a:gd name="connsiteY25" fmla="*/ 319613 h 347602"/>
                  <a:gd name="connsiteX26" fmla="*/ 209140 w 399877"/>
                  <a:gd name="connsiteY26" fmla="*/ 247970 h 347602"/>
                  <a:gd name="connsiteX27" fmla="*/ 154140 w 399877"/>
                  <a:gd name="connsiteY27" fmla="*/ 203307 h 347602"/>
                  <a:gd name="connsiteX28" fmla="*/ 148463 w 399877"/>
                  <a:gd name="connsiteY28" fmla="*/ 201032 h 347602"/>
                  <a:gd name="connsiteX29" fmla="*/ 61195 w 399877"/>
                  <a:gd name="connsiteY29" fmla="*/ 166060 h 347602"/>
                  <a:gd name="connsiteX30" fmla="*/ 2865 w 399877"/>
                  <a:gd name="connsiteY30" fmla="*/ 17837 h 347602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27539 h 457304"/>
                  <a:gd name="connsiteX1" fmla="*/ 57932 w 399877"/>
                  <a:gd name="connsiteY1" fmla="*/ 10220 h 457304"/>
                  <a:gd name="connsiteX2" fmla="*/ 232928 w 399877"/>
                  <a:gd name="connsiteY2" fmla="*/ 134781 h 457304"/>
                  <a:gd name="connsiteX3" fmla="*/ 311356 w 399877"/>
                  <a:gd name="connsiteY3" fmla="*/ 141032 h 457304"/>
                  <a:gd name="connsiteX4" fmla="*/ 345606 w 399877"/>
                  <a:gd name="connsiteY4" fmla="*/ 175282 h 457304"/>
                  <a:gd name="connsiteX5" fmla="*/ 335574 w 399877"/>
                  <a:gd name="connsiteY5" fmla="*/ 199500 h 457304"/>
                  <a:gd name="connsiteX6" fmla="*/ 314326 w 399877"/>
                  <a:gd name="connsiteY6" fmla="*/ 208301 h 457304"/>
                  <a:gd name="connsiteX7" fmla="*/ 314542 w 399877"/>
                  <a:gd name="connsiteY7" fmla="*/ 208452 h 457304"/>
                  <a:gd name="connsiteX8" fmla="*/ 317103 w 399877"/>
                  <a:gd name="connsiteY8" fmla="*/ 210243 h 457304"/>
                  <a:gd name="connsiteX9" fmla="*/ 371050 w 399877"/>
                  <a:gd name="connsiteY9" fmla="*/ 264610 h 457304"/>
                  <a:gd name="connsiteX10" fmla="*/ 371671 w 399877"/>
                  <a:gd name="connsiteY10" fmla="*/ 306629 h 457304"/>
                  <a:gd name="connsiteX11" fmla="*/ 365627 w 399877"/>
                  <a:gd name="connsiteY11" fmla="*/ 309946 h 457304"/>
                  <a:gd name="connsiteX12" fmla="*/ 388974 w 399877"/>
                  <a:gd name="connsiteY12" fmla="*/ 335137 h 457304"/>
                  <a:gd name="connsiteX13" fmla="*/ 390023 w 399877"/>
                  <a:gd name="connsiteY13" fmla="*/ 382802 h 457304"/>
                  <a:gd name="connsiteX14" fmla="*/ 368903 w 399877"/>
                  <a:gd name="connsiteY14" fmla="*/ 388797 h 457304"/>
                  <a:gd name="connsiteX15" fmla="*/ 379219 w 399877"/>
                  <a:gd name="connsiteY15" fmla="*/ 406718 h 457304"/>
                  <a:gd name="connsiteX16" fmla="*/ 369523 w 399877"/>
                  <a:gd name="connsiteY16" fmla="*/ 453971 h 457304"/>
                  <a:gd name="connsiteX17" fmla="*/ 357066 w 399877"/>
                  <a:gd name="connsiteY17" fmla="*/ 457282 h 457304"/>
                  <a:gd name="connsiteX18" fmla="*/ 344108 w 399877"/>
                  <a:gd name="connsiteY18" fmla="*/ 455145 h 457304"/>
                  <a:gd name="connsiteX19" fmla="*/ 322709 w 399877"/>
                  <a:gd name="connsiteY19" fmla="*/ 436748 h 457304"/>
                  <a:gd name="connsiteX20" fmla="*/ 311843 w 399877"/>
                  <a:gd name="connsiteY20" fmla="*/ 417874 h 457304"/>
                  <a:gd name="connsiteX21" fmla="*/ 297199 w 399877"/>
                  <a:gd name="connsiteY21" fmla="*/ 446538 h 457304"/>
                  <a:gd name="connsiteX22" fmla="*/ 284743 w 399877"/>
                  <a:gd name="connsiteY22" fmla="*/ 449849 h 457304"/>
                  <a:gd name="connsiteX23" fmla="*/ 271784 w 399877"/>
                  <a:gd name="connsiteY23" fmla="*/ 447712 h 457304"/>
                  <a:gd name="connsiteX24" fmla="*/ 250385 w 399877"/>
                  <a:gd name="connsiteY24" fmla="*/ 429315 h 457304"/>
                  <a:gd name="connsiteX25" fmla="*/ 209140 w 399877"/>
                  <a:gd name="connsiteY25" fmla="*/ 357672 h 457304"/>
                  <a:gd name="connsiteX26" fmla="*/ 154140 w 399877"/>
                  <a:gd name="connsiteY26" fmla="*/ 313009 h 457304"/>
                  <a:gd name="connsiteX27" fmla="*/ 148463 w 399877"/>
                  <a:gd name="connsiteY27" fmla="*/ 310734 h 457304"/>
                  <a:gd name="connsiteX28" fmla="*/ 61195 w 399877"/>
                  <a:gd name="connsiteY28" fmla="*/ 275762 h 457304"/>
                  <a:gd name="connsiteX29" fmla="*/ 2865 w 399877"/>
                  <a:gd name="connsiteY29" fmla="*/ 127539 h 45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9877" h="457304">
                    <a:moveTo>
                      <a:pt x="2865" y="127539"/>
                    </a:moveTo>
                    <a:cubicBezTo>
                      <a:pt x="6430" y="99862"/>
                      <a:pt x="31463" y="28719"/>
                      <a:pt x="57932" y="10220"/>
                    </a:cubicBezTo>
                    <a:cubicBezTo>
                      <a:pt x="138647" y="-8372"/>
                      <a:pt x="237140" y="-18251"/>
                      <a:pt x="232928" y="134781"/>
                    </a:cubicBezTo>
                    <a:lnTo>
                      <a:pt x="311356" y="141032"/>
                    </a:lnTo>
                    <a:cubicBezTo>
                      <a:pt x="330272" y="141032"/>
                      <a:pt x="345606" y="156366"/>
                      <a:pt x="345606" y="175282"/>
                    </a:cubicBezTo>
                    <a:cubicBezTo>
                      <a:pt x="345606" y="184740"/>
                      <a:pt x="341772" y="193303"/>
                      <a:pt x="335574" y="199500"/>
                    </a:cubicBezTo>
                    <a:lnTo>
                      <a:pt x="314326" y="208301"/>
                    </a:lnTo>
                    <a:lnTo>
                      <a:pt x="314542" y="208452"/>
                    </a:lnTo>
                    <a:cubicBezTo>
                      <a:pt x="315612" y="208804"/>
                      <a:pt x="316371" y="209504"/>
                      <a:pt x="317103" y="210243"/>
                    </a:cubicBezTo>
                    <a:lnTo>
                      <a:pt x="371050" y="264610"/>
                    </a:lnTo>
                    <a:cubicBezTo>
                      <a:pt x="383553" y="277209"/>
                      <a:pt x="383831" y="296022"/>
                      <a:pt x="371671" y="306629"/>
                    </a:cubicBezTo>
                    <a:lnTo>
                      <a:pt x="365627" y="309946"/>
                    </a:lnTo>
                    <a:lnTo>
                      <a:pt x="388974" y="335137"/>
                    </a:lnTo>
                    <a:cubicBezTo>
                      <a:pt x="403092" y="350368"/>
                      <a:pt x="403561" y="371709"/>
                      <a:pt x="390023" y="382802"/>
                    </a:cubicBezTo>
                    <a:cubicBezTo>
                      <a:pt x="384164" y="387605"/>
                      <a:pt x="376642" y="389699"/>
                      <a:pt x="368903" y="388797"/>
                    </a:cubicBezTo>
                    <a:lnTo>
                      <a:pt x="379219" y="406718"/>
                    </a:lnTo>
                    <a:cubicBezTo>
                      <a:pt x="389468" y="424523"/>
                      <a:pt x="385127" y="445678"/>
                      <a:pt x="369523" y="453971"/>
                    </a:cubicBezTo>
                    <a:cubicBezTo>
                      <a:pt x="365621" y="456044"/>
                      <a:pt x="361386" y="457118"/>
                      <a:pt x="357066" y="457282"/>
                    </a:cubicBezTo>
                    <a:cubicBezTo>
                      <a:pt x="352746" y="457447"/>
                      <a:pt x="348343" y="456704"/>
                      <a:pt x="344108" y="455145"/>
                    </a:cubicBezTo>
                    <a:cubicBezTo>
                      <a:pt x="335636" y="452028"/>
                      <a:pt x="327833" y="445650"/>
                      <a:pt x="322709" y="436748"/>
                    </a:cubicBezTo>
                    <a:lnTo>
                      <a:pt x="311843" y="417874"/>
                    </a:lnTo>
                    <a:cubicBezTo>
                      <a:pt x="312934" y="429901"/>
                      <a:pt x="307539" y="441043"/>
                      <a:pt x="297199" y="446538"/>
                    </a:cubicBezTo>
                    <a:cubicBezTo>
                      <a:pt x="293298" y="448611"/>
                      <a:pt x="289062" y="449684"/>
                      <a:pt x="284743" y="449849"/>
                    </a:cubicBezTo>
                    <a:cubicBezTo>
                      <a:pt x="280424" y="450014"/>
                      <a:pt x="276019" y="449271"/>
                      <a:pt x="271784" y="447712"/>
                    </a:cubicBezTo>
                    <a:cubicBezTo>
                      <a:pt x="263312" y="444596"/>
                      <a:pt x="255510" y="438217"/>
                      <a:pt x="250385" y="429315"/>
                    </a:cubicBezTo>
                    <a:lnTo>
                      <a:pt x="209140" y="357672"/>
                    </a:lnTo>
                    <a:lnTo>
                      <a:pt x="154140" y="313009"/>
                    </a:lnTo>
                    <a:lnTo>
                      <a:pt x="148463" y="310734"/>
                    </a:lnTo>
                    <a:lnTo>
                      <a:pt x="61195" y="275762"/>
                    </a:lnTo>
                    <a:cubicBezTo>
                      <a:pt x="44216" y="268958"/>
                      <a:pt x="-13413" y="221635"/>
                      <a:pt x="2865" y="1275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34" name="フリーフォーム: 図形 1633">
                <a:extLst>
                  <a:ext uri="{FF2B5EF4-FFF2-40B4-BE49-F238E27FC236}">
                    <a16:creationId xmlns:a16="http://schemas.microsoft.com/office/drawing/2014/main" id="{A79E96E2-04A1-419B-9369-1C44231A524F}"/>
                  </a:ext>
                </a:extLst>
              </p:cNvPr>
              <p:cNvSpPr/>
              <p:nvPr/>
            </p:nvSpPr>
            <p:spPr bwMode="auto">
              <a:xfrm rot="1735894">
                <a:off x="28583" y="1586903"/>
                <a:ext cx="630182" cy="1141365"/>
              </a:xfrm>
              <a:custGeom>
                <a:avLst/>
                <a:gdLst>
                  <a:gd name="connsiteX0" fmla="*/ 192464 w 514134"/>
                  <a:gd name="connsiteY0" fmla="*/ 0 h 987147"/>
                  <a:gd name="connsiteX1" fmla="*/ 196079 w 514134"/>
                  <a:gd name="connsiteY1" fmla="*/ 861 h 987147"/>
                  <a:gd name="connsiteX2" fmla="*/ 170279 w 514134"/>
                  <a:gd name="connsiteY2" fmla="*/ 50209 h 987147"/>
                  <a:gd name="connsiteX3" fmla="*/ 159905 w 514134"/>
                  <a:gd name="connsiteY3" fmla="*/ 116473 h 987147"/>
                  <a:gd name="connsiteX4" fmla="*/ 198570 w 514134"/>
                  <a:gd name="connsiteY4" fmla="*/ 236850 h 987147"/>
                  <a:gd name="connsiteX5" fmla="*/ 225978 w 514134"/>
                  <a:gd name="connsiteY5" fmla="*/ 260681 h 987147"/>
                  <a:gd name="connsiteX6" fmla="*/ 247887 w 514134"/>
                  <a:gd name="connsiteY6" fmla="*/ 377332 h 987147"/>
                  <a:gd name="connsiteX7" fmla="*/ 504510 w 514134"/>
                  <a:gd name="connsiteY7" fmla="*/ 738490 h 987147"/>
                  <a:gd name="connsiteX8" fmla="*/ 234665 w 514134"/>
                  <a:gd name="connsiteY8" fmla="*/ 970435 h 987147"/>
                  <a:gd name="connsiteX9" fmla="*/ 192464 w 514134"/>
                  <a:gd name="connsiteY9" fmla="*/ 0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9" fmla="*/ 251345 w 514134"/>
                  <a:gd name="connsiteY9" fmla="*/ 207913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7" fmla="*/ 170279 w 514134"/>
                  <a:gd name="connsiteY7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0" fmla="*/ 225978 w 514134"/>
                  <a:gd name="connsiteY0" fmla="*/ 260681 h 987147"/>
                  <a:gd name="connsiteX1" fmla="*/ 247887 w 514134"/>
                  <a:gd name="connsiteY1" fmla="*/ 377332 h 987147"/>
                  <a:gd name="connsiteX2" fmla="*/ 504510 w 514134"/>
                  <a:gd name="connsiteY2" fmla="*/ 738490 h 987147"/>
                  <a:gd name="connsiteX3" fmla="*/ 234665 w 514134"/>
                  <a:gd name="connsiteY3" fmla="*/ 970435 h 987147"/>
                  <a:gd name="connsiteX4" fmla="*/ 192464 w 514134"/>
                  <a:gd name="connsiteY4" fmla="*/ 0 h 987147"/>
                  <a:gd name="connsiteX0" fmla="*/ 193490 w 481646"/>
                  <a:gd name="connsiteY0" fmla="*/ 260681 h 987147"/>
                  <a:gd name="connsiteX1" fmla="*/ 215399 w 481646"/>
                  <a:gd name="connsiteY1" fmla="*/ 377332 h 987147"/>
                  <a:gd name="connsiteX2" fmla="*/ 472022 w 481646"/>
                  <a:gd name="connsiteY2" fmla="*/ 738490 h 987147"/>
                  <a:gd name="connsiteX3" fmla="*/ 202177 w 481646"/>
                  <a:gd name="connsiteY3" fmla="*/ 970435 h 987147"/>
                  <a:gd name="connsiteX4" fmla="*/ 256 w 481646"/>
                  <a:gd name="connsiteY4" fmla="*/ 644117 h 987147"/>
                  <a:gd name="connsiteX5" fmla="*/ 159976 w 481646"/>
                  <a:gd name="connsiteY5" fmla="*/ 0 h 987147"/>
                  <a:gd name="connsiteX0" fmla="*/ 288921 w 577077"/>
                  <a:gd name="connsiteY0" fmla="*/ 260681 h 987147"/>
                  <a:gd name="connsiteX1" fmla="*/ 310830 w 577077"/>
                  <a:gd name="connsiteY1" fmla="*/ 377332 h 987147"/>
                  <a:gd name="connsiteX2" fmla="*/ 567453 w 577077"/>
                  <a:gd name="connsiteY2" fmla="*/ 738490 h 987147"/>
                  <a:gd name="connsiteX3" fmla="*/ 297608 w 577077"/>
                  <a:gd name="connsiteY3" fmla="*/ 970435 h 987147"/>
                  <a:gd name="connsiteX4" fmla="*/ 154 w 577077"/>
                  <a:gd name="connsiteY4" fmla="*/ 605788 h 987147"/>
                  <a:gd name="connsiteX5" fmla="*/ 255407 w 577077"/>
                  <a:gd name="connsiteY5" fmla="*/ 0 h 987147"/>
                  <a:gd name="connsiteX0" fmla="*/ 297365 w 585521"/>
                  <a:gd name="connsiteY0" fmla="*/ 260681 h 987147"/>
                  <a:gd name="connsiteX1" fmla="*/ 319274 w 585521"/>
                  <a:gd name="connsiteY1" fmla="*/ 377332 h 987147"/>
                  <a:gd name="connsiteX2" fmla="*/ 575897 w 585521"/>
                  <a:gd name="connsiteY2" fmla="*/ 738490 h 987147"/>
                  <a:gd name="connsiteX3" fmla="*/ 306052 w 585521"/>
                  <a:gd name="connsiteY3" fmla="*/ 970435 h 987147"/>
                  <a:gd name="connsiteX4" fmla="*/ 8598 w 585521"/>
                  <a:gd name="connsiteY4" fmla="*/ 605788 h 987147"/>
                  <a:gd name="connsiteX5" fmla="*/ 263851 w 585521"/>
                  <a:gd name="connsiteY5" fmla="*/ 0 h 987147"/>
                  <a:gd name="connsiteX0" fmla="*/ 300878 w 589034"/>
                  <a:gd name="connsiteY0" fmla="*/ 260681 h 987147"/>
                  <a:gd name="connsiteX1" fmla="*/ 322787 w 589034"/>
                  <a:gd name="connsiteY1" fmla="*/ 377332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6238"/>
                  <a:gd name="connsiteY0" fmla="*/ 260681 h 988588"/>
                  <a:gd name="connsiteX1" fmla="*/ 255168 w 586238"/>
                  <a:gd name="connsiteY1" fmla="*/ 537020 h 988588"/>
                  <a:gd name="connsiteX2" fmla="*/ 576512 w 586238"/>
                  <a:gd name="connsiteY2" fmla="*/ 759278 h 988588"/>
                  <a:gd name="connsiteX3" fmla="*/ 309565 w 586238"/>
                  <a:gd name="connsiteY3" fmla="*/ 970435 h 988588"/>
                  <a:gd name="connsiteX4" fmla="*/ 12111 w 586238"/>
                  <a:gd name="connsiteY4" fmla="*/ 605788 h 988588"/>
                  <a:gd name="connsiteX5" fmla="*/ 267364 w 586238"/>
                  <a:gd name="connsiteY5" fmla="*/ 0 h 988588"/>
                  <a:gd name="connsiteX0" fmla="*/ 291178 w 576538"/>
                  <a:gd name="connsiteY0" fmla="*/ 260681 h 988588"/>
                  <a:gd name="connsiteX1" fmla="*/ 245468 w 576538"/>
                  <a:gd name="connsiteY1" fmla="*/ 537020 h 988588"/>
                  <a:gd name="connsiteX2" fmla="*/ 566812 w 576538"/>
                  <a:gd name="connsiteY2" fmla="*/ 759278 h 988588"/>
                  <a:gd name="connsiteX3" fmla="*/ 299865 w 576538"/>
                  <a:gd name="connsiteY3" fmla="*/ 970435 h 988588"/>
                  <a:gd name="connsiteX4" fmla="*/ 2411 w 576538"/>
                  <a:gd name="connsiteY4" fmla="*/ 605788 h 988588"/>
                  <a:gd name="connsiteX5" fmla="*/ 257664 w 576538"/>
                  <a:gd name="connsiteY5" fmla="*/ 0 h 988588"/>
                  <a:gd name="connsiteX0" fmla="*/ 295287 w 580647"/>
                  <a:gd name="connsiteY0" fmla="*/ 260681 h 988588"/>
                  <a:gd name="connsiteX1" fmla="*/ 249577 w 580647"/>
                  <a:gd name="connsiteY1" fmla="*/ 537020 h 988588"/>
                  <a:gd name="connsiteX2" fmla="*/ 570921 w 580647"/>
                  <a:gd name="connsiteY2" fmla="*/ 759278 h 988588"/>
                  <a:gd name="connsiteX3" fmla="*/ 303974 w 580647"/>
                  <a:gd name="connsiteY3" fmla="*/ 970435 h 988588"/>
                  <a:gd name="connsiteX4" fmla="*/ 6520 w 580647"/>
                  <a:gd name="connsiteY4" fmla="*/ 605788 h 988588"/>
                  <a:gd name="connsiteX5" fmla="*/ 261773 w 580647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55"/>
                  <a:gd name="connsiteY0" fmla="*/ 260681 h 970794"/>
                  <a:gd name="connsiteX1" fmla="*/ 252252 w 583355"/>
                  <a:gd name="connsiteY1" fmla="*/ 537020 h 970794"/>
                  <a:gd name="connsiteX2" fmla="*/ 573596 w 583355"/>
                  <a:gd name="connsiteY2" fmla="*/ 759278 h 970794"/>
                  <a:gd name="connsiteX3" fmla="*/ 306649 w 583355"/>
                  <a:gd name="connsiteY3" fmla="*/ 970435 h 970794"/>
                  <a:gd name="connsiteX4" fmla="*/ 9195 w 583355"/>
                  <a:gd name="connsiteY4" fmla="*/ 605788 h 970794"/>
                  <a:gd name="connsiteX5" fmla="*/ 264448 w 583355"/>
                  <a:gd name="connsiteY5" fmla="*/ 0 h 970794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65973"/>
                  <a:gd name="connsiteY0" fmla="*/ 260681 h 1006240"/>
                  <a:gd name="connsiteX1" fmla="*/ 243455 w 565973"/>
                  <a:gd name="connsiteY1" fmla="*/ 537020 h 1006240"/>
                  <a:gd name="connsiteX2" fmla="*/ 555475 w 565973"/>
                  <a:gd name="connsiteY2" fmla="*/ 829185 h 1006240"/>
                  <a:gd name="connsiteX3" fmla="*/ 307766 w 565973"/>
                  <a:gd name="connsiteY3" fmla="*/ 1005726 h 1006240"/>
                  <a:gd name="connsiteX4" fmla="*/ 398 w 565973"/>
                  <a:gd name="connsiteY4" fmla="*/ 605788 h 1006240"/>
                  <a:gd name="connsiteX5" fmla="*/ 255651 w 565973"/>
                  <a:gd name="connsiteY5" fmla="*/ 0 h 1006240"/>
                  <a:gd name="connsiteX0" fmla="*/ 289165 w 555475"/>
                  <a:gd name="connsiteY0" fmla="*/ 260681 h 1006058"/>
                  <a:gd name="connsiteX1" fmla="*/ 243455 w 555475"/>
                  <a:gd name="connsiteY1" fmla="*/ 537020 h 1006058"/>
                  <a:gd name="connsiteX2" fmla="*/ 555475 w 555475"/>
                  <a:gd name="connsiteY2" fmla="*/ 829185 h 1006058"/>
                  <a:gd name="connsiteX3" fmla="*/ 307766 w 555475"/>
                  <a:gd name="connsiteY3" fmla="*/ 1005726 h 1006058"/>
                  <a:gd name="connsiteX4" fmla="*/ 398 w 555475"/>
                  <a:gd name="connsiteY4" fmla="*/ 605788 h 1006058"/>
                  <a:gd name="connsiteX5" fmla="*/ 255651 w 555475"/>
                  <a:gd name="connsiteY5" fmla="*/ 0 h 1006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5475" h="1006058">
                    <a:moveTo>
                      <a:pt x="289165" y="260681"/>
                    </a:moveTo>
                    <a:cubicBezTo>
                      <a:pt x="273928" y="352794"/>
                      <a:pt x="245058" y="433258"/>
                      <a:pt x="243455" y="537020"/>
                    </a:cubicBezTo>
                    <a:cubicBezTo>
                      <a:pt x="308985" y="644834"/>
                      <a:pt x="405012" y="733913"/>
                      <a:pt x="555475" y="829185"/>
                    </a:cubicBezTo>
                    <a:cubicBezTo>
                      <a:pt x="513067" y="895858"/>
                      <a:pt x="409948" y="1013102"/>
                      <a:pt x="307766" y="1005726"/>
                    </a:cubicBezTo>
                    <a:cubicBezTo>
                      <a:pt x="191908" y="953018"/>
                      <a:pt x="9084" y="773409"/>
                      <a:pt x="398" y="605788"/>
                    </a:cubicBezTo>
                    <a:cubicBezTo>
                      <a:pt x="-8288" y="438167"/>
                      <a:pt x="126833" y="135063"/>
                      <a:pt x="255651" y="0"/>
                    </a:cubicBezTo>
                  </a:path>
                </a:pathLst>
              </a:custGeom>
              <a:solidFill>
                <a:schemeClr val="accent5">
                  <a:lumMod val="9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621" name="フリーフォーム: 図形 1620">
              <a:extLst>
                <a:ext uri="{FF2B5EF4-FFF2-40B4-BE49-F238E27FC236}">
                  <a16:creationId xmlns:a16="http://schemas.microsoft.com/office/drawing/2014/main" id="{85C6E6D1-3059-4D72-834A-B02210218748}"/>
                </a:ext>
              </a:extLst>
            </p:cNvPr>
            <p:cNvSpPr/>
            <p:nvPr/>
          </p:nvSpPr>
          <p:spPr bwMode="auto">
            <a:xfrm>
              <a:off x="8162559" y="2050422"/>
              <a:ext cx="746790" cy="403670"/>
            </a:xfrm>
            <a:custGeom>
              <a:avLst/>
              <a:gdLst>
                <a:gd name="connsiteX0" fmla="*/ 579699 w 746790"/>
                <a:gd name="connsiteY0" fmla="*/ 0 h 403670"/>
                <a:gd name="connsiteX1" fmla="*/ 746790 w 746790"/>
                <a:gd name="connsiteY1" fmla="*/ 22860 h 403670"/>
                <a:gd name="connsiteX2" fmla="*/ 742934 w 746790"/>
                <a:gd name="connsiteY2" fmla="*/ 25472 h 403670"/>
                <a:gd name="connsiteX3" fmla="*/ 746789 w 746790"/>
                <a:gd name="connsiteY3" fmla="*/ 34775 h 403670"/>
                <a:gd name="connsiteX4" fmla="*/ 746788 w 746790"/>
                <a:gd name="connsiteY4" fmla="*/ 242313 h 403670"/>
                <a:gd name="connsiteX5" fmla="*/ 704236 w 746790"/>
                <a:gd name="connsiteY5" fmla="*/ 345043 h 403670"/>
                <a:gd name="connsiteX6" fmla="*/ 672033 w 746790"/>
                <a:gd name="connsiteY6" fmla="*/ 366756 h 403670"/>
                <a:gd name="connsiteX7" fmla="*/ 661816 w 746790"/>
                <a:gd name="connsiteY7" fmla="*/ 391419 h 403670"/>
                <a:gd name="connsiteX8" fmla="*/ 636557 w 746790"/>
                <a:gd name="connsiteY8" fmla="*/ 401882 h 403670"/>
                <a:gd name="connsiteX9" fmla="*/ 522840 w 746790"/>
                <a:gd name="connsiteY9" fmla="*/ 401882 h 403670"/>
                <a:gd name="connsiteX10" fmla="*/ 497580 w 746790"/>
                <a:gd name="connsiteY10" fmla="*/ 391419 h 403670"/>
                <a:gd name="connsiteX11" fmla="*/ 495997 w 746790"/>
                <a:gd name="connsiteY11" fmla="*/ 387595 h 403670"/>
                <a:gd name="connsiteX12" fmla="*/ 372727 w 746790"/>
                <a:gd name="connsiteY12" fmla="*/ 387595 h 403670"/>
                <a:gd name="connsiteX13" fmla="*/ 370860 w 746790"/>
                <a:gd name="connsiteY13" fmla="*/ 386630 h 403670"/>
                <a:gd name="connsiteX14" fmla="*/ 365771 w 746790"/>
                <a:gd name="connsiteY14" fmla="*/ 386630 h 403670"/>
                <a:gd name="connsiteX15" fmla="*/ 339291 w 746790"/>
                <a:gd name="connsiteY15" fmla="*/ 378164 h 403670"/>
                <a:gd name="connsiteX16" fmla="*/ 332551 w 746790"/>
                <a:gd name="connsiteY16" fmla="*/ 371690 h 403670"/>
                <a:gd name="connsiteX17" fmla="*/ 324033 w 746790"/>
                <a:gd name="connsiteY17" fmla="*/ 398293 h 403670"/>
                <a:gd name="connsiteX18" fmla="*/ 278498 w 746790"/>
                <a:gd name="connsiteY18" fmla="*/ 402450 h 403670"/>
                <a:gd name="connsiteX19" fmla="*/ 7924 w 746790"/>
                <a:gd name="connsiteY19" fmla="*/ 385613 h 403670"/>
                <a:gd name="connsiteX20" fmla="*/ 0 w 746790"/>
                <a:gd name="connsiteY20" fmla="*/ 383178 h 403670"/>
                <a:gd name="connsiteX21" fmla="*/ 33724 w 746790"/>
                <a:gd name="connsiteY21" fmla="*/ 190376 h 403670"/>
                <a:gd name="connsiteX22" fmla="*/ 73445 w 746790"/>
                <a:gd name="connsiteY22" fmla="*/ 60506 h 403670"/>
                <a:gd name="connsiteX23" fmla="*/ 78975 w 746790"/>
                <a:gd name="connsiteY23" fmla="*/ 58592 h 403670"/>
                <a:gd name="connsiteX24" fmla="*/ 305436 w 746790"/>
                <a:gd name="connsiteY24" fmla="*/ 78967 h 403670"/>
                <a:gd name="connsiteX25" fmla="*/ 325429 w 746790"/>
                <a:gd name="connsiteY25" fmla="*/ 124036 h 403670"/>
                <a:gd name="connsiteX26" fmla="*/ 325332 w 746790"/>
                <a:gd name="connsiteY26" fmla="*/ 124750 h 403670"/>
                <a:gd name="connsiteX27" fmla="*/ 332205 w 746790"/>
                <a:gd name="connsiteY27" fmla="*/ 118147 h 403670"/>
                <a:gd name="connsiteX28" fmla="*/ 339257 w 746790"/>
                <a:gd name="connsiteY28" fmla="*/ 96878 h 403670"/>
                <a:gd name="connsiteX29" fmla="*/ 392052 w 746790"/>
                <a:gd name="connsiteY29" fmla="*/ 69728 h 403670"/>
                <a:gd name="connsiteX30" fmla="*/ 412608 w 746790"/>
                <a:gd name="connsiteY30" fmla="*/ 70078 h 403670"/>
                <a:gd name="connsiteX31" fmla="*/ 412608 w 746790"/>
                <a:gd name="connsiteY31" fmla="*/ 34775 h 403670"/>
                <a:gd name="connsiteX32" fmla="*/ 416461 w 746790"/>
                <a:gd name="connsiteY32" fmla="*/ 25471 h 403670"/>
                <a:gd name="connsiteX33" fmla="*/ 412607 w 746790"/>
                <a:gd name="connsiteY33" fmla="*/ 22860 h 403670"/>
                <a:gd name="connsiteX34" fmla="*/ 579699 w 746790"/>
                <a:gd name="connsiteY34" fmla="*/ 0 h 403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746790" h="403670">
                  <a:moveTo>
                    <a:pt x="579699" y="0"/>
                  </a:moveTo>
                  <a:cubicBezTo>
                    <a:pt x="671980" y="0"/>
                    <a:pt x="746789" y="10235"/>
                    <a:pt x="746790" y="22860"/>
                  </a:cubicBezTo>
                  <a:lnTo>
                    <a:pt x="742934" y="25472"/>
                  </a:lnTo>
                  <a:lnTo>
                    <a:pt x="746789" y="34775"/>
                  </a:lnTo>
                  <a:lnTo>
                    <a:pt x="746788" y="242313"/>
                  </a:lnTo>
                  <a:cubicBezTo>
                    <a:pt x="746789" y="282432"/>
                    <a:pt x="730527" y="318753"/>
                    <a:pt x="704236" y="345043"/>
                  </a:cubicBezTo>
                  <a:lnTo>
                    <a:pt x="672033" y="366756"/>
                  </a:lnTo>
                  <a:lnTo>
                    <a:pt x="661816" y="391419"/>
                  </a:lnTo>
                  <a:cubicBezTo>
                    <a:pt x="655353" y="397884"/>
                    <a:pt x="646422" y="401882"/>
                    <a:pt x="636557" y="401882"/>
                  </a:cubicBezTo>
                  <a:lnTo>
                    <a:pt x="522840" y="401882"/>
                  </a:lnTo>
                  <a:cubicBezTo>
                    <a:pt x="512975" y="401882"/>
                    <a:pt x="504044" y="397883"/>
                    <a:pt x="497580" y="391419"/>
                  </a:cubicBezTo>
                  <a:lnTo>
                    <a:pt x="495997" y="387595"/>
                  </a:lnTo>
                  <a:lnTo>
                    <a:pt x="372727" y="387595"/>
                  </a:lnTo>
                  <a:lnTo>
                    <a:pt x="370860" y="386630"/>
                  </a:lnTo>
                  <a:lnTo>
                    <a:pt x="365771" y="386630"/>
                  </a:lnTo>
                  <a:lnTo>
                    <a:pt x="339291" y="378164"/>
                  </a:lnTo>
                  <a:lnTo>
                    <a:pt x="332551" y="371690"/>
                  </a:lnTo>
                  <a:lnTo>
                    <a:pt x="324033" y="398293"/>
                  </a:lnTo>
                  <a:cubicBezTo>
                    <a:pt x="316000" y="403599"/>
                    <a:pt x="301863" y="404965"/>
                    <a:pt x="278498" y="402450"/>
                  </a:cubicBezTo>
                  <a:cubicBezTo>
                    <a:pt x="237610" y="398050"/>
                    <a:pt x="119199" y="409062"/>
                    <a:pt x="7924" y="385613"/>
                  </a:cubicBezTo>
                  <a:lnTo>
                    <a:pt x="0" y="383178"/>
                  </a:lnTo>
                  <a:lnTo>
                    <a:pt x="33724" y="190376"/>
                  </a:lnTo>
                  <a:lnTo>
                    <a:pt x="73445" y="60506"/>
                  </a:lnTo>
                  <a:lnTo>
                    <a:pt x="78975" y="58592"/>
                  </a:lnTo>
                  <a:cubicBezTo>
                    <a:pt x="152794" y="61447"/>
                    <a:pt x="263857" y="58895"/>
                    <a:pt x="305436" y="78967"/>
                  </a:cubicBezTo>
                  <a:cubicBezTo>
                    <a:pt x="326226" y="89003"/>
                    <a:pt x="328300" y="100400"/>
                    <a:pt x="325429" y="124036"/>
                  </a:cubicBezTo>
                  <a:lnTo>
                    <a:pt x="325332" y="124750"/>
                  </a:lnTo>
                  <a:lnTo>
                    <a:pt x="332205" y="118147"/>
                  </a:lnTo>
                  <a:lnTo>
                    <a:pt x="339257" y="96878"/>
                  </a:lnTo>
                  <a:cubicBezTo>
                    <a:pt x="351753" y="83088"/>
                    <a:pt x="370339" y="72948"/>
                    <a:pt x="392052" y="69728"/>
                  </a:cubicBezTo>
                  <a:lnTo>
                    <a:pt x="412608" y="70078"/>
                  </a:lnTo>
                  <a:lnTo>
                    <a:pt x="412608" y="34775"/>
                  </a:lnTo>
                  <a:lnTo>
                    <a:pt x="416461" y="25471"/>
                  </a:lnTo>
                  <a:lnTo>
                    <a:pt x="412607" y="22860"/>
                  </a:lnTo>
                  <a:cubicBezTo>
                    <a:pt x="412607" y="10236"/>
                    <a:pt x="487416" y="0"/>
                    <a:pt x="579699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622" name="グループ化 1621">
              <a:extLst>
                <a:ext uri="{FF2B5EF4-FFF2-40B4-BE49-F238E27FC236}">
                  <a16:creationId xmlns:a16="http://schemas.microsoft.com/office/drawing/2014/main" id="{82DB1A4B-AFEC-4CB9-B52B-E00185FD7395}"/>
                </a:ext>
              </a:extLst>
            </p:cNvPr>
            <p:cNvGrpSpPr/>
            <p:nvPr/>
          </p:nvGrpSpPr>
          <p:grpSpPr>
            <a:xfrm>
              <a:off x="7973252" y="2009320"/>
              <a:ext cx="936097" cy="456819"/>
              <a:chOff x="146457" y="1901345"/>
              <a:chExt cx="936097" cy="456819"/>
            </a:xfrm>
          </p:grpSpPr>
          <p:grpSp>
            <p:nvGrpSpPr>
              <p:cNvPr id="1623" name="グループ化 1622">
                <a:extLst>
                  <a:ext uri="{FF2B5EF4-FFF2-40B4-BE49-F238E27FC236}">
                    <a16:creationId xmlns:a16="http://schemas.microsoft.com/office/drawing/2014/main" id="{C37B67FC-D95B-46EE-A319-59B943B180AB}"/>
                  </a:ext>
                </a:extLst>
              </p:cNvPr>
              <p:cNvGrpSpPr/>
              <p:nvPr/>
            </p:nvGrpSpPr>
            <p:grpSpPr>
              <a:xfrm>
                <a:off x="633509" y="1901345"/>
                <a:ext cx="449045" cy="401881"/>
                <a:chOff x="2696470" y="3343520"/>
                <a:chExt cx="449045" cy="401881"/>
              </a:xfrm>
            </p:grpSpPr>
            <p:sp>
              <p:nvSpPr>
                <p:cNvPr id="1625" name="楕円 1624">
                  <a:extLst>
                    <a:ext uri="{FF2B5EF4-FFF2-40B4-BE49-F238E27FC236}">
                      <a16:creationId xmlns:a16="http://schemas.microsoft.com/office/drawing/2014/main" id="{A454B0E6-437E-4B1D-B5D7-0AFD2347539E}"/>
                    </a:ext>
                  </a:extLst>
                </p:cNvPr>
                <p:cNvSpPr/>
                <p:nvPr/>
              </p:nvSpPr>
              <p:spPr bwMode="auto">
                <a:xfrm rot="21093826">
                  <a:off x="2720862" y="3412542"/>
                  <a:ext cx="158975" cy="130488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626" name="グループ化 1625">
                  <a:extLst>
                    <a:ext uri="{FF2B5EF4-FFF2-40B4-BE49-F238E27FC236}">
                      <a16:creationId xmlns:a16="http://schemas.microsoft.com/office/drawing/2014/main" id="{97ABA08B-2A9E-494A-B724-B08A2C040F06}"/>
                    </a:ext>
                  </a:extLst>
                </p:cNvPr>
                <p:cNvGrpSpPr/>
                <p:nvPr/>
              </p:nvGrpSpPr>
              <p:grpSpPr>
                <a:xfrm>
                  <a:off x="2811334" y="3343520"/>
                  <a:ext cx="334181" cy="401881"/>
                  <a:chOff x="3602850" y="3936781"/>
                  <a:chExt cx="765085" cy="920081"/>
                </a:xfrm>
              </p:grpSpPr>
              <p:grpSp>
                <p:nvGrpSpPr>
                  <p:cNvPr id="1628" name="グループ化 1627">
                    <a:extLst>
                      <a:ext uri="{FF2B5EF4-FFF2-40B4-BE49-F238E27FC236}">
                        <a16:creationId xmlns:a16="http://schemas.microsoft.com/office/drawing/2014/main" id="{46D106F4-E747-461C-8AC1-24327ABFF99B}"/>
                      </a:ext>
                    </a:extLst>
                  </p:cNvPr>
                  <p:cNvGrpSpPr/>
                  <p:nvPr/>
                </p:nvGrpSpPr>
                <p:grpSpPr>
                  <a:xfrm>
                    <a:off x="3602850" y="3936781"/>
                    <a:ext cx="765085" cy="920081"/>
                    <a:chOff x="3602850" y="3936781"/>
                    <a:chExt cx="765085" cy="920081"/>
                  </a:xfrm>
                </p:grpSpPr>
                <p:sp>
                  <p:nvSpPr>
                    <p:cNvPr id="1630" name="四角形: 上の 2 つの角を丸める 1629">
                      <a:extLst>
                        <a:ext uri="{FF2B5EF4-FFF2-40B4-BE49-F238E27FC236}">
                          <a16:creationId xmlns:a16="http://schemas.microsoft.com/office/drawing/2014/main" id="{E642754E-675C-466F-8A56-B39C29BC3A3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73435" y="4693298"/>
                      <a:ext cx="423916" cy="163564"/>
                    </a:xfrm>
                    <a:prstGeom prst="round2SameRect">
                      <a:avLst>
                        <a:gd name="adj1" fmla="val 6187"/>
                        <a:gd name="adj2" fmla="val 50000"/>
                      </a:avLst>
                    </a:prstGeom>
                    <a:gradFill flip="none" rotWithShape="1">
                      <a:gsLst>
                        <a:gs pos="0">
                          <a:schemeClr val="bg1"/>
                        </a:gs>
                        <a:gs pos="100000">
                          <a:schemeClr val="accent6">
                            <a:lumMod val="40000"/>
                            <a:lumOff val="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631" name="四角形: 上の 2 つの角を丸める 1630">
                      <a:extLst>
                        <a:ext uri="{FF2B5EF4-FFF2-40B4-BE49-F238E27FC236}">
                          <a16:creationId xmlns:a16="http://schemas.microsoft.com/office/drawing/2014/main" id="{4D5BE321-6CCD-4667-A809-48BC12FAB10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602850" y="3969060"/>
                      <a:ext cx="765085" cy="855095"/>
                    </a:xfrm>
                    <a:prstGeom prst="round2SameRect">
                      <a:avLst>
                        <a:gd name="adj1" fmla="val 6187"/>
                        <a:gd name="adj2" fmla="val 43474"/>
                      </a:avLst>
                    </a:prstGeom>
                    <a:gradFill flip="none" rotWithShape="1">
                      <a:gsLst>
                        <a:gs pos="0">
                          <a:schemeClr val="bg1"/>
                        </a:gs>
                        <a:gs pos="100000">
                          <a:schemeClr val="accent6">
                            <a:lumMod val="40000"/>
                            <a:lumOff val="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632" name="楕円 1631">
                      <a:extLst>
                        <a:ext uri="{FF2B5EF4-FFF2-40B4-BE49-F238E27FC236}">
                          <a16:creationId xmlns:a16="http://schemas.microsoft.com/office/drawing/2014/main" id="{DD7B6010-DF21-406E-93A6-89152F60E96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602850" y="3936781"/>
                      <a:ext cx="765085" cy="10467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accent6">
                            <a:lumMod val="60000"/>
                            <a:lumOff val="40000"/>
                          </a:schemeClr>
                        </a:gs>
                        <a:gs pos="100000">
                          <a:schemeClr val="accent6">
                            <a:lumMod val="60000"/>
                            <a:lumOff val="40000"/>
                          </a:schemeClr>
                        </a:gs>
                      </a:gsLst>
                      <a:lin ang="27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1629" name="テキスト ボックス 1628">
                    <a:extLst>
                      <a:ext uri="{FF2B5EF4-FFF2-40B4-BE49-F238E27FC236}">
                        <a16:creationId xmlns:a16="http://schemas.microsoft.com/office/drawing/2014/main" id="{22031E16-CBF7-4E2C-B4D8-372756E0D79B}"/>
                      </a:ext>
                    </a:extLst>
                  </p:cNvPr>
                  <p:cNvSpPr txBox="1"/>
                  <p:nvPr/>
                </p:nvSpPr>
                <p:spPr>
                  <a:xfrm rot="5400000">
                    <a:off x="3747624" y="4311154"/>
                    <a:ext cx="511243" cy="253044"/>
                  </a:xfrm>
                  <a:prstGeom prst="rect">
                    <a:avLst/>
                  </a:prstGeom>
                  <a:noFill/>
                </p:spPr>
                <p:txBody>
                  <a:bodyPr vert="eaVert"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dirty="0"/>
                      <a:t>お茶</a:t>
                    </a:r>
                  </a:p>
                </p:txBody>
              </p:sp>
            </p:grpSp>
            <p:sp>
              <p:nvSpPr>
                <p:cNvPr id="1627" name="フリーフォーム: 図形 1626">
                  <a:extLst>
                    <a:ext uri="{FF2B5EF4-FFF2-40B4-BE49-F238E27FC236}">
                      <a16:creationId xmlns:a16="http://schemas.microsoft.com/office/drawing/2014/main" id="{15C47EC4-B71F-47D0-9EA4-6ED08D715B06}"/>
                    </a:ext>
                  </a:extLst>
                </p:cNvPr>
                <p:cNvSpPr/>
                <p:nvPr/>
              </p:nvSpPr>
              <p:spPr bwMode="auto">
                <a:xfrm>
                  <a:off x="2696470" y="3446395"/>
                  <a:ext cx="268104" cy="284720"/>
                </a:xfrm>
                <a:custGeom>
                  <a:avLst/>
                  <a:gdLst>
                    <a:gd name="connsiteX0" fmla="*/ 111670 w 440105"/>
                    <a:gd name="connsiteY0" fmla="*/ 0 h 374767"/>
                    <a:gd name="connsiteX1" fmla="*/ 123090 w 440105"/>
                    <a:gd name="connsiteY1" fmla="*/ 0 h 374767"/>
                    <a:gd name="connsiteX2" fmla="*/ 250099 w 440105"/>
                    <a:gd name="connsiteY2" fmla="*/ 0 h 374767"/>
                    <a:gd name="connsiteX3" fmla="*/ 400359 w 440105"/>
                    <a:gd name="connsiteY3" fmla="*/ 0 h 374767"/>
                    <a:gd name="connsiteX4" fmla="*/ 440105 w 440105"/>
                    <a:gd name="connsiteY4" fmla="*/ 39746 h 374767"/>
                    <a:gd name="connsiteX5" fmla="*/ 440104 w 440105"/>
                    <a:gd name="connsiteY5" fmla="*/ 39746 h 374767"/>
                    <a:gd name="connsiteX6" fmla="*/ 400358 w 440105"/>
                    <a:gd name="connsiteY6" fmla="*/ 79492 h 374767"/>
                    <a:gd name="connsiteX7" fmla="*/ 250099 w 440105"/>
                    <a:gd name="connsiteY7" fmla="*/ 79491 h 374767"/>
                    <a:gd name="connsiteX8" fmla="*/ 250099 w 440105"/>
                    <a:gd name="connsiteY8" fmla="*/ 97631 h 374767"/>
                    <a:gd name="connsiteX9" fmla="*/ 400359 w 440105"/>
                    <a:gd name="connsiteY9" fmla="*/ 97631 h 374767"/>
                    <a:gd name="connsiteX10" fmla="*/ 440105 w 440105"/>
                    <a:gd name="connsiteY10" fmla="*/ 137377 h 374767"/>
                    <a:gd name="connsiteX11" fmla="*/ 440104 w 440105"/>
                    <a:gd name="connsiteY11" fmla="*/ 137377 h 374767"/>
                    <a:gd name="connsiteX12" fmla="*/ 400358 w 440105"/>
                    <a:gd name="connsiteY12" fmla="*/ 177123 h 374767"/>
                    <a:gd name="connsiteX13" fmla="*/ 250099 w 440105"/>
                    <a:gd name="connsiteY13" fmla="*/ 177122 h 374767"/>
                    <a:gd name="connsiteX14" fmla="*/ 250099 w 440105"/>
                    <a:gd name="connsiteY14" fmla="*/ 197644 h 374767"/>
                    <a:gd name="connsiteX15" fmla="*/ 400359 w 440105"/>
                    <a:gd name="connsiteY15" fmla="*/ 197644 h 374767"/>
                    <a:gd name="connsiteX16" fmla="*/ 440105 w 440105"/>
                    <a:gd name="connsiteY16" fmla="*/ 237390 h 374767"/>
                    <a:gd name="connsiteX17" fmla="*/ 440104 w 440105"/>
                    <a:gd name="connsiteY17" fmla="*/ 237390 h 374767"/>
                    <a:gd name="connsiteX18" fmla="*/ 400358 w 440105"/>
                    <a:gd name="connsiteY18" fmla="*/ 277136 h 374767"/>
                    <a:gd name="connsiteX19" fmla="*/ 250099 w 440105"/>
                    <a:gd name="connsiteY19" fmla="*/ 277135 h 374767"/>
                    <a:gd name="connsiteX20" fmla="*/ 250099 w 440105"/>
                    <a:gd name="connsiteY20" fmla="*/ 295275 h 374767"/>
                    <a:gd name="connsiteX21" fmla="*/ 400359 w 440105"/>
                    <a:gd name="connsiteY21" fmla="*/ 295275 h 374767"/>
                    <a:gd name="connsiteX22" fmla="*/ 440105 w 440105"/>
                    <a:gd name="connsiteY22" fmla="*/ 335021 h 374767"/>
                    <a:gd name="connsiteX23" fmla="*/ 440104 w 440105"/>
                    <a:gd name="connsiteY23" fmla="*/ 335021 h 374767"/>
                    <a:gd name="connsiteX24" fmla="*/ 400358 w 440105"/>
                    <a:gd name="connsiteY24" fmla="*/ 374767 h 374767"/>
                    <a:gd name="connsiteX25" fmla="*/ 123090 w 440105"/>
                    <a:gd name="connsiteY25" fmla="*/ 374766 h 374767"/>
                    <a:gd name="connsiteX26" fmla="*/ 120024 w 440105"/>
                    <a:gd name="connsiteY26" fmla="*/ 373496 h 374767"/>
                    <a:gd name="connsiteX27" fmla="*/ 111670 w 440105"/>
                    <a:gd name="connsiteY27" fmla="*/ 373496 h 374767"/>
                    <a:gd name="connsiteX28" fmla="*/ 68202 w 440105"/>
                    <a:gd name="connsiteY28" fmla="*/ 362354 h 374767"/>
                    <a:gd name="connsiteX29" fmla="*/ 0 w 440105"/>
                    <a:gd name="connsiteY29" fmla="*/ 231717 h 374767"/>
                    <a:gd name="connsiteX30" fmla="*/ 0 w 440105"/>
                    <a:gd name="connsiteY30" fmla="*/ 141779 h 374767"/>
                    <a:gd name="connsiteX31" fmla="*/ 68202 w 440105"/>
                    <a:gd name="connsiteY31" fmla="*/ 11142 h 374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0105" h="374767">
                      <a:moveTo>
                        <a:pt x="111670" y="0"/>
                      </a:moveTo>
                      <a:lnTo>
                        <a:pt x="123090" y="0"/>
                      </a:lnTo>
                      <a:lnTo>
                        <a:pt x="250099" y="0"/>
                      </a:lnTo>
                      <a:lnTo>
                        <a:pt x="400359" y="0"/>
                      </a:lnTo>
                      <a:cubicBezTo>
                        <a:pt x="422310" y="0"/>
                        <a:pt x="440105" y="17795"/>
                        <a:pt x="440105" y="39746"/>
                      </a:cubicBezTo>
                      <a:lnTo>
                        <a:pt x="440104" y="39746"/>
                      </a:lnTo>
                      <a:cubicBezTo>
                        <a:pt x="440104" y="61697"/>
                        <a:pt x="422309" y="79492"/>
                        <a:pt x="400358" y="79492"/>
                      </a:cubicBezTo>
                      <a:lnTo>
                        <a:pt x="250099" y="79491"/>
                      </a:lnTo>
                      <a:lnTo>
                        <a:pt x="250099" y="97631"/>
                      </a:lnTo>
                      <a:lnTo>
                        <a:pt x="400359" y="97631"/>
                      </a:lnTo>
                      <a:cubicBezTo>
                        <a:pt x="422310" y="97631"/>
                        <a:pt x="440105" y="115426"/>
                        <a:pt x="440105" y="137377"/>
                      </a:cubicBezTo>
                      <a:lnTo>
                        <a:pt x="440104" y="137377"/>
                      </a:lnTo>
                      <a:cubicBezTo>
                        <a:pt x="440104" y="159328"/>
                        <a:pt x="422309" y="177123"/>
                        <a:pt x="400358" y="177123"/>
                      </a:cubicBezTo>
                      <a:lnTo>
                        <a:pt x="250099" y="177122"/>
                      </a:lnTo>
                      <a:lnTo>
                        <a:pt x="250099" y="197644"/>
                      </a:lnTo>
                      <a:lnTo>
                        <a:pt x="400359" y="197644"/>
                      </a:lnTo>
                      <a:cubicBezTo>
                        <a:pt x="422310" y="197644"/>
                        <a:pt x="440105" y="215439"/>
                        <a:pt x="440105" y="237390"/>
                      </a:cubicBezTo>
                      <a:lnTo>
                        <a:pt x="440104" y="237390"/>
                      </a:lnTo>
                      <a:cubicBezTo>
                        <a:pt x="440104" y="259341"/>
                        <a:pt x="422309" y="277136"/>
                        <a:pt x="400358" y="277136"/>
                      </a:cubicBezTo>
                      <a:lnTo>
                        <a:pt x="250099" y="277135"/>
                      </a:lnTo>
                      <a:lnTo>
                        <a:pt x="250099" y="295275"/>
                      </a:lnTo>
                      <a:lnTo>
                        <a:pt x="400359" y="295275"/>
                      </a:lnTo>
                      <a:cubicBezTo>
                        <a:pt x="422310" y="295275"/>
                        <a:pt x="440105" y="313070"/>
                        <a:pt x="440105" y="335021"/>
                      </a:cubicBezTo>
                      <a:lnTo>
                        <a:pt x="440104" y="335021"/>
                      </a:lnTo>
                      <a:cubicBezTo>
                        <a:pt x="440104" y="356972"/>
                        <a:pt x="422309" y="374767"/>
                        <a:pt x="400358" y="374767"/>
                      </a:cubicBezTo>
                      <a:lnTo>
                        <a:pt x="123090" y="374766"/>
                      </a:lnTo>
                      <a:lnTo>
                        <a:pt x="120024" y="373496"/>
                      </a:lnTo>
                      <a:lnTo>
                        <a:pt x="111670" y="373496"/>
                      </a:lnTo>
                      <a:lnTo>
                        <a:pt x="68202" y="362354"/>
                      </a:lnTo>
                      <a:cubicBezTo>
                        <a:pt x="28123" y="340831"/>
                        <a:pt x="0" y="290444"/>
                        <a:pt x="0" y="231717"/>
                      </a:cubicBezTo>
                      <a:lnTo>
                        <a:pt x="0" y="141779"/>
                      </a:lnTo>
                      <a:cubicBezTo>
                        <a:pt x="0" y="83053"/>
                        <a:pt x="28123" y="32665"/>
                        <a:pt x="68202" y="1114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24" name="フリーフォーム: 図形 1623">
                <a:extLst>
                  <a:ext uri="{FF2B5EF4-FFF2-40B4-BE49-F238E27FC236}">
                    <a16:creationId xmlns:a16="http://schemas.microsoft.com/office/drawing/2014/main" id="{5EEF049B-2D12-4549-A518-5B44E164AC0E}"/>
                  </a:ext>
                </a:extLst>
              </p:cNvPr>
              <p:cNvSpPr/>
              <p:nvPr/>
            </p:nvSpPr>
            <p:spPr bwMode="auto">
              <a:xfrm rot="9900000" flipH="1">
                <a:off x="146457" y="1957941"/>
                <a:ext cx="547005" cy="400223"/>
              </a:xfrm>
              <a:custGeom>
                <a:avLst/>
                <a:gdLst>
                  <a:gd name="connsiteX0" fmla="*/ 89 w 535462"/>
                  <a:gd name="connsiteY0" fmla="*/ 334920 h 461787"/>
                  <a:gd name="connsiteX1" fmla="*/ 0 w 535462"/>
                  <a:gd name="connsiteY1" fmla="*/ 335375 h 461787"/>
                  <a:gd name="connsiteX2" fmla="*/ 119838 w 535462"/>
                  <a:gd name="connsiteY2" fmla="*/ 278215 h 461787"/>
                  <a:gd name="connsiteX3" fmla="*/ 207398 w 535462"/>
                  <a:gd name="connsiteY3" fmla="*/ 461787 h 461787"/>
                  <a:gd name="connsiteX4" fmla="*/ 276104 w 535462"/>
                  <a:gd name="connsiteY4" fmla="*/ 443630 h 461787"/>
                  <a:gd name="connsiteX5" fmla="*/ 444396 w 535462"/>
                  <a:gd name="connsiteY5" fmla="*/ 380730 h 461787"/>
                  <a:gd name="connsiteX6" fmla="*/ 523259 w 535462"/>
                  <a:gd name="connsiteY6" fmla="*/ 193560 h 461787"/>
                  <a:gd name="connsiteX7" fmla="*/ 444396 w 535462"/>
                  <a:gd name="connsiteY7" fmla="*/ 6391 h 461787"/>
                  <a:gd name="connsiteX8" fmla="*/ 89 w 535462"/>
                  <a:gd name="connsiteY8" fmla="*/ 334920 h 461787"/>
                  <a:gd name="connsiteX0" fmla="*/ 119838 w 535462"/>
                  <a:gd name="connsiteY0" fmla="*/ 278215 h 461787"/>
                  <a:gd name="connsiteX1" fmla="*/ 207398 w 535462"/>
                  <a:gd name="connsiteY1" fmla="*/ 461787 h 461787"/>
                  <a:gd name="connsiteX2" fmla="*/ 276104 w 535462"/>
                  <a:gd name="connsiteY2" fmla="*/ 443630 h 461787"/>
                  <a:gd name="connsiteX3" fmla="*/ 444396 w 535462"/>
                  <a:gd name="connsiteY3" fmla="*/ 380730 h 461787"/>
                  <a:gd name="connsiteX4" fmla="*/ 523259 w 535462"/>
                  <a:gd name="connsiteY4" fmla="*/ 193560 h 461787"/>
                  <a:gd name="connsiteX5" fmla="*/ 444396 w 535462"/>
                  <a:gd name="connsiteY5" fmla="*/ 6391 h 461787"/>
                  <a:gd name="connsiteX6" fmla="*/ 89 w 535462"/>
                  <a:gd name="connsiteY6" fmla="*/ 334920 h 461787"/>
                  <a:gd name="connsiteX7" fmla="*/ 0 w 535462"/>
                  <a:gd name="connsiteY7" fmla="*/ 335375 h 461787"/>
                  <a:gd name="connsiteX8" fmla="*/ 211278 w 535462"/>
                  <a:gd name="connsiteY8" fmla="*/ 369655 h 461787"/>
                  <a:gd name="connsiteX0" fmla="*/ 119838 w 535462"/>
                  <a:gd name="connsiteY0" fmla="*/ 278215 h 461787"/>
                  <a:gd name="connsiteX1" fmla="*/ 207398 w 535462"/>
                  <a:gd name="connsiteY1" fmla="*/ 461787 h 461787"/>
                  <a:gd name="connsiteX2" fmla="*/ 276104 w 535462"/>
                  <a:gd name="connsiteY2" fmla="*/ 443630 h 461787"/>
                  <a:gd name="connsiteX3" fmla="*/ 444396 w 535462"/>
                  <a:gd name="connsiteY3" fmla="*/ 380730 h 461787"/>
                  <a:gd name="connsiteX4" fmla="*/ 523259 w 535462"/>
                  <a:gd name="connsiteY4" fmla="*/ 193560 h 461787"/>
                  <a:gd name="connsiteX5" fmla="*/ 444396 w 535462"/>
                  <a:gd name="connsiteY5" fmla="*/ 6391 h 461787"/>
                  <a:gd name="connsiteX6" fmla="*/ 89 w 535462"/>
                  <a:gd name="connsiteY6" fmla="*/ 334920 h 461787"/>
                  <a:gd name="connsiteX7" fmla="*/ 0 w 535462"/>
                  <a:gd name="connsiteY7" fmla="*/ 335375 h 461787"/>
                  <a:gd name="connsiteX0" fmla="*/ 207398 w 535462"/>
                  <a:gd name="connsiteY0" fmla="*/ 461787 h 461787"/>
                  <a:gd name="connsiteX1" fmla="*/ 276104 w 535462"/>
                  <a:gd name="connsiteY1" fmla="*/ 443630 h 461787"/>
                  <a:gd name="connsiteX2" fmla="*/ 444396 w 535462"/>
                  <a:gd name="connsiteY2" fmla="*/ 380730 h 461787"/>
                  <a:gd name="connsiteX3" fmla="*/ 523259 w 535462"/>
                  <a:gd name="connsiteY3" fmla="*/ 193560 h 461787"/>
                  <a:gd name="connsiteX4" fmla="*/ 444396 w 535462"/>
                  <a:gd name="connsiteY4" fmla="*/ 6391 h 461787"/>
                  <a:gd name="connsiteX5" fmla="*/ 89 w 535462"/>
                  <a:gd name="connsiteY5" fmla="*/ 334920 h 461787"/>
                  <a:gd name="connsiteX6" fmla="*/ 0 w 535462"/>
                  <a:gd name="connsiteY6" fmla="*/ 335375 h 461787"/>
                  <a:gd name="connsiteX0" fmla="*/ 276104 w 535462"/>
                  <a:gd name="connsiteY0" fmla="*/ 443630 h 443630"/>
                  <a:gd name="connsiteX1" fmla="*/ 444396 w 535462"/>
                  <a:gd name="connsiteY1" fmla="*/ 380730 h 443630"/>
                  <a:gd name="connsiteX2" fmla="*/ 523259 w 535462"/>
                  <a:gd name="connsiteY2" fmla="*/ 193560 h 443630"/>
                  <a:gd name="connsiteX3" fmla="*/ 444396 w 535462"/>
                  <a:gd name="connsiteY3" fmla="*/ 6391 h 443630"/>
                  <a:gd name="connsiteX4" fmla="*/ 89 w 535462"/>
                  <a:gd name="connsiteY4" fmla="*/ 334920 h 443630"/>
                  <a:gd name="connsiteX5" fmla="*/ 0 w 535462"/>
                  <a:gd name="connsiteY5" fmla="*/ 335375 h 443630"/>
                  <a:gd name="connsiteX0" fmla="*/ 318760 w 578118"/>
                  <a:gd name="connsiteY0" fmla="*/ 443630 h 443630"/>
                  <a:gd name="connsiteX1" fmla="*/ 487052 w 578118"/>
                  <a:gd name="connsiteY1" fmla="*/ 380730 h 443630"/>
                  <a:gd name="connsiteX2" fmla="*/ 565915 w 578118"/>
                  <a:gd name="connsiteY2" fmla="*/ 193560 h 443630"/>
                  <a:gd name="connsiteX3" fmla="*/ 487052 w 578118"/>
                  <a:gd name="connsiteY3" fmla="*/ 6391 h 443630"/>
                  <a:gd name="connsiteX4" fmla="*/ 42745 w 578118"/>
                  <a:gd name="connsiteY4" fmla="*/ 334920 h 443630"/>
                  <a:gd name="connsiteX5" fmla="*/ 0 w 578118"/>
                  <a:gd name="connsiteY5" fmla="*/ 409258 h 443630"/>
                  <a:gd name="connsiteX0" fmla="*/ 318760 w 578118"/>
                  <a:gd name="connsiteY0" fmla="*/ 443630 h 443630"/>
                  <a:gd name="connsiteX1" fmla="*/ 487052 w 578118"/>
                  <a:gd name="connsiteY1" fmla="*/ 380730 h 443630"/>
                  <a:gd name="connsiteX2" fmla="*/ 565915 w 578118"/>
                  <a:gd name="connsiteY2" fmla="*/ 193560 h 443630"/>
                  <a:gd name="connsiteX3" fmla="*/ 487052 w 578118"/>
                  <a:gd name="connsiteY3" fmla="*/ 6391 h 443630"/>
                  <a:gd name="connsiteX4" fmla="*/ 42745 w 578118"/>
                  <a:gd name="connsiteY4" fmla="*/ 334920 h 443630"/>
                  <a:gd name="connsiteX5" fmla="*/ 0 w 578118"/>
                  <a:gd name="connsiteY5" fmla="*/ 409258 h 443630"/>
                  <a:gd name="connsiteX0" fmla="*/ 318760 w 578118"/>
                  <a:gd name="connsiteY0" fmla="*/ 443630 h 443630"/>
                  <a:gd name="connsiteX1" fmla="*/ 487052 w 578118"/>
                  <a:gd name="connsiteY1" fmla="*/ 380730 h 443630"/>
                  <a:gd name="connsiteX2" fmla="*/ 565915 w 578118"/>
                  <a:gd name="connsiteY2" fmla="*/ 193560 h 443630"/>
                  <a:gd name="connsiteX3" fmla="*/ 487052 w 578118"/>
                  <a:gd name="connsiteY3" fmla="*/ 6391 h 443630"/>
                  <a:gd name="connsiteX4" fmla="*/ 42745 w 578118"/>
                  <a:gd name="connsiteY4" fmla="*/ 334920 h 443630"/>
                  <a:gd name="connsiteX5" fmla="*/ 0 w 578118"/>
                  <a:gd name="connsiteY5" fmla="*/ 409258 h 443630"/>
                  <a:gd name="connsiteX0" fmla="*/ 318760 w 578118"/>
                  <a:gd name="connsiteY0" fmla="*/ 443630 h 443630"/>
                  <a:gd name="connsiteX1" fmla="*/ 487052 w 578118"/>
                  <a:gd name="connsiteY1" fmla="*/ 380730 h 443630"/>
                  <a:gd name="connsiteX2" fmla="*/ 565915 w 578118"/>
                  <a:gd name="connsiteY2" fmla="*/ 193560 h 443630"/>
                  <a:gd name="connsiteX3" fmla="*/ 487052 w 578118"/>
                  <a:gd name="connsiteY3" fmla="*/ 6391 h 443630"/>
                  <a:gd name="connsiteX4" fmla="*/ 9333 w 578118"/>
                  <a:gd name="connsiteY4" fmla="*/ 271559 h 443630"/>
                  <a:gd name="connsiteX5" fmla="*/ 0 w 578118"/>
                  <a:gd name="connsiteY5" fmla="*/ 409258 h 443630"/>
                  <a:gd name="connsiteX0" fmla="*/ 385086 w 644444"/>
                  <a:gd name="connsiteY0" fmla="*/ 443630 h 443630"/>
                  <a:gd name="connsiteX1" fmla="*/ 553378 w 644444"/>
                  <a:gd name="connsiteY1" fmla="*/ 380730 h 443630"/>
                  <a:gd name="connsiteX2" fmla="*/ 632241 w 644444"/>
                  <a:gd name="connsiteY2" fmla="*/ 193560 h 443630"/>
                  <a:gd name="connsiteX3" fmla="*/ 553378 w 644444"/>
                  <a:gd name="connsiteY3" fmla="*/ 6391 h 443630"/>
                  <a:gd name="connsiteX4" fmla="*/ 75659 w 644444"/>
                  <a:gd name="connsiteY4" fmla="*/ 271559 h 443630"/>
                  <a:gd name="connsiteX5" fmla="*/ 0 w 644444"/>
                  <a:gd name="connsiteY5" fmla="*/ 358003 h 443630"/>
                  <a:gd name="connsiteX0" fmla="*/ 309427 w 568785"/>
                  <a:gd name="connsiteY0" fmla="*/ 443630 h 443630"/>
                  <a:gd name="connsiteX1" fmla="*/ 477719 w 568785"/>
                  <a:gd name="connsiteY1" fmla="*/ 380730 h 443630"/>
                  <a:gd name="connsiteX2" fmla="*/ 556582 w 568785"/>
                  <a:gd name="connsiteY2" fmla="*/ 193560 h 443630"/>
                  <a:gd name="connsiteX3" fmla="*/ 477719 w 568785"/>
                  <a:gd name="connsiteY3" fmla="*/ 6391 h 443630"/>
                  <a:gd name="connsiteX4" fmla="*/ 0 w 568785"/>
                  <a:gd name="connsiteY4" fmla="*/ 271559 h 443630"/>
                  <a:gd name="connsiteX0" fmla="*/ 310072 w 569430"/>
                  <a:gd name="connsiteY0" fmla="*/ 443630 h 443630"/>
                  <a:gd name="connsiteX1" fmla="*/ 478364 w 569430"/>
                  <a:gd name="connsiteY1" fmla="*/ 380730 h 443630"/>
                  <a:gd name="connsiteX2" fmla="*/ 557227 w 569430"/>
                  <a:gd name="connsiteY2" fmla="*/ 193560 h 443630"/>
                  <a:gd name="connsiteX3" fmla="*/ 478364 w 569430"/>
                  <a:gd name="connsiteY3" fmla="*/ 6391 h 443630"/>
                  <a:gd name="connsiteX4" fmla="*/ 0 w 569430"/>
                  <a:gd name="connsiteY4" fmla="*/ 416360 h 443630"/>
                  <a:gd name="connsiteX0" fmla="*/ 310072 w 569430"/>
                  <a:gd name="connsiteY0" fmla="*/ 443630 h 443630"/>
                  <a:gd name="connsiteX1" fmla="*/ 478364 w 569430"/>
                  <a:gd name="connsiteY1" fmla="*/ 380730 h 443630"/>
                  <a:gd name="connsiteX2" fmla="*/ 557227 w 569430"/>
                  <a:gd name="connsiteY2" fmla="*/ 193560 h 443630"/>
                  <a:gd name="connsiteX3" fmla="*/ 478364 w 569430"/>
                  <a:gd name="connsiteY3" fmla="*/ 6391 h 443630"/>
                  <a:gd name="connsiteX4" fmla="*/ 0 w 569430"/>
                  <a:gd name="connsiteY4" fmla="*/ 416360 h 443630"/>
                  <a:gd name="connsiteX0" fmla="*/ 322941 w 582299"/>
                  <a:gd name="connsiteY0" fmla="*/ 443630 h 443630"/>
                  <a:gd name="connsiteX1" fmla="*/ 491233 w 582299"/>
                  <a:gd name="connsiteY1" fmla="*/ 380730 h 443630"/>
                  <a:gd name="connsiteX2" fmla="*/ 570096 w 582299"/>
                  <a:gd name="connsiteY2" fmla="*/ 193560 h 443630"/>
                  <a:gd name="connsiteX3" fmla="*/ 491233 w 582299"/>
                  <a:gd name="connsiteY3" fmla="*/ 6391 h 443630"/>
                  <a:gd name="connsiteX4" fmla="*/ 0 w 582299"/>
                  <a:gd name="connsiteY4" fmla="*/ 429669 h 443630"/>
                  <a:gd name="connsiteX0" fmla="*/ 315384 w 574742"/>
                  <a:gd name="connsiteY0" fmla="*/ 443630 h 443630"/>
                  <a:gd name="connsiteX1" fmla="*/ 483676 w 574742"/>
                  <a:gd name="connsiteY1" fmla="*/ 380730 h 443630"/>
                  <a:gd name="connsiteX2" fmla="*/ 562539 w 574742"/>
                  <a:gd name="connsiteY2" fmla="*/ 193560 h 443630"/>
                  <a:gd name="connsiteX3" fmla="*/ 483676 w 574742"/>
                  <a:gd name="connsiteY3" fmla="*/ 6391 h 443630"/>
                  <a:gd name="connsiteX4" fmla="*/ 0 w 574742"/>
                  <a:gd name="connsiteY4" fmla="*/ 421070 h 443630"/>
                  <a:gd name="connsiteX0" fmla="*/ 319168 w 578526"/>
                  <a:gd name="connsiteY0" fmla="*/ 443630 h 443630"/>
                  <a:gd name="connsiteX1" fmla="*/ 487460 w 578526"/>
                  <a:gd name="connsiteY1" fmla="*/ 380730 h 443630"/>
                  <a:gd name="connsiteX2" fmla="*/ 566323 w 578526"/>
                  <a:gd name="connsiteY2" fmla="*/ 193560 h 443630"/>
                  <a:gd name="connsiteX3" fmla="*/ 487460 w 578526"/>
                  <a:gd name="connsiteY3" fmla="*/ 6391 h 443630"/>
                  <a:gd name="connsiteX4" fmla="*/ 3784 w 578526"/>
                  <a:gd name="connsiteY4" fmla="*/ 421070 h 443630"/>
                  <a:gd name="connsiteX0" fmla="*/ 319168 w 542596"/>
                  <a:gd name="connsiteY0" fmla="*/ 443245 h 443245"/>
                  <a:gd name="connsiteX1" fmla="*/ 487460 w 542596"/>
                  <a:gd name="connsiteY1" fmla="*/ 380345 h 443245"/>
                  <a:gd name="connsiteX2" fmla="*/ 532588 w 542596"/>
                  <a:gd name="connsiteY2" fmla="*/ 202214 h 443245"/>
                  <a:gd name="connsiteX3" fmla="*/ 487460 w 542596"/>
                  <a:gd name="connsiteY3" fmla="*/ 6006 h 443245"/>
                  <a:gd name="connsiteX4" fmla="*/ 3784 w 542596"/>
                  <a:gd name="connsiteY4" fmla="*/ 420685 h 443245"/>
                  <a:gd name="connsiteX0" fmla="*/ 319168 w 562712"/>
                  <a:gd name="connsiteY0" fmla="*/ 443245 h 443245"/>
                  <a:gd name="connsiteX1" fmla="*/ 542663 w 562712"/>
                  <a:gd name="connsiteY1" fmla="*/ 365553 h 443245"/>
                  <a:gd name="connsiteX2" fmla="*/ 532588 w 562712"/>
                  <a:gd name="connsiteY2" fmla="*/ 202214 h 443245"/>
                  <a:gd name="connsiteX3" fmla="*/ 487460 w 562712"/>
                  <a:gd name="connsiteY3" fmla="*/ 6006 h 443245"/>
                  <a:gd name="connsiteX4" fmla="*/ 3784 w 562712"/>
                  <a:gd name="connsiteY4" fmla="*/ 420685 h 443245"/>
                  <a:gd name="connsiteX0" fmla="*/ 319168 w 562712"/>
                  <a:gd name="connsiteY0" fmla="*/ 443245 h 443245"/>
                  <a:gd name="connsiteX1" fmla="*/ 542663 w 562712"/>
                  <a:gd name="connsiteY1" fmla="*/ 365553 h 443245"/>
                  <a:gd name="connsiteX2" fmla="*/ 532588 w 562712"/>
                  <a:gd name="connsiteY2" fmla="*/ 202214 h 443245"/>
                  <a:gd name="connsiteX3" fmla="*/ 487460 w 562712"/>
                  <a:gd name="connsiteY3" fmla="*/ 6006 h 443245"/>
                  <a:gd name="connsiteX4" fmla="*/ 3784 w 562712"/>
                  <a:gd name="connsiteY4" fmla="*/ 420685 h 443245"/>
                  <a:gd name="connsiteX0" fmla="*/ 319168 w 579753"/>
                  <a:gd name="connsiteY0" fmla="*/ 443245 h 443245"/>
                  <a:gd name="connsiteX1" fmla="*/ 565774 w 579753"/>
                  <a:gd name="connsiteY1" fmla="*/ 365935 h 443245"/>
                  <a:gd name="connsiteX2" fmla="*/ 532588 w 579753"/>
                  <a:gd name="connsiteY2" fmla="*/ 202214 h 443245"/>
                  <a:gd name="connsiteX3" fmla="*/ 487460 w 579753"/>
                  <a:gd name="connsiteY3" fmla="*/ 6006 h 443245"/>
                  <a:gd name="connsiteX4" fmla="*/ 3784 w 579753"/>
                  <a:gd name="connsiteY4" fmla="*/ 420685 h 443245"/>
                  <a:gd name="connsiteX0" fmla="*/ 319168 w 579753"/>
                  <a:gd name="connsiteY0" fmla="*/ 443245 h 443245"/>
                  <a:gd name="connsiteX1" fmla="*/ 565774 w 579753"/>
                  <a:gd name="connsiteY1" fmla="*/ 365935 h 443245"/>
                  <a:gd name="connsiteX2" fmla="*/ 532588 w 579753"/>
                  <a:gd name="connsiteY2" fmla="*/ 202214 h 443245"/>
                  <a:gd name="connsiteX3" fmla="*/ 487460 w 579753"/>
                  <a:gd name="connsiteY3" fmla="*/ 6006 h 443245"/>
                  <a:gd name="connsiteX4" fmla="*/ 3784 w 579753"/>
                  <a:gd name="connsiteY4" fmla="*/ 420685 h 443245"/>
                  <a:gd name="connsiteX0" fmla="*/ 319168 w 574357"/>
                  <a:gd name="connsiteY0" fmla="*/ 443245 h 443245"/>
                  <a:gd name="connsiteX1" fmla="*/ 565774 w 574357"/>
                  <a:gd name="connsiteY1" fmla="*/ 365935 h 443245"/>
                  <a:gd name="connsiteX2" fmla="*/ 532588 w 574357"/>
                  <a:gd name="connsiteY2" fmla="*/ 202214 h 443245"/>
                  <a:gd name="connsiteX3" fmla="*/ 487460 w 574357"/>
                  <a:gd name="connsiteY3" fmla="*/ 6006 h 443245"/>
                  <a:gd name="connsiteX4" fmla="*/ 3784 w 574357"/>
                  <a:gd name="connsiteY4" fmla="*/ 420685 h 443245"/>
                  <a:gd name="connsiteX0" fmla="*/ 319168 w 570945"/>
                  <a:gd name="connsiteY0" fmla="*/ 443162 h 443162"/>
                  <a:gd name="connsiteX1" fmla="*/ 565774 w 570945"/>
                  <a:gd name="connsiteY1" fmla="*/ 365852 h 443162"/>
                  <a:gd name="connsiteX2" fmla="*/ 500277 w 570945"/>
                  <a:gd name="connsiteY2" fmla="*/ 204215 h 443162"/>
                  <a:gd name="connsiteX3" fmla="*/ 487460 w 570945"/>
                  <a:gd name="connsiteY3" fmla="*/ 5923 h 443162"/>
                  <a:gd name="connsiteX4" fmla="*/ 3784 w 570945"/>
                  <a:gd name="connsiteY4" fmla="*/ 420602 h 443162"/>
                  <a:gd name="connsiteX0" fmla="*/ 319737 w 571514"/>
                  <a:gd name="connsiteY0" fmla="*/ 392828 h 392828"/>
                  <a:gd name="connsiteX1" fmla="*/ 566343 w 571514"/>
                  <a:gd name="connsiteY1" fmla="*/ 315518 h 392828"/>
                  <a:gd name="connsiteX2" fmla="*/ 500846 w 571514"/>
                  <a:gd name="connsiteY2" fmla="*/ 153881 h 392828"/>
                  <a:gd name="connsiteX3" fmla="*/ 423465 w 571514"/>
                  <a:gd name="connsiteY3" fmla="*/ 9046 h 392828"/>
                  <a:gd name="connsiteX4" fmla="*/ 4353 w 571514"/>
                  <a:gd name="connsiteY4" fmla="*/ 370268 h 392828"/>
                  <a:gd name="connsiteX0" fmla="*/ 319737 w 575732"/>
                  <a:gd name="connsiteY0" fmla="*/ 392828 h 392828"/>
                  <a:gd name="connsiteX1" fmla="*/ 566343 w 575732"/>
                  <a:gd name="connsiteY1" fmla="*/ 315518 h 392828"/>
                  <a:gd name="connsiteX2" fmla="*/ 500846 w 575732"/>
                  <a:gd name="connsiteY2" fmla="*/ 153881 h 392828"/>
                  <a:gd name="connsiteX3" fmla="*/ 423465 w 575732"/>
                  <a:gd name="connsiteY3" fmla="*/ 9046 h 392828"/>
                  <a:gd name="connsiteX4" fmla="*/ 4353 w 575732"/>
                  <a:gd name="connsiteY4" fmla="*/ 370268 h 392828"/>
                  <a:gd name="connsiteX0" fmla="*/ 319737 w 547085"/>
                  <a:gd name="connsiteY0" fmla="*/ 392828 h 392828"/>
                  <a:gd name="connsiteX1" fmla="*/ 533209 w 547085"/>
                  <a:gd name="connsiteY1" fmla="*/ 314535 h 392828"/>
                  <a:gd name="connsiteX2" fmla="*/ 500846 w 547085"/>
                  <a:gd name="connsiteY2" fmla="*/ 153881 h 392828"/>
                  <a:gd name="connsiteX3" fmla="*/ 423465 w 547085"/>
                  <a:gd name="connsiteY3" fmla="*/ 9046 h 392828"/>
                  <a:gd name="connsiteX4" fmla="*/ 4353 w 547085"/>
                  <a:gd name="connsiteY4" fmla="*/ 370268 h 392828"/>
                  <a:gd name="connsiteX0" fmla="*/ 292135 w 547005"/>
                  <a:gd name="connsiteY0" fmla="*/ 400223 h 400223"/>
                  <a:gd name="connsiteX1" fmla="*/ 533209 w 547005"/>
                  <a:gd name="connsiteY1" fmla="*/ 314535 h 400223"/>
                  <a:gd name="connsiteX2" fmla="*/ 500846 w 547005"/>
                  <a:gd name="connsiteY2" fmla="*/ 153881 h 400223"/>
                  <a:gd name="connsiteX3" fmla="*/ 423465 w 547005"/>
                  <a:gd name="connsiteY3" fmla="*/ 9046 h 400223"/>
                  <a:gd name="connsiteX4" fmla="*/ 4353 w 547005"/>
                  <a:gd name="connsiteY4" fmla="*/ 370268 h 400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7005" h="400223">
                    <a:moveTo>
                      <a:pt x="292135" y="400223"/>
                    </a:moveTo>
                    <a:cubicBezTo>
                      <a:pt x="362700" y="378359"/>
                      <a:pt x="498424" y="355592"/>
                      <a:pt x="533209" y="314535"/>
                    </a:cubicBezTo>
                    <a:cubicBezTo>
                      <a:pt x="567994" y="273478"/>
                      <a:pt x="529421" y="268348"/>
                      <a:pt x="500846" y="153881"/>
                    </a:cubicBezTo>
                    <a:cubicBezTo>
                      <a:pt x="472271" y="39414"/>
                      <a:pt x="511136" y="-24858"/>
                      <a:pt x="423465" y="9046"/>
                    </a:cubicBezTo>
                    <a:cubicBezTo>
                      <a:pt x="346753" y="38711"/>
                      <a:pt x="-45443" y="89088"/>
                      <a:pt x="4353" y="370268"/>
                    </a:cubicBezTo>
                  </a:path>
                </a:pathLst>
              </a:custGeom>
              <a:solidFill>
                <a:schemeClr val="accent5">
                  <a:lumMod val="9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673" name="グループ化 1672">
            <a:extLst>
              <a:ext uri="{FF2B5EF4-FFF2-40B4-BE49-F238E27FC236}">
                <a16:creationId xmlns:a16="http://schemas.microsoft.com/office/drawing/2014/main" id="{1BC59125-CAC5-47E5-B163-A7F3534FF0C9}"/>
              </a:ext>
            </a:extLst>
          </p:cNvPr>
          <p:cNvGrpSpPr/>
          <p:nvPr/>
        </p:nvGrpSpPr>
        <p:grpSpPr>
          <a:xfrm>
            <a:off x="8013340" y="4563239"/>
            <a:ext cx="1322243" cy="1778665"/>
            <a:chOff x="7658282" y="4177156"/>
            <a:chExt cx="1322243" cy="1778665"/>
          </a:xfrm>
        </p:grpSpPr>
        <p:sp>
          <p:nvSpPr>
            <p:cNvPr id="1674" name="楕円 31">
              <a:extLst>
                <a:ext uri="{FF2B5EF4-FFF2-40B4-BE49-F238E27FC236}">
                  <a16:creationId xmlns:a16="http://schemas.microsoft.com/office/drawing/2014/main" id="{0433ACEE-566D-444E-852D-9C98BCB973DB}"/>
                </a:ext>
              </a:extLst>
            </p:cNvPr>
            <p:cNvSpPr/>
            <p:nvPr/>
          </p:nvSpPr>
          <p:spPr bwMode="auto">
            <a:xfrm rot="1800000">
              <a:off x="7750651" y="4764630"/>
              <a:ext cx="466895" cy="288425"/>
            </a:xfrm>
            <a:custGeom>
              <a:avLst/>
              <a:gdLst>
                <a:gd name="connsiteX0" fmla="*/ 0 w 119625"/>
                <a:gd name="connsiteY0" fmla="*/ 160674 h 321348"/>
                <a:gd name="connsiteX1" fmla="*/ 59813 w 119625"/>
                <a:gd name="connsiteY1" fmla="*/ 0 h 321348"/>
                <a:gd name="connsiteX2" fmla="*/ 119626 w 119625"/>
                <a:gd name="connsiteY2" fmla="*/ 160674 h 321348"/>
                <a:gd name="connsiteX3" fmla="*/ 59813 w 119625"/>
                <a:gd name="connsiteY3" fmla="*/ 321348 h 321348"/>
                <a:gd name="connsiteX4" fmla="*/ 0 w 119625"/>
                <a:gd name="connsiteY4" fmla="*/ 160674 h 321348"/>
                <a:gd name="connsiteX0" fmla="*/ 0 w 510332"/>
                <a:gd name="connsiteY0" fmla="*/ 340400 h 382789"/>
                <a:gd name="connsiteX1" fmla="*/ 447163 w 510332"/>
                <a:gd name="connsiteY1" fmla="*/ 5101 h 382789"/>
                <a:gd name="connsiteX2" fmla="*/ 506976 w 510332"/>
                <a:gd name="connsiteY2" fmla="*/ 165775 h 382789"/>
                <a:gd name="connsiteX3" fmla="*/ 447163 w 510332"/>
                <a:gd name="connsiteY3" fmla="*/ 326449 h 382789"/>
                <a:gd name="connsiteX4" fmla="*/ 0 w 510332"/>
                <a:gd name="connsiteY4" fmla="*/ 340400 h 382789"/>
                <a:gd name="connsiteX0" fmla="*/ 3380 w 513712"/>
                <a:gd name="connsiteY0" fmla="*/ 340400 h 405331"/>
                <a:gd name="connsiteX1" fmla="*/ 450543 w 513712"/>
                <a:gd name="connsiteY1" fmla="*/ 5101 h 405331"/>
                <a:gd name="connsiteX2" fmla="*/ 510356 w 513712"/>
                <a:gd name="connsiteY2" fmla="*/ 165775 h 405331"/>
                <a:gd name="connsiteX3" fmla="*/ 450543 w 513712"/>
                <a:gd name="connsiteY3" fmla="*/ 326449 h 405331"/>
                <a:gd name="connsiteX4" fmla="*/ 3380 w 513712"/>
                <a:gd name="connsiteY4" fmla="*/ 340400 h 405331"/>
                <a:gd name="connsiteX0" fmla="*/ 3404 w 529676"/>
                <a:gd name="connsiteY0" fmla="*/ 340400 h 405331"/>
                <a:gd name="connsiteX1" fmla="*/ 450567 w 529676"/>
                <a:gd name="connsiteY1" fmla="*/ 5101 h 405331"/>
                <a:gd name="connsiteX2" fmla="*/ 529430 w 529676"/>
                <a:gd name="connsiteY2" fmla="*/ 165775 h 405331"/>
                <a:gd name="connsiteX3" fmla="*/ 450567 w 529676"/>
                <a:gd name="connsiteY3" fmla="*/ 326449 h 405331"/>
                <a:gd name="connsiteX4" fmla="*/ 3404 w 529676"/>
                <a:gd name="connsiteY4" fmla="*/ 340400 h 405331"/>
                <a:gd name="connsiteX0" fmla="*/ 3404 w 541633"/>
                <a:gd name="connsiteY0" fmla="*/ 340785 h 405716"/>
                <a:gd name="connsiteX1" fmla="*/ 450567 w 541633"/>
                <a:gd name="connsiteY1" fmla="*/ 5486 h 405716"/>
                <a:gd name="connsiteX2" fmla="*/ 529430 w 541633"/>
                <a:gd name="connsiteY2" fmla="*/ 166160 h 405716"/>
                <a:gd name="connsiteX3" fmla="*/ 450567 w 541633"/>
                <a:gd name="connsiteY3" fmla="*/ 326834 h 405716"/>
                <a:gd name="connsiteX4" fmla="*/ 3404 w 541633"/>
                <a:gd name="connsiteY4" fmla="*/ 340785 h 405716"/>
                <a:gd name="connsiteX0" fmla="*/ 3515 w 619105"/>
                <a:gd name="connsiteY0" fmla="*/ 337058 h 399712"/>
                <a:gd name="connsiteX1" fmla="*/ 450678 w 619105"/>
                <a:gd name="connsiteY1" fmla="*/ 1759 h 399712"/>
                <a:gd name="connsiteX2" fmla="*/ 613733 w 619105"/>
                <a:gd name="connsiteY2" fmla="*/ 222202 h 399712"/>
                <a:gd name="connsiteX3" fmla="*/ 450678 w 619105"/>
                <a:gd name="connsiteY3" fmla="*/ 323107 h 399712"/>
                <a:gd name="connsiteX4" fmla="*/ 3515 w 619105"/>
                <a:gd name="connsiteY4" fmla="*/ 337058 h 399712"/>
                <a:gd name="connsiteX0" fmla="*/ 123 w 611692"/>
                <a:gd name="connsiteY0" fmla="*/ 244665 h 262226"/>
                <a:gd name="connsiteX1" fmla="*/ 493254 w 611692"/>
                <a:gd name="connsiteY1" fmla="*/ 2243 h 262226"/>
                <a:gd name="connsiteX2" fmla="*/ 610341 w 611692"/>
                <a:gd name="connsiteY2" fmla="*/ 129809 h 262226"/>
                <a:gd name="connsiteX3" fmla="*/ 447286 w 611692"/>
                <a:gd name="connsiteY3" fmla="*/ 230714 h 262226"/>
                <a:gd name="connsiteX4" fmla="*/ 123 w 611692"/>
                <a:gd name="connsiteY4" fmla="*/ 244665 h 262226"/>
                <a:gd name="connsiteX0" fmla="*/ 2258 w 621009"/>
                <a:gd name="connsiteY0" fmla="*/ 244954 h 323789"/>
                <a:gd name="connsiteX1" fmla="*/ 495389 w 621009"/>
                <a:gd name="connsiteY1" fmla="*/ 2532 h 323789"/>
                <a:gd name="connsiteX2" fmla="*/ 612476 w 621009"/>
                <a:gd name="connsiteY2" fmla="*/ 130098 h 323789"/>
                <a:gd name="connsiteX3" fmla="*/ 324349 w 621009"/>
                <a:gd name="connsiteY3" fmla="*/ 318957 h 323789"/>
                <a:gd name="connsiteX4" fmla="*/ 2258 w 621009"/>
                <a:gd name="connsiteY4" fmla="*/ 244954 h 323789"/>
                <a:gd name="connsiteX0" fmla="*/ 450 w 619201"/>
                <a:gd name="connsiteY0" fmla="*/ 244954 h 324512"/>
                <a:gd name="connsiteX1" fmla="*/ 493581 w 619201"/>
                <a:gd name="connsiteY1" fmla="*/ 2532 h 324512"/>
                <a:gd name="connsiteX2" fmla="*/ 610668 w 619201"/>
                <a:gd name="connsiteY2" fmla="*/ 130098 h 324512"/>
                <a:gd name="connsiteX3" fmla="*/ 322541 w 619201"/>
                <a:gd name="connsiteY3" fmla="*/ 318957 h 324512"/>
                <a:gd name="connsiteX4" fmla="*/ 450 w 619201"/>
                <a:gd name="connsiteY4" fmla="*/ 244954 h 324512"/>
                <a:gd name="connsiteX0" fmla="*/ 450 w 619201"/>
                <a:gd name="connsiteY0" fmla="*/ 244954 h 335259"/>
                <a:gd name="connsiteX1" fmla="*/ 493581 w 619201"/>
                <a:gd name="connsiteY1" fmla="*/ 2532 h 335259"/>
                <a:gd name="connsiteX2" fmla="*/ 610668 w 619201"/>
                <a:gd name="connsiteY2" fmla="*/ 130098 h 335259"/>
                <a:gd name="connsiteX3" fmla="*/ 322541 w 619201"/>
                <a:gd name="connsiteY3" fmla="*/ 318957 h 335259"/>
                <a:gd name="connsiteX4" fmla="*/ 450 w 619201"/>
                <a:gd name="connsiteY4" fmla="*/ 244954 h 335259"/>
                <a:gd name="connsiteX0" fmla="*/ 5672 w 628845"/>
                <a:gd name="connsiteY0" fmla="*/ 244847 h 308124"/>
                <a:gd name="connsiteX1" fmla="*/ 498803 w 628845"/>
                <a:gd name="connsiteY1" fmla="*/ 2425 h 308124"/>
                <a:gd name="connsiteX2" fmla="*/ 615890 w 628845"/>
                <a:gd name="connsiteY2" fmla="*/ 129991 h 308124"/>
                <a:gd name="connsiteX3" fmla="*/ 260559 w 628845"/>
                <a:gd name="connsiteY3" fmla="*/ 288427 h 308124"/>
                <a:gd name="connsiteX4" fmla="*/ 5672 w 628845"/>
                <a:gd name="connsiteY4" fmla="*/ 244847 h 308124"/>
                <a:gd name="connsiteX0" fmla="*/ 5012 w 644291"/>
                <a:gd name="connsiteY0" fmla="*/ 216353 h 290651"/>
                <a:gd name="connsiteX1" fmla="*/ 513940 w 644291"/>
                <a:gd name="connsiteY1" fmla="*/ 1507 h 290651"/>
                <a:gd name="connsiteX2" fmla="*/ 631027 w 644291"/>
                <a:gd name="connsiteY2" fmla="*/ 129073 h 290651"/>
                <a:gd name="connsiteX3" fmla="*/ 275696 w 644291"/>
                <a:gd name="connsiteY3" fmla="*/ 287509 h 290651"/>
                <a:gd name="connsiteX4" fmla="*/ 5012 w 644291"/>
                <a:gd name="connsiteY4" fmla="*/ 216353 h 290651"/>
                <a:gd name="connsiteX0" fmla="*/ 139 w 639418"/>
                <a:gd name="connsiteY0" fmla="*/ 216353 h 302083"/>
                <a:gd name="connsiteX1" fmla="*/ 509067 w 639418"/>
                <a:gd name="connsiteY1" fmla="*/ 1507 h 302083"/>
                <a:gd name="connsiteX2" fmla="*/ 626154 w 639418"/>
                <a:gd name="connsiteY2" fmla="*/ 129073 h 302083"/>
                <a:gd name="connsiteX3" fmla="*/ 270823 w 639418"/>
                <a:gd name="connsiteY3" fmla="*/ 287509 h 302083"/>
                <a:gd name="connsiteX4" fmla="*/ 139 w 639418"/>
                <a:gd name="connsiteY4" fmla="*/ 216353 h 302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9418" h="302083">
                  <a:moveTo>
                    <a:pt x="139" y="216353"/>
                  </a:moveTo>
                  <a:cubicBezTo>
                    <a:pt x="-8651" y="100665"/>
                    <a:pt x="404731" y="16054"/>
                    <a:pt x="509067" y="1507"/>
                  </a:cubicBezTo>
                  <a:cubicBezTo>
                    <a:pt x="613403" y="-13040"/>
                    <a:pt x="665861" y="81406"/>
                    <a:pt x="626154" y="129073"/>
                  </a:cubicBezTo>
                  <a:cubicBezTo>
                    <a:pt x="586447" y="176740"/>
                    <a:pt x="375159" y="272962"/>
                    <a:pt x="270823" y="287509"/>
                  </a:cubicBezTo>
                  <a:cubicBezTo>
                    <a:pt x="166487" y="302056"/>
                    <a:pt x="8929" y="332041"/>
                    <a:pt x="139" y="216353"/>
                  </a:cubicBezTo>
                  <a:close/>
                </a:path>
              </a:pathLst>
            </a:custGeom>
            <a:solidFill>
              <a:schemeClr val="accent5">
                <a:lumMod val="9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675" name="グループ化 1674">
              <a:extLst>
                <a:ext uri="{FF2B5EF4-FFF2-40B4-BE49-F238E27FC236}">
                  <a16:creationId xmlns:a16="http://schemas.microsoft.com/office/drawing/2014/main" id="{87318D50-444F-4EB6-A693-9AC1D8F63CC8}"/>
                </a:ext>
              </a:extLst>
            </p:cNvPr>
            <p:cNvGrpSpPr/>
            <p:nvPr/>
          </p:nvGrpSpPr>
          <p:grpSpPr>
            <a:xfrm>
              <a:off x="7658282" y="5488061"/>
              <a:ext cx="1322243" cy="467760"/>
              <a:chOff x="7675373" y="4716101"/>
              <a:chExt cx="2203738" cy="779600"/>
            </a:xfrm>
          </p:grpSpPr>
          <p:grpSp>
            <p:nvGrpSpPr>
              <p:cNvPr id="1723" name="グループ化 1722">
                <a:extLst>
                  <a:ext uri="{FF2B5EF4-FFF2-40B4-BE49-F238E27FC236}">
                    <a16:creationId xmlns:a16="http://schemas.microsoft.com/office/drawing/2014/main" id="{DC997AAE-C306-40E8-9E03-115C7582B3D5}"/>
                  </a:ext>
                </a:extLst>
              </p:cNvPr>
              <p:cNvGrpSpPr/>
              <p:nvPr/>
            </p:nvGrpSpPr>
            <p:grpSpPr>
              <a:xfrm>
                <a:off x="7675373" y="4716101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1725" name="グループ化 1724">
                  <a:extLst>
                    <a:ext uri="{FF2B5EF4-FFF2-40B4-BE49-F238E27FC236}">
                      <a16:creationId xmlns:a16="http://schemas.microsoft.com/office/drawing/2014/main" id="{DAED8A39-BBEA-4474-8E97-D95A28BB5184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1727" name="フリーフォーム: 図形 1726">
                    <a:extLst>
                      <a:ext uri="{FF2B5EF4-FFF2-40B4-BE49-F238E27FC236}">
                        <a16:creationId xmlns:a16="http://schemas.microsoft.com/office/drawing/2014/main" id="{9A085FFA-8A14-4E04-91D1-D1C115101067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8" name="フリーフォーム: 図形 1727">
                    <a:extLst>
                      <a:ext uri="{FF2B5EF4-FFF2-40B4-BE49-F238E27FC236}">
                        <a16:creationId xmlns:a16="http://schemas.microsoft.com/office/drawing/2014/main" id="{8A8803DF-F1F6-46C5-B8A1-215FC28FA08E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9" name="フリーフォーム: 図形 1728">
                    <a:extLst>
                      <a:ext uri="{FF2B5EF4-FFF2-40B4-BE49-F238E27FC236}">
                        <a16:creationId xmlns:a16="http://schemas.microsoft.com/office/drawing/2014/main" id="{80458226-8CAB-461C-A012-AD1143CD900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26" name="フリーフォーム: 図形 1725">
                  <a:extLst>
                    <a:ext uri="{FF2B5EF4-FFF2-40B4-BE49-F238E27FC236}">
                      <a16:creationId xmlns:a16="http://schemas.microsoft.com/office/drawing/2014/main" id="{B4E22F7B-20DE-436A-BDE8-FC242F6FA240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24" name="フリーフォーム: 図形 1723">
                <a:extLst>
                  <a:ext uri="{FF2B5EF4-FFF2-40B4-BE49-F238E27FC236}">
                    <a16:creationId xmlns:a16="http://schemas.microsoft.com/office/drawing/2014/main" id="{9C385E38-9B81-42DD-86DC-16B7398FF08E}"/>
                  </a:ext>
                </a:extLst>
              </p:cNvPr>
              <p:cNvSpPr/>
              <p:nvPr/>
            </p:nvSpPr>
            <p:spPr bwMode="auto">
              <a:xfrm>
                <a:off x="7947730" y="4776746"/>
                <a:ext cx="1654026" cy="599620"/>
              </a:xfrm>
              <a:custGeom>
                <a:avLst/>
                <a:gdLst>
                  <a:gd name="connsiteX0" fmla="*/ 177100 w 1654026"/>
                  <a:gd name="connsiteY0" fmla="*/ 0 h 599620"/>
                  <a:gd name="connsiteX1" fmla="*/ 356650 w 1654026"/>
                  <a:gd name="connsiteY1" fmla="*/ 19616 h 599620"/>
                  <a:gd name="connsiteX2" fmla="*/ 832181 w 1654026"/>
                  <a:gd name="connsiteY2" fmla="*/ 147035 h 599620"/>
                  <a:gd name="connsiteX3" fmla="*/ 1307720 w 1654026"/>
                  <a:gd name="connsiteY3" fmla="*/ 19614 h 599620"/>
                  <a:gd name="connsiteX4" fmla="*/ 1459467 w 1654026"/>
                  <a:gd name="connsiteY4" fmla="*/ 3035 h 599620"/>
                  <a:gd name="connsiteX5" fmla="*/ 1464658 w 1654026"/>
                  <a:gd name="connsiteY5" fmla="*/ 9295 h 599620"/>
                  <a:gd name="connsiteX6" fmla="*/ 1640950 w 1654026"/>
                  <a:gd name="connsiteY6" fmla="*/ 335447 h 599620"/>
                  <a:gd name="connsiteX7" fmla="*/ 1654026 w 1654026"/>
                  <a:gd name="connsiteY7" fmla="*/ 360429 h 599620"/>
                  <a:gd name="connsiteX8" fmla="*/ 1605189 w 1654026"/>
                  <a:gd name="connsiteY8" fmla="*/ 400462 h 599620"/>
                  <a:gd name="connsiteX9" fmla="*/ 1538387 w 1654026"/>
                  <a:gd name="connsiteY9" fmla="*/ 428952 h 599620"/>
                  <a:gd name="connsiteX10" fmla="*/ 940187 w 1654026"/>
                  <a:gd name="connsiteY10" fmla="*/ 589241 h 599620"/>
                  <a:gd name="connsiteX11" fmla="*/ 934201 w 1654026"/>
                  <a:gd name="connsiteY11" fmla="*/ 585285 h 599620"/>
                  <a:gd name="connsiteX12" fmla="*/ 898358 w 1654026"/>
                  <a:gd name="connsiteY12" fmla="*/ 594404 h 599620"/>
                  <a:gd name="connsiteX13" fmla="*/ 800991 w 1654026"/>
                  <a:gd name="connsiteY13" fmla="*/ 598404 h 599620"/>
                  <a:gd name="connsiteX14" fmla="*/ 737913 w 1654026"/>
                  <a:gd name="connsiteY14" fmla="*/ 585786 h 599620"/>
                  <a:gd name="connsiteX15" fmla="*/ 732888 w 1654026"/>
                  <a:gd name="connsiteY15" fmla="*/ 583491 h 599620"/>
                  <a:gd name="connsiteX16" fmla="*/ 724183 w 1654026"/>
                  <a:gd name="connsiteY16" fmla="*/ 589243 h 599620"/>
                  <a:gd name="connsiteX17" fmla="*/ 125983 w 1654026"/>
                  <a:gd name="connsiteY17" fmla="*/ 428954 h 599620"/>
                  <a:gd name="connsiteX18" fmla="*/ 5462 w 1654026"/>
                  <a:gd name="connsiteY18" fmla="*/ 356429 h 599620"/>
                  <a:gd name="connsiteX19" fmla="*/ 0 w 1654026"/>
                  <a:gd name="connsiteY19" fmla="*/ 348471 h 599620"/>
                  <a:gd name="connsiteX20" fmla="*/ 3548 w 1654026"/>
                  <a:gd name="connsiteY20" fmla="*/ 341050 h 599620"/>
                  <a:gd name="connsiteX21" fmla="*/ 158266 w 1654026"/>
                  <a:gd name="connsiteY21" fmla="*/ 27226 h 59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4026" h="599620">
                    <a:moveTo>
                      <a:pt x="177100" y="0"/>
                    </a:moveTo>
                    <a:lnTo>
                      <a:pt x="356650" y="19616"/>
                    </a:lnTo>
                    <a:lnTo>
                      <a:pt x="832181" y="147035"/>
                    </a:lnTo>
                    <a:lnTo>
                      <a:pt x="1307720" y="19614"/>
                    </a:lnTo>
                    <a:lnTo>
                      <a:pt x="1459467" y="3035"/>
                    </a:lnTo>
                    <a:lnTo>
                      <a:pt x="1464658" y="9295"/>
                    </a:lnTo>
                    <a:cubicBezTo>
                      <a:pt x="1511505" y="97785"/>
                      <a:pt x="1581775" y="224180"/>
                      <a:pt x="1640950" y="335447"/>
                    </a:cubicBezTo>
                    <a:lnTo>
                      <a:pt x="1654026" y="360429"/>
                    </a:lnTo>
                    <a:lnTo>
                      <a:pt x="1605189" y="400462"/>
                    </a:lnTo>
                    <a:cubicBezTo>
                      <a:pt x="1584971" y="412762"/>
                      <a:pt x="1562572" y="422472"/>
                      <a:pt x="1538387" y="428952"/>
                    </a:cubicBezTo>
                    <a:lnTo>
                      <a:pt x="940187" y="589241"/>
                    </a:lnTo>
                    <a:lnTo>
                      <a:pt x="934201" y="585285"/>
                    </a:lnTo>
                    <a:lnTo>
                      <a:pt x="898358" y="594404"/>
                    </a:lnTo>
                    <a:cubicBezTo>
                      <a:pt x="864288" y="599451"/>
                      <a:pt x="830564" y="600947"/>
                      <a:pt x="800991" y="598404"/>
                    </a:cubicBezTo>
                    <a:cubicBezTo>
                      <a:pt x="778811" y="596497"/>
                      <a:pt x="757634" y="592157"/>
                      <a:pt x="737913" y="585786"/>
                    </a:cubicBezTo>
                    <a:lnTo>
                      <a:pt x="732888" y="583491"/>
                    </a:lnTo>
                    <a:lnTo>
                      <a:pt x="724183" y="589243"/>
                    </a:lnTo>
                    <a:lnTo>
                      <a:pt x="125983" y="428954"/>
                    </a:lnTo>
                    <a:cubicBezTo>
                      <a:pt x="77614" y="415994"/>
                      <a:pt x="36387" y="390116"/>
                      <a:pt x="5462" y="356429"/>
                    </a:cubicBezTo>
                    <a:lnTo>
                      <a:pt x="0" y="348471"/>
                    </a:lnTo>
                    <a:lnTo>
                      <a:pt x="3548" y="341050"/>
                    </a:lnTo>
                    <a:cubicBezTo>
                      <a:pt x="55532" y="233893"/>
                      <a:pt x="116761" y="112727"/>
                      <a:pt x="158266" y="2722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676" name="グループ化 1675">
              <a:extLst>
                <a:ext uri="{FF2B5EF4-FFF2-40B4-BE49-F238E27FC236}">
                  <a16:creationId xmlns:a16="http://schemas.microsoft.com/office/drawing/2014/main" id="{1DC39731-139B-4F19-B82E-4EFCC5A69C89}"/>
                </a:ext>
              </a:extLst>
            </p:cNvPr>
            <p:cNvGrpSpPr/>
            <p:nvPr/>
          </p:nvGrpSpPr>
          <p:grpSpPr>
            <a:xfrm>
              <a:off x="7803380" y="5310867"/>
              <a:ext cx="1029226" cy="528263"/>
              <a:chOff x="65744" y="4420777"/>
              <a:chExt cx="1778875" cy="880439"/>
            </a:xfrm>
          </p:grpSpPr>
          <p:sp>
            <p:nvSpPr>
              <p:cNvPr id="1717" name="フリーフォーム: 図形 1716">
                <a:extLst>
                  <a:ext uri="{FF2B5EF4-FFF2-40B4-BE49-F238E27FC236}">
                    <a16:creationId xmlns:a16="http://schemas.microsoft.com/office/drawing/2014/main" id="{8620B28E-C49F-4F15-87B9-77B6DE1335F2}"/>
                  </a:ext>
                </a:extLst>
              </p:cNvPr>
              <p:cNvSpPr/>
              <p:nvPr/>
            </p:nvSpPr>
            <p:spPr bwMode="auto">
              <a:xfrm flipV="1">
                <a:off x="82286" y="4420777"/>
                <a:ext cx="1746763" cy="704301"/>
              </a:xfrm>
              <a:custGeom>
                <a:avLst/>
                <a:gdLst>
                  <a:gd name="connsiteX0" fmla="*/ 1742193 w 1746763"/>
                  <a:gd name="connsiteY0" fmla="*/ 166007 h 704301"/>
                  <a:gd name="connsiteX1" fmla="*/ 1742193 w 1746763"/>
                  <a:gd name="connsiteY1" fmla="*/ 166006 h 704301"/>
                  <a:gd name="connsiteX2" fmla="*/ 1742193 w 1746763"/>
                  <a:gd name="connsiteY2" fmla="*/ 166006 h 704301"/>
                  <a:gd name="connsiteX3" fmla="*/ 4570 w 1746763"/>
                  <a:gd name="connsiteY3" fmla="*/ 166008 h 704301"/>
                  <a:gd name="connsiteX4" fmla="*/ 4570 w 1746763"/>
                  <a:gd name="connsiteY4" fmla="*/ 166007 h 704301"/>
                  <a:gd name="connsiteX5" fmla="*/ 4570 w 1746763"/>
                  <a:gd name="connsiteY5" fmla="*/ 166007 h 704301"/>
                  <a:gd name="connsiteX6" fmla="*/ 873381 w 1746763"/>
                  <a:gd name="connsiteY6" fmla="*/ 704301 h 704301"/>
                  <a:gd name="connsiteX7" fmla="*/ 1491646 w 1746763"/>
                  <a:gd name="connsiteY7" fmla="*/ 645695 h 704301"/>
                  <a:gd name="connsiteX8" fmla="*/ 1479085 w 1746763"/>
                  <a:gd name="connsiteY8" fmla="*/ 551204 h 704301"/>
                  <a:gd name="connsiteX9" fmla="*/ 1449897 w 1746763"/>
                  <a:gd name="connsiteY9" fmla="*/ 479900 h 704301"/>
                  <a:gd name="connsiteX10" fmla="*/ 1567539 w 1746763"/>
                  <a:gd name="connsiteY10" fmla="*/ 448378 h 704301"/>
                  <a:gd name="connsiteX11" fmla="*/ 1746763 w 1746763"/>
                  <a:gd name="connsiteY11" fmla="*/ 256477 h 704301"/>
                  <a:gd name="connsiteX12" fmla="*/ 1742193 w 1746763"/>
                  <a:gd name="connsiteY12" fmla="*/ 166006 h 704301"/>
                  <a:gd name="connsiteX13" fmla="*/ 1700916 w 1746763"/>
                  <a:gd name="connsiteY13" fmla="*/ 85371 h 704301"/>
                  <a:gd name="connsiteX14" fmla="*/ 1449752 w 1746763"/>
                  <a:gd name="connsiteY14" fmla="*/ 8793 h 704301"/>
                  <a:gd name="connsiteX15" fmla="*/ 873380 w 1746763"/>
                  <a:gd name="connsiteY15" fmla="*/ 163230 h 704301"/>
                  <a:gd name="connsiteX16" fmla="*/ 297011 w 1746763"/>
                  <a:gd name="connsiteY16" fmla="*/ 8794 h 704301"/>
                  <a:gd name="connsiteX17" fmla="*/ 45847 w 1746763"/>
                  <a:gd name="connsiteY17" fmla="*/ 85372 h 704301"/>
                  <a:gd name="connsiteX18" fmla="*/ 4570 w 1746763"/>
                  <a:gd name="connsiteY18" fmla="*/ 166007 h 704301"/>
                  <a:gd name="connsiteX19" fmla="*/ 0 w 1746763"/>
                  <a:gd name="connsiteY19" fmla="*/ 256478 h 704301"/>
                  <a:gd name="connsiteX20" fmla="*/ 179224 w 1746763"/>
                  <a:gd name="connsiteY20" fmla="*/ 448379 h 704301"/>
                  <a:gd name="connsiteX21" fmla="*/ 295654 w 1746763"/>
                  <a:gd name="connsiteY21" fmla="*/ 479576 h 704301"/>
                  <a:gd name="connsiteX22" fmla="*/ 292632 w 1746763"/>
                  <a:gd name="connsiteY22" fmla="*/ 484487 h 704301"/>
                  <a:gd name="connsiteX23" fmla="*/ 255116 w 1746763"/>
                  <a:gd name="connsiteY23" fmla="*/ 645695 h 704301"/>
                  <a:gd name="connsiteX24" fmla="*/ 873381 w 1746763"/>
                  <a:gd name="connsiteY24" fmla="*/ 704301 h 704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46763" h="704301">
                    <a:moveTo>
                      <a:pt x="1742193" y="166007"/>
                    </a:moveTo>
                    <a:lnTo>
                      <a:pt x="1742193" y="166006"/>
                    </a:lnTo>
                    <a:lnTo>
                      <a:pt x="1742193" y="166006"/>
                    </a:lnTo>
                    <a:close/>
                    <a:moveTo>
                      <a:pt x="4570" y="166008"/>
                    </a:moveTo>
                    <a:lnTo>
                      <a:pt x="4570" y="166007"/>
                    </a:lnTo>
                    <a:lnTo>
                      <a:pt x="4570" y="166007"/>
                    </a:lnTo>
                    <a:close/>
                    <a:moveTo>
                      <a:pt x="873381" y="704301"/>
                    </a:moveTo>
                    <a:cubicBezTo>
                      <a:pt x="1156752" y="704301"/>
                      <a:pt x="1440124" y="684766"/>
                      <a:pt x="1491646" y="645695"/>
                    </a:cubicBezTo>
                    <a:cubicBezTo>
                      <a:pt x="1491646" y="613327"/>
                      <a:pt x="1487321" y="581726"/>
                      <a:pt x="1479085" y="551204"/>
                    </a:cubicBezTo>
                    <a:lnTo>
                      <a:pt x="1449897" y="479900"/>
                    </a:lnTo>
                    <a:lnTo>
                      <a:pt x="1567539" y="448378"/>
                    </a:lnTo>
                    <a:cubicBezTo>
                      <a:pt x="1664277" y="422457"/>
                      <a:pt x="1732447" y="344864"/>
                      <a:pt x="1746763" y="256477"/>
                    </a:cubicBezTo>
                    <a:lnTo>
                      <a:pt x="1742193" y="166006"/>
                    </a:lnTo>
                    <a:lnTo>
                      <a:pt x="1700916" y="85371"/>
                    </a:lnTo>
                    <a:cubicBezTo>
                      <a:pt x="1644324" y="15984"/>
                      <a:pt x="1546491" y="-17128"/>
                      <a:pt x="1449752" y="8793"/>
                    </a:cubicBezTo>
                    <a:lnTo>
                      <a:pt x="873380" y="163230"/>
                    </a:lnTo>
                    <a:lnTo>
                      <a:pt x="297011" y="8794"/>
                    </a:lnTo>
                    <a:cubicBezTo>
                      <a:pt x="200272" y="-17127"/>
                      <a:pt x="102439" y="15985"/>
                      <a:pt x="45847" y="85372"/>
                    </a:cubicBezTo>
                    <a:lnTo>
                      <a:pt x="4570" y="166007"/>
                    </a:lnTo>
                    <a:lnTo>
                      <a:pt x="0" y="256478"/>
                    </a:lnTo>
                    <a:cubicBezTo>
                      <a:pt x="14316" y="344865"/>
                      <a:pt x="82486" y="422458"/>
                      <a:pt x="179224" y="448379"/>
                    </a:cubicBezTo>
                    <a:lnTo>
                      <a:pt x="295654" y="479576"/>
                    </a:lnTo>
                    <a:lnTo>
                      <a:pt x="292632" y="484487"/>
                    </a:lnTo>
                    <a:cubicBezTo>
                      <a:pt x="268362" y="534754"/>
                      <a:pt x="255116" y="589051"/>
                      <a:pt x="255116" y="645695"/>
                    </a:cubicBezTo>
                    <a:cubicBezTo>
                      <a:pt x="306638" y="684766"/>
                      <a:pt x="590010" y="704301"/>
                      <a:pt x="873381" y="704301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18" name="フリーフォーム: 図形 1717">
                <a:extLst>
                  <a:ext uri="{FF2B5EF4-FFF2-40B4-BE49-F238E27FC236}">
                    <a16:creationId xmlns:a16="http://schemas.microsoft.com/office/drawing/2014/main" id="{C9861E94-39DE-464D-A2C0-F4B3A236A7CD}"/>
                  </a:ext>
                </a:extLst>
              </p:cNvPr>
              <p:cNvSpPr/>
              <p:nvPr/>
            </p:nvSpPr>
            <p:spPr bwMode="auto">
              <a:xfrm flipV="1">
                <a:off x="182117" y="4597897"/>
                <a:ext cx="1488575" cy="240620"/>
              </a:xfrm>
              <a:custGeom>
                <a:avLst/>
                <a:gdLst>
                  <a:gd name="connsiteX0" fmla="*/ 184576 w 1488575"/>
                  <a:gd name="connsiteY0" fmla="*/ 240620 h 240620"/>
                  <a:gd name="connsiteX1" fmla="*/ 192056 w 1488575"/>
                  <a:gd name="connsiteY1" fmla="*/ 239357 h 240620"/>
                  <a:gd name="connsiteX2" fmla="*/ 781093 w 1488575"/>
                  <a:gd name="connsiteY2" fmla="*/ 81525 h 240620"/>
                  <a:gd name="connsiteX3" fmla="*/ 1365373 w 1488575"/>
                  <a:gd name="connsiteY3" fmla="*/ 238083 h 240620"/>
                  <a:gd name="connsiteX4" fmla="*/ 1350066 w 1488575"/>
                  <a:gd name="connsiteY4" fmla="*/ 200689 h 240620"/>
                  <a:gd name="connsiteX5" fmla="*/ 1467708 w 1488575"/>
                  <a:gd name="connsiteY5" fmla="*/ 169167 h 240620"/>
                  <a:gd name="connsiteX6" fmla="*/ 1488575 w 1488575"/>
                  <a:gd name="connsiteY6" fmla="*/ 160268 h 240620"/>
                  <a:gd name="connsiteX7" fmla="*/ 1477660 w 1488575"/>
                  <a:gd name="connsiteY7" fmla="*/ 163414 h 240620"/>
                  <a:gd name="connsiteX8" fmla="*/ 1418864 w 1488575"/>
                  <a:gd name="connsiteY8" fmla="*/ 166104 h 240620"/>
                  <a:gd name="connsiteX9" fmla="*/ 1370600 w 1488575"/>
                  <a:gd name="connsiteY9" fmla="*/ 157958 h 240620"/>
                  <a:gd name="connsiteX10" fmla="*/ 781093 w 1488575"/>
                  <a:gd name="connsiteY10" fmla="*/ 0 h 240620"/>
                  <a:gd name="connsiteX11" fmla="*/ 192056 w 1488575"/>
                  <a:gd name="connsiteY11" fmla="*/ 157832 h 240620"/>
                  <a:gd name="connsiteX12" fmla="*/ 143791 w 1488575"/>
                  <a:gd name="connsiteY12" fmla="*/ 165978 h 240620"/>
                  <a:gd name="connsiteX13" fmla="*/ 30050 w 1488575"/>
                  <a:gd name="connsiteY13" fmla="*/ 147448 h 240620"/>
                  <a:gd name="connsiteX14" fmla="*/ 0 w 1488575"/>
                  <a:gd name="connsiteY14" fmla="*/ 130356 h 240620"/>
                  <a:gd name="connsiteX15" fmla="*/ 12591 w 1488575"/>
                  <a:gd name="connsiteY15" fmla="*/ 140678 h 240620"/>
                  <a:gd name="connsiteX16" fmla="*/ 79393 w 1488575"/>
                  <a:gd name="connsiteY16" fmla="*/ 169168 h 240620"/>
                  <a:gd name="connsiteX17" fmla="*/ 195823 w 1488575"/>
                  <a:gd name="connsiteY17" fmla="*/ 200365 h 240620"/>
                  <a:gd name="connsiteX18" fmla="*/ 192801 w 1488575"/>
                  <a:gd name="connsiteY18" fmla="*/ 205276 h 24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8575" h="240620">
                    <a:moveTo>
                      <a:pt x="184576" y="240620"/>
                    </a:moveTo>
                    <a:lnTo>
                      <a:pt x="192056" y="239357"/>
                    </a:lnTo>
                    <a:lnTo>
                      <a:pt x="781093" y="81525"/>
                    </a:lnTo>
                    <a:lnTo>
                      <a:pt x="1365373" y="238083"/>
                    </a:lnTo>
                    <a:lnTo>
                      <a:pt x="1350066" y="200689"/>
                    </a:lnTo>
                    <a:lnTo>
                      <a:pt x="1467708" y="169167"/>
                    </a:lnTo>
                    <a:lnTo>
                      <a:pt x="1488575" y="160268"/>
                    </a:lnTo>
                    <a:lnTo>
                      <a:pt x="1477660" y="163414"/>
                    </a:lnTo>
                    <a:cubicBezTo>
                      <a:pt x="1458575" y="166571"/>
                      <a:pt x="1438849" y="167537"/>
                      <a:pt x="1418864" y="166104"/>
                    </a:cubicBezTo>
                    <a:cubicBezTo>
                      <a:pt x="1402876" y="164959"/>
                      <a:pt x="1386722" y="162278"/>
                      <a:pt x="1370600" y="157958"/>
                    </a:cubicBezTo>
                    <a:lnTo>
                      <a:pt x="781093" y="0"/>
                    </a:lnTo>
                    <a:lnTo>
                      <a:pt x="192056" y="157832"/>
                    </a:lnTo>
                    <a:cubicBezTo>
                      <a:pt x="175933" y="162152"/>
                      <a:pt x="159780" y="164832"/>
                      <a:pt x="143791" y="165978"/>
                    </a:cubicBezTo>
                    <a:cubicBezTo>
                      <a:pt x="103822" y="168843"/>
                      <a:pt x="64887" y="162117"/>
                      <a:pt x="30050" y="147448"/>
                    </a:cubicBezTo>
                    <a:lnTo>
                      <a:pt x="0" y="130356"/>
                    </a:lnTo>
                    <a:lnTo>
                      <a:pt x="12591" y="140678"/>
                    </a:lnTo>
                    <a:cubicBezTo>
                      <a:pt x="32810" y="152978"/>
                      <a:pt x="55209" y="162688"/>
                      <a:pt x="79393" y="169168"/>
                    </a:cubicBezTo>
                    <a:lnTo>
                      <a:pt x="195823" y="200365"/>
                    </a:lnTo>
                    <a:lnTo>
                      <a:pt x="192801" y="205276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19" name="フリーフォーム: 図形 1718">
                <a:extLst>
                  <a:ext uri="{FF2B5EF4-FFF2-40B4-BE49-F238E27FC236}">
                    <a16:creationId xmlns:a16="http://schemas.microsoft.com/office/drawing/2014/main" id="{0ACA496E-DCB9-4558-8022-8898AA55DA48}"/>
                  </a:ext>
                </a:extLst>
              </p:cNvPr>
              <p:cNvSpPr/>
              <p:nvPr/>
            </p:nvSpPr>
            <p:spPr bwMode="auto">
              <a:xfrm rot="20700000" flipH="1">
                <a:off x="906117" y="4746295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20" name="楕円 227">
                <a:extLst>
                  <a:ext uri="{FF2B5EF4-FFF2-40B4-BE49-F238E27FC236}">
                    <a16:creationId xmlns:a16="http://schemas.microsoft.com/office/drawing/2014/main" id="{8829F4D3-B876-42C8-B006-FFCA5805D576}"/>
                  </a:ext>
                </a:extLst>
              </p:cNvPr>
              <p:cNvSpPr/>
              <p:nvPr/>
            </p:nvSpPr>
            <p:spPr bwMode="auto">
              <a:xfrm rot="5694883">
                <a:off x="827019" y="4885234"/>
                <a:ext cx="318890" cy="513074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1" name="フリーフォーム: 図形 1720">
                <a:extLst>
                  <a:ext uri="{FF2B5EF4-FFF2-40B4-BE49-F238E27FC236}">
                    <a16:creationId xmlns:a16="http://schemas.microsoft.com/office/drawing/2014/main" id="{ADB397C6-A4B1-4719-ADB8-0ECFE0E53F8D}"/>
                  </a:ext>
                </a:extLst>
              </p:cNvPr>
              <p:cNvSpPr/>
              <p:nvPr/>
            </p:nvSpPr>
            <p:spPr bwMode="auto">
              <a:xfrm rot="900000">
                <a:off x="65744" y="4739154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22" name="フリーフォーム: 図形 1721">
                <a:extLst>
                  <a:ext uri="{FF2B5EF4-FFF2-40B4-BE49-F238E27FC236}">
                    <a16:creationId xmlns:a16="http://schemas.microsoft.com/office/drawing/2014/main" id="{A6A89C55-343E-4A54-AAEB-B09CAFB373E0}"/>
                  </a:ext>
                </a:extLst>
              </p:cNvPr>
              <p:cNvSpPr/>
              <p:nvPr/>
            </p:nvSpPr>
            <p:spPr bwMode="auto">
              <a:xfrm>
                <a:off x="79000" y="4890730"/>
                <a:ext cx="1758211" cy="407960"/>
              </a:xfrm>
              <a:custGeom>
                <a:avLst/>
                <a:gdLst>
                  <a:gd name="connsiteX0" fmla="*/ 1770278 w 1772565"/>
                  <a:gd name="connsiteY0" fmla="*/ 0 h 407960"/>
                  <a:gd name="connsiteX1" fmla="*/ 1772565 w 1772565"/>
                  <a:gd name="connsiteY1" fmla="*/ 45268 h 407960"/>
                  <a:gd name="connsiteX2" fmla="*/ 1593340 w 1772565"/>
                  <a:gd name="connsiteY2" fmla="*/ 237169 h 407960"/>
                  <a:gd name="connsiteX3" fmla="*/ 995140 w 1772565"/>
                  <a:gd name="connsiteY3" fmla="*/ 397457 h 407960"/>
                  <a:gd name="connsiteX4" fmla="*/ 988814 w 1772565"/>
                  <a:gd name="connsiteY4" fmla="*/ 393277 h 407960"/>
                  <a:gd name="connsiteX5" fmla="*/ 951600 w 1772565"/>
                  <a:gd name="connsiteY5" fmla="*/ 402744 h 407960"/>
                  <a:gd name="connsiteX6" fmla="*/ 854233 w 1772565"/>
                  <a:gd name="connsiteY6" fmla="*/ 406744 h 407960"/>
                  <a:gd name="connsiteX7" fmla="*/ 787631 w 1772565"/>
                  <a:gd name="connsiteY7" fmla="*/ 390839 h 407960"/>
                  <a:gd name="connsiteX8" fmla="*/ 777425 w 1772565"/>
                  <a:gd name="connsiteY8" fmla="*/ 397583 h 407960"/>
                  <a:gd name="connsiteX9" fmla="*/ 179225 w 1772565"/>
                  <a:gd name="connsiteY9" fmla="*/ 237295 h 407960"/>
                  <a:gd name="connsiteX10" fmla="*/ 0 w 1772565"/>
                  <a:gd name="connsiteY10" fmla="*/ 45394 h 407960"/>
                  <a:gd name="connsiteX11" fmla="*/ 2287 w 1772565"/>
                  <a:gd name="connsiteY11" fmla="*/ 126 h 407960"/>
                  <a:gd name="connsiteX12" fmla="*/ 20440 w 1772565"/>
                  <a:gd name="connsiteY12" fmla="*/ 56634 h 407960"/>
                  <a:gd name="connsiteX13" fmla="*/ 179225 w 1772565"/>
                  <a:gd name="connsiteY13" fmla="*/ 184907 h 407960"/>
                  <a:gd name="connsiteX14" fmla="*/ 777425 w 1772565"/>
                  <a:gd name="connsiteY14" fmla="*/ 345195 h 407960"/>
                  <a:gd name="connsiteX15" fmla="*/ 787631 w 1772565"/>
                  <a:gd name="connsiteY15" fmla="*/ 338451 h 407960"/>
                  <a:gd name="connsiteX16" fmla="*/ 854233 w 1772565"/>
                  <a:gd name="connsiteY16" fmla="*/ 354356 h 407960"/>
                  <a:gd name="connsiteX17" fmla="*/ 951600 w 1772565"/>
                  <a:gd name="connsiteY17" fmla="*/ 350356 h 407960"/>
                  <a:gd name="connsiteX18" fmla="*/ 988814 w 1772565"/>
                  <a:gd name="connsiteY18" fmla="*/ 340889 h 407960"/>
                  <a:gd name="connsiteX19" fmla="*/ 995140 w 1772565"/>
                  <a:gd name="connsiteY19" fmla="*/ 345069 h 407960"/>
                  <a:gd name="connsiteX20" fmla="*/ 1593340 w 1772565"/>
                  <a:gd name="connsiteY20" fmla="*/ 184781 h 407960"/>
                  <a:gd name="connsiteX21" fmla="*/ 1752126 w 1772565"/>
                  <a:gd name="connsiteY21" fmla="*/ 56508 h 4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72565" h="407960">
                    <a:moveTo>
                      <a:pt x="1770278" y="0"/>
                    </a:moveTo>
                    <a:lnTo>
                      <a:pt x="1772565" y="45268"/>
                    </a:lnTo>
                    <a:cubicBezTo>
                      <a:pt x="1758249" y="133655"/>
                      <a:pt x="1690079" y="211248"/>
                      <a:pt x="1593340" y="237169"/>
                    </a:cubicBezTo>
                    <a:lnTo>
                      <a:pt x="995140" y="397457"/>
                    </a:lnTo>
                    <a:lnTo>
                      <a:pt x="988814" y="393277"/>
                    </a:lnTo>
                    <a:lnTo>
                      <a:pt x="951600" y="402744"/>
                    </a:lnTo>
                    <a:cubicBezTo>
                      <a:pt x="917530" y="407791"/>
                      <a:pt x="883806" y="409287"/>
                      <a:pt x="854233" y="406744"/>
                    </a:cubicBezTo>
                    <a:lnTo>
                      <a:pt x="787631" y="390839"/>
                    </a:lnTo>
                    <a:lnTo>
                      <a:pt x="777425" y="397583"/>
                    </a:lnTo>
                    <a:lnTo>
                      <a:pt x="179225" y="237295"/>
                    </a:lnTo>
                    <a:cubicBezTo>
                      <a:pt x="82486" y="211374"/>
                      <a:pt x="14317" y="133781"/>
                      <a:pt x="0" y="45394"/>
                    </a:cubicBezTo>
                    <a:lnTo>
                      <a:pt x="2287" y="126"/>
                    </a:lnTo>
                    <a:lnTo>
                      <a:pt x="20440" y="56634"/>
                    </a:lnTo>
                    <a:cubicBezTo>
                      <a:pt x="50187" y="116960"/>
                      <a:pt x="106671" y="165466"/>
                      <a:pt x="179225" y="184907"/>
                    </a:cubicBezTo>
                    <a:lnTo>
                      <a:pt x="777425" y="345195"/>
                    </a:lnTo>
                    <a:lnTo>
                      <a:pt x="787631" y="338451"/>
                    </a:lnTo>
                    <a:lnTo>
                      <a:pt x="854233" y="354356"/>
                    </a:lnTo>
                    <a:cubicBezTo>
                      <a:pt x="883806" y="356899"/>
                      <a:pt x="917530" y="355403"/>
                      <a:pt x="951600" y="350356"/>
                    </a:cubicBezTo>
                    <a:lnTo>
                      <a:pt x="988814" y="340889"/>
                    </a:lnTo>
                    <a:lnTo>
                      <a:pt x="995140" y="345069"/>
                    </a:lnTo>
                    <a:lnTo>
                      <a:pt x="1593340" y="184781"/>
                    </a:lnTo>
                    <a:cubicBezTo>
                      <a:pt x="1665894" y="165340"/>
                      <a:pt x="1722379" y="116834"/>
                      <a:pt x="1752126" y="56508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677" name="楕円 211">
              <a:extLst>
                <a:ext uri="{FF2B5EF4-FFF2-40B4-BE49-F238E27FC236}">
                  <a16:creationId xmlns:a16="http://schemas.microsoft.com/office/drawing/2014/main" id="{14A184A1-DE50-46F1-8AF3-3ED776CD521E}"/>
                </a:ext>
              </a:extLst>
            </p:cNvPr>
            <p:cNvSpPr/>
            <p:nvPr/>
          </p:nvSpPr>
          <p:spPr bwMode="auto">
            <a:xfrm>
              <a:off x="7973209" y="4749156"/>
              <a:ext cx="686100" cy="541216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chemeClr val="accent5">
                <a:lumMod val="9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8" name="二等辺三角形 1677">
              <a:extLst>
                <a:ext uri="{FF2B5EF4-FFF2-40B4-BE49-F238E27FC236}">
                  <a16:creationId xmlns:a16="http://schemas.microsoft.com/office/drawing/2014/main" id="{83DF6E08-E57C-4189-B3A6-FA9A8ED01AFD}"/>
                </a:ext>
              </a:extLst>
            </p:cNvPr>
            <p:cNvSpPr/>
            <p:nvPr/>
          </p:nvSpPr>
          <p:spPr bwMode="auto">
            <a:xfrm rot="10800000">
              <a:off x="8128718" y="4821045"/>
              <a:ext cx="375080" cy="195561"/>
            </a:xfrm>
            <a:prstGeom prst="triangl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679" name="グループ化 1678">
              <a:extLst>
                <a:ext uri="{FF2B5EF4-FFF2-40B4-BE49-F238E27FC236}">
                  <a16:creationId xmlns:a16="http://schemas.microsoft.com/office/drawing/2014/main" id="{DAC08309-9797-4054-B588-F40D15E913C6}"/>
                </a:ext>
              </a:extLst>
            </p:cNvPr>
            <p:cNvGrpSpPr/>
            <p:nvPr/>
          </p:nvGrpSpPr>
          <p:grpSpPr>
            <a:xfrm rot="20700000">
              <a:off x="7831159" y="4412673"/>
              <a:ext cx="270884" cy="306653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1715" name="楕円 1714">
                <a:extLst>
                  <a:ext uri="{FF2B5EF4-FFF2-40B4-BE49-F238E27FC236}">
                    <a16:creationId xmlns:a16="http://schemas.microsoft.com/office/drawing/2014/main" id="{DB092B79-0DC8-4BBE-BB26-8A71B6FA22BB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6" name="楕円 1715">
                <a:extLst>
                  <a:ext uri="{FF2B5EF4-FFF2-40B4-BE49-F238E27FC236}">
                    <a16:creationId xmlns:a16="http://schemas.microsoft.com/office/drawing/2014/main" id="{8B79872E-671A-456F-A4DC-121A346AB2AD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80" name="グループ化 1679">
              <a:extLst>
                <a:ext uri="{FF2B5EF4-FFF2-40B4-BE49-F238E27FC236}">
                  <a16:creationId xmlns:a16="http://schemas.microsoft.com/office/drawing/2014/main" id="{68C480EA-9EF6-4813-9251-6EC019B0753F}"/>
                </a:ext>
              </a:extLst>
            </p:cNvPr>
            <p:cNvGrpSpPr/>
            <p:nvPr/>
          </p:nvGrpSpPr>
          <p:grpSpPr>
            <a:xfrm rot="900000" flipH="1">
              <a:off x="8530593" y="4412673"/>
              <a:ext cx="270884" cy="306653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1713" name="楕円 1712">
                <a:extLst>
                  <a:ext uri="{FF2B5EF4-FFF2-40B4-BE49-F238E27FC236}">
                    <a16:creationId xmlns:a16="http://schemas.microsoft.com/office/drawing/2014/main" id="{145C8297-CB24-4BC6-8D8B-3C440DAFA491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4" name="楕円 1713">
                <a:extLst>
                  <a:ext uri="{FF2B5EF4-FFF2-40B4-BE49-F238E27FC236}">
                    <a16:creationId xmlns:a16="http://schemas.microsoft.com/office/drawing/2014/main" id="{3DA1420A-09F7-4964-9B01-35562F087993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81" name="四角形: 角を丸くする 1680">
              <a:extLst>
                <a:ext uri="{FF2B5EF4-FFF2-40B4-BE49-F238E27FC236}">
                  <a16:creationId xmlns:a16="http://schemas.microsoft.com/office/drawing/2014/main" id="{109BD093-A104-4FDE-BA33-44FE3A0FA5AD}"/>
                </a:ext>
              </a:extLst>
            </p:cNvPr>
            <p:cNvSpPr/>
            <p:nvPr/>
          </p:nvSpPr>
          <p:spPr bwMode="auto">
            <a:xfrm>
              <a:off x="7945300" y="4177157"/>
              <a:ext cx="741918" cy="719465"/>
            </a:xfrm>
            <a:prstGeom prst="roundRect">
              <a:avLst>
                <a:gd name="adj" fmla="val 39331"/>
              </a:avLst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2" name="月 1681">
              <a:extLst>
                <a:ext uri="{FF2B5EF4-FFF2-40B4-BE49-F238E27FC236}">
                  <a16:creationId xmlns:a16="http://schemas.microsoft.com/office/drawing/2014/main" id="{3A678145-6AE3-45F2-817E-AC5E9B8DA7FD}"/>
                </a:ext>
              </a:extLst>
            </p:cNvPr>
            <p:cNvSpPr/>
            <p:nvPr/>
          </p:nvSpPr>
          <p:spPr bwMode="auto">
            <a:xfrm rot="15300000">
              <a:off x="8093751" y="4365519"/>
              <a:ext cx="47409" cy="166829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3" name="月 1682">
              <a:extLst>
                <a:ext uri="{FF2B5EF4-FFF2-40B4-BE49-F238E27FC236}">
                  <a16:creationId xmlns:a16="http://schemas.microsoft.com/office/drawing/2014/main" id="{254F2209-16A4-4C50-ACA9-D2F1D5DA9547}"/>
                </a:ext>
              </a:extLst>
            </p:cNvPr>
            <p:cNvSpPr/>
            <p:nvPr/>
          </p:nvSpPr>
          <p:spPr bwMode="auto">
            <a:xfrm rot="6300000" flipH="1">
              <a:off x="8490310" y="4365519"/>
              <a:ext cx="47409" cy="166829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84" name="グループ化 1683">
              <a:extLst>
                <a:ext uri="{FF2B5EF4-FFF2-40B4-BE49-F238E27FC236}">
                  <a16:creationId xmlns:a16="http://schemas.microsoft.com/office/drawing/2014/main" id="{447FAFD4-F618-4C75-B87D-510DE3527E0C}"/>
                </a:ext>
              </a:extLst>
            </p:cNvPr>
            <p:cNvGrpSpPr/>
            <p:nvPr/>
          </p:nvGrpSpPr>
          <p:grpSpPr>
            <a:xfrm>
              <a:off x="7975618" y="4480812"/>
              <a:ext cx="47241" cy="36100"/>
              <a:chOff x="2569305" y="1692913"/>
              <a:chExt cx="202787" cy="333198"/>
            </a:xfrm>
            <a:noFill/>
          </p:grpSpPr>
          <p:sp>
            <p:nvSpPr>
              <p:cNvPr id="1711" name="楕円 1710">
                <a:extLst>
                  <a:ext uri="{FF2B5EF4-FFF2-40B4-BE49-F238E27FC236}">
                    <a16:creationId xmlns:a16="http://schemas.microsoft.com/office/drawing/2014/main" id="{388E3CDE-6744-4C6B-B59A-9B533826A845}"/>
                  </a:ext>
                </a:extLst>
              </p:cNvPr>
              <p:cNvSpPr/>
              <p:nvPr/>
            </p:nvSpPr>
            <p:spPr bwMode="auto">
              <a:xfrm rot="900000">
                <a:off x="2569306" y="1692913"/>
                <a:ext cx="202786" cy="45719"/>
              </a:xfrm>
              <a:prstGeom prst="ellipse">
                <a:avLst/>
              </a:prstGeom>
              <a:grpFill/>
              <a:ln w="12700">
                <a:solidFill>
                  <a:srgbClr val="FF9966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2" name="楕円 1711">
                <a:extLst>
                  <a:ext uri="{FF2B5EF4-FFF2-40B4-BE49-F238E27FC236}">
                    <a16:creationId xmlns:a16="http://schemas.microsoft.com/office/drawing/2014/main" id="{79B6D0A7-7C26-44BE-BE04-C9D1FE387144}"/>
                  </a:ext>
                </a:extLst>
              </p:cNvPr>
              <p:cNvSpPr/>
              <p:nvPr/>
            </p:nvSpPr>
            <p:spPr bwMode="auto">
              <a:xfrm rot="20700000" flipV="1">
                <a:off x="2569305" y="1980393"/>
                <a:ext cx="202785" cy="45718"/>
              </a:xfrm>
              <a:prstGeom prst="ellipse">
                <a:avLst/>
              </a:prstGeom>
              <a:grpFill/>
              <a:ln w="12700">
                <a:solidFill>
                  <a:srgbClr val="FF9966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85" name="グループ化 1684">
              <a:extLst>
                <a:ext uri="{FF2B5EF4-FFF2-40B4-BE49-F238E27FC236}">
                  <a16:creationId xmlns:a16="http://schemas.microsoft.com/office/drawing/2014/main" id="{762E55BA-2B02-452E-945F-5E86BE7BE797}"/>
                </a:ext>
              </a:extLst>
            </p:cNvPr>
            <p:cNvGrpSpPr/>
            <p:nvPr/>
          </p:nvGrpSpPr>
          <p:grpSpPr>
            <a:xfrm flipH="1">
              <a:off x="8609505" y="4433367"/>
              <a:ext cx="47241" cy="36100"/>
              <a:chOff x="2569305" y="1692913"/>
              <a:chExt cx="202787" cy="333198"/>
            </a:xfrm>
            <a:noFill/>
          </p:grpSpPr>
          <p:sp>
            <p:nvSpPr>
              <p:cNvPr id="1709" name="楕円 1708">
                <a:extLst>
                  <a:ext uri="{FF2B5EF4-FFF2-40B4-BE49-F238E27FC236}">
                    <a16:creationId xmlns:a16="http://schemas.microsoft.com/office/drawing/2014/main" id="{6AA92F84-E0DB-496E-9DB5-FB5D4C49E8C5}"/>
                  </a:ext>
                </a:extLst>
              </p:cNvPr>
              <p:cNvSpPr/>
              <p:nvPr/>
            </p:nvSpPr>
            <p:spPr bwMode="auto">
              <a:xfrm rot="900000">
                <a:off x="2569306" y="1692913"/>
                <a:ext cx="202786" cy="45719"/>
              </a:xfrm>
              <a:prstGeom prst="ellipse">
                <a:avLst/>
              </a:prstGeom>
              <a:grpFill/>
              <a:ln w="12700">
                <a:solidFill>
                  <a:srgbClr val="FF9966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0" name="楕円 1709">
                <a:extLst>
                  <a:ext uri="{FF2B5EF4-FFF2-40B4-BE49-F238E27FC236}">
                    <a16:creationId xmlns:a16="http://schemas.microsoft.com/office/drawing/2014/main" id="{B360F960-BAAB-45DF-A659-AD41D27A6CBA}"/>
                  </a:ext>
                </a:extLst>
              </p:cNvPr>
              <p:cNvSpPr/>
              <p:nvPr/>
            </p:nvSpPr>
            <p:spPr bwMode="auto">
              <a:xfrm rot="20700000" flipV="1">
                <a:off x="2569305" y="1980393"/>
                <a:ext cx="202785" cy="45718"/>
              </a:xfrm>
              <a:prstGeom prst="ellipse">
                <a:avLst/>
              </a:prstGeom>
              <a:grpFill/>
              <a:ln w="12700">
                <a:solidFill>
                  <a:srgbClr val="FF9966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86" name="楕円 1685">
              <a:extLst>
                <a:ext uri="{FF2B5EF4-FFF2-40B4-BE49-F238E27FC236}">
                  <a16:creationId xmlns:a16="http://schemas.microsoft.com/office/drawing/2014/main" id="{4CC6E469-3E6A-4CF9-8046-0F764DE26F4B}"/>
                </a:ext>
              </a:extLst>
            </p:cNvPr>
            <p:cNvSpPr/>
            <p:nvPr/>
          </p:nvSpPr>
          <p:spPr bwMode="auto">
            <a:xfrm>
              <a:off x="8256286" y="4562692"/>
              <a:ext cx="116995" cy="60850"/>
            </a:xfrm>
            <a:prstGeom prst="ellipse">
              <a:avLst/>
            </a:prstGeom>
            <a:solidFill>
              <a:srgbClr val="FF99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87" name="月 1686">
              <a:extLst>
                <a:ext uri="{FF2B5EF4-FFF2-40B4-BE49-F238E27FC236}">
                  <a16:creationId xmlns:a16="http://schemas.microsoft.com/office/drawing/2014/main" id="{4977D59A-BB05-46DA-8600-B601ED92B697}"/>
                </a:ext>
              </a:extLst>
            </p:cNvPr>
            <p:cNvSpPr/>
            <p:nvPr/>
          </p:nvSpPr>
          <p:spPr bwMode="auto">
            <a:xfrm rot="2700000">
              <a:off x="8166384" y="4617994"/>
              <a:ext cx="33805" cy="13665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88" name="月 1687">
              <a:extLst>
                <a:ext uri="{FF2B5EF4-FFF2-40B4-BE49-F238E27FC236}">
                  <a16:creationId xmlns:a16="http://schemas.microsoft.com/office/drawing/2014/main" id="{C0A1D586-07A4-43DC-9E06-B8E18E22903A}"/>
                </a:ext>
              </a:extLst>
            </p:cNvPr>
            <p:cNvSpPr/>
            <p:nvPr/>
          </p:nvSpPr>
          <p:spPr bwMode="auto">
            <a:xfrm rot="18900000" flipH="1">
              <a:off x="8437653" y="4617994"/>
              <a:ext cx="33805" cy="13665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89" name="フリーフォーム: 図形 1688">
              <a:extLst>
                <a:ext uri="{FF2B5EF4-FFF2-40B4-BE49-F238E27FC236}">
                  <a16:creationId xmlns:a16="http://schemas.microsoft.com/office/drawing/2014/main" id="{CCFC1C6F-22AE-4970-8CD5-ED420175525D}"/>
                </a:ext>
              </a:extLst>
            </p:cNvPr>
            <p:cNvSpPr/>
            <p:nvPr/>
          </p:nvSpPr>
          <p:spPr bwMode="auto">
            <a:xfrm flipV="1">
              <a:off x="8233581" y="4714184"/>
              <a:ext cx="181830" cy="48494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90" name="フリーフォーム: 図形 1689">
              <a:extLst>
                <a:ext uri="{FF2B5EF4-FFF2-40B4-BE49-F238E27FC236}">
                  <a16:creationId xmlns:a16="http://schemas.microsoft.com/office/drawing/2014/main" id="{044F92B9-2D28-4911-8542-75F8CBCE0FCB}"/>
                </a:ext>
              </a:extLst>
            </p:cNvPr>
            <p:cNvSpPr/>
            <p:nvPr/>
          </p:nvSpPr>
          <p:spPr bwMode="auto">
            <a:xfrm>
              <a:off x="7950160" y="5153470"/>
              <a:ext cx="732196" cy="196451"/>
            </a:xfrm>
            <a:custGeom>
              <a:avLst/>
              <a:gdLst>
                <a:gd name="connsiteX0" fmla="*/ 47448 w 1040637"/>
                <a:gd name="connsiteY0" fmla="*/ 0 h 276463"/>
                <a:gd name="connsiteX1" fmla="*/ 993146 w 1040637"/>
                <a:gd name="connsiteY1" fmla="*/ 0 h 276463"/>
                <a:gd name="connsiteX2" fmla="*/ 1018827 w 1040637"/>
                <a:gd name="connsiteY2" fmla="*/ 109346 h 276463"/>
                <a:gd name="connsiteX3" fmla="*/ 1040637 w 1040637"/>
                <a:gd name="connsiteY3" fmla="*/ 271729 h 276463"/>
                <a:gd name="connsiteX4" fmla="*/ 1029209 w 1040637"/>
                <a:gd name="connsiteY4" fmla="*/ 276463 h 276463"/>
                <a:gd name="connsiteX5" fmla="*/ 12211 w 1040637"/>
                <a:gd name="connsiteY5" fmla="*/ 276463 h 276463"/>
                <a:gd name="connsiteX6" fmla="*/ 0 w 1040637"/>
                <a:gd name="connsiteY6" fmla="*/ 271405 h 276463"/>
                <a:gd name="connsiteX7" fmla="*/ 21767 w 1040637"/>
                <a:gd name="connsiteY7" fmla="*/ 109346 h 276463"/>
                <a:gd name="connsiteX0" fmla="*/ 35237 w 1028426"/>
                <a:gd name="connsiteY0" fmla="*/ 0 h 276463"/>
                <a:gd name="connsiteX1" fmla="*/ 980935 w 1028426"/>
                <a:gd name="connsiteY1" fmla="*/ 0 h 276463"/>
                <a:gd name="connsiteX2" fmla="*/ 1006616 w 1028426"/>
                <a:gd name="connsiteY2" fmla="*/ 109346 h 276463"/>
                <a:gd name="connsiteX3" fmla="*/ 1028426 w 1028426"/>
                <a:gd name="connsiteY3" fmla="*/ 271729 h 276463"/>
                <a:gd name="connsiteX4" fmla="*/ 1016998 w 1028426"/>
                <a:gd name="connsiteY4" fmla="*/ 276463 h 276463"/>
                <a:gd name="connsiteX5" fmla="*/ 0 w 1028426"/>
                <a:gd name="connsiteY5" fmla="*/ 276463 h 276463"/>
                <a:gd name="connsiteX6" fmla="*/ 9556 w 1028426"/>
                <a:gd name="connsiteY6" fmla="*/ 109346 h 276463"/>
                <a:gd name="connsiteX7" fmla="*/ 35237 w 1028426"/>
                <a:gd name="connsiteY7" fmla="*/ 0 h 276463"/>
                <a:gd name="connsiteX0" fmla="*/ 35237 w 1016998"/>
                <a:gd name="connsiteY0" fmla="*/ 0 h 276463"/>
                <a:gd name="connsiteX1" fmla="*/ 980935 w 1016998"/>
                <a:gd name="connsiteY1" fmla="*/ 0 h 276463"/>
                <a:gd name="connsiteX2" fmla="*/ 1006616 w 1016998"/>
                <a:gd name="connsiteY2" fmla="*/ 109346 h 276463"/>
                <a:gd name="connsiteX3" fmla="*/ 1016998 w 1016998"/>
                <a:gd name="connsiteY3" fmla="*/ 276463 h 276463"/>
                <a:gd name="connsiteX4" fmla="*/ 0 w 1016998"/>
                <a:gd name="connsiteY4" fmla="*/ 276463 h 276463"/>
                <a:gd name="connsiteX5" fmla="*/ 9556 w 1016998"/>
                <a:gd name="connsiteY5" fmla="*/ 109346 h 276463"/>
                <a:gd name="connsiteX6" fmla="*/ 35237 w 1016998"/>
                <a:gd name="connsiteY6" fmla="*/ 0 h 276463"/>
                <a:gd name="connsiteX0" fmla="*/ 25681 w 1007442"/>
                <a:gd name="connsiteY0" fmla="*/ 0 h 276463"/>
                <a:gd name="connsiteX1" fmla="*/ 971379 w 1007442"/>
                <a:gd name="connsiteY1" fmla="*/ 0 h 276463"/>
                <a:gd name="connsiteX2" fmla="*/ 997060 w 1007442"/>
                <a:gd name="connsiteY2" fmla="*/ 109346 h 276463"/>
                <a:gd name="connsiteX3" fmla="*/ 1007442 w 1007442"/>
                <a:gd name="connsiteY3" fmla="*/ 276463 h 276463"/>
                <a:gd name="connsiteX4" fmla="*/ 19227 w 1007442"/>
                <a:gd name="connsiteY4" fmla="*/ 276463 h 276463"/>
                <a:gd name="connsiteX5" fmla="*/ 0 w 1007442"/>
                <a:gd name="connsiteY5" fmla="*/ 109346 h 276463"/>
                <a:gd name="connsiteX6" fmla="*/ 25681 w 1007442"/>
                <a:gd name="connsiteY6" fmla="*/ 0 h 276463"/>
                <a:gd name="connsiteX0" fmla="*/ 25681 w 997060"/>
                <a:gd name="connsiteY0" fmla="*/ 0 h 276463"/>
                <a:gd name="connsiteX1" fmla="*/ 971379 w 997060"/>
                <a:gd name="connsiteY1" fmla="*/ 0 h 276463"/>
                <a:gd name="connsiteX2" fmla="*/ 997060 w 997060"/>
                <a:gd name="connsiteY2" fmla="*/ 109346 h 276463"/>
                <a:gd name="connsiteX3" fmla="*/ 986883 w 997060"/>
                <a:gd name="connsiteY3" fmla="*/ 276463 h 276463"/>
                <a:gd name="connsiteX4" fmla="*/ 19227 w 997060"/>
                <a:gd name="connsiteY4" fmla="*/ 276463 h 276463"/>
                <a:gd name="connsiteX5" fmla="*/ 0 w 997060"/>
                <a:gd name="connsiteY5" fmla="*/ 109346 h 276463"/>
                <a:gd name="connsiteX6" fmla="*/ 25681 w 997060"/>
                <a:gd name="connsiteY6" fmla="*/ 0 h 276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7060" h="276463">
                  <a:moveTo>
                    <a:pt x="25681" y="0"/>
                  </a:moveTo>
                  <a:lnTo>
                    <a:pt x="971379" y="0"/>
                  </a:lnTo>
                  <a:lnTo>
                    <a:pt x="997060" y="109346"/>
                  </a:lnTo>
                  <a:lnTo>
                    <a:pt x="986883" y="276463"/>
                  </a:lnTo>
                  <a:lnTo>
                    <a:pt x="19227" y="276463"/>
                  </a:lnTo>
                  <a:lnTo>
                    <a:pt x="0" y="109346"/>
                  </a:lnTo>
                  <a:lnTo>
                    <a:pt x="25681" y="0"/>
                  </a:lnTo>
                  <a:close/>
                </a:path>
              </a:pathLst>
            </a:custGeom>
            <a:pattFill prst="dkVert">
              <a:fgClr>
                <a:srgbClr val="CC9900"/>
              </a:fgClr>
              <a:bgClr>
                <a:srgbClr val="FFCC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1" name="フリーフォーム: 図形 1690">
              <a:extLst>
                <a:ext uri="{FF2B5EF4-FFF2-40B4-BE49-F238E27FC236}">
                  <a16:creationId xmlns:a16="http://schemas.microsoft.com/office/drawing/2014/main" id="{11FD852B-8A6E-425A-97BE-C7FED80CE15B}"/>
                </a:ext>
              </a:extLst>
            </p:cNvPr>
            <p:cNvSpPr/>
            <p:nvPr/>
          </p:nvSpPr>
          <p:spPr bwMode="auto">
            <a:xfrm>
              <a:off x="8125719" y="4177156"/>
              <a:ext cx="381083" cy="118991"/>
            </a:xfrm>
            <a:custGeom>
              <a:avLst/>
              <a:gdLst>
                <a:gd name="connsiteX0" fmla="*/ 578135 w 601033"/>
                <a:gd name="connsiteY0" fmla="*/ 24248 h 187670"/>
                <a:gd name="connsiteX1" fmla="*/ 601033 w 601033"/>
                <a:gd name="connsiteY1" fmla="*/ 31356 h 187670"/>
                <a:gd name="connsiteX2" fmla="*/ 589838 w 601033"/>
                <a:gd name="connsiteY2" fmla="*/ 187670 h 187670"/>
                <a:gd name="connsiteX3" fmla="*/ 22898 w 601033"/>
                <a:gd name="connsiteY3" fmla="*/ 24248 h 187670"/>
                <a:gd name="connsiteX4" fmla="*/ 11194 w 601033"/>
                <a:gd name="connsiteY4" fmla="*/ 187670 h 187670"/>
                <a:gd name="connsiteX5" fmla="*/ 0 w 601033"/>
                <a:gd name="connsiteY5" fmla="*/ 31356 h 187670"/>
                <a:gd name="connsiteX6" fmla="*/ 96493 w 601033"/>
                <a:gd name="connsiteY6" fmla="*/ 6578 h 187670"/>
                <a:gd name="connsiteX7" fmla="*/ 83524 w 601033"/>
                <a:gd name="connsiteY7" fmla="*/ 187670 h 187670"/>
                <a:gd name="connsiteX8" fmla="*/ 70757 w 601033"/>
                <a:gd name="connsiteY8" fmla="*/ 9392 h 187670"/>
                <a:gd name="connsiteX9" fmla="*/ 71803 w 601033"/>
                <a:gd name="connsiteY9" fmla="*/ 9067 h 187670"/>
                <a:gd name="connsiteX10" fmla="*/ 504538 w 601033"/>
                <a:gd name="connsiteY10" fmla="*/ 6578 h 187670"/>
                <a:gd name="connsiteX11" fmla="*/ 529229 w 601033"/>
                <a:gd name="connsiteY11" fmla="*/ 9067 h 187670"/>
                <a:gd name="connsiteX12" fmla="*/ 530275 w 601033"/>
                <a:gd name="connsiteY12" fmla="*/ 9392 h 187670"/>
                <a:gd name="connsiteX13" fmla="*/ 517507 w 601033"/>
                <a:gd name="connsiteY13" fmla="*/ 187670 h 187670"/>
                <a:gd name="connsiteX14" fmla="*/ 431736 w 601033"/>
                <a:gd name="connsiteY14" fmla="*/ 0 h 187670"/>
                <a:gd name="connsiteX15" fmla="*/ 439285 w 601033"/>
                <a:gd name="connsiteY15" fmla="*/ 0 h 187670"/>
                <a:gd name="connsiteX16" fmla="*/ 458478 w 601033"/>
                <a:gd name="connsiteY16" fmla="*/ 1935 h 187670"/>
                <a:gd name="connsiteX17" fmla="*/ 445176 w 601033"/>
                <a:gd name="connsiteY17" fmla="*/ 187670 h 187670"/>
                <a:gd name="connsiteX18" fmla="*/ 359406 w 601033"/>
                <a:gd name="connsiteY18" fmla="*/ 0 h 187670"/>
                <a:gd name="connsiteX19" fmla="*/ 386286 w 601033"/>
                <a:gd name="connsiteY19" fmla="*/ 0 h 187670"/>
                <a:gd name="connsiteX20" fmla="*/ 372846 w 601033"/>
                <a:gd name="connsiteY20" fmla="*/ 187670 h 187670"/>
                <a:gd name="connsiteX21" fmla="*/ 287075 w 601033"/>
                <a:gd name="connsiteY21" fmla="*/ 0 h 187670"/>
                <a:gd name="connsiteX22" fmla="*/ 313955 w 601033"/>
                <a:gd name="connsiteY22" fmla="*/ 0 h 187670"/>
                <a:gd name="connsiteX23" fmla="*/ 300515 w 601033"/>
                <a:gd name="connsiteY23" fmla="*/ 187670 h 187670"/>
                <a:gd name="connsiteX24" fmla="*/ 214745 w 601033"/>
                <a:gd name="connsiteY24" fmla="*/ 0 h 187670"/>
                <a:gd name="connsiteX25" fmla="*/ 241625 w 601033"/>
                <a:gd name="connsiteY25" fmla="*/ 0 h 187670"/>
                <a:gd name="connsiteX26" fmla="*/ 228185 w 601033"/>
                <a:gd name="connsiteY26" fmla="*/ 187670 h 187670"/>
                <a:gd name="connsiteX27" fmla="*/ 161747 w 601033"/>
                <a:gd name="connsiteY27" fmla="*/ 0 h 187670"/>
                <a:gd name="connsiteX28" fmla="*/ 169294 w 601033"/>
                <a:gd name="connsiteY28" fmla="*/ 0 h 187670"/>
                <a:gd name="connsiteX29" fmla="*/ 155854 w 601033"/>
                <a:gd name="connsiteY29" fmla="*/ 187670 h 187670"/>
                <a:gd name="connsiteX30" fmla="*/ 142553 w 601033"/>
                <a:gd name="connsiteY30" fmla="*/ 1935 h 187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01033" h="187670">
                  <a:moveTo>
                    <a:pt x="578135" y="24248"/>
                  </a:moveTo>
                  <a:lnTo>
                    <a:pt x="601033" y="31356"/>
                  </a:lnTo>
                  <a:lnTo>
                    <a:pt x="589838" y="187670"/>
                  </a:lnTo>
                  <a:close/>
                  <a:moveTo>
                    <a:pt x="22898" y="24248"/>
                  </a:moveTo>
                  <a:lnTo>
                    <a:pt x="11194" y="187670"/>
                  </a:lnTo>
                  <a:lnTo>
                    <a:pt x="0" y="31356"/>
                  </a:lnTo>
                  <a:close/>
                  <a:moveTo>
                    <a:pt x="96493" y="6578"/>
                  </a:moveTo>
                  <a:lnTo>
                    <a:pt x="83524" y="187670"/>
                  </a:lnTo>
                  <a:lnTo>
                    <a:pt x="70757" y="9392"/>
                  </a:lnTo>
                  <a:lnTo>
                    <a:pt x="71803" y="9067"/>
                  </a:lnTo>
                  <a:close/>
                  <a:moveTo>
                    <a:pt x="504538" y="6578"/>
                  </a:moveTo>
                  <a:lnTo>
                    <a:pt x="529229" y="9067"/>
                  </a:lnTo>
                  <a:lnTo>
                    <a:pt x="530275" y="9392"/>
                  </a:lnTo>
                  <a:lnTo>
                    <a:pt x="517507" y="187670"/>
                  </a:lnTo>
                  <a:close/>
                  <a:moveTo>
                    <a:pt x="431736" y="0"/>
                  </a:moveTo>
                  <a:lnTo>
                    <a:pt x="439285" y="0"/>
                  </a:lnTo>
                  <a:lnTo>
                    <a:pt x="458478" y="1935"/>
                  </a:lnTo>
                  <a:lnTo>
                    <a:pt x="445176" y="187670"/>
                  </a:lnTo>
                  <a:close/>
                  <a:moveTo>
                    <a:pt x="359406" y="0"/>
                  </a:moveTo>
                  <a:lnTo>
                    <a:pt x="386286" y="0"/>
                  </a:lnTo>
                  <a:lnTo>
                    <a:pt x="372846" y="187670"/>
                  </a:lnTo>
                  <a:close/>
                  <a:moveTo>
                    <a:pt x="287075" y="0"/>
                  </a:moveTo>
                  <a:lnTo>
                    <a:pt x="313955" y="0"/>
                  </a:lnTo>
                  <a:lnTo>
                    <a:pt x="300515" y="187670"/>
                  </a:lnTo>
                  <a:close/>
                  <a:moveTo>
                    <a:pt x="214745" y="0"/>
                  </a:moveTo>
                  <a:lnTo>
                    <a:pt x="241625" y="0"/>
                  </a:lnTo>
                  <a:lnTo>
                    <a:pt x="228185" y="187670"/>
                  </a:lnTo>
                  <a:close/>
                  <a:moveTo>
                    <a:pt x="161747" y="0"/>
                  </a:moveTo>
                  <a:lnTo>
                    <a:pt x="169294" y="0"/>
                  </a:lnTo>
                  <a:lnTo>
                    <a:pt x="155854" y="187670"/>
                  </a:lnTo>
                  <a:lnTo>
                    <a:pt x="142553" y="193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92" name="月 1691">
              <a:extLst>
                <a:ext uri="{FF2B5EF4-FFF2-40B4-BE49-F238E27FC236}">
                  <a16:creationId xmlns:a16="http://schemas.microsoft.com/office/drawing/2014/main" id="{8F5E640B-B111-4165-B565-5F47BC27026D}"/>
                </a:ext>
              </a:extLst>
            </p:cNvPr>
            <p:cNvSpPr/>
            <p:nvPr/>
          </p:nvSpPr>
          <p:spPr bwMode="auto">
            <a:xfrm rot="4500000">
              <a:off x="8093751" y="4249261"/>
              <a:ext cx="47409" cy="166829"/>
            </a:xfrm>
            <a:prstGeom prst="moon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3" name="月 1692">
              <a:extLst>
                <a:ext uri="{FF2B5EF4-FFF2-40B4-BE49-F238E27FC236}">
                  <a16:creationId xmlns:a16="http://schemas.microsoft.com/office/drawing/2014/main" id="{8C91E0E0-5182-4F15-8B8E-BA70426B0101}"/>
                </a:ext>
              </a:extLst>
            </p:cNvPr>
            <p:cNvSpPr/>
            <p:nvPr/>
          </p:nvSpPr>
          <p:spPr bwMode="auto">
            <a:xfrm rot="17100000" flipH="1">
              <a:off x="8490310" y="4249261"/>
              <a:ext cx="47409" cy="166829"/>
            </a:xfrm>
            <a:prstGeom prst="moon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94" name="グループ化 1693">
              <a:extLst>
                <a:ext uri="{FF2B5EF4-FFF2-40B4-BE49-F238E27FC236}">
                  <a16:creationId xmlns:a16="http://schemas.microsoft.com/office/drawing/2014/main" id="{72749433-D73F-4B47-AE7A-BC3846EF52B4}"/>
                </a:ext>
              </a:extLst>
            </p:cNvPr>
            <p:cNvGrpSpPr/>
            <p:nvPr/>
          </p:nvGrpSpPr>
          <p:grpSpPr>
            <a:xfrm flipH="1">
              <a:off x="8493763" y="4836623"/>
              <a:ext cx="378109" cy="803752"/>
              <a:chOff x="28583" y="1586903"/>
              <a:chExt cx="630182" cy="1422880"/>
            </a:xfrm>
          </p:grpSpPr>
          <p:sp>
            <p:nvSpPr>
              <p:cNvPr id="1707" name="フリーフォーム: 図形 1706">
                <a:extLst>
                  <a:ext uri="{FF2B5EF4-FFF2-40B4-BE49-F238E27FC236}">
                    <a16:creationId xmlns:a16="http://schemas.microsoft.com/office/drawing/2014/main" id="{2EDD8D12-D8C5-4D2F-9D89-5FDEECFD0779}"/>
                  </a:ext>
                </a:extLst>
              </p:cNvPr>
              <p:cNvSpPr/>
              <p:nvPr/>
            </p:nvSpPr>
            <p:spPr bwMode="auto">
              <a:xfrm rot="20413771">
                <a:off x="174764" y="2511774"/>
                <a:ext cx="435469" cy="498009"/>
              </a:xfrm>
              <a:custGeom>
                <a:avLst/>
                <a:gdLst>
                  <a:gd name="connsiteX0" fmla="*/ 88133 w 438003"/>
                  <a:gd name="connsiteY0" fmla="*/ 0 h 353797"/>
                  <a:gd name="connsiteX1" fmla="*/ 120714 w 438003"/>
                  <a:gd name="connsiteY1" fmla="*/ 6195 h 353797"/>
                  <a:gd name="connsiteX2" fmla="*/ 207197 w 438003"/>
                  <a:gd name="connsiteY2" fmla="*/ 40851 h 353797"/>
                  <a:gd name="connsiteX3" fmla="*/ 215228 w 438003"/>
                  <a:gd name="connsiteY3" fmla="*/ 37525 h 353797"/>
                  <a:gd name="connsiteX4" fmla="*/ 349482 w 438003"/>
                  <a:gd name="connsiteY4" fmla="*/ 37525 h 353797"/>
                  <a:gd name="connsiteX5" fmla="*/ 383732 w 438003"/>
                  <a:gd name="connsiteY5" fmla="*/ 71775 h 353797"/>
                  <a:gd name="connsiteX6" fmla="*/ 373700 w 438003"/>
                  <a:gd name="connsiteY6" fmla="*/ 95993 h 353797"/>
                  <a:gd name="connsiteX7" fmla="*/ 352452 w 438003"/>
                  <a:gd name="connsiteY7" fmla="*/ 104794 h 353797"/>
                  <a:gd name="connsiteX8" fmla="*/ 352668 w 438003"/>
                  <a:gd name="connsiteY8" fmla="*/ 104945 h 353797"/>
                  <a:gd name="connsiteX9" fmla="*/ 355229 w 438003"/>
                  <a:gd name="connsiteY9" fmla="*/ 106736 h 353797"/>
                  <a:gd name="connsiteX10" fmla="*/ 409176 w 438003"/>
                  <a:gd name="connsiteY10" fmla="*/ 161103 h 353797"/>
                  <a:gd name="connsiteX11" fmla="*/ 409797 w 438003"/>
                  <a:gd name="connsiteY11" fmla="*/ 203122 h 353797"/>
                  <a:gd name="connsiteX12" fmla="*/ 403753 w 438003"/>
                  <a:gd name="connsiteY12" fmla="*/ 206439 h 353797"/>
                  <a:gd name="connsiteX13" fmla="*/ 427100 w 438003"/>
                  <a:gd name="connsiteY13" fmla="*/ 231630 h 353797"/>
                  <a:gd name="connsiteX14" fmla="*/ 428149 w 438003"/>
                  <a:gd name="connsiteY14" fmla="*/ 279295 h 353797"/>
                  <a:gd name="connsiteX15" fmla="*/ 407029 w 438003"/>
                  <a:gd name="connsiteY15" fmla="*/ 285290 h 353797"/>
                  <a:gd name="connsiteX16" fmla="*/ 417345 w 438003"/>
                  <a:gd name="connsiteY16" fmla="*/ 303211 h 353797"/>
                  <a:gd name="connsiteX17" fmla="*/ 407649 w 438003"/>
                  <a:gd name="connsiteY17" fmla="*/ 350464 h 353797"/>
                  <a:gd name="connsiteX18" fmla="*/ 395192 w 438003"/>
                  <a:gd name="connsiteY18" fmla="*/ 353775 h 353797"/>
                  <a:gd name="connsiteX19" fmla="*/ 382234 w 438003"/>
                  <a:gd name="connsiteY19" fmla="*/ 351638 h 353797"/>
                  <a:gd name="connsiteX20" fmla="*/ 360835 w 438003"/>
                  <a:gd name="connsiteY20" fmla="*/ 333241 h 353797"/>
                  <a:gd name="connsiteX21" fmla="*/ 349969 w 438003"/>
                  <a:gd name="connsiteY21" fmla="*/ 314367 h 353797"/>
                  <a:gd name="connsiteX22" fmla="*/ 335325 w 438003"/>
                  <a:gd name="connsiteY22" fmla="*/ 343031 h 353797"/>
                  <a:gd name="connsiteX23" fmla="*/ 322869 w 438003"/>
                  <a:gd name="connsiteY23" fmla="*/ 346342 h 353797"/>
                  <a:gd name="connsiteX24" fmla="*/ 309910 w 438003"/>
                  <a:gd name="connsiteY24" fmla="*/ 344205 h 353797"/>
                  <a:gd name="connsiteX25" fmla="*/ 288511 w 438003"/>
                  <a:gd name="connsiteY25" fmla="*/ 325808 h 353797"/>
                  <a:gd name="connsiteX26" fmla="*/ 247266 w 438003"/>
                  <a:gd name="connsiteY26" fmla="*/ 254165 h 353797"/>
                  <a:gd name="connsiteX27" fmla="*/ 192266 w 438003"/>
                  <a:gd name="connsiteY27" fmla="*/ 209502 h 353797"/>
                  <a:gd name="connsiteX28" fmla="*/ 186589 w 438003"/>
                  <a:gd name="connsiteY28" fmla="*/ 207227 h 353797"/>
                  <a:gd name="connsiteX29" fmla="*/ 99321 w 438003"/>
                  <a:gd name="connsiteY29" fmla="*/ 172255 h 353797"/>
                  <a:gd name="connsiteX30" fmla="*/ 48385 w 438003"/>
                  <a:gd name="connsiteY30" fmla="*/ 151844 h 353797"/>
                  <a:gd name="connsiteX31" fmla="*/ 8146 w 438003"/>
                  <a:gd name="connsiteY31" fmla="*/ 48401 h 353797"/>
                  <a:gd name="connsiteX32" fmla="*/ 88133 w 438003"/>
                  <a:gd name="connsiteY32" fmla="*/ 0 h 353797"/>
                  <a:gd name="connsiteX0" fmla="*/ 39833 w 389703"/>
                  <a:gd name="connsiteY0" fmla="*/ 0 h 353797"/>
                  <a:gd name="connsiteX1" fmla="*/ 72414 w 389703"/>
                  <a:gd name="connsiteY1" fmla="*/ 6195 h 353797"/>
                  <a:gd name="connsiteX2" fmla="*/ 158897 w 389703"/>
                  <a:gd name="connsiteY2" fmla="*/ 40851 h 353797"/>
                  <a:gd name="connsiteX3" fmla="*/ 166928 w 389703"/>
                  <a:gd name="connsiteY3" fmla="*/ 37525 h 353797"/>
                  <a:gd name="connsiteX4" fmla="*/ 301182 w 389703"/>
                  <a:gd name="connsiteY4" fmla="*/ 37525 h 353797"/>
                  <a:gd name="connsiteX5" fmla="*/ 335432 w 389703"/>
                  <a:gd name="connsiteY5" fmla="*/ 71775 h 353797"/>
                  <a:gd name="connsiteX6" fmla="*/ 325400 w 389703"/>
                  <a:gd name="connsiteY6" fmla="*/ 95993 h 353797"/>
                  <a:gd name="connsiteX7" fmla="*/ 304152 w 389703"/>
                  <a:gd name="connsiteY7" fmla="*/ 104794 h 353797"/>
                  <a:gd name="connsiteX8" fmla="*/ 304368 w 389703"/>
                  <a:gd name="connsiteY8" fmla="*/ 104945 h 353797"/>
                  <a:gd name="connsiteX9" fmla="*/ 306929 w 389703"/>
                  <a:gd name="connsiteY9" fmla="*/ 106736 h 353797"/>
                  <a:gd name="connsiteX10" fmla="*/ 360876 w 389703"/>
                  <a:gd name="connsiteY10" fmla="*/ 161103 h 353797"/>
                  <a:gd name="connsiteX11" fmla="*/ 361497 w 389703"/>
                  <a:gd name="connsiteY11" fmla="*/ 203122 h 353797"/>
                  <a:gd name="connsiteX12" fmla="*/ 355453 w 389703"/>
                  <a:gd name="connsiteY12" fmla="*/ 206439 h 353797"/>
                  <a:gd name="connsiteX13" fmla="*/ 378800 w 389703"/>
                  <a:gd name="connsiteY13" fmla="*/ 231630 h 353797"/>
                  <a:gd name="connsiteX14" fmla="*/ 379849 w 389703"/>
                  <a:gd name="connsiteY14" fmla="*/ 279295 h 353797"/>
                  <a:gd name="connsiteX15" fmla="*/ 358729 w 389703"/>
                  <a:gd name="connsiteY15" fmla="*/ 285290 h 353797"/>
                  <a:gd name="connsiteX16" fmla="*/ 369045 w 389703"/>
                  <a:gd name="connsiteY16" fmla="*/ 303211 h 353797"/>
                  <a:gd name="connsiteX17" fmla="*/ 359349 w 389703"/>
                  <a:gd name="connsiteY17" fmla="*/ 350464 h 353797"/>
                  <a:gd name="connsiteX18" fmla="*/ 346892 w 389703"/>
                  <a:gd name="connsiteY18" fmla="*/ 353775 h 353797"/>
                  <a:gd name="connsiteX19" fmla="*/ 333934 w 389703"/>
                  <a:gd name="connsiteY19" fmla="*/ 351638 h 353797"/>
                  <a:gd name="connsiteX20" fmla="*/ 312535 w 389703"/>
                  <a:gd name="connsiteY20" fmla="*/ 333241 h 353797"/>
                  <a:gd name="connsiteX21" fmla="*/ 301669 w 389703"/>
                  <a:gd name="connsiteY21" fmla="*/ 314367 h 353797"/>
                  <a:gd name="connsiteX22" fmla="*/ 287025 w 389703"/>
                  <a:gd name="connsiteY22" fmla="*/ 343031 h 353797"/>
                  <a:gd name="connsiteX23" fmla="*/ 274569 w 389703"/>
                  <a:gd name="connsiteY23" fmla="*/ 346342 h 353797"/>
                  <a:gd name="connsiteX24" fmla="*/ 261610 w 389703"/>
                  <a:gd name="connsiteY24" fmla="*/ 344205 h 353797"/>
                  <a:gd name="connsiteX25" fmla="*/ 240211 w 389703"/>
                  <a:gd name="connsiteY25" fmla="*/ 325808 h 353797"/>
                  <a:gd name="connsiteX26" fmla="*/ 198966 w 389703"/>
                  <a:gd name="connsiteY26" fmla="*/ 254165 h 353797"/>
                  <a:gd name="connsiteX27" fmla="*/ 143966 w 389703"/>
                  <a:gd name="connsiteY27" fmla="*/ 209502 h 353797"/>
                  <a:gd name="connsiteX28" fmla="*/ 138289 w 389703"/>
                  <a:gd name="connsiteY28" fmla="*/ 207227 h 353797"/>
                  <a:gd name="connsiteX29" fmla="*/ 51021 w 389703"/>
                  <a:gd name="connsiteY29" fmla="*/ 172255 h 353797"/>
                  <a:gd name="connsiteX30" fmla="*/ 85 w 389703"/>
                  <a:gd name="connsiteY30" fmla="*/ 151844 h 353797"/>
                  <a:gd name="connsiteX31" fmla="*/ 39833 w 389703"/>
                  <a:gd name="connsiteY31" fmla="*/ 0 h 353797"/>
                  <a:gd name="connsiteX0" fmla="*/ 0 w 389618"/>
                  <a:gd name="connsiteY0" fmla="*/ 145649 h 347602"/>
                  <a:gd name="connsiteX1" fmla="*/ 72329 w 389618"/>
                  <a:gd name="connsiteY1" fmla="*/ 0 h 347602"/>
                  <a:gd name="connsiteX2" fmla="*/ 158812 w 389618"/>
                  <a:gd name="connsiteY2" fmla="*/ 34656 h 347602"/>
                  <a:gd name="connsiteX3" fmla="*/ 166843 w 389618"/>
                  <a:gd name="connsiteY3" fmla="*/ 31330 h 347602"/>
                  <a:gd name="connsiteX4" fmla="*/ 301097 w 389618"/>
                  <a:gd name="connsiteY4" fmla="*/ 31330 h 347602"/>
                  <a:gd name="connsiteX5" fmla="*/ 335347 w 389618"/>
                  <a:gd name="connsiteY5" fmla="*/ 65580 h 347602"/>
                  <a:gd name="connsiteX6" fmla="*/ 325315 w 389618"/>
                  <a:gd name="connsiteY6" fmla="*/ 89798 h 347602"/>
                  <a:gd name="connsiteX7" fmla="*/ 304067 w 389618"/>
                  <a:gd name="connsiteY7" fmla="*/ 98599 h 347602"/>
                  <a:gd name="connsiteX8" fmla="*/ 304283 w 389618"/>
                  <a:gd name="connsiteY8" fmla="*/ 98750 h 347602"/>
                  <a:gd name="connsiteX9" fmla="*/ 306844 w 389618"/>
                  <a:gd name="connsiteY9" fmla="*/ 100541 h 347602"/>
                  <a:gd name="connsiteX10" fmla="*/ 360791 w 389618"/>
                  <a:gd name="connsiteY10" fmla="*/ 154908 h 347602"/>
                  <a:gd name="connsiteX11" fmla="*/ 361412 w 389618"/>
                  <a:gd name="connsiteY11" fmla="*/ 196927 h 347602"/>
                  <a:gd name="connsiteX12" fmla="*/ 355368 w 389618"/>
                  <a:gd name="connsiteY12" fmla="*/ 200244 h 347602"/>
                  <a:gd name="connsiteX13" fmla="*/ 378715 w 389618"/>
                  <a:gd name="connsiteY13" fmla="*/ 225435 h 347602"/>
                  <a:gd name="connsiteX14" fmla="*/ 379764 w 389618"/>
                  <a:gd name="connsiteY14" fmla="*/ 273100 h 347602"/>
                  <a:gd name="connsiteX15" fmla="*/ 358644 w 389618"/>
                  <a:gd name="connsiteY15" fmla="*/ 279095 h 347602"/>
                  <a:gd name="connsiteX16" fmla="*/ 368960 w 389618"/>
                  <a:gd name="connsiteY16" fmla="*/ 297016 h 347602"/>
                  <a:gd name="connsiteX17" fmla="*/ 359264 w 389618"/>
                  <a:gd name="connsiteY17" fmla="*/ 344269 h 347602"/>
                  <a:gd name="connsiteX18" fmla="*/ 346807 w 389618"/>
                  <a:gd name="connsiteY18" fmla="*/ 347580 h 347602"/>
                  <a:gd name="connsiteX19" fmla="*/ 333849 w 389618"/>
                  <a:gd name="connsiteY19" fmla="*/ 345443 h 347602"/>
                  <a:gd name="connsiteX20" fmla="*/ 312450 w 389618"/>
                  <a:gd name="connsiteY20" fmla="*/ 327046 h 347602"/>
                  <a:gd name="connsiteX21" fmla="*/ 301584 w 389618"/>
                  <a:gd name="connsiteY21" fmla="*/ 308172 h 347602"/>
                  <a:gd name="connsiteX22" fmla="*/ 286940 w 389618"/>
                  <a:gd name="connsiteY22" fmla="*/ 336836 h 347602"/>
                  <a:gd name="connsiteX23" fmla="*/ 274484 w 389618"/>
                  <a:gd name="connsiteY23" fmla="*/ 340147 h 347602"/>
                  <a:gd name="connsiteX24" fmla="*/ 261525 w 389618"/>
                  <a:gd name="connsiteY24" fmla="*/ 338010 h 347602"/>
                  <a:gd name="connsiteX25" fmla="*/ 240126 w 389618"/>
                  <a:gd name="connsiteY25" fmla="*/ 319613 h 347602"/>
                  <a:gd name="connsiteX26" fmla="*/ 198881 w 389618"/>
                  <a:gd name="connsiteY26" fmla="*/ 247970 h 347602"/>
                  <a:gd name="connsiteX27" fmla="*/ 143881 w 389618"/>
                  <a:gd name="connsiteY27" fmla="*/ 203307 h 347602"/>
                  <a:gd name="connsiteX28" fmla="*/ 138204 w 389618"/>
                  <a:gd name="connsiteY28" fmla="*/ 201032 h 347602"/>
                  <a:gd name="connsiteX29" fmla="*/ 50936 w 389618"/>
                  <a:gd name="connsiteY29" fmla="*/ 166060 h 347602"/>
                  <a:gd name="connsiteX30" fmla="*/ 0 w 389618"/>
                  <a:gd name="connsiteY30" fmla="*/ 145649 h 347602"/>
                  <a:gd name="connsiteX0" fmla="*/ 0 w 397012"/>
                  <a:gd name="connsiteY0" fmla="*/ 17837 h 347602"/>
                  <a:gd name="connsiteX1" fmla="*/ 79723 w 397012"/>
                  <a:gd name="connsiteY1" fmla="*/ 0 h 347602"/>
                  <a:gd name="connsiteX2" fmla="*/ 166206 w 397012"/>
                  <a:gd name="connsiteY2" fmla="*/ 34656 h 347602"/>
                  <a:gd name="connsiteX3" fmla="*/ 174237 w 397012"/>
                  <a:gd name="connsiteY3" fmla="*/ 31330 h 347602"/>
                  <a:gd name="connsiteX4" fmla="*/ 308491 w 397012"/>
                  <a:gd name="connsiteY4" fmla="*/ 31330 h 347602"/>
                  <a:gd name="connsiteX5" fmla="*/ 342741 w 397012"/>
                  <a:gd name="connsiteY5" fmla="*/ 65580 h 347602"/>
                  <a:gd name="connsiteX6" fmla="*/ 332709 w 397012"/>
                  <a:gd name="connsiteY6" fmla="*/ 89798 h 347602"/>
                  <a:gd name="connsiteX7" fmla="*/ 311461 w 397012"/>
                  <a:gd name="connsiteY7" fmla="*/ 98599 h 347602"/>
                  <a:gd name="connsiteX8" fmla="*/ 311677 w 397012"/>
                  <a:gd name="connsiteY8" fmla="*/ 98750 h 347602"/>
                  <a:gd name="connsiteX9" fmla="*/ 314238 w 397012"/>
                  <a:gd name="connsiteY9" fmla="*/ 100541 h 347602"/>
                  <a:gd name="connsiteX10" fmla="*/ 368185 w 397012"/>
                  <a:gd name="connsiteY10" fmla="*/ 154908 h 347602"/>
                  <a:gd name="connsiteX11" fmla="*/ 368806 w 397012"/>
                  <a:gd name="connsiteY11" fmla="*/ 196927 h 347602"/>
                  <a:gd name="connsiteX12" fmla="*/ 362762 w 397012"/>
                  <a:gd name="connsiteY12" fmla="*/ 200244 h 347602"/>
                  <a:gd name="connsiteX13" fmla="*/ 386109 w 397012"/>
                  <a:gd name="connsiteY13" fmla="*/ 225435 h 347602"/>
                  <a:gd name="connsiteX14" fmla="*/ 387158 w 397012"/>
                  <a:gd name="connsiteY14" fmla="*/ 273100 h 347602"/>
                  <a:gd name="connsiteX15" fmla="*/ 366038 w 397012"/>
                  <a:gd name="connsiteY15" fmla="*/ 279095 h 347602"/>
                  <a:gd name="connsiteX16" fmla="*/ 376354 w 397012"/>
                  <a:gd name="connsiteY16" fmla="*/ 297016 h 347602"/>
                  <a:gd name="connsiteX17" fmla="*/ 366658 w 397012"/>
                  <a:gd name="connsiteY17" fmla="*/ 344269 h 347602"/>
                  <a:gd name="connsiteX18" fmla="*/ 354201 w 397012"/>
                  <a:gd name="connsiteY18" fmla="*/ 347580 h 347602"/>
                  <a:gd name="connsiteX19" fmla="*/ 341243 w 397012"/>
                  <a:gd name="connsiteY19" fmla="*/ 345443 h 347602"/>
                  <a:gd name="connsiteX20" fmla="*/ 319844 w 397012"/>
                  <a:gd name="connsiteY20" fmla="*/ 327046 h 347602"/>
                  <a:gd name="connsiteX21" fmla="*/ 308978 w 397012"/>
                  <a:gd name="connsiteY21" fmla="*/ 308172 h 347602"/>
                  <a:gd name="connsiteX22" fmla="*/ 294334 w 397012"/>
                  <a:gd name="connsiteY22" fmla="*/ 336836 h 347602"/>
                  <a:gd name="connsiteX23" fmla="*/ 281878 w 397012"/>
                  <a:gd name="connsiteY23" fmla="*/ 340147 h 347602"/>
                  <a:gd name="connsiteX24" fmla="*/ 268919 w 397012"/>
                  <a:gd name="connsiteY24" fmla="*/ 338010 h 347602"/>
                  <a:gd name="connsiteX25" fmla="*/ 247520 w 397012"/>
                  <a:gd name="connsiteY25" fmla="*/ 319613 h 347602"/>
                  <a:gd name="connsiteX26" fmla="*/ 206275 w 397012"/>
                  <a:gd name="connsiteY26" fmla="*/ 247970 h 347602"/>
                  <a:gd name="connsiteX27" fmla="*/ 151275 w 397012"/>
                  <a:gd name="connsiteY27" fmla="*/ 203307 h 347602"/>
                  <a:gd name="connsiteX28" fmla="*/ 145598 w 397012"/>
                  <a:gd name="connsiteY28" fmla="*/ 201032 h 347602"/>
                  <a:gd name="connsiteX29" fmla="*/ 58330 w 397012"/>
                  <a:gd name="connsiteY29" fmla="*/ 166060 h 347602"/>
                  <a:gd name="connsiteX30" fmla="*/ 0 w 397012"/>
                  <a:gd name="connsiteY30" fmla="*/ 17837 h 347602"/>
                  <a:gd name="connsiteX0" fmla="*/ 2865 w 399877"/>
                  <a:gd name="connsiteY0" fmla="*/ 17837 h 347602"/>
                  <a:gd name="connsiteX1" fmla="*/ 82588 w 399877"/>
                  <a:gd name="connsiteY1" fmla="*/ 0 h 347602"/>
                  <a:gd name="connsiteX2" fmla="*/ 169071 w 399877"/>
                  <a:gd name="connsiteY2" fmla="*/ 34656 h 347602"/>
                  <a:gd name="connsiteX3" fmla="*/ 177102 w 399877"/>
                  <a:gd name="connsiteY3" fmla="*/ 31330 h 347602"/>
                  <a:gd name="connsiteX4" fmla="*/ 311356 w 399877"/>
                  <a:gd name="connsiteY4" fmla="*/ 31330 h 347602"/>
                  <a:gd name="connsiteX5" fmla="*/ 345606 w 399877"/>
                  <a:gd name="connsiteY5" fmla="*/ 65580 h 347602"/>
                  <a:gd name="connsiteX6" fmla="*/ 335574 w 399877"/>
                  <a:gd name="connsiteY6" fmla="*/ 89798 h 347602"/>
                  <a:gd name="connsiteX7" fmla="*/ 314326 w 399877"/>
                  <a:gd name="connsiteY7" fmla="*/ 98599 h 347602"/>
                  <a:gd name="connsiteX8" fmla="*/ 314542 w 399877"/>
                  <a:gd name="connsiteY8" fmla="*/ 98750 h 347602"/>
                  <a:gd name="connsiteX9" fmla="*/ 317103 w 399877"/>
                  <a:gd name="connsiteY9" fmla="*/ 100541 h 347602"/>
                  <a:gd name="connsiteX10" fmla="*/ 371050 w 399877"/>
                  <a:gd name="connsiteY10" fmla="*/ 154908 h 347602"/>
                  <a:gd name="connsiteX11" fmla="*/ 371671 w 399877"/>
                  <a:gd name="connsiteY11" fmla="*/ 196927 h 347602"/>
                  <a:gd name="connsiteX12" fmla="*/ 365627 w 399877"/>
                  <a:gd name="connsiteY12" fmla="*/ 200244 h 347602"/>
                  <a:gd name="connsiteX13" fmla="*/ 388974 w 399877"/>
                  <a:gd name="connsiteY13" fmla="*/ 225435 h 347602"/>
                  <a:gd name="connsiteX14" fmla="*/ 390023 w 399877"/>
                  <a:gd name="connsiteY14" fmla="*/ 273100 h 347602"/>
                  <a:gd name="connsiteX15" fmla="*/ 368903 w 399877"/>
                  <a:gd name="connsiteY15" fmla="*/ 279095 h 347602"/>
                  <a:gd name="connsiteX16" fmla="*/ 379219 w 399877"/>
                  <a:gd name="connsiteY16" fmla="*/ 297016 h 347602"/>
                  <a:gd name="connsiteX17" fmla="*/ 369523 w 399877"/>
                  <a:gd name="connsiteY17" fmla="*/ 344269 h 347602"/>
                  <a:gd name="connsiteX18" fmla="*/ 357066 w 399877"/>
                  <a:gd name="connsiteY18" fmla="*/ 347580 h 347602"/>
                  <a:gd name="connsiteX19" fmla="*/ 344108 w 399877"/>
                  <a:gd name="connsiteY19" fmla="*/ 345443 h 347602"/>
                  <a:gd name="connsiteX20" fmla="*/ 322709 w 399877"/>
                  <a:gd name="connsiteY20" fmla="*/ 327046 h 347602"/>
                  <a:gd name="connsiteX21" fmla="*/ 311843 w 399877"/>
                  <a:gd name="connsiteY21" fmla="*/ 308172 h 347602"/>
                  <a:gd name="connsiteX22" fmla="*/ 297199 w 399877"/>
                  <a:gd name="connsiteY22" fmla="*/ 336836 h 347602"/>
                  <a:gd name="connsiteX23" fmla="*/ 284743 w 399877"/>
                  <a:gd name="connsiteY23" fmla="*/ 340147 h 347602"/>
                  <a:gd name="connsiteX24" fmla="*/ 271784 w 399877"/>
                  <a:gd name="connsiteY24" fmla="*/ 338010 h 347602"/>
                  <a:gd name="connsiteX25" fmla="*/ 250385 w 399877"/>
                  <a:gd name="connsiteY25" fmla="*/ 319613 h 347602"/>
                  <a:gd name="connsiteX26" fmla="*/ 209140 w 399877"/>
                  <a:gd name="connsiteY26" fmla="*/ 247970 h 347602"/>
                  <a:gd name="connsiteX27" fmla="*/ 154140 w 399877"/>
                  <a:gd name="connsiteY27" fmla="*/ 203307 h 347602"/>
                  <a:gd name="connsiteX28" fmla="*/ 148463 w 399877"/>
                  <a:gd name="connsiteY28" fmla="*/ 201032 h 347602"/>
                  <a:gd name="connsiteX29" fmla="*/ 61195 w 399877"/>
                  <a:gd name="connsiteY29" fmla="*/ 166060 h 347602"/>
                  <a:gd name="connsiteX30" fmla="*/ 2865 w 399877"/>
                  <a:gd name="connsiteY30" fmla="*/ 17837 h 347602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27539 h 457304"/>
                  <a:gd name="connsiteX1" fmla="*/ 57932 w 399877"/>
                  <a:gd name="connsiteY1" fmla="*/ 10220 h 457304"/>
                  <a:gd name="connsiteX2" fmla="*/ 232928 w 399877"/>
                  <a:gd name="connsiteY2" fmla="*/ 134781 h 457304"/>
                  <a:gd name="connsiteX3" fmla="*/ 311356 w 399877"/>
                  <a:gd name="connsiteY3" fmla="*/ 141032 h 457304"/>
                  <a:gd name="connsiteX4" fmla="*/ 345606 w 399877"/>
                  <a:gd name="connsiteY4" fmla="*/ 175282 h 457304"/>
                  <a:gd name="connsiteX5" fmla="*/ 335574 w 399877"/>
                  <a:gd name="connsiteY5" fmla="*/ 199500 h 457304"/>
                  <a:gd name="connsiteX6" fmla="*/ 314326 w 399877"/>
                  <a:gd name="connsiteY6" fmla="*/ 208301 h 457304"/>
                  <a:gd name="connsiteX7" fmla="*/ 314542 w 399877"/>
                  <a:gd name="connsiteY7" fmla="*/ 208452 h 457304"/>
                  <a:gd name="connsiteX8" fmla="*/ 317103 w 399877"/>
                  <a:gd name="connsiteY8" fmla="*/ 210243 h 457304"/>
                  <a:gd name="connsiteX9" fmla="*/ 371050 w 399877"/>
                  <a:gd name="connsiteY9" fmla="*/ 264610 h 457304"/>
                  <a:gd name="connsiteX10" fmla="*/ 371671 w 399877"/>
                  <a:gd name="connsiteY10" fmla="*/ 306629 h 457304"/>
                  <a:gd name="connsiteX11" fmla="*/ 365627 w 399877"/>
                  <a:gd name="connsiteY11" fmla="*/ 309946 h 457304"/>
                  <a:gd name="connsiteX12" fmla="*/ 388974 w 399877"/>
                  <a:gd name="connsiteY12" fmla="*/ 335137 h 457304"/>
                  <a:gd name="connsiteX13" fmla="*/ 390023 w 399877"/>
                  <a:gd name="connsiteY13" fmla="*/ 382802 h 457304"/>
                  <a:gd name="connsiteX14" fmla="*/ 368903 w 399877"/>
                  <a:gd name="connsiteY14" fmla="*/ 388797 h 457304"/>
                  <a:gd name="connsiteX15" fmla="*/ 379219 w 399877"/>
                  <a:gd name="connsiteY15" fmla="*/ 406718 h 457304"/>
                  <a:gd name="connsiteX16" fmla="*/ 369523 w 399877"/>
                  <a:gd name="connsiteY16" fmla="*/ 453971 h 457304"/>
                  <a:gd name="connsiteX17" fmla="*/ 357066 w 399877"/>
                  <a:gd name="connsiteY17" fmla="*/ 457282 h 457304"/>
                  <a:gd name="connsiteX18" fmla="*/ 344108 w 399877"/>
                  <a:gd name="connsiteY18" fmla="*/ 455145 h 457304"/>
                  <a:gd name="connsiteX19" fmla="*/ 322709 w 399877"/>
                  <a:gd name="connsiteY19" fmla="*/ 436748 h 457304"/>
                  <a:gd name="connsiteX20" fmla="*/ 311843 w 399877"/>
                  <a:gd name="connsiteY20" fmla="*/ 417874 h 457304"/>
                  <a:gd name="connsiteX21" fmla="*/ 297199 w 399877"/>
                  <a:gd name="connsiteY21" fmla="*/ 446538 h 457304"/>
                  <a:gd name="connsiteX22" fmla="*/ 284743 w 399877"/>
                  <a:gd name="connsiteY22" fmla="*/ 449849 h 457304"/>
                  <a:gd name="connsiteX23" fmla="*/ 271784 w 399877"/>
                  <a:gd name="connsiteY23" fmla="*/ 447712 h 457304"/>
                  <a:gd name="connsiteX24" fmla="*/ 250385 w 399877"/>
                  <a:gd name="connsiteY24" fmla="*/ 429315 h 457304"/>
                  <a:gd name="connsiteX25" fmla="*/ 209140 w 399877"/>
                  <a:gd name="connsiteY25" fmla="*/ 357672 h 457304"/>
                  <a:gd name="connsiteX26" fmla="*/ 154140 w 399877"/>
                  <a:gd name="connsiteY26" fmla="*/ 313009 h 457304"/>
                  <a:gd name="connsiteX27" fmla="*/ 148463 w 399877"/>
                  <a:gd name="connsiteY27" fmla="*/ 310734 h 457304"/>
                  <a:gd name="connsiteX28" fmla="*/ 61195 w 399877"/>
                  <a:gd name="connsiteY28" fmla="*/ 275762 h 457304"/>
                  <a:gd name="connsiteX29" fmla="*/ 2865 w 399877"/>
                  <a:gd name="connsiteY29" fmla="*/ 127539 h 45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9877" h="457304">
                    <a:moveTo>
                      <a:pt x="2865" y="127539"/>
                    </a:moveTo>
                    <a:cubicBezTo>
                      <a:pt x="6430" y="99862"/>
                      <a:pt x="31463" y="28719"/>
                      <a:pt x="57932" y="10220"/>
                    </a:cubicBezTo>
                    <a:cubicBezTo>
                      <a:pt x="138647" y="-8372"/>
                      <a:pt x="237140" y="-18251"/>
                      <a:pt x="232928" y="134781"/>
                    </a:cubicBezTo>
                    <a:lnTo>
                      <a:pt x="311356" y="141032"/>
                    </a:lnTo>
                    <a:cubicBezTo>
                      <a:pt x="330272" y="141032"/>
                      <a:pt x="345606" y="156366"/>
                      <a:pt x="345606" y="175282"/>
                    </a:cubicBezTo>
                    <a:cubicBezTo>
                      <a:pt x="345606" y="184740"/>
                      <a:pt x="341772" y="193303"/>
                      <a:pt x="335574" y="199500"/>
                    </a:cubicBezTo>
                    <a:lnTo>
                      <a:pt x="314326" y="208301"/>
                    </a:lnTo>
                    <a:lnTo>
                      <a:pt x="314542" y="208452"/>
                    </a:lnTo>
                    <a:cubicBezTo>
                      <a:pt x="315612" y="208804"/>
                      <a:pt x="316371" y="209504"/>
                      <a:pt x="317103" y="210243"/>
                    </a:cubicBezTo>
                    <a:lnTo>
                      <a:pt x="371050" y="264610"/>
                    </a:lnTo>
                    <a:cubicBezTo>
                      <a:pt x="383553" y="277209"/>
                      <a:pt x="383831" y="296022"/>
                      <a:pt x="371671" y="306629"/>
                    </a:cubicBezTo>
                    <a:lnTo>
                      <a:pt x="365627" y="309946"/>
                    </a:lnTo>
                    <a:lnTo>
                      <a:pt x="388974" y="335137"/>
                    </a:lnTo>
                    <a:cubicBezTo>
                      <a:pt x="403092" y="350368"/>
                      <a:pt x="403561" y="371709"/>
                      <a:pt x="390023" y="382802"/>
                    </a:cubicBezTo>
                    <a:cubicBezTo>
                      <a:pt x="384164" y="387605"/>
                      <a:pt x="376642" y="389699"/>
                      <a:pt x="368903" y="388797"/>
                    </a:cubicBezTo>
                    <a:lnTo>
                      <a:pt x="379219" y="406718"/>
                    </a:lnTo>
                    <a:cubicBezTo>
                      <a:pt x="389468" y="424523"/>
                      <a:pt x="385127" y="445678"/>
                      <a:pt x="369523" y="453971"/>
                    </a:cubicBezTo>
                    <a:cubicBezTo>
                      <a:pt x="365621" y="456044"/>
                      <a:pt x="361386" y="457118"/>
                      <a:pt x="357066" y="457282"/>
                    </a:cubicBezTo>
                    <a:cubicBezTo>
                      <a:pt x="352746" y="457447"/>
                      <a:pt x="348343" y="456704"/>
                      <a:pt x="344108" y="455145"/>
                    </a:cubicBezTo>
                    <a:cubicBezTo>
                      <a:pt x="335636" y="452028"/>
                      <a:pt x="327833" y="445650"/>
                      <a:pt x="322709" y="436748"/>
                    </a:cubicBezTo>
                    <a:lnTo>
                      <a:pt x="311843" y="417874"/>
                    </a:lnTo>
                    <a:cubicBezTo>
                      <a:pt x="312934" y="429901"/>
                      <a:pt x="307539" y="441043"/>
                      <a:pt x="297199" y="446538"/>
                    </a:cubicBezTo>
                    <a:cubicBezTo>
                      <a:pt x="293298" y="448611"/>
                      <a:pt x="289062" y="449684"/>
                      <a:pt x="284743" y="449849"/>
                    </a:cubicBezTo>
                    <a:cubicBezTo>
                      <a:pt x="280424" y="450014"/>
                      <a:pt x="276019" y="449271"/>
                      <a:pt x="271784" y="447712"/>
                    </a:cubicBezTo>
                    <a:cubicBezTo>
                      <a:pt x="263312" y="444596"/>
                      <a:pt x="255510" y="438217"/>
                      <a:pt x="250385" y="429315"/>
                    </a:cubicBezTo>
                    <a:lnTo>
                      <a:pt x="209140" y="357672"/>
                    </a:lnTo>
                    <a:lnTo>
                      <a:pt x="154140" y="313009"/>
                    </a:lnTo>
                    <a:lnTo>
                      <a:pt x="148463" y="310734"/>
                    </a:lnTo>
                    <a:lnTo>
                      <a:pt x="61195" y="275762"/>
                    </a:lnTo>
                    <a:cubicBezTo>
                      <a:pt x="44216" y="268958"/>
                      <a:pt x="-13413" y="221635"/>
                      <a:pt x="2865" y="1275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08" name="フリーフォーム: 図形 1707">
                <a:extLst>
                  <a:ext uri="{FF2B5EF4-FFF2-40B4-BE49-F238E27FC236}">
                    <a16:creationId xmlns:a16="http://schemas.microsoft.com/office/drawing/2014/main" id="{E53BFC37-3B8A-41B7-A4A7-316E33C292AA}"/>
                  </a:ext>
                </a:extLst>
              </p:cNvPr>
              <p:cNvSpPr/>
              <p:nvPr/>
            </p:nvSpPr>
            <p:spPr bwMode="auto">
              <a:xfrm rot="1735894">
                <a:off x="28583" y="1586903"/>
                <a:ext cx="630182" cy="1141365"/>
              </a:xfrm>
              <a:custGeom>
                <a:avLst/>
                <a:gdLst>
                  <a:gd name="connsiteX0" fmla="*/ 192464 w 514134"/>
                  <a:gd name="connsiteY0" fmla="*/ 0 h 987147"/>
                  <a:gd name="connsiteX1" fmla="*/ 196079 w 514134"/>
                  <a:gd name="connsiteY1" fmla="*/ 861 h 987147"/>
                  <a:gd name="connsiteX2" fmla="*/ 170279 w 514134"/>
                  <a:gd name="connsiteY2" fmla="*/ 50209 h 987147"/>
                  <a:gd name="connsiteX3" fmla="*/ 159905 w 514134"/>
                  <a:gd name="connsiteY3" fmla="*/ 116473 h 987147"/>
                  <a:gd name="connsiteX4" fmla="*/ 198570 w 514134"/>
                  <a:gd name="connsiteY4" fmla="*/ 236850 h 987147"/>
                  <a:gd name="connsiteX5" fmla="*/ 225978 w 514134"/>
                  <a:gd name="connsiteY5" fmla="*/ 260681 h 987147"/>
                  <a:gd name="connsiteX6" fmla="*/ 247887 w 514134"/>
                  <a:gd name="connsiteY6" fmla="*/ 377332 h 987147"/>
                  <a:gd name="connsiteX7" fmla="*/ 504510 w 514134"/>
                  <a:gd name="connsiteY7" fmla="*/ 738490 h 987147"/>
                  <a:gd name="connsiteX8" fmla="*/ 234665 w 514134"/>
                  <a:gd name="connsiteY8" fmla="*/ 970435 h 987147"/>
                  <a:gd name="connsiteX9" fmla="*/ 192464 w 514134"/>
                  <a:gd name="connsiteY9" fmla="*/ 0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9" fmla="*/ 251345 w 514134"/>
                  <a:gd name="connsiteY9" fmla="*/ 207913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7" fmla="*/ 170279 w 514134"/>
                  <a:gd name="connsiteY7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0" fmla="*/ 225978 w 514134"/>
                  <a:gd name="connsiteY0" fmla="*/ 260681 h 987147"/>
                  <a:gd name="connsiteX1" fmla="*/ 247887 w 514134"/>
                  <a:gd name="connsiteY1" fmla="*/ 377332 h 987147"/>
                  <a:gd name="connsiteX2" fmla="*/ 504510 w 514134"/>
                  <a:gd name="connsiteY2" fmla="*/ 738490 h 987147"/>
                  <a:gd name="connsiteX3" fmla="*/ 234665 w 514134"/>
                  <a:gd name="connsiteY3" fmla="*/ 970435 h 987147"/>
                  <a:gd name="connsiteX4" fmla="*/ 192464 w 514134"/>
                  <a:gd name="connsiteY4" fmla="*/ 0 h 987147"/>
                  <a:gd name="connsiteX0" fmla="*/ 193490 w 481646"/>
                  <a:gd name="connsiteY0" fmla="*/ 260681 h 987147"/>
                  <a:gd name="connsiteX1" fmla="*/ 215399 w 481646"/>
                  <a:gd name="connsiteY1" fmla="*/ 377332 h 987147"/>
                  <a:gd name="connsiteX2" fmla="*/ 472022 w 481646"/>
                  <a:gd name="connsiteY2" fmla="*/ 738490 h 987147"/>
                  <a:gd name="connsiteX3" fmla="*/ 202177 w 481646"/>
                  <a:gd name="connsiteY3" fmla="*/ 970435 h 987147"/>
                  <a:gd name="connsiteX4" fmla="*/ 256 w 481646"/>
                  <a:gd name="connsiteY4" fmla="*/ 644117 h 987147"/>
                  <a:gd name="connsiteX5" fmla="*/ 159976 w 481646"/>
                  <a:gd name="connsiteY5" fmla="*/ 0 h 987147"/>
                  <a:gd name="connsiteX0" fmla="*/ 288921 w 577077"/>
                  <a:gd name="connsiteY0" fmla="*/ 260681 h 987147"/>
                  <a:gd name="connsiteX1" fmla="*/ 310830 w 577077"/>
                  <a:gd name="connsiteY1" fmla="*/ 377332 h 987147"/>
                  <a:gd name="connsiteX2" fmla="*/ 567453 w 577077"/>
                  <a:gd name="connsiteY2" fmla="*/ 738490 h 987147"/>
                  <a:gd name="connsiteX3" fmla="*/ 297608 w 577077"/>
                  <a:gd name="connsiteY3" fmla="*/ 970435 h 987147"/>
                  <a:gd name="connsiteX4" fmla="*/ 154 w 577077"/>
                  <a:gd name="connsiteY4" fmla="*/ 605788 h 987147"/>
                  <a:gd name="connsiteX5" fmla="*/ 255407 w 577077"/>
                  <a:gd name="connsiteY5" fmla="*/ 0 h 987147"/>
                  <a:gd name="connsiteX0" fmla="*/ 297365 w 585521"/>
                  <a:gd name="connsiteY0" fmla="*/ 260681 h 987147"/>
                  <a:gd name="connsiteX1" fmla="*/ 319274 w 585521"/>
                  <a:gd name="connsiteY1" fmla="*/ 377332 h 987147"/>
                  <a:gd name="connsiteX2" fmla="*/ 575897 w 585521"/>
                  <a:gd name="connsiteY2" fmla="*/ 738490 h 987147"/>
                  <a:gd name="connsiteX3" fmla="*/ 306052 w 585521"/>
                  <a:gd name="connsiteY3" fmla="*/ 970435 h 987147"/>
                  <a:gd name="connsiteX4" fmla="*/ 8598 w 585521"/>
                  <a:gd name="connsiteY4" fmla="*/ 605788 h 987147"/>
                  <a:gd name="connsiteX5" fmla="*/ 263851 w 585521"/>
                  <a:gd name="connsiteY5" fmla="*/ 0 h 987147"/>
                  <a:gd name="connsiteX0" fmla="*/ 300878 w 589034"/>
                  <a:gd name="connsiteY0" fmla="*/ 260681 h 987147"/>
                  <a:gd name="connsiteX1" fmla="*/ 322787 w 589034"/>
                  <a:gd name="connsiteY1" fmla="*/ 377332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6238"/>
                  <a:gd name="connsiteY0" fmla="*/ 260681 h 988588"/>
                  <a:gd name="connsiteX1" fmla="*/ 255168 w 586238"/>
                  <a:gd name="connsiteY1" fmla="*/ 537020 h 988588"/>
                  <a:gd name="connsiteX2" fmla="*/ 576512 w 586238"/>
                  <a:gd name="connsiteY2" fmla="*/ 759278 h 988588"/>
                  <a:gd name="connsiteX3" fmla="*/ 309565 w 586238"/>
                  <a:gd name="connsiteY3" fmla="*/ 970435 h 988588"/>
                  <a:gd name="connsiteX4" fmla="*/ 12111 w 586238"/>
                  <a:gd name="connsiteY4" fmla="*/ 605788 h 988588"/>
                  <a:gd name="connsiteX5" fmla="*/ 267364 w 586238"/>
                  <a:gd name="connsiteY5" fmla="*/ 0 h 988588"/>
                  <a:gd name="connsiteX0" fmla="*/ 291178 w 576538"/>
                  <a:gd name="connsiteY0" fmla="*/ 260681 h 988588"/>
                  <a:gd name="connsiteX1" fmla="*/ 245468 w 576538"/>
                  <a:gd name="connsiteY1" fmla="*/ 537020 h 988588"/>
                  <a:gd name="connsiteX2" fmla="*/ 566812 w 576538"/>
                  <a:gd name="connsiteY2" fmla="*/ 759278 h 988588"/>
                  <a:gd name="connsiteX3" fmla="*/ 299865 w 576538"/>
                  <a:gd name="connsiteY3" fmla="*/ 970435 h 988588"/>
                  <a:gd name="connsiteX4" fmla="*/ 2411 w 576538"/>
                  <a:gd name="connsiteY4" fmla="*/ 605788 h 988588"/>
                  <a:gd name="connsiteX5" fmla="*/ 257664 w 576538"/>
                  <a:gd name="connsiteY5" fmla="*/ 0 h 988588"/>
                  <a:gd name="connsiteX0" fmla="*/ 295287 w 580647"/>
                  <a:gd name="connsiteY0" fmla="*/ 260681 h 988588"/>
                  <a:gd name="connsiteX1" fmla="*/ 249577 w 580647"/>
                  <a:gd name="connsiteY1" fmla="*/ 537020 h 988588"/>
                  <a:gd name="connsiteX2" fmla="*/ 570921 w 580647"/>
                  <a:gd name="connsiteY2" fmla="*/ 759278 h 988588"/>
                  <a:gd name="connsiteX3" fmla="*/ 303974 w 580647"/>
                  <a:gd name="connsiteY3" fmla="*/ 970435 h 988588"/>
                  <a:gd name="connsiteX4" fmla="*/ 6520 w 580647"/>
                  <a:gd name="connsiteY4" fmla="*/ 605788 h 988588"/>
                  <a:gd name="connsiteX5" fmla="*/ 261773 w 580647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55"/>
                  <a:gd name="connsiteY0" fmla="*/ 260681 h 970794"/>
                  <a:gd name="connsiteX1" fmla="*/ 252252 w 583355"/>
                  <a:gd name="connsiteY1" fmla="*/ 537020 h 970794"/>
                  <a:gd name="connsiteX2" fmla="*/ 573596 w 583355"/>
                  <a:gd name="connsiteY2" fmla="*/ 759278 h 970794"/>
                  <a:gd name="connsiteX3" fmla="*/ 306649 w 583355"/>
                  <a:gd name="connsiteY3" fmla="*/ 970435 h 970794"/>
                  <a:gd name="connsiteX4" fmla="*/ 9195 w 583355"/>
                  <a:gd name="connsiteY4" fmla="*/ 605788 h 970794"/>
                  <a:gd name="connsiteX5" fmla="*/ 264448 w 583355"/>
                  <a:gd name="connsiteY5" fmla="*/ 0 h 970794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65973"/>
                  <a:gd name="connsiteY0" fmla="*/ 260681 h 1006240"/>
                  <a:gd name="connsiteX1" fmla="*/ 243455 w 565973"/>
                  <a:gd name="connsiteY1" fmla="*/ 537020 h 1006240"/>
                  <a:gd name="connsiteX2" fmla="*/ 555475 w 565973"/>
                  <a:gd name="connsiteY2" fmla="*/ 829185 h 1006240"/>
                  <a:gd name="connsiteX3" fmla="*/ 307766 w 565973"/>
                  <a:gd name="connsiteY3" fmla="*/ 1005726 h 1006240"/>
                  <a:gd name="connsiteX4" fmla="*/ 398 w 565973"/>
                  <a:gd name="connsiteY4" fmla="*/ 605788 h 1006240"/>
                  <a:gd name="connsiteX5" fmla="*/ 255651 w 565973"/>
                  <a:gd name="connsiteY5" fmla="*/ 0 h 1006240"/>
                  <a:gd name="connsiteX0" fmla="*/ 289165 w 555475"/>
                  <a:gd name="connsiteY0" fmla="*/ 260681 h 1006058"/>
                  <a:gd name="connsiteX1" fmla="*/ 243455 w 555475"/>
                  <a:gd name="connsiteY1" fmla="*/ 537020 h 1006058"/>
                  <a:gd name="connsiteX2" fmla="*/ 555475 w 555475"/>
                  <a:gd name="connsiteY2" fmla="*/ 829185 h 1006058"/>
                  <a:gd name="connsiteX3" fmla="*/ 307766 w 555475"/>
                  <a:gd name="connsiteY3" fmla="*/ 1005726 h 1006058"/>
                  <a:gd name="connsiteX4" fmla="*/ 398 w 555475"/>
                  <a:gd name="connsiteY4" fmla="*/ 605788 h 1006058"/>
                  <a:gd name="connsiteX5" fmla="*/ 255651 w 555475"/>
                  <a:gd name="connsiteY5" fmla="*/ 0 h 1006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5475" h="1006058">
                    <a:moveTo>
                      <a:pt x="289165" y="260681"/>
                    </a:moveTo>
                    <a:cubicBezTo>
                      <a:pt x="273928" y="352794"/>
                      <a:pt x="245058" y="433258"/>
                      <a:pt x="243455" y="537020"/>
                    </a:cubicBezTo>
                    <a:cubicBezTo>
                      <a:pt x="308985" y="644834"/>
                      <a:pt x="405012" y="733913"/>
                      <a:pt x="555475" y="829185"/>
                    </a:cubicBezTo>
                    <a:cubicBezTo>
                      <a:pt x="513067" y="895858"/>
                      <a:pt x="409948" y="1013102"/>
                      <a:pt x="307766" y="1005726"/>
                    </a:cubicBezTo>
                    <a:cubicBezTo>
                      <a:pt x="191908" y="953018"/>
                      <a:pt x="9084" y="773409"/>
                      <a:pt x="398" y="605788"/>
                    </a:cubicBezTo>
                    <a:cubicBezTo>
                      <a:pt x="-8288" y="438167"/>
                      <a:pt x="126833" y="135063"/>
                      <a:pt x="255651" y="0"/>
                    </a:cubicBezTo>
                  </a:path>
                </a:pathLst>
              </a:custGeom>
              <a:solidFill>
                <a:schemeClr val="accent5">
                  <a:lumMod val="9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695" name="グループ化 1694">
              <a:extLst>
                <a:ext uri="{FF2B5EF4-FFF2-40B4-BE49-F238E27FC236}">
                  <a16:creationId xmlns:a16="http://schemas.microsoft.com/office/drawing/2014/main" id="{43A750BF-E84F-4C5E-9A30-D014D3534BCB}"/>
                </a:ext>
              </a:extLst>
            </p:cNvPr>
            <p:cNvGrpSpPr/>
            <p:nvPr/>
          </p:nvGrpSpPr>
          <p:grpSpPr>
            <a:xfrm>
              <a:off x="7734236" y="4513718"/>
              <a:ext cx="709272" cy="452813"/>
              <a:chOff x="580123" y="3972659"/>
              <a:chExt cx="971354" cy="620131"/>
            </a:xfrm>
          </p:grpSpPr>
          <p:sp>
            <p:nvSpPr>
              <p:cNvPr id="1696" name="四角形: 角を丸くする 1695">
                <a:extLst>
                  <a:ext uri="{FF2B5EF4-FFF2-40B4-BE49-F238E27FC236}">
                    <a16:creationId xmlns:a16="http://schemas.microsoft.com/office/drawing/2014/main" id="{5B3EA2B9-E2AC-4131-BD92-E7E6B224288B}"/>
                  </a:ext>
                </a:extLst>
              </p:cNvPr>
              <p:cNvSpPr/>
              <p:nvPr/>
            </p:nvSpPr>
            <p:spPr bwMode="auto">
              <a:xfrm rot="18477149">
                <a:off x="1152415" y="4011014"/>
                <a:ext cx="191470" cy="171739"/>
              </a:xfrm>
              <a:prstGeom prst="roundRect">
                <a:avLst>
                  <a:gd name="adj" fmla="val 31066"/>
                </a:avLst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697" name="グループ化 1696">
                <a:extLst>
                  <a:ext uri="{FF2B5EF4-FFF2-40B4-BE49-F238E27FC236}">
                    <a16:creationId xmlns:a16="http://schemas.microsoft.com/office/drawing/2014/main" id="{AF501FA2-F485-4821-92F4-9BEAF6B92F2B}"/>
                  </a:ext>
                </a:extLst>
              </p:cNvPr>
              <p:cNvGrpSpPr/>
              <p:nvPr/>
            </p:nvGrpSpPr>
            <p:grpSpPr>
              <a:xfrm>
                <a:off x="1236442" y="3972659"/>
                <a:ext cx="315035" cy="366687"/>
                <a:chOff x="3242810" y="4059070"/>
                <a:chExt cx="315035" cy="366687"/>
              </a:xfrm>
            </p:grpSpPr>
            <p:sp>
              <p:nvSpPr>
                <p:cNvPr id="1702" name="四角形: 角を丸くする 1701">
                  <a:extLst>
                    <a:ext uri="{FF2B5EF4-FFF2-40B4-BE49-F238E27FC236}">
                      <a16:creationId xmlns:a16="http://schemas.microsoft.com/office/drawing/2014/main" id="{B722D2A5-2F5B-4EC7-B356-7E6C6925B683}"/>
                    </a:ext>
                  </a:extLst>
                </p:cNvPr>
                <p:cNvSpPr/>
                <p:nvPr/>
              </p:nvSpPr>
              <p:spPr bwMode="auto">
                <a:xfrm>
                  <a:off x="3242810" y="4059070"/>
                  <a:ext cx="315035" cy="360040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03" name="四角形: 角を丸くする 1702">
                  <a:extLst>
                    <a:ext uri="{FF2B5EF4-FFF2-40B4-BE49-F238E27FC236}">
                      <a16:creationId xmlns:a16="http://schemas.microsoft.com/office/drawing/2014/main" id="{AF95FDD5-5A95-440B-8651-AD53964B72EE}"/>
                    </a:ext>
                  </a:extLst>
                </p:cNvPr>
                <p:cNvSpPr/>
                <p:nvPr/>
              </p:nvSpPr>
              <p:spPr bwMode="auto">
                <a:xfrm>
                  <a:off x="3312124" y="4239090"/>
                  <a:ext cx="176408" cy="158092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04" name="テキスト ボックス 1703">
                  <a:extLst>
                    <a:ext uri="{FF2B5EF4-FFF2-40B4-BE49-F238E27FC236}">
                      <a16:creationId xmlns:a16="http://schemas.microsoft.com/office/drawing/2014/main" id="{4A3DA5EA-00EC-4F9F-BF78-CA1BB8E946E8}"/>
                    </a:ext>
                  </a:extLst>
                </p:cNvPr>
                <p:cNvSpPr txBox="1"/>
                <p:nvPr/>
              </p:nvSpPr>
              <p:spPr>
                <a:xfrm rot="5400000">
                  <a:off x="3341380" y="4091184"/>
                  <a:ext cx="117892" cy="110527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/>
                    <a:t>お茶</a:t>
                  </a:r>
                </a:p>
              </p:txBody>
            </p:sp>
            <p:sp>
              <p:nvSpPr>
                <p:cNvPr id="1705" name="四角形: 角を丸くする 1704">
                  <a:extLst>
                    <a:ext uri="{FF2B5EF4-FFF2-40B4-BE49-F238E27FC236}">
                      <a16:creationId xmlns:a16="http://schemas.microsoft.com/office/drawing/2014/main" id="{2ABB1190-1F7A-4010-903B-B6E9F186DE1F}"/>
                    </a:ext>
                  </a:extLst>
                </p:cNvPr>
                <p:cNvSpPr/>
                <p:nvPr/>
              </p:nvSpPr>
              <p:spPr bwMode="auto">
                <a:xfrm>
                  <a:off x="3312124" y="4267665"/>
                  <a:ext cx="176408" cy="158092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06" name="四角形: 角を丸くする 1705">
                  <a:extLst>
                    <a:ext uri="{FF2B5EF4-FFF2-40B4-BE49-F238E27FC236}">
                      <a16:creationId xmlns:a16="http://schemas.microsoft.com/office/drawing/2014/main" id="{1FA33678-F6BC-413D-9936-11063B3D2081}"/>
                    </a:ext>
                  </a:extLst>
                </p:cNvPr>
                <p:cNvSpPr/>
                <p:nvPr/>
              </p:nvSpPr>
              <p:spPr bwMode="auto">
                <a:xfrm>
                  <a:off x="3338318" y="4295774"/>
                  <a:ext cx="124020" cy="101874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  <a:gs pos="62000">
                      <a:schemeClr val="accent6">
                        <a:lumMod val="40000"/>
                        <a:lumOff val="60000"/>
                      </a:schemeClr>
                    </a:gs>
                  </a:gsLst>
                  <a:lin ang="1620000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698" name="フリーフォーム: 図形 1697">
                <a:extLst>
                  <a:ext uri="{FF2B5EF4-FFF2-40B4-BE49-F238E27FC236}">
                    <a16:creationId xmlns:a16="http://schemas.microsoft.com/office/drawing/2014/main" id="{63EA124B-3FD0-4B1C-A13B-BE81E625C3F2}"/>
                  </a:ext>
                </a:extLst>
              </p:cNvPr>
              <p:cNvSpPr/>
              <p:nvPr/>
            </p:nvSpPr>
            <p:spPr bwMode="auto">
              <a:xfrm rot="20742456">
                <a:off x="987323" y="4021285"/>
                <a:ext cx="526612" cy="280383"/>
              </a:xfrm>
              <a:custGeom>
                <a:avLst/>
                <a:gdLst>
                  <a:gd name="connsiteX0" fmla="*/ 419069 w 492587"/>
                  <a:gd name="connsiteY0" fmla="*/ 0 h 254720"/>
                  <a:gd name="connsiteX1" fmla="*/ 444491 w 492587"/>
                  <a:gd name="connsiteY1" fmla="*/ 10531 h 254720"/>
                  <a:gd name="connsiteX2" fmla="*/ 452952 w 492587"/>
                  <a:gd name="connsiteY2" fmla="*/ 30958 h 254720"/>
                  <a:gd name="connsiteX3" fmla="*/ 457826 w 492587"/>
                  <a:gd name="connsiteY3" fmla="*/ 30957 h 254720"/>
                  <a:gd name="connsiteX4" fmla="*/ 492587 w 492587"/>
                  <a:gd name="connsiteY4" fmla="*/ 65719 h 254720"/>
                  <a:gd name="connsiteX5" fmla="*/ 482406 w 492587"/>
                  <a:gd name="connsiteY5" fmla="*/ 90299 h 254720"/>
                  <a:gd name="connsiteX6" fmla="*/ 458055 w 492587"/>
                  <a:gd name="connsiteY6" fmla="*/ 100385 h 254720"/>
                  <a:gd name="connsiteX7" fmla="*/ 464012 w 492587"/>
                  <a:gd name="connsiteY7" fmla="*/ 114767 h 254720"/>
                  <a:gd name="connsiteX8" fmla="*/ 429251 w 492587"/>
                  <a:gd name="connsiteY8" fmla="*/ 149528 h 254720"/>
                  <a:gd name="connsiteX9" fmla="*/ 390529 w 492587"/>
                  <a:gd name="connsiteY9" fmla="*/ 149527 h 254720"/>
                  <a:gd name="connsiteX10" fmla="*/ 404685 w 492587"/>
                  <a:gd name="connsiteY10" fmla="*/ 158001 h 254720"/>
                  <a:gd name="connsiteX11" fmla="*/ 416132 w 492587"/>
                  <a:gd name="connsiteY11" fmla="*/ 203590 h 254720"/>
                  <a:gd name="connsiteX12" fmla="*/ 416131 w 492587"/>
                  <a:gd name="connsiteY12" fmla="*/ 203590 h 254720"/>
                  <a:gd name="connsiteX13" fmla="*/ 370542 w 492587"/>
                  <a:gd name="connsiteY13" fmla="*/ 215038 h 254720"/>
                  <a:gd name="connsiteX14" fmla="*/ 296983 w 492587"/>
                  <a:gd name="connsiteY14" fmla="*/ 171005 h 254720"/>
                  <a:gd name="connsiteX15" fmla="*/ 296863 w 492587"/>
                  <a:gd name="connsiteY15" fmla="*/ 171097 h 254720"/>
                  <a:gd name="connsiteX16" fmla="*/ 257296 w 492587"/>
                  <a:gd name="connsiteY16" fmla="*/ 181698 h 254720"/>
                  <a:gd name="connsiteX17" fmla="*/ 238239 w 492587"/>
                  <a:gd name="connsiteY17" fmla="*/ 191164 h 254720"/>
                  <a:gd name="connsiteX18" fmla="*/ 198580 w 492587"/>
                  <a:gd name="connsiteY18" fmla="*/ 201790 h 254720"/>
                  <a:gd name="connsiteX19" fmla="*/ 168774 w 492587"/>
                  <a:gd name="connsiteY19" fmla="*/ 203658 h 254720"/>
                  <a:gd name="connsiteX20" fmla="*/ 150648 w 492587"/>
                  <a:gd name="connsiteY20" fmla="*/ 197420 h 254720"/>
                  <a:gd name="connsiteX21" fmla="*/ 81657 w 492587"/>
                  <a:gd name="connsiteY21" fmla="*/ 254720 h 254720"/>
                  <a:gd name="connsiteX22" fmla="*/ 0 w 492587"/>
                  <a:gd name="connsiteY22" fmla="*/ 113286 h 254720"/>
                  <a:gd name="connsiteX23" fmla="*/ 108155 w 492587"/>
                  <a:gd name="connsiteY23" fmla="*/ 73302 h 254720"/>
                  <a:gd name="connsiteX24" fmla="*/ 108465 w 492587"/>
                  <a:gd name="connsiteY24" fmla="*/ 70944 h 254720"/>
                  <a:gd name="connsiteX25" fmla="*/ 154131 w 492587"/>
                  <a:gd name="connsiteY25" fmla="*/ 35903 h 254720"/>
                  <a:gd name="connsiteX26" fmla="*/ 190385 w 492587"/>
                  <a:gd name="connsiteY26" fmla="*/ 26189 h 254720"/>
                  <a:gd name="connsiteX27" fmla="*/ 192414 w 492587"/>
                  <a:gd name="connsiteY27" fmla="*/ 24631 h 254720"/>
                  <a:gd name="connsiteX28" fmla="*/ 278254 w 492587"/>
                  <a:gd name="connsiteY28" fmla="*/ 1631 h 254720"/>
                  <a:gd name="connsiteX0" fmla="*/ 419069 w 492587"/>
                  <a:gd name="connsiteY0" fmla="*/ 0 h 280383"/>
                  <a:gd name="connsiteX1" fmla="*/ 444491 w 492587"/>
                  <a:gd name="connsiteY1" fmla="*/ 10531 h 280383"/>
                  <a:gd name="connsiteX2" fmla="*/ 452952 w 492587"/>
                  <a:gd name="connsiteY2" fmla="*/ 30958 h 280383"/>
                  <a:gd name="connsiteX3" fmla="*/ 457826 w 492587"/>
                  <a:gd name="connsiteY3" fmla="*/ 30957 h 280383"/>
                  <a:gd name="connsiteX4" fmla="*/ 492587 w 492587"/>
                  <a:gd name="connsiteY4" fmla="*/ 65719 h 280383"/>
                  <a:gd name="connsiteX5" fmla="*/ 482406 w 492587"/>
                  <a:gd name="connsiteY5" fmla="*/ 90299 h 280383"/>
                  <a:gd name="connsiteX6" fmla="*/ 458055 w 492587"/>
                  <a:gd name="connsiteY6" fmla="*/ 100385 h 280383"/>
                  <a:gd name="connsiteX7" fmla="*/ 464012 w 492587"/>
                  <a:gd name="connsiteY7" fmla="*/ 114767 h 280383"/>
                  <a:gd name="connsiteX8" fmla="*/ 429251 w 492587"/>
                  <a:gd name="connsiteY8" fmla="*/ 149528 h 280383"/>
                  <a:gd name="connsiteX9" fmla="*/ 390529 w 492587"/>
                  <a:gd name="connsiteY9" fmla="*/ 149527 h 280383"/>
                  <a:gd name="connsiteX10" fmla="*/ 404685 w 492587"/>
                  <a:gd name="connsiteY10" fmla="*/ 158001 h 280383"/>
                  <a:gd name="connsiteX11" fmla="*/ 416132 w 492587"/>
                  <a:gd name="connsiteY11" fmla="*/ 203590 h 280383"/>
                  <a:gd name="connsiteX12" fmla="*/ 416131 w 492587"/>
                  <a:gd name="connsiteY12" fmla="*/ 203590 h 280383"/>
                  <a:gd name="connsiteX13" fmla="*/ 370542 w 492587"/>
                  <a:gd name="connsiteY13" fmla="*/ 215038 h 280383"/>
                  <a:gd name="connsiteX14" fmla="*/ 296983 w 492587"/>
                  <a:gd name="connsiteY14" fmla="*/ 171005 h 280383"/>
                  <a:gd name="connsiteX15" fmla="*/ 296863 w 492587"/>
                  <a:gd name="connsiteY15" fmla="*/ 171097 h 280383"/>
                  <a:gd name="connsiteX16" fmla="*/ 257296 w 492587"/>
                  <a:gd name="connsiteY16" fmla="*/ 181698 h 280383"/>
                  <a:gd name="connsiteX17" fmla="*/ 238239 w 492587"/>
                  <a:gd name="connsiteY17" fmla="*/ 191164 h 280383"/>
                  <a:gd name="connsiteX18" fmla="*/ 198580 w 492587"/>
                  <a:gd name="connsiteY18" fmla="*/ 201790 h 280383"/>
                  <a:gd name="connsiteX19" fmla="*/ 168774 w 492587"/>
                  <a:gd name="connsiteY19" fmla="*/ 203658 h 280383"/>
                  <a:gd name="connsiteX20" fmla="*/ 150648 w 492587"/>
                  <a:gd name="connsiteY20" fmla="*/ 197420 h 280383"/>
                  <a:gd name="connsiteX21" fmla="*/ 8772 w 492587"/>
                  <a:gd name="connsiteY21" fmla="*/ 280383 h 280383"/>
                  <a:gd name="connsiteX22" fmla="*/ 0 w 492587"/>
                  <a:gd name="connsiteY22" fmla="*/ 113286 h 280383"/>
                  <a:gd name="connsiteX23" fmla="*/ 108155 w 492587"/>
                  <a:gd name="connsiteY23" fmla="*/ 73302 h 280383"/>
                  <a:gd name="connsiteX24" fmla="*/ 108465 w 492587"/>
                  <a:gd name="connsiteY24" fmla="*/ 70944 h 280383"/>
                  <a:gd name="connsiteX25" fmla="*/ 154131 w 492587"/>
                  <a:gd name="connsiteY25" fmla="*/ 35903 h 280383"/>
                  <a:gd name="connsiteX26" fmla="*/ 190385 w 492587"/>
                  <a:gd name="connsiteY26" fmla="*/ 26189 h 280383"/>
                  <a:gd name="connsiteX27" fmla="*/ 192414 w 492587"/>
                  <a:gd name="connsiteY27" fmla="*/ 24631 h 280383"/>
                  <a:gd name="connsiteX28" fmla="*/ 278254 w 492587"/>
                  <a:gd name="connsiteY28" fmla="*/ 1631 h 280383"/>
                  <a:gd name="connsiteX29" fmla="*/ 419069 w 492587"/>
                  <a:gd name="connsiteY29" fmla="*/ 0 h 280383"/>
                  <a:gd name="connsiteX0" fmla="*/ 419069 w 492587"/>
                  <a:gd name="connsiteY0" fmla="*/ 0 h 280383"/>
                  <a:gd name="connsiteX1" fmla="*/ 444491 w 492587"/>
                  <a:gd name="connsiteY1" fmla="*/ 10531 h 280383"/>
                  <a:gd name="connsiteX2" fmla="*/ 452952 w 492587"/>
                  <a:gd name="connsiteY2" fmla="*/ 30958 h 280383"/>
                  <a:gd name="connsiteX3" fmla="*/ 457826 w 492587"/>
                  <a:gd name="connsiteY3" fmla="*/ 30957 h 280383"/>
                  <a:gd name="connsiteX4" fmla="*/ 492587 w 492587"/>
                  <a:gd name="connsiteY4" fmla="*/ 65719 h 280383"/>
                  <a:gd name="connsiteX5" fmla="*/ 482406 w 492587"/>
                  <a:gd name="connsiteY5" fmla="*/ 90299 h 280383"/>
                  <a:gd name="connsiteX6" fmla="*/ 458055 w 492587"/>
                  <a:gd name="connsiteY6" fmla="*/ 100385 h 280383"/>
                  <a:gd name="connsiteX7" fmla="*/ 464012 w 492587"/>
                  <a:gd name="connsiteY7" fmla="*/ 114767 h 280383"/>
                  <a:gd name="connsiteX8" fmla="*/ 429251 w 492587"/>
                  <a:gd name="connsiteY8" fmla="*/ 149528 h 280383"/>
                  <a:gd name="connsiteX9" fmla="*/ 390529 w 492587"/>
                  <a:gd name="connsiteY9" fmla="*/ 149527 h 280383"/>
                  <a:gd name="connsiteX10" fmla="*/ 404685 w 492587"/>
                  <a:gd name="connsiteY10" fmla="*/ 158001 h 280383"/>
                  <a:gd name="connsiteX11" fmla="*/ 416132 w 492587"/>
                  <a:gd name="connsiteY11" fmla="*/ 203590 h 280383"/>
                  <a:gd name="connsiteX12" fmla="*/ 416131 w 492587"/>
                  <a:gd name="connsiteY12" fmla="*/ 203590 h 280383"/>
                  <a:gd name="connsiteX13" fmla="*/ 370542 w 492587"/>
                  <a:gd name="connsiteY13" fmla="*/ 215038 h 280383"/>
                  <a:gd name="connsiteX14" fmla="*/ 296983 w 492587"/>
                  <a:gd name="connsiteY14" fmla="*/ 171005 h 280383"/>
                  <a:gd name="connsiteX15" fmla="*/ 296863 w 492587"/>
                  <a:gd name="connsiteY15" fmla="*/ 171097 h 280383"/>
                  <a:gd name="connsiteX16" fmla="*/ 257296 w 492587"/>
                  <a:gd name="connsiteY16" fmla="*/ 181698 h 280383"/>
                  <a:gd name="connsiteX17" fmla="*/ 238239 w 492587"/>
                  <a:gd name="connsiteY17" fmla="*/ 191164 h 280383"/>
                  <a:gd name="connsiteX18" fmla="*/ 198580 w 492587"/>
                  <a:gd name="connsiteY18" fmla="*/ 201790 h 280383"/>
                  <a:gd name="connsiteX19" fmla="*/ 168774 w 492587"/>
                  <a:gd name="connsiteY19" fmla="*/ 203658 h 280383"/>
                  <a:gd name="connsiteX20" fmla="*/ 150648 w 492587"/>
                  <a:gd name="connsiteY20" fmla="*/ 197420 h 280383"/>
                  <a:gd name="connsiteX21" fmla="*/ 8772 w 492587"/>
                  <a:gd name="connsiteY21" fmla="*/ 280383 h 280383"/>
                  <a:gd name="connsiteX22" fmla="*/ 0 w 492587"/>
                  <a:gd name="connsiteY22" fmla="*/ 113286 h 280383"/>
                  <a:gd name="connsiteX23" fmla="*/ 108155 w 492587"/>
                  <a:gd name="connsiteY23" fmla="*/ 73302 h 280383"/>
                  <a:gd name="connsiteX24" fmla="*/ 101542 w 492587"/>
                  <a:gd name="connsiteY24" fmla="*/ 69180 h 280383"/>
                  <a:gd name="connsiteX25" fmla="*/ 154131 w 492587"/>
                  <a:gd name="connsiteY25" fmla="*/ 35903 h 280383"/>
                  <a:gd name="connsiteX26" fmla="*/ 190385 w 492587"/>
                  <a:gd name="connsiteY26" fmla="*/ 26189 h 280383"/>
                  <a:gd name="connsiteX27" fmla="*/ 192414 w 492587"/>
                  <a:gd name="connsiteY27" fmla="*/ 24631 h 280383"/>
                  <a:gd name="connsiteX28" fmla="*/ 278254 w 492587"/>
                  <a:gd name="connsiteY28" fmla="*/ 1631 h 280383"/>
                  <a:gd name="connsiteX29" fmla="*/ 419069 w 492587"/>
                  <a:gd name="connsiteY29" fmla="*/ 0 h 280383"/>
                  <a:gd name="connsiteX0" fmla="*/ 453094 w 526612"/>
                  <a:gd name="connsiteY0" fmla="*/ 0 h 280383"/>
                  <a:gd name="connsiteX1" fmla="*/ 478516 w 526612"/>
                  <a:gd name="connsiteY1" fmla="*/ 10531 h 280383"/>
                  <a:gd name="connsiteX2" fmla="*/ 486977 w 526612"/>
                  <a:gd name="connsiteY2" fmla="*/ 30958 h 280383"/>
                  <a:gd name="connsiteX3" fmla="*/ 491851 w 526612"/>
                  <a:gd name="connsiteY3" fmla="*/ 30957 h 280383"/>
                  <a:gd name="connsiteX4" fmla="*/ 526612 w 526612"/>
                  <a:gd name="connsiteY4" fmla="*/ 65719 h 280383"/>
                  <a:gd name="connsiteX5" fmla="*/ 516431 w 526612"/>
                  <a:gd name="connsiteY5" fmla="*/ 90299 h 280383"/>
                  <a:gd name="connsiteX6" fmla="*/ 492080 w 526612"/>
                  <a:gd name="connsiteY6" fmla="*/ 100385 h 280383"/>
                  <a:gd name="connsiteX7" fmla="*/ 498037 w 526612"/>
                  <a:gd name="connsiteY7" fmla="*/ 114767 h 280383"/>
                  <a:gd name="connsiteX8" fmla="*/ 463276 w 526612"/>
                  <a:gd name="connsiteY8" fmla="*/ 149528 h 280383"/>
                  <a:gd name="connsiteX9" fmla="*/ 424554 w 526612"/>
                  <a:gd name="connsiteY9" fmla="*/ 149527 h 280383"/>
                  <a:gd name="connsiteX10" fmla="*/ 438710 w 526612"/>
                  <a:gd name="connsiteY10" fmla="*/ 158001 h 280383"/>
                  <a:gd name="connsiteX11" fmla="*/ 450157 w 526612"/>
                  <a:gd name="connsiteY11" fmla="*/ 203590 h 280383"/>
                  <a:gd name="connsiteX12" fmla="*/ 450156 w 526612"/>
                  <a:gd name="connsiteY12" fmla="*/ 203590 h 280383"/>
                  <a:gd name="connsiteX13" fmla="*/ 404567 w 526612"/>
                  <a:gd name="connsiteY13" fmla="*/ 215038 h 280383"/>
                  <a:gd name="connsiteX14" fmla="*/ 331008 w 526612"/>
                  <a:gd name="connsiteY14" fmla="*/ 171005 h 280383"/>
                  <a:gd name="connsiteX15" fmla="*/ 330888 w 526612"/>
                  <a:gd name="connsiteY15" fmla="*/ 171097 h 280383"/>
                  <a:gd name="connsiteX16" fmla="*/ 291321 w 526612"/>
                  <a:gd name="connsiteY16" fmla="*/ 181698 h 280383"/>
                  <a:gd name="connsiteX17" fmla="*/ 272264 w 526612"/>
                  <a:gd name="connsiteY17" fmla="*/ 191164 h 280383"/>
                  <a:gd name="connsiteX18" fmla="*/ 232605 w 526612"/>
                  <a:gd name="connsiteY18" fmla="*/ 201790 h 280383"/>
                  <a:gd name="connsiteX19" fmla="*/ 202799 w 526612"/>
                  <a:gd name="connsiteY19" fmla="*/ 203658 h 280383"/>
                  <a:gd name="connsiteX20" fmla="*/ 184673 w 526612"/>
                  <a:gd name="connsiteY20" fmla="*/ 197420 h 280383"/>
                  <a:gd name="connsiteX21" fmla="*/ 42797 w 526612"/>
                  <a:gd name="connsiteY21" fmla="*/ 280383 h 280383"/>
                  <a:gd name="connsiteX22" fmla="*/ 0 w 526612"/>
                  <a:gd name="connsiteY22" fmla="*/ 102161 h 280383"/>
                  <a:gd name="connsiteX23" fmla="*/ 142180 w 526612"/>
                  <a:gd name="connsiteY23" fmla="*/ 73302 h 280383"/>
                  <a:gd name="connsiteX24" fmla="*/ 135567 w 526612"/>
                  <a:gd name="connsiteY24" fmla="*/ 69180 h 280383"/>
                  <a:gd name="connsiteX25" fmla="*/ 188156 w 526612"/>
                  <a:gd name="connsiteY25" fmla="*/ 35903 h 280383"/>
                  <a:gd name="connsiteX26" fmla="*/ 224410 w 526612"/>
                  <a:gd name="connsiteY26" fmla="*/ 26189 h 280383"/>
                  <a:gd name="connsiteX27" fmla="*/ 226439 w 526612"/>
                  <a:gd name="connsiteY27" fmla="*/ 24631 h 280383"/>
                  <a:gd name="connsiteX28" fmla="*/ 312279 w 526612"/>
                  <a:gd name="connsiteY28" fmla="*/ 1631 h 280383"/>
                  <a:gd name="connsiteX29" fmla="*/ 453094 w 526612"/>
                  <a:gd name="connsiteY29" fmla="*/ 0 h 2803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526612" h="280383">
                    <a:moveTo>
                      <a:pt x="453094" y="0"/>
                    </a:moveTo>
                    <a:cubicBezTo>
                      <a:pt x="463022" y="1"/>
                      <a:pt x="472010" y="4025"/>
                      <a:pt x="478516" y="10531"/>
                    </a:cubicBezTo>
                    <a:lnTo>
                      <a:pt x="486977" y="30958"/>
                    </a:lnTo>
                    <a:lnTo>
                      <a:pt x="491851" y="30957"/>
                    </a:lnTo>
                    <a:cubicBezTo>
                      <a:pt x="511049" y="30957"/>
                      <a:pt x="526612" y="46521"/>
                      <a:pt x="526612" y="65719"/>
                    </a:cubicBezTo>
                    <a:cubicBezTo>
                      <a:pt x="526612" y="75318"/>
                      <a:pt x="522721" y="84008"/>
                      <a:pt x="516431" y="90299"/>
                    </a:cubicBezTo>
                    <a:lnTo>
                      <a:pt x="492080" y="100385"/>
                    </a:lnTo>
                    <a:lnTo>
                      <a:pt x="498037" y="114767"/>
                    </a:lnTo>
                    <a:cubicBezTo>
                      <a:pt x="498037" y="133965"/>
                      <a:pt x="482474" y="149528"/>
                      <a:pt x="463276" y="149528"/>
                    </a:cubicBezTo>
                    <a:lnTo>
                      <a:pt x="424554" y="149527"/>
                    </a:lnTo>
                    <a:lnTo>
                      <a:pt x="438710" y="158001"/>
                    </a:lnTo>
                    <a:cubicBezTo>
                      <a:pt x="454459" y="167429"/>
                      <a:pt x="459585" y="187840"/>
                      <a:pt x="450157" y="203590"/>
                    </a:cubicBezTo>
                    <a:lnTo>
                      <a:pt x="450156" y="203590"/>
                    </a:lnTo>
                    <a:cubicBezTo>
                      <a:pt x="440729" y="219340"/>
                      <a:pt x="420317" y="224466"/>
                      <a:pt x="404567" y="215038"/>
                    </a:cubicBezTo>
                    <a:lnTo>
                      <a:pt x="331008" y="171005"/>
                    </a:lnTo>
                    <a:lnTo>
                      <a:pt x="330888" y="171097"/>
                    </a:lnTo>
                    <a:lnTo>
                      <a:pt x="291321" y="181698"/>
                    </a:lnTo>
                    <a:lnTo>
                      <a:pt x="272264" y="191164"/>
                    </a:lnTo>
                    <a:lnTo>
                      <a:pt x="232605" y="201790"/>
                    </a:lnTo>
                    <a:cubicBezTo>
                      <a:pt x="222575" y="204478"/>
                      <a:pt x="212475" y="205005"/>
                      <a:pt x="202799" y="203658"/>
                    </a:cubicBezTo>
                    <a:lnTo>
                      <a:pt x="184673" y="197420"/>
                    </a:lnTo>
                    <a:lnTo>
                      <a:pt x="42797" y="280383"/>
                    </a:lnTo>
                    <a:lnTo>
                      <a:pt x="0" y="102161"/>
                    </a:lnTo>
                    <a:lnTo>
                      <a:pt x="142180" y="73302"/>
                    </a:lnTo>
                    <a:cubicBezTo>
                      <a:pt x="142283" y="72516"/>
                      <a:pt x="135464" y="69966"/>
                      <a:pt x="135567" y="69180"/>
                    </a:cubicBezTo>
                    <a:cubicBezTo>
                      <a:pt x="145191" y="52511"/>
                      <a:pt x="168096" y="41278"/>
                      <a:pt x="188156" y="35903"/>
                    </a:cubicBezTo>
                    <a:lnTo>
                      <a:pt x="224410" y="26189"/>
                    </a:lnTo>
                    <a:lnTo>
                      <a:pt x="226439" y="24631"/>
                    </a:lnTo>
                    <a:lnTo>
                      <a:pt x="312279" y="1631"/>
                    </a:lnTo>
                    <a:lnTo>
                      <a:pt x="453094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699" name="グループ化 1698">
                <a:extLst>
                  <a:ext uri="{FF2B5EF4-FFF2-40B4-BE49-F238E27FC236}">
                    <a16:creationId xmlns:a16="http://schemas.microsoft.com/office/drawing/2014/main" id="{CF0CDF9B-18E5-46A5-8D39-EA007D3A69DB}"/>
                  </a:ext>
                </a:extLst>
              </p:cNvPr>
              <p:cNvGrpSpPr/>
              <p:nvPr/>
            </p:nvGrpSpPr>
            <p:grpSpPr>
              <a:xfrm>
                <a:off x="580123" y="4113266"/>
                <a:ext cx="548944" cy="479524"/>
                <a:chOff x="2156078" y="1555749"/>
                <a:chExt cx="548944" cy="479524"/>
              </a:xfrm>
            </p:grpSpPr>
            <p:sp>
              <p:nvSpPr>
                <p:cNvPr id="1700" name="フリーフォーム: 図形 1699">
                  <a:extLst>
                    <a:ext uri="{FF2B5EF4-FFF2-40B4-BE49-F238E27FC236}">
                      <a16:creationId xmlns:a16="http://schemas.microsoft.com/office/drawing/2014/main" id="{80BAB734-C850-4CB9-BD7C-586683A441B6}"/>
                    </a:ext>
                  </a:extLst>
                </p:cNvPr>
                <p:cNvSpPr/>
                <p:nvPr/>
              </p:nvSpPr>
              <p:spPr bwMode="auto">
                <a:xfrm>
                  <a:off x="2156078" y="1555749"/>
                  <a:ext cx="548944" cy="479524"/>
                </a:xfrm>
                <a:custGeom>
                  <a:avLst/>
                  <a:gdLst>
                    <a:gd name="connsiteX0" fmla="*/ 477955 w 541633"/>
                    <a:gd name="connsiteY0" fmla="*/ 4 h 471518"/>
                    <a:gd name="connsiteX1" fmla="*/ 529430 w 541633"/>
                    <a:gd name="connsiteY1" fmla="*/ 193560 h 471518"/>
                    <a:gd name="connsiteX2" fmla="*/ 450567 w 541633"/>
                    <a:gd name="connsiteY2" fmla="*/ 380730 h 471518"/>
                    <a:gd name="connsiteX3" fmla="*/ 282275 w 541633"/>
                    <a:gd name="connsiteY3" fmla="*/ 443631 h 471518"/>
                    <a:gd name="connsiteX4" fmla="*/ 243105 w 541633"/>
                    <a:gd name="connsiteY4" fmla="*/ 453982 h 471518"/>
                    <a:gd name="connsiteX5" fmla="*/ 192137 w 541633"/>
                    <a:gd name="connsiteY5" fmla="*/ 360040 h 471518"/>
                    <a:gd name="connsiteX6" fmla="*/ 131655 w 541633"/>
                    <a:gd name="connsiteY6" fmla="*/ 471518 h 471518"/>
                    <a:gd name="connsiteX7" fmla="*/ 79697 w 541633"/>
                    <a:gd name="connsiteY7" fmla="*/ 467785 h 471518"/>
                    <a:gd name="connsiteX8" fmla="*/ 3404 w 541633"/>
                    <a:gd name="connsiteY8" fmla="*/ 396982 h 471518"/>
                    <a:gd name="connsiteX9" fmla="*/ 450567 w 541633"/>
                    <a:gd name="connsiteY9" fmla="*/ 6391 h 471518"/>
                    <a:gd name="connsiteX10" fmla="*/ 477955 w 541633"/>
                    <a:gd name="connsiteY10" fmla="*/ 4 h 471518"/>
                    <a:gd name="connsiteX0" fmla="*/ 192137 w 541633"/>
                    <a:gd name="connsiteY0" fmla="*/ 360040 h 471518"/>
                    <a:gd name="connsiteX1" fmla="*/ 131655 w 541633"/>
                    <a:gd name="connsiteY1" fmla="*/ 471518 h 471518"/>
                    <a:gd name="connsiteX2" fmla="*/ 79697 w 541633"/>
                    <a:gd name="connsiteY2" fmla="*/ 467785 h 471518"/>
                    <a:gd name="connsiteX3" fmla="*/ 3404 w 541633"/>
                    <a:gd name="connsiteY3" fmla="*/ 396982 h 471518"/>
                    <a:gd name="connsiteX4" fmla="*/ 450567 w 541633"/>
                    <a:gd name="connsiteY4" fmla="*/ 6391 h 471518"/>
                    <a:gd name="connsiteX5" fmla="*/ 477955 w 541633"/>
                    <a:gd name="connsiteY5" fmla="*/ 4 h 471518"/>
                    <a:gd name="connsiteX6" fmla="*/ 529430 w 541633"/>
                    <a:gd name="connsiteY6" fmla="*/ 193560 h 471518"/>
                    <a:gd name="connsiteX7" fmla="*/ 450567 w 541633"/>
                    <a:gd name="connsiteY7" fmla="*/ 380730 h 471518"/>
                    <a:gd name="connsiteX8" fmla="*/ 282275 w 541633"/>
                    <a:gd name="connsiteY8" fmla="*/ 443631 h 471518"/>
                    <a:gd name="connsiteX9" fmla="*/ 243105 w 541633"/>
                    <a:gd name="connsiteY9" fmla="*/ 453982 h 471518"/>
                    <a:gd name="connsiteX10" fmla="*/ 283577 w 541633"/>
                    <a:gd name="connsiteY10" fmla="*/ 451480 h 471518"/>
                    <a:gd name="connsiteX0" fmla="*/ 131655 w 541633"/>
                    <a:gd name="connsiteY0" fmla="*/ 471518 h 471518"/>
                    <a:gd name="connsiteX1" fmla="*/ 79697 w 541633"/>
                    <a:gd name="connsiteY1" fmla="*/ 467785 h 471518"/>
                    <a:gd name="connsiteX2" fmla="*/ 3404 w 541633"/>
                    <a:gd name="connsiteY2" fmla="*/ 396982 h 471518"/>
                    <a:gd name="connsiteX3" fmla="*/ 450567 w 541633"/>
                    <a:gd name="connsiteY3" fmla="*/ 6391 h 471518"/>
                    <a:gd name="connsiteX4" fmla="*/ 477955 w 541633"/>
                    <a:gd name="connsiteY4" fmla="*/ 4 h 471518"/>
                    <a:gd name="connsiteX5" fmla="*/ 529430 w 541633"/>
                    <a:gd name="connsiteY5" fmla="*/ 193560 h 471518"/>
                    <a:gd name="connsiteX6" fmla="*/ 450567 w 541633"/>
                    <a:gd name="connsiteY6" fmla="*/ 380730 h 471518"/>
                    <a:gd name="connsiteX7" fmla="*/ 282275 w 541633"/>
                    <a:gd name="connsiteY7" fmla="*/ 443631 h 471518"/>
                    <a:gd name="connsiteX8" fmla="*/ 243105 w 541633"/>
                    <a:gd name="connsiteY8" fmla="*/ 453982 h 471518"/>
                    <a:gd name="connsiteX9" fmla="*/ 283577 w 541633"/>
                    <a:gd name="connsiteY9" fmla="*/ 451480 h 471518"/>
                    <a:gd name="connsiteX0" fmla="*/ 131655 w 541633"/>
                    <a:gd name="connsiteY0" fmla="*/ 471518 h 471518"/>
                    <a:gd name="connsiteX1" fmla="*/ 79697 w 541633"/>
                    <a:gd name="connsiteY1" fmla="*/ 467785 h 471518"/>
                    <a:gd name="connsiteX2" fmla="*/ 3404 w 541633"/>
                    <a:gd name="connsiteY2" fmla="*/ 396982 h 471518"/>
                    <a:gd name="connsiteX3" fmla="*/ 450567 w 541633"/>
                    <a:gd name="connsiteY3" fmla="*/ 6391 h 471518"/>
                    <a:gd name="connsiteX4" fmla="*/ 477955 w 541633"/>
                    <a:gd name="connsiteY4" fmla="*/ 4 h 471518"/>
                    <a:gd name="connsiteX5" fmla="*/ 529430 w 541633"/>
                    <a:gd name="connsiteY5" fmla="*/ 193560 h 471518"/>
                    <a:gd name="connsiteX6" fmla="*/ 450567 w 541633"/>
                    <a:gd name="connsiteY6" fmla="*/ 380730 h 471518"/>
                    <a:gd name="connsiteX7" fmla="*/ 282275 w 541633"/>
                    <a:gd name="connsiteY7" fmla="*/ 443631 h 471518"/>
                    <a:gd name="connsiteX8" fmla="*/ 283577 w 541633"/>
                    <a:gd name="connsiteY8" fmla="*/ 451480 h 471518"/>
                    <a:gd name="connsiteX0" fmla="*/ 131655 w 541633"/>
                    <a:gd name="connsiteY0" fmla="*/ 471518 h 471518"/>
                    <a:gd name="connsiteX1" fmla="*/ 79697 w 541633"/>
                    <a:gd name="connsiteY1" fmla="*/ 467785 h 471518"/>
                    <a:gd name="connsiteX2" fmla="*/ 3404 w 541633"/>
                    <a:gd name="connsiteY2" fmla="*/ 396982 h 471518"/>
                    <a:gd name="connsiteX3" fmla="*/ 450567 w 541633"/>
                    <a:gd name="connsiteY3" fmla="*/ 6391 h 471518"/>
                    <a:gd name="connsiteX4" fmla="*/ 477955 w 541633"/>
                    <a:gd name="connsiteY4" fmla="*/ 4 h 471518"/>
                    <a:gd name="connsiteX5" fmla="*/ 529430 w 541633"/>
                    <a:gd name="connsiteY5" fmla="*/ 193560 h 471518"/>
                    <a:gd name="connsiteX6" fmla="*/ 450567 w 541633"/>
                    <a:gd name="connsiteY6" fmla="*/ 380730 h 471518"/>
                    <a:gd name="connsiteX7" fmla="*/ 282275 w 541633"/>
                    <a:gd name="connsiteY7" fmla="*/ 443631 h 471518"/>
                    <a:gd name="connsiteX0" fmla="*/ 79697 w 541633"/>
                    <a:gd name="connsiteY0" fmla="*/ 467785 h 467785"/>
                    <a:gd name="connsiteX1" fmla="*/ 3404 w 541633"/>
                    <a:gd name="connsiteY1" fmla="*/ 396982 h 467785"/>
                    <a:gd name="connsiteX2" fmla="*/ 450567 w 541633"/>
                    <a:gd name="connsiteY2" fmla="*/ 6391 h 467785"/>
                    <a:gd name="connsiteX3" fmla="*/ 477955 w 541633"/>
                    <a:gd name="connsiteY3" fmla="*/ 4 h 467785"/>
                    <a:gd name="connsiteX4" fmla="*/ 529430 w 541633"/>
                    <a:gd name="connsiteY4" fmla="*/ 193560 h 467785"/>
                    <a:gd name="connsiteX5" fmla="*/ 450567 w 541633"/>
                    <a:gd name="connsiteY5" fmla="*/ 380730 h 467785"/>
                    <a:gd name="connsiteX6" fmla="*/ 282275 w 541633"/>
                    <a:gd name="connsiteY6" fmla="*/ 443631 h 467785"/>
                    <a:gd name="connsiteX0" fmla="*/ 79697 w 548944"/>
                    <a:gd name="connsiteY0" fmla="*/ 467785 h 467785"/>
                    <a:gd name="connsiteX1" fmla="*/ 3404 w 548944"/>
                    <a:gd name="connsiteY1" fmla="*/ 396982 h 467785"/>
                    <a:gd name="connsiteX2" fmla="*/ 450567 w 548944"/>
                    <a:gd name="connsiteY2" fmla="*/ 6391 h 467785"/>
                    <a:gd name="connsiteX3" fmla="*/ 477955 w 548944"/>
                    <a:gd name="connsiteY3" fmla="*/ 4 h 467785"/>
                    <a:gd name="connsiteX4" fmla="*/ 529430 w 548944"/>
                    <a:gd name="connsiteY4" fmla="*/ 193560 h 467785"/>
                    <a:gd name="connsiteX5" fmla="*/ 450567 w 548944"/>
                    <a:gd name="connsiteY5" fmla="*/ 380730 h 467785"/>
                    <a:gd name="connsiteX6" fmla="*/ 282275 w 548944"/>
                    <a:gd name="connsiteY6" fmla="*/ 443631 h 467785"/>
                    <a:gd name="connsiteX0" fmla="*/ 81654 w 548944"/>
                    <a:gd name="connsiteY0" fmla="*/ 477568 h 477568"/>
                    <a:gd name="connsiteX1" fmla="*/ 3404 w 548944"/>
                    <a:gd name="connsiteY1" fmla="*/ 396982 h 477568"/>
                    <a:gd name="connsiteX2" fmla="*/ 450567 w 548944"/>
                    <a:gd name="connsiteY2" fmla="*/ 6391 h 477568"/>
                    <a:gd name="connsiteX3" fmla="*/ 477955 w 548944"/>
                    <a:gd name="connsiteY3" fmla="*/ 4 h 477568"/>
                    <a:gd name="connsiteX4" fmla="*/ 529430 w 548944"/>
                    <a:gd name="connsiteY4" fmla="*/ 193560 h 477568"/>
                    <a:gd name="connsiteX5" fmla="*/ 450567 w 548944"/>
                    <a:gd name="connsiteY5" fmla="*/ 380730 h 477568"/>
                    <a:gd name="connsiteX6" fmla="*/ 282275 w 548944"/>
                    <a:gd name="connsiteY6" fmla="*/ 443631 h 477568"/>
                    <a:gd name="connsiteX0" fmla="*/ 81654 w 548944"/>
                    <a:gd name="connsiteY0" fmla="*/ 477568 h 477568"/>
                    <a:gd name="connsiteX1" fmla="*/ 3404 w 548944"/>
                    <a:gd name="connsiteY1" fmla="*/ 396982 h 477568"/>
                    <a:gd name="connsiteX2" fmla="*/ 450567 w 548944"/>
                    <a:gd name="connsiteY2" fmla="*/ 6391 h 477568"/>
                    <a:gd name="connsiteX3" fmla="*/ 477955 w 548944"/>
                    <a:gd name="connsiteY3" fmla="*/ 4 h 477568"/>
                    <a:gd name="connsiteX4" fmla="*/ 529430 w 548944"/>
                    <a:gd name="connsiteY4" fmla="*/ 193560 h 477568"/>
                    <a:gd name="connsiteX5" fmla="*/ 450567 w 548944"/>
                    <a:gd name="connsiteY5" fmla="*/ 380730 h 477568"/>
                    <a:gd name="connsiteX6" fmla="*/ 282275 w 548944"/>
                    <a:gd name="connsiteY6" fmla="*/ 443631 h 477568"/>
                    <a:gd name="connsiteX0" fmla="*/ 64044 w 548944"/>
                    <a:gd name="connsiteY0" fmla="*/ 469741 h 469741"/>
                    <a:gd name="connsiteX1" fmla="*/ 3404 w 548944"/>
                    <a:gd name="connsiteY1" fmla="*/ 396982 h 469741"/>
                    <a:gd name="connsiteX2" fmla="*/ 450567 w 548944"/>
                    <a:gd name="connsiteY2" fmla="*/ 6391 h 469741"/>
                    <a:gd name="connsiteX3" fmla="*/ 477955 w 548944"/>
                    <a:gd name="connsiteY3" fmla="*/ 4 h 469741"/>
                    <a:gd name="connsiteX4" fmla="*/ 529430 w 548944"/>
                    <a:gd name="connsiteY4" fmla="*/ 193560 h 469741"/>
                    <a:gd name="connsiteX5" fmla="*/ 450567 w 548944"/>
                    <a:gd name="connsiteY5" fmla="*/ 380730 h 469741"/>
                    <a:gd name="connsiteX6" fmla="*/ 282275 w 548944"/>
                    <a:gd name="connsiteY6" fmla="*/ 443631 h 469741"/>
                    <a:gd name="connsiteX0" fmla="*/ 64044 w 548944"/>
                    <a:gd name="connsiteY0" fmla="*/ 469741 h 469741"/>
                    <a:gd name="connsiteX1" fmla="*/ 3404 w 548944"/>
                    <a:gd name="connsiteY1" fmla="*/ 396982 h 469741"/>
                    <a:gd name="connsiteX2" fmla="*/ 450567 w 548944"/>
                    <a:gd name="connsiteY2" fmla="*/ 6391 h 469741"/>
                    <a:gd name="connsiteX3" fmla="*/ 477955 w 548944"/>
                    <a:gd name="connsiteY3" fmla="*/ 4 h 469741"/>
                    <a:gd name="connsiteX4" fmla="*/ 529430 w 548944"/>
                    <a:gd name="connsiteY4" fmla="*/ 193560 h 469741"/>
                    <a:gd name="connsiteX5" fmla="*/ 450567 w 548944"/>
                    <a:gd name="connsiteY5" fmla="*/ 380730 h 469741"/>
                    <a:gd name="connsiteX6" fmla="*/ 282275 w 548944"/>
                    <a:gd name="connsiteY6" fmla="*/ 443631 h 469741"/>
                    <a:gd name="connsiteX0" fmla="*/ 85568 w 548944"/>
                    <a:gd name="connsiteY0" fmla="*/ 479524 h 479524"/>
                    <a:gd name="connsiteX1" fmla="*/ 3404 w 548944"/>
                    <a:gd name="connsiteY1" fmla="*/ 396982 h 479524"/>
                    <a:gd name="connsiteX2" fmla="*/ 450567 w 548944"/>
                    <a:gd name="connsiteY2" fmla="*/ 6391 h 479524"/>
                    <a:gd name="connsiteX3" fmla="*/ 477955 w 548944"/>
                    <a:gd name="connsiteY3" fmla="*/ 4 h 479524"/>
                    <a:gd name="connsiteX4" fmla="*/ 529430 w 548944"/>
                    <a:gd name="connsiteY4" fmla="*/ 193560 h 479524"/>
                    <a:gd name="connsiteX5" fmla="*/ 450567 w 548944"/>
                    <a:gd name="connsiteY5" fmla="*/ 380730 h 479524"/>
                    <a:gd name="connsiteX6" fmla="*/ 282275 w 548944"/>
                    <a:gd name="connsiteY6" fmla="*/ 443631 h 479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48944" h="479524">
                      <a:moveTo>
                        <a:pt x="85568" y="479524"/>
                      </a:moveTo>
                      <a:cubicBezTo>
                        <a:pt x="46455" y="457084"/>
                        <a:pt x="14517" y="437619"/>
                        <a:pt x="3404" y="396982"/>
                      </a:cubicBezTo>
                      <a:cubicBezTo>
                        <a:pt x="-41046" y="234433"/>
                        <a:pt x="362896" y="40294"/>
                        <a:pt x="450567" y="6391"/>
                      </a:cubicBezTo>
                      <a:cubicBezTo>
                        <a:pt x="461526" y="2153"/>
                        <a:pt x="470531" y="110"/>
                        <a:pt x="477955" y="4"/>
                      </a:cubicBezTo>
                      <a:cubicBezTo>
                        <a:pt x="529923" y="-738"/>
                        <a:pt x="504427" y="93402"/>
                        <a:pt x="529430" y="193560"/>
                      </a:cubicBezTo>
                      <a:cubicBezTo>
                        <a:pt x="558005" y="308027"/>
                        <a:pt x="571575" y="303964"/>
                        <a:pt x="450567" y="380730"/>
                      </a:cubicBezTo>
                      <a:cubicBezTo>
                        <a:pt x="420802" y="399613"/>
                        <a:pt x="352840" y="421766"/>
                        <a:pt x="282275" y="443631"/>
                      </a:cubicBezTo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01" name="楕円 1700">
                  <a:extLst>
                    <a:ext uri="{FF2B5EF4-FFF2-40B4-BE49-F238E27FC236}">
                      <a16:creationId xmlns:a16="http://schemas.microsoft.com/office/drawing/2014/main" id="{58403906-349A-475D-B8CB-310E1B6C1B23}"/>
                    </a:ext>
                  </a:extLst>
                </p:cNvPr>
                <p:cNvSpPr/>
                <p:nvPr/>
              </p:nvSpPr>
              <p:spPr bwMode="auto">
                <a:xfrm rot="20323896">
                  <a:off x="2423411" y="1909894"/>
                  <a:ext cx="268571" cy="80945"/>
                </a:xfrm>
                <a:prstGeom prst="ellipse">
                  <a:avLst/>
                </a:prstGeom>
                <a:solidFill>
                  <a:srgbClr val="000000">
                    <a:alpha val="3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730" name="グループ化 1729">
            <a:extLst>
              <a:ext uri="{FF2B5EF4-FFF2-40B4-BE49-F238E27FC236}">
                <a16:creationId xmlns:a16="http://schemas.microsoft.com/office/drawing/2014/main" id="{E234B366-96AC-4958-B0A8-CF1E3ECD947A}"/>
              </a:ext>
            </a:extLst>
          </p:cNvPr>
          <p:cNvGrpSpPr>
            <a:grpSpLocks noChangeAspect="1"/>
          </p:cNvGrpSpPr>
          <p:nvPr/>
        </p:nvGrpSpPr>
        <p:grpSpPr>
          <a:xfrm>
            <a:off x="6149655" y="521700"/>
            <a:ext cx="1376345" cy="2050619"/>
            <a:chOff x="5730555" y="577737"/>
            <a:chExt cx="2293909" cy="3417698"/>
          </a:xfrm>
        </p:grpSpPr>
        <p:grpSp>
          <p:nvGrpSpPr>
            <p:cNvPr id="1731" name="グループ化 1730">
              <a:extLst>
                <a:ext uri="{FF2B5EF4-FFF2-40B4-BE49-F238E27FC236}">
                  <a16:creationId xmlns:a16="http://schemas.microsoft.com/office/drawing/2014/main" id="{F3491528-F315-4069-80A9-43E3759C031A}"/>
                </a:ext>
              </a:extLst>
            </p:cNvPr>
            <p:cNvGrpSpPr/>
            <p:nvPr/>
          </p:nvGrpSpPr>
          <p:grpSpPr>
            <a:xfrm>
              <a:off x="5730555" y="577737"/>
              <a:ext cx="2203738" cy="2986509"/>
              <a:chOff x="5730555" y="577737"/>
              <a:chExt cx="2203738" cy="2986509"/>
            </a:xfrm>
          </p:grpSpPr>
          <p:grpSp>
            <p:nvGrpSpPr>
              <p:cNvPr id="1858" name="グループ化 1857">
                <a:extLst>
                  <a:ext uri="{FF2B5EF4-FFF2-40B4-BE49-F238E27FC236}">
                    <a16:creationId xmlns:a16="http://schemas.microsoft.com/office/drawing/2014/main" id="{9D5FE01B-16FA-469C-80AE-89CB0DAB3427}"/>
                  </a:ext>
                </a:extLst>
              </p:cNvPr>
              <p:cNvGrpSpPr/>
              <p:nvPr/>
            </p:nvGrpSpPr>
            <p:grpSpPr>
              <a:xfrm>
                <a:off x="5730555" y="2784646"/>
                <a:ext cx="2203738" cy="779600"/>
                <a:chOff x="5727881" y="2793297"/>
                <a:chExt cx="2203738" cy="779600"/>
              </a:xfrm>
            </p:grpSpPr>
            <p:grpSp>
              <p:nvGrpSpPr>
                <p:cNvPr id="1891" name="グループ化 1890">
                  <a:extLst>
                    <a:ext uri="{FF2B5EF4-FFF2-40B4-BE49-F238E27FC236}">
                      <a16:creationId xmlns:a16="http://schemas.microsoft.com/office/drawing/2014/main" id="{2A7AE4F3-AEAB-4FD1-8810-1B60E1E5115F}"/>
                    </a:ext>
                  </a:extLst>
                </p:cNvPr>
                <p:cNvGrpSpPr/>
                <p:nvPr/>
              </p:nvGrpSpPr>
              <p:grpSpPr>
                <a:xfrm>
                  <a:off x="5727881" y="2793297"/>
                  <a:ext cx="2203738" cy="779600"/>
                  <a:chOff x="391721" y="3941082"/>
                  <a:chExt cx="2203738" cy="779600"/>
                </a:xfrm>
              </p:grpSpPr>
              <p:grpSp>
                <p:nvGrpSpPr>
                  <p:cNvPr id="1893" name="グループ化 1892">
                    <a:extLst>
                      <a:ext uri="{FF2B5EF4-FFF2-40B4-BE49-F238E27FC236}">
                        <a16:creationId xmlns:a16="http://schemas.microsoft.com/office/drawing/2014/main" id="{5A9D395A-00E0-48D3-B81D-0C04485959E7}"/>
                      </a:ext>
                    </a:extLst>
                  </p:cNvPr>
                  <p:cNvGrpSpPr/>
                  <p:nvPr/>
                </p:nvGrpSpPr>
                <p:grpSpPr>
                  <a:xfrm>
                    <a:off x="391721" y="3941082"/>
                    <a:ext cx="2203738" cy="779600"/>
                    <a:chOff x="838509" y="3716414"/>
                    <a:chExt cx="2449072" cy="866390"/>
                  </a:xfrm>
                </p:grpSpPr>
                <p:sp>
                  <p:nvSpPr>
                    <p:cNvPr id="1895" name="フリーフォーム: 図形 1894">
                      <a:extLst>
                        <a:ext uri="{FF2B5EF4-FFF2-40B4-BE49-F238E27FC236}">
                          <a16:creationId xmlns:a16="http://schemas.microsoft.com/office/drawing/2014/main" id="{653EA2A8-CCC1-4BE5-A292-FCF7686FC1F3}"/>
                        </a:ext>
                      </a:extLst>
                    </p:cNvPr>
                    <p:cNvSpPr/>
                    <p:nvPr/>
                  </p:nvSpPr>
                  <p:spPr bwMode="auto">
                    <a:xfrm flipV="1">
                      <a:off x="3026592" y="4366669"/>
                      <a:ext cx="260989" cy="177401"/>
                    </a:xfrm>
                    <a:custGeom>
                      <a:avLst/>
                      <a:gdLst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161734 w 260989"/>
                        <a:gd name="connsiteY7" fmla="*/ 158307 h 177401"/>
                        <a:gd name="connsiteX8" fmla="*/ 157068 w 260989"/>
                        <a:gd name="connsiteY8" fmla="*/ 164222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161734 w 260989"/>
                        <a:gd name="connsiteY7" fmla="*/ 158307 h 177401"/>
                        <a:gd name="connsiteX8" fmla="*/ 0 w 260989"/>
                        <a:gd name="connsiteY8" fmla="*/ 0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0 w 260989"/>
                        <a:gd name="connsiteY7" fmla="*/ 0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57502 w 260989"/>
                        <a:gd name="connsiteY2" fmla="*/ 48333 h 177401"/>
                        <a:gd name="connsiteX3" fmla="*/ 228892 w 260989"/>
                        <a:gd name="connsiteY3" fmla="*/ 125708 h 177401"/>
                        <a:gd name="connsiteX4" fmla="*/ 163473 w 260989"/>
                        <a:gd name="connsiteY4" fmla="*/ 175964 h 177401"/>
                        <a:gd name="connsiteX5" fmla="*/ 160004 w 260989"/>
                        <a:gd name="connsiteY5" fmla="*/ 165671 h 177401"/>
                        <a:gd name="connsiteX6" fmla="*/ 0 w 260989"/>
                        <a:gd name="connsiteY6" fmla="*/ 0 h 17740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60989" h="177401">
                          <a:moveTo>
                            <a:pt x="0" y="0"/>
                          </a:moveTo>
                          <a:lnTo>
                            <a:pt x="251115" y="44986"/>
                          </a:lnTo>
                          <a:lnTo>
                            <a:pt x="257502" y="48333"/>
                          </a:lnTo>
                          <a:cubicBezTo>
                            <a:pt x="267667" y="55821"/>
                            <a:pt x="254858" y="90464"/>
                            <a:pt x="228892" y="125708"/>
                          </a:cubicBezTo>
                          <a:cubicBezTo>
                            <a:pt x="202927" y="160952"/>
                            <a:pt x="173637" y="183452"/>
                            <a:pt x="163473" y="175964"/>
                          </a:cubicBezTo>
                          <a:cubicBezTo>
                            <a:pt x="160932" y="174092"/>
                            <a:pt x="159827" y="170522"/>
                            <a:pt x="160004" y="165671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CC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96" name="フリーフォーム: 図形 1895">
                      <a:extLst>
                        <a:ext uri="{FF2B5EF4-FFF2-40B4-BE49-F238E27FC236}">
                          <a16:creationId xmlns:a16="http://schemas.microsoft.com/office/drawing/2014/main" id="{742F7E0D-598A-4CAD-A2AF-53B6EC2D6962}"/>
                        </a:ext>
                      </a:extLst>
                    </p:cNvPr>
                    <p:cNvSpPr/>
                    <p:nvPr/>
                  </p:nvSpPr>
                  <p:spPr bwMode="auto">
                    <a:xfrm flipH="1" flipV="1">
                      <a:off x="838509" y="4366668"/>
                      <a:ext cx="260989" cy="177401"/>
                    </a:xfrm>
                    <a:custGeom>
                      <a:avLst/>
                      <a:gdLst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161734 w 260989"/>
                        <a:gd name="connsiteY7" fmla="*/ 158307 h 177401"/>
                        <a:gd name="connsiteX8" fmla="*/ 157068 w 260989"/>
                        <a:gd name="connsiteY8" fmla="*/ 164222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161734 w 260989"/>
                        <a:gd name="connsiteY7" fmla="*/ 158307 h 177401"/>
                        <a:gd name="connsiteX8" fmla="*/ 0 w 260989"/>
                        <a:gd name="connsiteY8" fmla="*/ 0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0 w 260989"/>
                        <a:gd name="connsiteY7" fmla="*/ 0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57502 w 260989"/>
                        <a:gd name="connsiteY2" fmla="*/ 48333 h 177401"/>
                        <a:gd name="connsiteX3" fmla="*/ 228892 w 260989"/>
                        <a:gd name="connsiteY3" fmla="*/ 125708 h 177401"/>
                        <a:gd name="connsiteX4" fmla="*/ 163473 w 260989"/>
                        <a:gd name="connsiteY4" fmla="*/ 175964 h 177401"/>
                        <a:gd name="connsiteX5" fmla="*/ 160004 w 260989"/>
                        <a:gd name="connsiteY5" fmla="*/ 165671 h 177401"/>
                        <a:gd name="connsiteX6" fmla="*/ 0 w 260989"/>
                        <a:gd name="connsiteY6" fmla="*/ 0 h 17740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60989" h="177401">
                          <a:moveTo>
                            <a:pt x="0" y="0"/>
                          </a:moveTo>
                          <a:lnTo>
                            <a:pt x="251115" y="44986"/>
                          </a:lnTo>
                          <a:lnTo>
                            <a:pt x="257502" y="48333"/>
                          </a:lnTo>
                          <a:cubicBezTo>
                            <a:pt x="267667" y="55821"/>
                            <a:pt x="254858" y="90464"/>
                            <a:pt x="228892" y="125708"/>
                          </a:cubicBezTo>
                          <a:cubicBezTo>
                            <a:pt x="202927" y="160952"/>
                            <a:pt x="173637" y="183452"/>
                            <a:pt x="163473" y="175964"/>
                          </a:cubicBezTo>
                          <a:cubicBezTo>
                            <a:pt x="160932" y="174092"/>
                            <a:pt x="159827" y="170522"/>
                            <a:pt x="160004" y="165671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CC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897" name="フリーフォーム: 図形 1896">
                      <a:extLst>
                        <a:ext uri="{FF2B5EF4-FFF2-40B4-BE49-F238E27FC236}">
                          <a16:creationId xmlns:a16="http://schemas.microsoft.com/office/drawing/2014/main" id="{625CFFF8-F562-4B1D-A93A-B990CDCDF9F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030169" y="3716414"/>
                      <a:ext cx="2060198" cy="866390"/>
                    </a:xfrm>
                    <a:custGeom>
                      <a:avLst/>
                      <a:gdLst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54907 w 2364880"/>
                        <a:gd name="connsiteY3" fmla="*/ 893488 h 1104348"/>
                        <a:gd name="connsiteX4" fmla="*/ 2337152 w 2364880"/>
                        <a:gd name="connsiteY4" fmla="*/ 919822 h 1104348"/>
                        <a:gd name="connsiteX5" fmla="*/ 2364880 w 2364880"/>
                        <a:gd name="connsiteY5" fmla="*/ 977439 h 1104348"/>
                        <a:gd name="connsiteX6" fmla="*/ 2237971 w 2364880"/>
                        <a:gd name="connsiteY6" fmla="*/ 1104348 h 1104348"/>
                        <a:gd name="connsiteX7" fmla="*/ 126909 w 2364880"/>
                        <a:gd name="connsiteY7" fmla="*/ 1104348 h 1104348"/>
                        <a:gd name="connsiteX8" fmla="*/ 0 w 2364880"/>
                        <a:gd name="connsiteY8" fmla="*/ 977439 h 1104348"/>
                        <a:gd name="connsiteX9" fmla="*/ 26336 w 2364880"/>
                        <a:gd name="connsiteY9" fmla="*/ 917757 h 1104348"/>
                        <a:gd name="connsiteX10" fmla="*/ 9973 w 2364880"/>
                        <a:gd name="connsiteY10" fmla="*/ 893488 h 1104348"/>
                        <a:gd name="connsiteX11" fmla="*/ 0 w 2364880"/>
                        <a:gd name="connsiteY11" fmla="*/ 844089 h 1104348"/>
                        <a:gd name="connsiteX12" fmla="*/ 320675 w 2364880"/>
                        <a:gd name="connsiteY12" fmla="*/ 117384 h 1104348"/>
                        <a:gd name="connsiteX13" fmla="*/ 488859 w 2364880"/>
                        <a:gd name="connsiteY13" fmla="*/ 3175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54907 w 2364880"/>
                        <a:gd name="connsiteY3" fmla="*/ 893488 h 1104348"/>
                        <a:gd name="connsiteX4" fmla="*/ 2337152 w 2364880"/>
                        <a:gd name="connsiteY4" fmla="*/ 919822 h 1104348"/>
                        <a:gd name="connsiteX5" fmla="*/ 2364880 w 2364880"/>
                        <a:gd name="connsiteY5" fmla="*/ 977439 h 1104348"/>
                        <a:gd name="connsiteX6" fmla="*/ 2237971 w 2364880"/>
                        <a:gd name="connsiteY6" fmla="*/ 1104348 h 1104348"/>
                        <a:gd name="connsiteX7" fmla="*/ 126909 w 2364880"/>
                        <a:gd name="connsiteY7" fmla="*/ 1104348 h 1104348"/>
                        <a:gd name="connsiteX8" fmla="*/ 0 w 2364880"/>
                        <a:gd name="connsiteY8" fmla="*/ 977439 h 1104348"/>
                        <a:gd name="connsiteX9" fmla="*/ 26336 w 2364880"/>
                        <a:gd name="connsiteY9" fmla="*/ 917757 h 1104348"/>
                        <a:gd name="connsiteX10" fmla="*/ 0 w 2364880"/>
                        <a:gd name="connsiteY10" fmla="*/ 844089 h 1104348"/>
                        <a:gd name="connsiteX11" fmla="*/ 320675 w 2364880"/>
                        <a:gd name="connsiteY11" fmla="*/ 117384 h 1104348"/>
                        <a:gd name="connsiteX12" fmla="*/ 488859 w 2364880"/>
                        <a:gd name="connsiteY12" fmla="*/ 3175 h 1104348"/>
                        <a:gd name="connsiteX13" fmla="*/ 1809346 w 2364880"/>
                        <a:gd name="connsiteY13" fmla="*/ 0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54907 w 2364880"/>
                        <a:gd name="connsiteY3" fmla="*/ 893488 h 1104348"/>
                        <a:gd name="connsiteX4" fmla="*/ 2337152 w 2364880"/>
                        <a:gd name="connsiteY4" fmla="*/ 919822 h 1104348"/>
                        <a:gd name="connsiteX5" fmla="*/ 2364880 w 2364880"/>
                        <a:gd name="connsiteY5" fmla="*/ 977439 h 1104348"/>
                        <a:gd name="connsiteX6" fmla="*/ 2237971 w 2364880"/>
                        <a:gd name="connsiteY6" fmla="*/ 1104348 h 1104348"/>
                        <a:gd name="connsiteX7" fmla="*/ 126909 w 2364880"/>
                        <a:gd name="connsiteY7" fmla="*/ 1104348 h 1104348"/>
                        <a:gd name="connsiteX8" fmla="*/ 0 w 2364880"/>
                        <a:gd name="connsiteY8" fmla="*/ 977439 h 1104348"/>
                        <a:gd name="connsiteX9" fmla="*/ 0 w 2364880"/>
                        <a:gd name="connsiteY9" fmla="*/ 844089 h 1104348"/>
                        <a:gd name="connsiteX10" fmla="*/ 320675 w 2364880"/>
                        <a:gd name="connsiteY10" fmla="*/ 117384 h 1104348"/>
                        <a:gd name="connsiteX11" fmla="*/ 488859 w 2364880"/>
                        <a:gd name="connsiteY11" fmla="*/ 3175 h 1104348"/>
                        <a:gd name="connsiteX12" fmla="*/ 1809346 w 2364880"/>
                        <a:gd name="connsiteY12" fmla="*/ 0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54907 w 2364880"/>
                        <a:gd name="connsiteY3" fmla="*/ 893488 h 1104348"/>
                        <a:gd name="connsiteX4" fmla="*/ 2364880 w 2364880"/>
                        <a:gd name="connsiteY4" fmla="*/ 977439 h 1104348"/>
                        <a:gd name="connsiteX5" fmla="*/ 2237971 w 2364880"/>
                        <a:gd name="connsiteY5" fmla="*/ 1104348 h 1104348"/>
                        <a:gd name="connsiteX6" fmla="*/ 126909 w 2364880"/>
                        <a:gd name="connsiteY6" fmla="*/ 1104348 h 1104348"/>
                        <a:gd name="connsiteX7" fmla="*/ 0 w 2364880"/>
                        <a:gd name="connsiteY7" fmla="*/ 977439 h 1104348"/>
                        <a:gd name="connsiteX8" fmla="*/ 0 w 2364880"/>
                        <a:gd name="connsiteY8" fmla="*/ 844089 h 1104348"/>
                        <a:gd name="connsiteX9" fmla="*/ 320675 w 2364880"/>
                        <a:gd name="connsiteY9" fmla="*/ 117384 h 1104348"/>
                        <a:gd name="connsiteX10" fmla="*/ 488859 w 2364880"/>
                        <a:gd name="connsiteY10" fmla="*/ 3175 h 1104348"/>
                        <a:gd name="connsiteX11" fmla="*/ 1809346 w 2364880"/>
                        <a:gd name="connsiteY11" fmla="*/ 0 h 1104348"/>
                        <a:gd name="connsiteX0" fmla="*/ 1809346 w 2397035"/>
                        <a:gd name="connsiteY0" fmla="*/ 0 h 1104348"/>
                        <a:gd name="connsiteX1" fmla="*/ 2002930 w 2397035"/>
                        <a:gd name="connsiteY1" fmla="*/ 91984 h 1104348"/>
                        <a:gd name="connsiteX2" fmla="*/ 2364880 w 2397035"/>
                        <a:gd name="connsiteY2" fmla="*/ 844089 h 1104348"/>
                        <a:gd name="connsiteX3" fmla="*/ 2364880 w 2397035"/>
                        <a:gd name="connsiteY3" fmla="*/ 977439 h 1104348"/>
                        <a:gd name="connsiteX4" fmla="*/ 2237971 w 2397035"/>
                        <a:gd name="connsiteY4" fmla="*/ 1104348 h 1104348"/>
                        <a:gd name="connsiteX5" fmla="*/ 126909 w 2397035"/>
                        <a:gd name="connsiteY5" fmla="*/ 1104348 h 1104348"/>
                        <a:gd name="connsiteX6" fmla="*/ 0 w 2397035"/>
                        <a:gd name="connsiteY6" fmla="*/ 977439 h 1104348"/>
                        <a:gd name="connsiteX7" fmla="*/ 0 w 2397035"/>
                        <a:gd name="connsiteY7" fmla="*/ 844089 h 1104348"/>
                        <a:gd name="connsiteX8" fmla="*/ 320675 w 2397035"/>
                        <a:gd name="connsiteY8" fmla="*/ 117384 h 1104348"/>
                        <a:gd name="connsiteX9" fmla="*/ 488859 w 2397035"/>
                        <a:gd name="connsiteY9" fmla="*/ 3175 h 1104348"/>
                        <a:gd name="connsiteX10" fmla="*/ 1809346 w 2397035"/>
                        <a:gd name="connsiteY10" fmla="*/ 0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64880 w 2364880"/>
                        <a:gd name="connsiteY3" fmla="*/ 977439 h 1104348"/>
                        <a:gd name="connsiteX4" fmla="*/ 2237971 w 2364880"/>
                        <a:gd name="connsiteY4" fmla="*/ 1104348 h 1104348"/>
                        <a:gd name="connsiteX5" fmla="*/ 126909 w 2364880"/>
                        <a:gd name="connsiteY5" fmla="*/ 1104348 h 1104348"/>
                        <a:gd name="connsiteX6" fmla="*/ 0 w 2364880"/>
                        <a:gd name="connsiteY6" fmla="*/ 977439 h 1104348"/>
                        <a:gd name="connsiteX7" fmla="*/ 0 w 2364880"/>
                        <a:gd name="connsiteY7" fmla="*/ 844089 h 1104348"/>
                        <a:gd name="connsiteX8" fmla="*/ 320675 w 2364880"/>
                        <a:gd name="connsiteY8" fmla="*/ 117384 h 1104348"/>
                        <a:gd name="connsiteX9" fmla="*/ 488859 w 2364880"/>
                        <a:gd name="connsiteY9" fmla="*/ 3175 h 1104348"/>
                        <a:gd name="connsiteX10" fmla="*/ 1809346 w 2364880"/>
                        <a:gd name="connsiteY10" fmla="*/ 0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64880 w 2364880"/>
                        <a:gd name="connsiteY3" fmla="*/ 977439 h 1104348"/>
                        <a:gd name="connsiteX4" fmla="*/ 2237971 w 2364880"/>
                        <a:gd name="connsiteY4" fmla="*/ 1104348 h 1104348"/>
                        <a:gd name="connsiteX5" fmla="*/ 126909 w 2364880"/>
                        <a:gd name="connsiteY5" fmla="*/ 1104348 h 1104348"/>
                        <a:gd name="connsiteX6" fmla="*/ 0 w 2364880"/>
                        <a:gd name="connsiteY6" fmla="*/ 977439 h 1104348"/>
                        <a:gd name="connsiteX7" fmla="*/ 0 w 2364880"/>
                        <a:gd name="connsiteY7" fmla="*/ 844089 h 1104348"/>
                        <a:gd name="connsiteX8" fmla="*/ 320675 w 2364880"/>
                        <a:gd name="connsiteY8" fmla="*/ 117384 h 1104348"/>
                        <a:gd name="connsiteX9" fmla="*/ 488859 w 2364880"/>
                        <a:gd name="connsiteY9" fmla="*/ 3175 h 1104348"/>
                        <a:gd name="connsiteX10" fmla="*/ 1809346 w 2364880"/>
                        <a:gd name="connsiteY10" fmla="*/ 0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64880 w 2364880"/>
                        <a:gd name="connsiteY3" fmla="*/ 977439 h 1104348"/>
                        <a:gd name="connsiteX4" fmla="*/ 2237971 w 2364880"/>
                        <a:gd name="connsiteY4" fmla="*/ 1104348 h 1104348"/>
                        <a:gd name="connsiteX5" fmla="*/ 126909 w 2364880"/>
                        <a:gd name="connsiteY5" fmla="*/ 1104348 h 1104348"/>
                        <a:gd name="connsiteX6" fmla="*/ 0 w 2364880"/>
                        <a:gd name="connsiteY6" fmla="*/ 977439 h 1104348"/>
                        <a:gd name="connsiteX7" fmla="*/ 0 w 2364880"/>
                        <a:gd name="connsiteY7" fmla="*/ 844089 h 1104348"/>
                        <a:gd name="connsiteX8" fmla="*/ 320675 w 2364880"/>
                        <a:gd name="connsiteY8" fmla="*/ 117384 h 1104348"/>
                        <a:gd name="connsiteX9" fmla="*/ 488859 w 2364880"/>
                        <a:gd name="connsiteY9" fmla="*/ 3175 h 1104348"/>
                        <a:gd name="connsiteX10" fmla="*/ 1809346 w 2364880"/>
                        <a:gd name="connsiteY10" fmla="*/ 0 h 1104348"/>
                        <a:gd name="connsiteX0" fmla="*/ 1815696 w 2371230"/>
                        <a:gd name="connsiteY0" fmla="*/ 0 h 1104348"/>
                        <a:gd name="connsiteX1" fmla="*/ 2009280 w 2371230"/>
                        <a:gd name="connsiteY1" fmla="*/ 91984 h 1104348"/>
                        <a:gd name="connsiteX2" fmla="*/ 2371230 w 2371230"/>
                        <a:gd name="connsiteY2" fmla="*/ 844089 h 1104348"/>
                        <a:gd name="connsiteX3" fmla="*/ 2371230 w 2371230"/>
                        <a:gd name="connsiteY3" fmla="*/ 977439 h 1104348"/>
                        <a:gd name="connsiteX4" fmla="*/ 2244321 w 2371230"/>
                        <a:gd name="connsiteY4" fmla="*/ 1104348 h 1104348"/>
                        <a:gd name="connsiteX5" fmla="*/ 133259 w 2371230"/>
                        <a:gd name="connsiteY5" fmla="*/ 1104348 h 1104348"/>
                        <a:gd name="connsiteX6" fmla="*/ 6350 w 2371230"/>
                        <a:gd name="connsiteY6" fmla="*/ 977439 h 1104348"/>
                        <a:gd name="connsiteX7" fmla="*/ 0 w 2371230"/>
                        <a:gd name="connsiteY7" fmla="*/ 887421 h 1104348"/>
                        <a:gd name="connsiteX8" fmla="*/ 327025 w 2371230"/>
                        <a:gd name="connsiteY8" fmla="*/ 117384 h 1104348"/>
                        <a:gd name="connsiteX9" fmla="*/ 495209 w 2371230"/>
                        <a:gd name="connsiteY9" fmla="*/ 3175 h 1104348"/>
                        <a:gd name="connsiteX10" fmla="*/ 1815696 w 2371230"/>
                        <a:gd name="connsiteY10" fmla="*/ 0 h 1104348"/>
                        <a:gd name="connsiteX0" fmla="*/ 1815696 w 2377580"/>
                        <a:gd name="connsiteY0" fmla="*/ 0 h 1104348"/>
                        <a:gd name="connsiteX1" fmla="*/ 2009280 w 2377580"/>
                        <a:gd name="connsiteY1" fmla="*/ 91984 h 1104348"/>
                        <a:gd name="connsiteX2" fmla="*/ 2377580 w 2377580"/>
                        <a:gd name="connsiteY2" fmla="*/ 887421 h 1104348"/>
                        <a:gd name="connsiteX3" fmla="*/ 2371230 w 2377580"/>
                        <a:gd name="connsiteY3" fmla="*/ 977439 h 1104348"/>
                        <a:gd name="connsiteX4" fmla="*/ 2244321 w 2377580"/>
                        <a:gd name="connsiteY4" fmla="*/ 1104348 h 1104348"/>
                        <a:gd name="connsiteX5" fmla="*/ 133259 w 2377580"/>
                        <a:gd name="connsiteY5" fmla="*/ 1104348 h 1104348"/>
                        <a:gd name="connsiteX6" fmla="*/ 6350 w 2377580"/>
                        <a:gd name="connsiteY6" fmla="*/ 977439 h 1104348"/>
                        <a:gd name="connsiteX7" fmla="*/ 0 w 2377580"/>
                        <a:gd name="connsiteY7" fmla="*/ 887421 h 1104348"/>
                        <a:gd name="connsiteX8" fmla="*/ 327025 w 2377580"/>
                        <a:gd name="connsiteY8" fmla="*/ 117384 h 1104348"/>
                        <a:gd name="connsiteX9" fmla="*/ 495209 w 2377580"/>
                        <a:gd name="connsiteY9" fmla="*/ 3175 h 1104348"/>
                        <a:gd name="connsiteX10" fmla="*/ 1815696 w 2377580"/>
                        <a:gd name="connsiteY10" fmla="*/ 0 h 1104348"/>
                        <a:gd name="connsiteX0" fmla="*/ 1820497 w 2382381"/>
                        <a:gd name="connsiteY0" fmla="*/ 0 h 1104348"/>
                        <a:gd name="connsiteX1" fmla="*/ 2014081 w 2382381"/>
                        <a:gd name="connsiteY1" fmla="*/ 91984 h 1104348"/>
                        <a:gd name="connsiteX2" fmla="*/ 2382381 w 2382381"/>
                        <a:gd name="connsiteY2" fmla="*/ 887421 h 1104348"/>
                        <a:gd name="connsiteX3" fmla="*/ 2376031 w 2382381"/>
                        <a:gd name="connsiteY3" fmla="*/ 977439 h 1104348"/>
                        <a:gd name="connsiteX4" fmla="*/ 2249122 w 2382381"/>
                        <a:gd name="connsiteY4" fmla="*/ 1104348 h 1104348"/>
                        <a:gd name="connsiteX5" fmla="*/ 138060 w 2382381"/>
                        <a:gd name="connsiteY5" fmla="*/ 1104348 h 1104348"/>
                        <a:gd name="connsiteX6" fmla="*/ 11151 w 2382381"/>
                        <a:gd name="connsiteY6" fmla="*/ 977439 h 1104348"/>
                        <a:gd name="connsiteX7" fmla="*/ 4801 w 2382381"/>
                        <a:gd name="connsiteY7" fmla="*/ 887421 h 1104348"/>
                        <a:gd name="connsiteX8" fmla="*/ 331826 w 2382381"/>
                        <a:gd name="connsiteY8" fmla="*/ 117384 h 1104348"/>
                        <a:gd name="connsiteX9" fmla="*/ 500010 w 2382381"/>
                        <a:gd name="connsiteY9" fmla="*/ 3175 h 1104348"/>
                        <a:gd name="connsiteX10" fmla="*/ 1820497 w 2382381"/>
                        <a:gd name="connsiteY10" fmla="*/ 0 h 1104348"/>
                        <a:gd name="connsiteX0" fmla="*/ 1820497 w 2387182"/>
                        <a:gd name="connsiteY0" fmla="*/ 0 h 1104348"/>
                        <a:gd name="connsiteX1" fmla="*/ 2014081 w 2387182"/>
                        <a:gd name="connsiteY1" fmla="*/ 91984 h 1104348"/>
                        <a:gd name="connsiteX2" fmla="*/ 2382381 w 2387182"/>
                        <a:gd name="connsiteY2" fmla="*/ 887421 h 1104348"/>
                        <a:gd name="connsiteX3" fmla="*/ 2376031 w 2387182"/>
                        <a:gd name="connsiteY3" fmla="*/ 977439 h 1104348"/>
                        <a:gd name="connsiteX4" fmla="*/ 2249122 w 2387182"/>
                        <a:gd name="connsiteY4" fmla="*/ 1104348 h 1104348"/>
                        <a:gd name="connsiteX5" fmla="*/ 138060 w 2387182"/>
                        <a:gd name="connsiteY5" fmla="*/ 1104348 h 1104348"/>
                        <a:gd name="connsiteX6" fmla="*/ 11151 w 2387182"/>
                        <a:gd name="connsiteY6" fmla="*/ 977439 h 1104348"/>
                        <a:gd name="connsiteX7" fmla="*/ 4801 w 2387182"/>
                        <a:gd name="connsiteY7" fmla="*/ 887421 h 1104348"/>
                        <a:gd name="connsiteX8" fmla="*/ 331826 w 2387182"/>
                        <a:gd name="connsiteY8" fmla="*/ 117384 h 1104348"/>
                        <a:gd name="connsiteX9" fmla="*/ 500010 w 2387182"/>
                        <a:gd name="connsiteY9" fmla="*/ 3175 h 1104348"/>
                        <a:gd name="connsiteX10" fmla="*/ 1820497 w 2387182"/>
                        <a:gd name="connsiteY10" fmla="*/ 0 h 11043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2387182" h="1104348">
                          <a:moveTo>
                            <a:pt x="1820497" y="0"/>
                          </a:moveTo>
                          <a:cubicBezTo>
                            <a:pt x="1890587" y="0"/>
                            <a:pt x="1988681" y="28244"/>
                            <a:pt x="2014081" y="91984"/>
                          </a:cubicBezTo>
                          <a:cubicBezTo>
                            <a:pt x="2134731" y="342686"/>
                            <a:pt x="2376031" y="808169"/>
                            <a:pt x="2382381" y="887421"/>
                          </a:cubicBezTo>
                          <a:cubicBezTo>
                            <a:pt x="2395359" y="934595"/>
                            <a:pt x="2378148" y="947433"/>
                            <a:pt x="2376031" y="977439"/>
                          </a:cubicBezTo>
                          <a:cubicBezTo>
                            <a:pt x="2376031" y="1047529"/>
                            <a:pt x="2319212" y="1104348"/>
                            <a:pt x="2249122" y="1104348"/>
                          </a:cubicBezTo>
                          <a:lnTo>
                            <a:pt x="138060" y="1104348"/>
                          </a:lnTo>
                          <a:cubicBezTo>
                            <a:pt x="67970" y="1104348"/>
                            <a:pt x="11151" y="1047529"/>
                            <a:pt x="11151" y="977439"/>
                          </a:cubicBezTo>
                          <a:cubicBezTo>
                            <a:pt x="9034" y="947433"/>
                            <a:pt x="-8177" y="939501"/>
                            <a:pt x="4801" y="887421"/>
                          </a:cubicBezTo>
                          <a:cubicBezTo>
                            <a:pt x="16443" y="803936"/>
                            <a:pt x="224934" y="359619"/>
                            <a:pt x="331826" y="117384"/>
                          </a:cubicBezTo>
                          <a:cubicBezTo>
                            <a:pt x="363576" y="47294"/>
                            <a:pt x="429920" y="3175"/>
                            <a:pt x="500010" y="3175"/>
                          </a:cubicBezTo>
                          <a:lnTo>
                            <a:pt x="1820497" y="0"/>
                          </a:lnTo>
                          <a:close/>
                        </a:path>
                      </a:pathLst>
                    </a:custGeom>
                    <a:solidFill>
                      <a:srgbClr val="CC99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894" name="フリーフォーム: 図形 1893">
                    <a:extLst>
                      <a:ext uri="{FF2B5EF4-FFF2-40B4-BE49-F238E27FC236}">
                        <a16:creationId xmlns:a16="http://schemas.microsoft.com/office/drawing/2014/main" id="{E8000026-A5E1-46F3-82EC-0839B69922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4182" y="4561527"/>
                    <a:ext cx="1853819" cy="159155"/>
                  </a:xfrm>
                  <a:custGeom>
                    <a:avLst/>
                    <a:gdLst>
                      <a:gd name="connsiteX0" fmla="*/ 1848288 w 1853819"/>
                      <a:gd name="connsiteY0" fmla="*/ 0 h 159155"/>
                      <a:gd name="connsiteX1" fmla="*/ 1850091 w 1853819"/>
                      <a:gd name="connsiteY1" fmla="*/ 6018 h 159155"/>
                      <a:gd name="connsiteX2" fmla="*/ 1845160 w 1853819"/>
                      <a:gd name="connsiteY2" fmla="*/ 69565 h 159155"/>
                      <a:gd name="connsiteX3" fmla="*/ 1746606 w 1853819"/>
                      <a:gd name="connsiteY3" fmla="*/ 159155 h 159155"/>
                      <a:gd name="connsiteX4" fmla="*/ 107214 w 1853819"/>
                      <a:gd name="connsiteY4" fmla="*/ 159155 h 159155"/>
                      <a:gd name="connsiteX5" fmla="*/ 8660 w 1853819"/>
                      <a:gd name="connsiteY5" fmla="*/ 69565 h 159155"/>
                      <a:gd name="connsiteX6" fmla="*/ 3728 w 1853819"/>
                      <a:gd name="connsiteY6" fmla="*/ 6018 h 159155"/>
                      <a:gd name="connsiteX7" fmla="*/ 5459 w 1853819"/>
                      <a:gd name="connsiteY7" fmla="*/ 320 h 159155"/>
                      <a:gd name="connsiteX8" fmla="*/ 8660 w 1853819"/>
                      <a:gd name="connsiteY8" fmla="*/ 12415 h 159155"/>
                      <a:gd name="connsiteX9" fmla="*/ 107214 w 1853819"/>
                      <a:gd name="connsiteY9" fmla="*/ 102005 h 159155"/>
                      <a:gd name="connsiteX10" fmla="*/ 1746606 w 1853819"/>
                      <a:gd name="connsiteY10" fmla="*/ 102005 h 159155"/>
                      <a:gd name="connsiteX11" fmla="*/ 1845160 w 1853819"/>
                      <a:gd name="connsiteY11" fmla="*/ 12415 h 1591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53819" h="159155">
                        <a:moveTo>
                          <a:pt x="1848288" y="0"/>
                        </a:moveTo>
                        <a:lnTo>
                          <a:pt x="1850091" y="6018"/>
                        </a:lnTo>
                        <a:cubicBezTo>
                          <a:pt x="1860169" y="39320"/>
                          <a:pt x="1846804" y="48383"/>
                          <a:pt x="1845160" y="69565"/>
                        </a:cubicBezTo>
                        <a:cubicBezTo>
                          <a:pt x="1845160" y="119045"/>
                          <a:pt x="1801036" y="159155"/>
                          <a:pt x="1746606" y="159155"/>
                        </a:cubicBezTo>
                        <a:lnTo>
                          <a:pt x="107214" y="159155"/>
                        </a:lnTo>
                        <a:cubicBezTo>
                          <a:pt x="52784" y="159155"/>
                          <a:pt x="8660" y="119045"/>
                          <a:pt x="8660" y="69565"/>
                        </a:cubicBezTo>
                        <a:cubicBezTo>
                          <a:pt x="7016" y="48383"/>
                          <a:pt x="-6350" y="42784"/>
                          <a:pt x="3728" y="6018"/>
                        </a:cubicBezTo>
                        <a:lnTo>
                          <a:pt x="5459" y="320"/>
                        </a:lnTo>
                        <a:lnTo>
                          <a:pt x="8660" y="12415"/>
                        </a:lnTo>
                        <a:cubicBezTo>
                          <a:pt x="8660" y="61895"/>
                          <a:pt x="52784" y="102005"/>
                          <a:pt x="107214" y="102005"/>
                        </a:cubicBezTo>
                        <a:lnTo>
                          <a:pt x="1746606" y="102005"/>
                        </a:lnTo>
                        <a:cubicBezTo>
                          <a:pt x="1801036" y="102005"/>
                          <a:pt x="1845160" y="61895"/>
                          <a:pt x="1845160" y="12415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92" name="フリーフォーム: 図形 1891">
                  <a:extLst>
                    <a:ext uri="{FF2B5EF4-FFF2-40B4-BE49-F238E27FC236}">
                      <a16:creationId xmlns:a16="http://schemas.microsoft.com/office/drawing/2014/main" id="{56CF654D-13B0-4F45-A119-571DF6EE8DCD}"/>
                    </a:ext>
                  </a:extLst>
                </p:cNvPr>
                <p:cNvSpPr/>
                <p:nvPr/>
              </p:nvSpPr>
              <p:spPr bwMode="auto">
                <a:xfrm>
                  <a:off x="5999258" y="2853942"/>
                  <a:ext cx="1654026" cy="599620"/>
                </a:xfrm>
                <a:custGeom>
                  <a:avLst/>
                  <a:gdLst>
                    <a:gd name="connsiteX0" fmla="*/ 177100 w 1654026"/>
                    <a:gd name="connsiteY0" fmla="*/ 0 h 599620"/>
                    <a:gd name="connsiteX1" fmla="*/ 356650 w 1654026"/>
                    <a:gd name="connsiteY1" fmla="*/ 19616 h 599620"/>
                    <a:gd name="connsiteX2" fmla="*/ 832181 w 1654026"/>
                    <a:gd name="connsiteY2" fmla="*/ 147035 h 599620"/>
                    <a:gd name="connsiteX3" fmla="*/ 1307720 w 1654026"/>
                    <a:gd name="connsiteY3" fmla="*/ 19614 h 599620"/>
                    <a:gd name="connsiteX4" fmla="*/ 1459467 w 1654026"/>
                    <a:gd name="connsiteY4" fmla="*/ 3035 h 599620"/>
                    <a:gd name="connsiteX5" fmla="*/ 1464658 w 1654026"/>
                    <a:gd name="connsiteY5" fmla="*/ 9295 h 599620"/>
                    <a:gd name="connsiteX6" fmla="*/ 1640950 w 1654026"/>
                    <a:gd name="connsiteY6" fmla="*/ 335447 h 599620"/>
                    <a:gd name="connsiteX7" fmla="*/ 1654026 w 1654026"/>
                    <a:gd name="connsiteY7" fmla="*/ 360429 h 599620"/>
                    <a:gd name="connsiteX8" fmla="*/ 1605189 w 1654026"/>
                    <a:gd name="connsiteY8" fmla="*/ 400462 h 599620"/>
                    <a:gd name="connsiteX9" fmla="*/ 1538387 w 1654026"/>
                    <a:gd name="connsiteY9" fmla="*/ 428952 h 599620"/>
                    <a:gd name="connsiteX10" fmla="*/ 940187 w 1654026"/>
                    <a:gd name="connsiteY10" fmla="*/ 589241 h 599620"/>
                    <a:gd name="connsiteX11" fmla="*/ 934201 w 1654026"/>
                    <a:gd name="connsiteY11" fmla="*/ 585285 h 599620"/>
                    <a:gd name="connsiteX12" fmla="*/ 898358 w 1654026"/>
                    <a:gd name="connsiteY12" fmla="*/ 594404 h 599620"/>
                    <a:gd name="connsiteX13" fmla="*/ 800991 w 1654026"/>
                    <a:gd name="connsiteY13" fmla="*/ 598404 h 599620"/>
                    <a:gd name="connsiteX14" fmla="*/ 737913 w 1654026"/>
                    <a:gd name="connsiteY14" fmla="*/ 585786 h 599620"/>
                    <a:gd name="connsiteX15" fmla="*/ 732888 w 1654026"/>
                    <a:gd name="connsiteY15" fmla="*/ 583491 h 599620"/>
                    <a:gd name="connsiteX16" fmla="*/ 724183 w 1654026"/>
                    <a:gd name="connsiteY16" fmla="*/ 589243 h 599620"/>
                    <a:gd name="connsiteX17" fmla="*/ 125983 w 1654026"/>
                    <a:gd name="connsiteY17" fmla="*/ 428954 h 599620"/>
                    <a:gd name="connsiteX18" fmla="*/ 5462 w 1654026"/>
                    <a:gd name="connsiteY18" fmla="*/ 356429 h 599620"/>
                    <a:gd name="connsiteX19" fmla="*/ 0 w 1654026"/>
                    <a:gd name="connsiteY19" fmla="*/ 348471 h 599620"/>
                    <a:gd name="connsiteX20" fmla="*/ 3548 w 1654026"/>
                    <a:gd name="connsiteY20" fmla="*/ 341050 h 599620"/>
                    <a:gd name="connsiteX21" fmla="*/ 158266 w 1654026"/>
                    <a:gd name="connsiteY21" fmla="*/ 27226 h 599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654026" h="599620">
                      <a:moveTo>
                        <a:pt x="177100" y="0"/>
                      </a:moveTo>
                      <a:lnTo>
                        <a:pt x="356650" y="19616"/>
                      </a:lnTo>
                      <a:lnTo>
                        <a:pt x="832181" y="147035"/>
                      </a:lnTo>
                      <a:lnTo>
                        <a:pt x="1307720" y="19614"/>
                      </a:lnTo>
                      <a:lnTo>
                        <a:pt x="1459467" y="3035"/>
                      </a:lnTo>
                      <a:lnTo>
                        <a:pt x="1464658" y="9295"/>
                      </a:lnTo>
                      <a:cubicBezTo>
                        <a:pt x="1511505" y="97785"/>
                        <a:pt x="1581775" y="224180"/>
                        <a:pt x="1640950" y="335447"/>
                      </a:cubicBezTo>
                      <a:lnTo>
                        <a:pt x="1654026" y="360429"/>
                      </a:lnTo>
                      <a:lnTo>
                        <a:pt x="1605189" y="400462"/>
                      </a:lnTo>
                      <a:cubicBezTo>
                        <a:pt x="1584971" y="412762"/>
                        <a:pt x="1562572" y="422472"/>
                        <a:pt x="1538387" y="428952"/>
                      </a:cubicBezTo>
                      <a:lnTo>
                        <a:pt x="940187" y="589241"/>
                      </a:lnTo>
                      <a:lnTo>
                        <a:pt x="934201" y="585285"/>
                      </a:lnTo>
                      <a:lnTo>
                        <a:pt x="898358" y="594404"/>
                      </a:lnTo>
                      <a:cubicBezTo>
                        <a:pt x="864288" y="599451"/>
                        <a:pt x="830564" y="600947"/>
                        <a:pt x="800991" y="598404"/>
                      </a:cubicBezTo>
                      <a:cubicBezTo>
                        <a:pt x="778811" y="596497"/>
                        <a:pt x="757634" y="592157"/>
                        <a:pt x="737913" y="585786"/>
                      </a:cubicBezTo>
                      <a:lnTo>
                        <a:pt x="732888" y="583491"/>
                      </a:lnTo>
                      <a:lnTo>
                        <a:pt x="724183" y="589243"/>
                      </a:lnTo>
                      <a:lnTo>
                        <a:pt x="125983" y="428954"/>
                      </a:lnTo>
                      <a:cubicBezTo>
                        <a:pt x="77614" y="415994"/>
                        <a:pt x="36387" y="390116"/>
                        <a:pt x="5462" y="356429"/>
                      </a:cubicBezTo>
                      <a:lnTo>
                        <a:pt x="0" y="348471"/>
                      </a:lnTo>
                      <a:lnTo>
                        <a:pt x="3548" y="341050"/>
                      </a:lnTo>
                      <a:cubicBezTo>
                        <a:pt x="55532" y="233893"/>
                        <a:pt x="116761" y="112727"/>
                        <a:pt x="158266" y="27226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859" name="グループ化 1858">
                <a:extLst>
                  <a:ext uri="{FF2B5EF4-FFF2-40B4-BE49-F238E27FC236}">
                    <a16:creationId xmlns:a16="http://schemas.microsoft.com/office/drawing/2014/main" id="{1440C9A2-6632-47EF-B068-680287025DB8}"/>
                  </a:ext>
                </a:extLst>
              </p:cNvPr>
              <p:cNvGrpSpPr/>
              <p:nvPr/>
            </p:nvGrpSpPr>
            <p:grpSpPr>
              <a:xfrm>
                <a:off x="6021008" y="2492837"/>
                <a:ext cx="1629948" cy="894589"/>
                <a:chOff x="5975485" y="4404101"/>
                <a:chExt cx="1774849" cy="894589"/>
              </a:xfrm>
            </p:grpSpPr>
            <p:sp>
              <p:nvSpPr>
                <p:cNvPr id="1888" name="フリーフォーム: 図形 1887">
                  <a:extLst>
                    <a:ext uri="{FF2B5EF4-FFF2-40B4-BE49-F238E27FC236}">
                      <a16:creationId xmlns:a16="http://schemas.microsoft.com/office/drawing/2014/main" id="{9CA731B1-041B-45DF-B5EF-F49AE04CA511}"/>
                    </a:ext>
                  </a:extLst>
                </p:cNvPr>
                <p:cNvSpPr/>
                <p:nvPr/>
              </p:nvSpPr>
              <p:spPr bwMode="auto">
                <a:xfrm rot="5694883">
                  <a:off x="6419321" y="3967574"/>
                  <a:ext cx="894485" cy="1767540"/>
                </a:xfrm>
                <a:custGeom>
                  <a:avLst/>
                  <a:gdLst>
                    <a:gd name="connsiteX0" fmla="*/ 19335 w 894485"/>
                    <a:gd name="connsiteY0" fmla="*/ 933185 h 1767540"/>
                    <a:gd name="connsiteX1" fmla="*/ 24757 w 894485"/>
                    <a:gd name="connsiteY1" fmla="*/ 312173 h 1767540"/>
                    <a:gd name="connsiteX2" fmla="*/ 119977 w 894485"/>
                    <a:gd name="connsiteY2" fmla="*/ 316592 h 1767540"/>
                    <a:gd name="connsiteX3" fmla="*/ 193520 w 894485"/>
                    <a:gd name="connsiteY3" fmla="*/ 339564 h 1767540"/>
                    <a:gd name="connsiteX4" fmla="*/ 214847 w 894485"/>
                    <a:gd name="connsiteY4" fmla="*/ 219654 h 1767540"/>
                    <a:gd name="connsiteX5" fmla="*/ 226530 w 894485"/>
                    <a:gd name="connsiteY5" fmla="*/ 184084 h 1767540"/>
                    <a:gd name="connsiteX6" fmla="*/ 225095 w 894485"/>
                    <a:gd name="connsiteY6" fmla="*/ 176801 h 1767540"/>
                    <a:gd name="connsiteX7" fmla="*/ 289383 w 894485"/>
                    <a:gd name="connsiteY7" fmla="*/ 60338 h 1767540"/>
                    <a:gd name="connsiteX8" fmla="*/ 366186 w 894485"/>
                    <a:gd name="connsiteY8" fmla="*/ 12304 h 1767540"/>
                    <a:gd name="connsiteX9" fmla="*/ 455932 w 894485"/>
                    <a:gd name="connsiteY9" fmla="*/ 0 h 1767540"/>
                    <a:gd name="connsiteX10" fmla="*/ 662482 w 894485"/>
                    <a:gd name="connsiteY10" fmla="*/ 162125 h 1767540"/>
                    <a:gd name="connsiteX11" fmla="*/ 873430 w 894485"/>
                    <a:gd name="connsiteY11" fmla="*/ 744394 h 1767540"/>
                    <a:gd name="connsiteX12" fmla="*/ 870002 w 894485"/>
                    <a:gd name="connsiteY12" fmla="*/ 750696 h 1767540"/>
                    <a:gd name="connsiteX13" fmla="*/ 882158 w 894485"/>
                    <a:gd name="connsiteY13" fmla="*/ 785627 h 1767540"/>
                    <a:gd name="connsiteX14" fmla="*/ 894485 w 894485"/>
                    <a:gd name="connsiteY14" fmla="*/ 882293 h 1767540"/>
                    <a:gd name="connsiteX15" fmla="*/ 884344 w 894485"/>
                    <a:gd name="connsiteY15" fmla="*/ 950013 h 1767540"/>
                    <a:gd name="connsiteX16" fmla="*/ 891937 w 894485"/>
                    <a:gd name="connsiteY16" fmla="*/ 959603 h 1767540"/>
                    <a:gd name="connsiteX17" fmla="*/ 783488 w 894485"/>
                    <a:gd name="connsiteY17" fmla="*/ 1569337 h 1767540"/>
                    <a:gd name="connsiteX18" fmla="*/ 607648 w 894485"/>
                    <a:gd name="connsiteY18" fmla="*/ 1764342 h 1767540"/>
                    <a:gd name="connsiteX19" fmla="*/ 517119 w 894485"/>
                    <a:gd name="connsiteY19" fmla="*/ 1767540 h 1767540"/>
                    <a:gd name="connsiteX20" fmla="*/ 433244 w 894485"/>
                    <a:gd name="connsiteY20" fmla="*/ 1733323 h 1767540"/>
                    <a:gd name="connsiteX21" fmla="*/ 384284 w 894485"/>
                    <a:gd name="connsiteY21" fmla="*/ 1687835 h 1767540"/>
                    <a:gd name="connsiteX22" fmla="*/ 378301 w 894485"/>
                    <a:gd name="connsiteY22" fmla="*/ 1677658 h 1767540"/>
                    <a:gd name="connsiteX23" fmla="*/ 367896 w 894485"/>
                    <a:gd name="connsiteY23" fmla="*/ 1666980 h 1767540"/>
                    <a:gd name="connsiteX24" fmla="*/ 333787 w 894485"/>
                    <a:gd name="connsiteY24" fmla="*/ 1602865 h 1767540"/>
                    <a:gd name="connsiteX25" fmla="*/ 292730 w 894485"/>
                    <a:gd name="connsiteY25" fmla="*/ 1489535 h 1767540"/>
                    <a:gd name="connsiteX26" fmla="*/ 288096 w 894485"/>
                    <a:gd name="connsiteY26" fmla="*/ 1492967 h 1767540"/>
                    <a:gd name="connsiteX27" fmla="*/ 130694 w 894485"/>
                    <a:gd name="connsiteY27" fmla="*/ 1544156 h 1767540"/>
                    <a:gd name="connsiteX28" fmla="*/ 19335 w 894485"/>
                    <a:gd name="connsiteY28" fmla="*/ 933185 h 1767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894485" h="1767540">
                      <a:moveTo>
                        <a:pt x="19335" y="933185"/>
                      </a:moveTo>
                      <a:cubicBezTo>
                        <a:pt x="-4942" y="650856"/>
                        <a:pt x="-9756" y="366852"/>
                        <a:pt x="24757" y="312173"/>
                      </a:cubicBezTo>
                      <a:cubicBezTo>
                        <a:pt x="57006" y="309400"/>
                        <a:pt x="88862" y="311001"/>
                        <a:pt x="119977" y="316592"/>
                      </a:cubicBezTo>
                      <a:lnTo>
                        <a:pt x="193520" y="339564"/>
                      </a:lnTo>
                      <a:lnTo>
                        <a:pt x="214847" y="219654"/>
                      </a:lnTo>
                      <a:lnTo>
                        <a:pt x="226530" y="184084"/>
                      </a:lnTo>
                      <a:lnTo>
                        <a:pt x="225095" y="176801"/>
                      </a:lnTo>
                      <a:cubicBezTo>
                        <a:pt x="235018" y="132162"/>
                        <a:pt x="257242" y="91502"/>
                        <a:pt x="289383" y="60338"/>
                      </a:cubicBezTo>
                      <a:lnTo>
                        <a:pt x="366186" y="12304"/>
                      </a:lnTo>
                      <a:lnTo>
                        <a:pt x="455932" y="0"/>
                      </a:lnTo>
                      <a:cubicBezTo>
                        <a:pt x="545221" y="6692"/>
                        <a:pt x="628368" y="67963"/>
                        <a:pt x="662482" y="162125"/>
                      </a:cubicBezTo>
                      <a:lnTo>
                        <a:pt x="873430" y="744394"/>
                      </a:lnTo>
                      <a:lnTo>
                        <a:pt x="870002" y="750696"/>
                      </a:lnTo>
                      <a:lnTo>
                        <a:pt x="882158" y="785627"/>
                      </a:lnTo>
                      <a:cubicBezTo>
                        <a:pt x="890105" y="819139"/>
                        <a:pt x="894485" y="852611"/>
                        <a:pt x="894485" y="882293"/>
                      </a:cubicBezTo>
                      <a:lnTo>
                        <a:pt x="884344" y="950013"/>
                      </a:lnTo>
                      <a:lnTo>
                        <a:pt x="891937" y="959603"/>
                      </a:lnTo>
                      <a:lnTo>
                        <a:pt x="783488" y="1569337"/>
                      </a:lnTo>
                      <a:cubicBezTo>
                        <a:pt x="765950" y="1667940"/>
                        <a:pt x="694483" y="1742506"/>
                        <a:pt x="607648" y="1764342"/>
                      </a:cubicBezTo>
                      <a:lnTo>
                        <a:pt x="517119" y="1767540"/>
                      </a:lnTo>
                      <a:lnTo>
                        <a:pt x="433244" y="1733323"/>
                      </a:lnTo>
                      <a:cubicBezTo>
                        <a:pt x="414749" y="1720713"/>
                        <a:pt x="398291" y="1705341"/>
                        <a:pt x="384284" y="1687835"/>
                      </a:cubicBezTo>
                      <a:lnTo>
                        <a:pt x="378301" y="1677658"/>
                      </a:lnTo>
                      <a:lnTo>
                        <a:pt x="367896" y="1666980"/>
                      </a:lnTo>
                      <a:cubicBezTo>
                        <a:pt x="353908" y="1647890"/>
                        <a:pt x="342315" y="1626405"/>
                        <a:pt x="333787" y="1602865"/>
                      </a:cubicBezTo>
                      <a:lnTo>
                        <a:pt x="292730" y="1489535"/>
                      </a:lnTo>
                      <a:lnTo>
                        <a:pt x="288096" y="1492967"/>
                      </a:lnTo>
                      <a:cubicBezTo>
                        <a:pt x="240093" y="1521454"/>
                        <a:pt x="187130" y="1539303"/>
                        <a:pt x="130694" y="1544156"/>
                      </a:cubicBezTo>
                      <a:cubicBezTo>
                        <a:pt x="87353" y="1496171"/>
                        <a:pt x="43613" y="1215515"/>
                        <a:pt x="19335" y="933185"/>
                      </a:cubicBezTo>
                      <a:close/>
                    </a:path>
                  </a:pathLst>
                </a:custGeom>
                <a:pattFill prst="plaid">
                  <a:fgClr>
                    <a:schemeClr val="accent2">
                      <a:lumMod val="75000"/>
                    </a:schemeClr>
                  </a:fgClr>
                  <a:bgClr>
                    <a:srgbClr val="00206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89" name="フリーフォーム: 図形 1888">
                  <a:extLst>
                    <a:ext uri="{FF2B5EF4-FFF2-40B4-BE49-F238E27FC236}">
                      <a16:creationId xmlns:a16="http://schemas.microsoft.com/office/drawing/2014/main" id="{3DD5C292-898F-4655-84A6-D220DDD954A7}"/>
                    </a:ext>
                  </a:extLst>
                </p:cNvPr>
                <p:cNvSpPr/>
                <p:nvPr/>
              </p:nvSpPr>
              <p:spPr bwMode="auto">
                <a:xfrm>
                  <a:off x="5975485" y="4890730"/>
                  <a:ext cx="1772565" cy="407960"/>
                </a:xfrm>
                <a:custGeom>
                  <a:avLst/>
                  <a:gdLst>
                    <a:gd name="connsiteX0" fmla="*/ 1770278 w 1772565"/>
                    <a:gd name="connsiteY0" fmla="*/ 0 h 407960"/>
                    <a:gd name="connsiteX1" fmla="*/ 1772565 w 1772565"/>
                    <a:gd name="connsiteY1" fmla="*/ 45268 h 407960"/>
                    <a:gd name="connsiteX2" fmla="*/ 1593340 w 1772565"/>
                    <a:gd name="connsiteY2" fmla="*/ 237169 h 407960"/>
                    <a:gd name="connsiteX3" fmla="*/ 995140 w 1772565"/>
                    <a:gd name="connsiteY3" fmla="*/ 397457 h 407960"/>
                    <a:gd name="connsiteX4" fmla="*/ 988814 w 1772565"/>
                    <a:gd name="connsiteY4" fmla="*/ 393277 h 407960"/>
                    <a:gd name="connsiteX5" fmla="*/ 951600 w 1772565"/>
                    <a:gd name="connsiteY5" fmla="*/ 402744 h 407960"/>
                    <a:gd name="connsiteX6" fmla="*/ 854233 w 1772565"/>
                    <a:gd name="connsiteY6" fmla="*/ 406744 h 407960"/>
                    <a:gd name="connsiteX7" fmla="*/ 787631 w 1772565"/>
                    <a:gd name="connsiteY7" fmla="*/ 390839 h 407960"/>
                    <a:gd name="connsiteX8" fmla="*/ 777425 w 1772565"/>
                    <a:gd name="connsiteY8" fmla="*/ 397583 h 407960"/>
                    <a:gd name="connsiteX9" fmla="*/ 179225 w 1772565"/>
                    <a:gd name="connsiteY9" fmla="*/ 237295 h 407960"/>
                    <a:gd name="connsiteX10" fmla="*/ 0 w 1772565"/>
                    <a:gd name="connsiteY10" fmla="*/ 45394 h 407960"/>
                    <a:gd name="connsiteX11" fmla="*/ 2287 w 1772565"/>
                    <a:gd name="connsiteY11" fmla="*/ 126 h 407960"/>
                    <a:gd name="connsiteX12" fmla="*/ 20440 w 1772565"/>
                    <a:gd name="connsiteY12" fmla="*/ 56634 h 407960"/>
                    <a:gd name="connsiteX13" fmla="*/ 179225 w 1772565"/>
                    <a:gd name="connsiteY13" fmla="*/ 184907 h 407960"/>
                    <a:gd name="connsiteX14" fmla="*/ 777425 w 1772565"/>
                    <a:gd name="connsiteY14" fmla="*/ 345195 h 407960"/>
                    <a:gd name="connsiteX15" fmla="*/ 787631 w 1772565"/>
                    <a:gd name="connsiteY15" fmla="*/ 338451 h 407960"/>
                    <a:gd name="connsiteX16" fmla="*/ 854233 w 1772565"/>
                    <a:gd name="connsiteY16" fmla="*/ 354356 h 407960"/>
                    <a:gd name="connsiteX17" fmla="*/ 951600 w 1772565"/>
                    <a:gd name="connsiteY17" fmla="*/ 350356 h 407960"/>
                    <a:gd name="connsiteX18" fmla="*/ 988814 w 1772565"/>
                    <a:gd name="connsiteY18" fmla="*/ 340889 h 407960"/>
                    <a:gd name="connsiteX19" fmla="*/ 995140 w 1772565"/>
                    <a:gd name="connsiteY19" fmla="*/ 345069 h 407960"/>
                    <a:gd name="connsiteX20" fmla="*/ 1593340 w 1772565"/>
                    <a:gd name="connsiteY20" fmla="*/ 184781 h 407960"/>
                    <a:gd name="connsiteX21" fmla="*/ 1752126 w 1772565"/>
                    <a:gd name="connsiteY21" fmla="*/ 56508 h 407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772565" h="407960">
                      <a:moveTo>
                        <a:pt x="1770278" y="0"/>
                      </a:moveTo>
                      <a:lnTo>
                        <a:pt x="1772565" y="45268"/>
                      </a:lnTo>
                      <a:cubicBezTo>
                        <a:pt x="1758249" y="133655"/>
                        <a:pt x="1690079" y="211248"/>
                        <a:pt x="1593340" y="237169"/>
                      </a:cubicBezTo>
                      <a:lnTo>
                        <a:pt x="995140" y="397457"/>
                      </a:lnTo>
                      <a:lnTo>
                        <a:pt x="988814" y="393277"/>
                      </a:lnTo>
                      <a:lnTo>
                        <a:pt x="951600" y="402744"/>
                      </a:lnTo>
                      <a:cubicBezTo>
                        <a:pt x="917530" y="407791"/>
                        <a:pt x="883806" y="409287"/>
                        <a:pt x="854233" y="406744"/>
                      </a:cubicBezTo>
                      <a:lnTo>
                        <a:pt x="787631" y="390839"/>
                      </a:lnTo>
                      <a:lnTo>
                        <a:pt x="777425" y="397583"/>
                      </a:lnTo>
                      <a:lnTo>
                        <a:pt x="179225" y="237295"/>
                      </a:lnTo>
                      <a:cubicBezTo>
                        <a:pt x="82486" y="211374"/>
                        <a:pt x="14317" y="133781"/>
                        <a:pt x="0" y="45394"/>
                      </a:cubicBezTo>
                      <a:lnTo>
                        <a:pt x="2287" y="126"/>
                      </a:lnTo>
                      <a:lnTo>
                        <a:pt x="20440" y="56634"/>
                      </a:lnTo>
                      <a:cubicBezTo>
                        <a:pt x="50187" y="116960"/>
                        <a:pt x="106671" y="165466"/>
                        <a:pt x="179225" y="184907"/>
                      </a:cubicBezTo>
                      <a:lnTo>
                        <a:pt x="777425" y="345195"/>
                      </a:lnTo>
                      <a:lnTo>
                        <a:pt x="787631" y="338451"/>
                      </a:lnTo>
                      <a:lnTo>
                        <a:pt x="854233" y="354356"/>
                      </a:lnTo>
                      <a:cubicBezTo>
                        <a:pt x="883806" y="356899"/>
                        <a:pt x="917530" y="355403"/>
                        <a:pt x="951600" y="350356"/>
                      </a:cubicBezTo>
                      <a:lnTo>
                        <a:pt x="988814" y="340889"/>
                      </a:lnTo>
                      <a:lnTo>
                        <a:pt x="995140" y="345069"/>
                      </a:lnTo>
                      <a:lnTo>
                        <a:pt x="1593340" y="184781"/>
                      </a:lnTo>
                      <a:cubicBezTo>
                        <a:pt x="1665894" y="165340"/>
                        <a:pt x="1722379" y="116834"/>
                        <a:pt x="1752126" y="56508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90" name="フリーフォーム: 図形 1889">
                  <a:extLst>
                    <a:ext uri="{FF2B5EF4-FFF2-40B4-BE49-F238E27FC236}">
                      <a16:creationId xmlns:a16="http://schemas.microsoft.com/office/drawing/2014/main" id="{F54B99F6-8257-487D-B326-BE8371746167}"/>
                    </a:ext>
                  </a:extLst>
                </p:cNvPr>
                <p:cNvSpPr/>
                <p:nvPr/>
              </p:nvSpPr>
              <p:spPr bwMode="auto">
                <a:xfrm flipV="1">
                  <a:off x="6080439" y="4597897"/>
                  <a:ext cx="1488575" cy="240620"/>
                </a:xfrm>
                <a:custGeom>
                  <a:avLst/>
                  <a:gdLst>
                    <a:gd name="connsiteX0" fmla="*/ 184576 w 1488575"/>
                    <a:gd name="connsiteY0" fmla="*/ 240620 h 240620"/>
                    <a:gd name="connsiteX1" fmla="*/ 192056 w 1488575"/>
                    <a:gd name="connsiteY1" fmla="*/ 239357 h 240620"/>
                    <a:gd name="connsiteX2" fmla="*/ 781093 w 1488575"/>
                    <a:gd name="connsiteY2" fmla="*/ 81525 h 240620"/>
                    <a:gd name="connsiteX3" fmla="*/ 1365373 w 1488575"/>
                    <a:gd name="connsiteY3" fmla="*/ 238083 h 240620"/>
                    <a:gd name="connsiteX4" fmla="*/ 1350066 w 1488575"/>
                    <a:gd name="connsiteY4" fmla="*/ 200689 h 240620"/>
                    <a:gd name="connsiteX5" fmla="*/ 1467708 w 1488575"/>
                    <a:gd name="connsiteY5" fmla="*/ 169167 h 240620"/>
                    <a:gd name="connsiteX6" fmla="*/ 1488575 w 1488575"/>
                    <a:gd name="connsiteY6" fmla="*/ 160268 h 240620"/>
                    <a:gd name="connsiteX7" fmla="*/ 1477660 w 1488575"/>
                    <a:gd name="connsiteY7" fmla="*/ 163414 h 240620"/>
                    <a:gd name="connsiteX8" fmla="*/ 1418864 w 1488575"/>
                    <a:gd name="connsiteY8" fmla="*/ 166104 h 240620"/>
                    <a:gd name="connsiteX9" fmla="*/ 1370600 w 1488575"/>
                    <a:gd name="connsiteY9" fmla="*/ 157958 h 240620"/>
                    <a:gd name="connsiteX10" fmla="*/ 781093 w 1488575"/>
                    <a:gd name="connsiteY10" fmla="*/ 0 h 240620"/>
                    <a:gd name="connsiteX11" fmla="*/ 192056 w 1488575"/>
                    <a:gd name="connsiteY11" fmla="*/ 157832 h 240620"/>
                    <a:gd name="connsiteX12" fmla="*/ 143791 w 1488575"/>
                    <a:gd name="connsiteY12" fmla="*/ 165978 h 240620"/>
                    <a:gd name="connsiteX13" fmla="*/ 30050 w 1488575"/>
                    <a:gd name="connsiteY13" fmla="*/ 147448 h 240620"/>
                    <a:gd name="connsiteX14" fmla="*/ 0 w 1488575"/>
                    <a:gd name="connsiteY14" fmla="*/ 130356 h 240620"/>
                    <a:gd name="connsiteX15" fmla="*/ 12591 w 1488575"/>
                    <a:gd name="connsiteY15" fmla="*/ 140678 h 240620"/>
                    <a:gd name="connsiteX16" fmla="*/ 79393 w 1488575"/>
                    <a:gd name="connsiteY16" fmla="*/ 169168 h 240620"/>
                    <a:gd name="connsiteX17" fmla="*/ 195823 w 1488575"/>
                    <a:gd name="connsiteY17" fmla="*/ 200365 h 240620"/>
                    <a:gd name="connsiteX18" fmla="*/ 192801 w 1488575"/>
                    <a:gd name="connsiteY18" fmla="*/ 205276 h 240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488575" h="240620">
                      <a:moveTo>
                        <a:pt x="184576" y="240620"/>
                      </a:moveTo>
                      <a:lnTo>
                        <a:pt x="192056" y="239357"/>
                      </a:lnTo>
                      <a:lnTo>
                        <a:pt x="781093" y="81525"/>
                      </a:lnTo>
                      <a:lnTo>
                        <a:pt x="1365373" y="238083"/>
                      </a:lnTo>
                      <a:lnTo>
                        <a:pt x="1350066" y="200689"/>
                      </a:lnTo>
                      <a:lnTo>
                        <a:pt x="1467708" y="169167"/>
                      </a:lnTo>
                      <a:lnTo>
                        <a:pt x="1488575" y="160268"/>
                      </a:lnTo>
                      <a:lnTo>
                        <a:pt x="1477660" y="163414"/>
                      </a:lnTo>
                      <a:cubicBezTo>
                        <a:pt x="1458575" y="166571"/>
                        <a:pt x="1438849" y="167537"/>
                        <a:pt x="1418864" y="166104"/>
                      </a:cubicBezTo>
                      <a:cubicBezTo>
                        <a:pt x="1402876" y="164959"/>
                        <a:pt x="1386722" y="162278"/>
                        <a:pt x="1370600" y="157958"/>
                      </a:cubicBezTo>
                      <a:lnTo>
                        <a:pt x="781093" y="0"/>
                      </a:lnTo>
                      <a:lnTo>
                        <a:pt x="192056" y="157832"/>
                      </a:lnTo>
                      <a:cubicBezTo>
                        <a:pt x="175933" y="162152"/>
                        <a:pt x="159780" y="164832"/>
                        <a:pt x="143791" y="165978"/>
                      </a:cubicBezTo>
                      <a:cubicBezTo>
                        <a:pt x="103822" y="168843"/>
                        <a:pt x="64887" y="162117"/>
                        <a:pt x="30050" y="147448"/>
                      </a:cubicBezTo>
                      <a:lnTo>
                        <a:pt x="0" y="130356"/>
                      </a:lnTo>
                      <a:lnTo>
                        <a:pt x="12591" y="140678"/>
                      </a:lnTo>
                      <a:cubicBezTo>
                        <a:pt x="32810" y="152978"/>
                        <a:pt x="55209" y="162688"/>
                        <a:pt x="79393" y="169168"/>
                      </a:cubicBezTo>
                      <a:lnTo>
                        <a:pt x="195823" y="200365"/>
                      </a:lnTo>
                      <a:lnTo>
                        <a:pt x="192801" y="205276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860" name="グループ化 1859">
                <a:extLst>
                  <a:ext uri="{FF2B5EF4-FFF2-40B4-BE49-F238E27FC236}">
                    <a16:creationId xmlns:a16="http://schemas.microsoft.com/office/drawing/2014/main" id="{D13753D7-1C62-48F3-96D8-20B387C887F9}"/>
                  </a:ext>
                </a:extLst>
              </p:cNvPr>
              <p:cNvGrpSpPr/>
              <p:nvPr/>
            </p:nvGrpSpPr>
            <p:grpSpPr>
              <a:xfrm>
                <a:off x="6078184" y="577737"/>
                <a:ext cx="1515982" cy="2002167"/>
                <a:chOff x="6185947" y="451452"/>
                <a:chExt cx="1515982" cy="2002167"/>
              </a:xfrm>
            </p:grpSpPr>
            <p:sp>
              <p:nvSpPr>
                <p:cNvPr id="1867" name="フリーフォーム: 図形 1866">
                  <a:extLst>
                    <a:ext uri="{FF2B5EF4-FFF2-40B4-BE49-F238E27FC236}">
                      <a16:creationId xmlns:a16="http://schemas.microsoft.com/office/drawing/2014/main" id="{1100029A-783C-4852-AB02-2E18D87B019D}"/>
                    </a:ext>
                  </a:extLst>
                </p:cNvPr>
                <p:cNvSpPr/>
                <p:nvPr/>
              </p:nvSpPr>
              <p:spPr bwMode="auto">
                <a:xfrm>
                  <a:off x="6395284" y="1452344"/>
                  <a:ext cx="1080665" cy="943630"/>
                </a:xfrm>
                <a:custGeom>
                  <a:avLst/>
                  <a:gdLst>
                    <a:gd name="connsiteX0" fmla="*/ 540333 w 1080665"/>
                    <a:gd name="connsiteY0" fmla="*/ 0 h 943630"/>
                    <a:gd name="connsiteX1" fmla="*/ 1067152 w 1080665"/>
                    <a:gd name="connsiteY1" fmla="*/ 807041 h 943630"/>
                    <a:gd name="connsiteX2" fmla="*/ 1080665 w 1080665"/>
                    <a:gd name="connsiteY2" fmla="*/ 907648 h 943630"/>
                    <a:gd name="connsiteX3" fmla="*/ 988313 w 1080665"/>
                    <a:gd name="connsiteY3" fmla="*/ 920403 h 943630"/>
                    <a:gd name="connsiteX4" fmla="*/ 92354 w 1080665"/>
                    <a:gd name="connsiteY4" fmla="*/ 920403 h 943630"/>
                    <a:gd name="connsiteX5" fmla="*/ 0 w 1080665"/>
                    <a:gd name="connsiteY5" fmla="*/ 907648 h 943630"/>
                    <a:gd name="connsiteX6" fmla="*/ 13513 w 1080665"/>
                    <a:gd name="connsiteY6" fmla="*/ 807041 h 943630"/>
                    <a:gd name="connsiteX7" fmla="*/ 540333 w 1080665"/>
                    <a:gd name="connsiteY7" fmla="*/ 0 h 943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80665" h="943630">
                      <a:moveTo>
                        <a:pt x="540333" y="0"/>
                      </a:moveTo>
                      <a:cubicBezTo>
                        <a:pt x="777159" y="0"/>
                        <a:pt x="980356" y="332777"/>
                        <a:pt x="1067152" y="807041"/>
                      </a:cubicBezTo>
                      <a:lnTo>
                        <a:pt x="1080665" y="907648"/>
                      </a:lnTo>
                      <a:lnTo>
                        <a:pt x="988313" y="920403"/>
                      </a:lnTo>
                      <a:cubicBezTo>
                        <a:pt x="713481" y="951373"/>
                        <a:pt x="367185" y="951373"/>
                        <a:pt x="92354" y="920403"/>
                      </a:cubicBezTo>
                      <a:lnTo>
                        <a:pt x="0" y="907648"/>
                      </a:lnTo>
                      <a:lnTo>
                        <a:pt x="13513" y="807041"/>
                      </a:lnTo>
                      <a:cubicBezTo>
                        <a:pt x="100310" y="332777"/>
                        <a:pt x="303506" y="0"/>
                        <a:pt x="540333" y="0"/>
                      </a:cubicBezTo>
                      <a:close/>
                    </a:path>
                  </a:pathLst>
                </a:custGeom>
                <a:pattFill prst="plaid">
                  <a:fgClr>
                    <a:schemeClr val="accent2">
                      <a:lumMod val="75000"/>
                    </a:schemeClr>
                  </a:fgClr>
                  <a:bgClr>
                    <a:srgbClr val="00206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8" name="二等辺三角形 1867">
                  <a:extLst>
                    <a:ext uri="{FF2B5EF4-FFF2-40B4-BE49-F238E27FC236}">
                      <a16:creationId xmlns:a16="http://schemas.microsoft.com/office/drawing/2014/main" id="{98A94DCA-B975-4589-83BB-FF4BFD14EF77}"/>
                    </a:ext>
                  </a:extLst>
                </p:cNvPr>
                <p:cNvSpPr/>
                <p:nvPr/>
              </p:nvSpPr>
              <p:spPr bwMode="auto">
                <a:xfrm rot="10800000">
                  <a:off x="6623047" y="1510024"/>
                  <a:ext cx="625133" cy="640127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9" name="フリーフォーム: 図形 1868">
                  <a:extLst>
                    <a:ext uri="{FF2B5EF4-FFF2-40B4-BE49-F238E27FC236}">
                      <a16:creationId xmlns:a16="http://schemas.microsoft.com/office/drawing/2014/main" id="{47088646-6FED-44CF-96F7-AA566EE798CB}"/>
                    </a:ext>
                  </a:extLst>
                </p:cNvPr>
                <p:cNvSpPr/>
                <p:nvPr/>
              </p:nvSpPr>
              <p:spPr bwMode="auto">
                <a:xfrm rot="10800000">
                  <a:off x="6873962" y="1510023"/>
                  <a:ext cx="374218" cy="640127"/>
                </a:xfrm>
                <a:custGeom>
                  <a:avLst/>
                  <a:gdLst>
                    <a:gd name="connsiteX0" fmla="*/ 116681 w 354123"/>
                    <a:gd name="connsiteY0" fmla="*/ 605753 h 605753"/>
                    <a:gd name="connsiteX1" fmla="*/ 0 w 354123"/>
                    <a:gd name="connsiteY1" fmla="*/ 605753 h 605753"/>
                    <a:gd name="connsiteX2" fmla="*/ 295782 w 354123"/>
                    <a:gd name="connsiteY2" fmla="*/ 0 h 605753"/>
                    <a:gd name="connsiteX3" fmla="*/ 354123 w 354123"/>
                    <a:gd name="connsiteY3" fmla="*/ 119480 h 605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54123" h="605753">
                      <a:moveTo>
                        <a:pt x="116681" y="605753"/>
                      </a:moveTo>
                      <a:lnTo>
                        <a:pt x="0" y="605753"/>
                      </a:lnTo>
                      <a:lnTo>
                        <a:pt x="295782" y="0"/>
                      </a:lnTo>
                      <a:lnTo>
                        <a:pt x="354123" y="11948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0" name="フリーフォーム: 図形 1869">
                  <a:extLst>
                    <a:ext uri="{FF2B5EF4-FFF2-40B4-BE49-F238E27FC236}">
                      <a16:creationId xmlns:a16="http://schemas.microsoft.com/office/drawing/2014/main" id="{9BBA3599-BEBA-4502-B5D2-0F00F69EBDB8}"/>
                    </a:ext>
                  </a:extLst>
                </p:cNvPr>
                <p:cNvSpPr/>
                <p:nvPr/>
              </p:nvSpPr>
              <p:spPr bwMode="auto">
                <a:xfrm rot="10800000">
                  <a:off x="6623047" y="1510023"/>
                  <a:ext cx="377992" cy="640127"/>
                </a:xfrm>
                <a:custGeom>
                  <a:avLst/>
                  <a:gdLst>
                    <a:gd name="connsiteX0" fmla="*/ 357694 w 357694"/>
                    <a:gd name="connsiteY0" fmla="*/ 605753 h 605753"/>
                    <a:gd name="connsiteX1" fmla="*/ 233869 w 357694"/>
                    <a:gd name="connsiteY1" fmla="*/ 605753 h 605753"/>
                    <a:gd name="connsiteX2" fmla="*/ 0 w 357694"/>
                    <a:gd name="connsiteY2" fmla="*/ 126795 h 605753"/>
                    <a:gd name="connsiteX3" fmla="*/ 61912 w 357694"/>
                    <a:gd name="connsiteY3" fmla="*/ 0 h 605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57694" h="605753">
                      <a:moveTo>
                        <a:pt x="357694" y="605753"/>
                      </a:moveTo>
                      <a:lnTo>
                        <a:pt x="233869" y="605753"/>
                      </a:lnTo>
                      <a:lnTo>
                        <a:pt x="0" y="126795"/>
                      </a:lnTo>
                      <a:lnTo>
                        <a:pt x="61912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71" name="グループ化 1870">
                  <a:extLst>
                    <a:ext uri="{FF2B5EF4-FFF2-40B4-BE49-F238E27FC236}">
                      <a16:creationId xmlns:a16="http://schemas.microsoft.com/office/drawing/2014/main" id="{98EEAAFC-20DF-44B8-B6C9-551146DF02DC}"/>
                    </a:ext>
                  </a:extLst>
                </p:cNvPr>
                <p:cNvGrpSpPr/>
                <p:nvPr/>
              </p:nvGrpSpPr>
              <p:grpSpPr>
                <a:xfrm rot="20700000">
                  <a:off x="6185947" y="892138"/>
                  <a:ext cx="313710" cy="475926"/>
                  <a:chOff x="3782870" y="2000249"/>
                  <a:chExt cx="427230" cy="483645"/>
                </a:xfrm>
                <a:solidFill>
                  <a:srgbClr val="FFCC99"/>
                </a:solidFill>
              </p:grpSpPr>
              <p:sp>
                <p:nvSpPr>
                  <p:cNvPr id="1886" name="楕円 1885">
                    <a:extLst>
                      <a:ext uri="{FF2B5EF4-FFF2-40B4-BE49-F238E27FC236}">
                        <a16:creationId xmlns:a16="http://schemas.microsoft.com/office/drawing/2014/main" id="{32944D02-FB9E-445B-A02A-59D74316758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82870" y="2000249"/>
                    <a:ext cx="427230" cy="48364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87" name="楕円 1886">
                    <a:extLst>
                      <a:ext uri="{FF2B5EF4-FFF2-40B4-BE49-F238E27FC236}">
                        <a16:creationId xmlns:a16="http://schemas.microsoft.com/office/drawing/2014/main" id="{45944F35-8D22-48A6-A326-FC01282E3E3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3882" y="2091959"/>
                    <a:ext cx="265206" cy="300226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72" name="グループ化 1871">
                  <a:extLst>
                    <a:ext uri="{FF2B5EF4-FFF2-40B4-BE49-F238E27FC236}">
                      <a16:creationId xmlns:a16="http://schemas.microsoft.com/office/drawing/2014/main" id="{2DD33D90-18DA-40B5-99EA-DB98FBDA8914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7388219" y="892138"/>
                  <a:ext cx="313710" cy="475926"/>
                  <a:chOff x="3782870" y="2000249"/>
                  <a:chExt cx="427230" cy="483645"/>
                </a:xfrm>
                <a:solidFill>
                  <a:srgbClr val="FFCC99"/>
                </a:solidFill>
              </p:grpSpPr>
              <p:sp>
                <p:nvSpPr>
                  <p:cNvPr id="1884" name="楕円 1883">
                    <a:extLst>
                      <a:ext uri="{FF2B5EF4-FFF2-40B4-BE49-F238E27FC236}">
                        <a16:creationId xmlns:a16="http://schemas.microsoft.com/office/drawing/2014/main" id="{1100606D-F4C5-4721-894D-F1B6B7695D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82870" y="2000249"/>
                    <a:ext cx="427230" cy="48364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85" name="楕円 1884">
                    <a:extLst>
                      <a:ext uri="{FF2B5EF4-FFF2-40B4-BE49-F238E27FC236}">
                        <a16:creationId xmlns:a16="http://schemas.microsoft.com/office/drawing/2014/main" id="{56EA8F46-E0A3-43EC-9551-5F44FFAB8A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3882" y="2091959"/>
                    <a:ext cx="265206" cy="300226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73" name="フリーフォーム: 図形 1872">
                  <a:extLst>
                    <a:ext uri="{FF2B5EF4-FFF2-40B4-BE49-F238E27FC236}">
                      <a16:creationId xmlns:a16="http://schemas.microsoft.com/office/drawing/2014/main" id="{735A24B2-2AEA-4E85-BF61-AC09AF32E16E}"/>
                    </a:ext>
                  </a:extLst>
                </p:cNvPr>
                <p:cNvSpPr/>
                <p:nvPr/>
              </p:nvSpPr>
              <p:spPr bwMode="auto">
                <a:xfrm>
                  <a:off x="6366782" y="2126201"/>
                  <a:ext cx="1137718" cy="327418"/>
                </a:xfrm>
                <a:custGeom>
                  <a:avLst/>
                  <a:gdLst>
                    <a:gd name="connsiteX0" fmla="*/ 47448 w 1040637"/>
                    <a:gd name="connsiteY0" fmla="*/ 0 h 276463"/>
                    <a:gd name="connsiteX1" fmla="*/ 993146 w 1040637"/>
                    <a:gd name="connsiteY1" fmla="*/ 0 h 276463"/>
                    <a:gd name="connsiteX2" fmla="*/ 1018827 w 1040637"/>
                    <a:gd name="connsiteY2" fmla="*/ 109346 h 276463"/>
                    <a:gd name="connsiteX3" fmla="*/ 1040637 w 1040637"/>
                    <a:gd name="connsiteY3" fmla="*/ 271729 h 276463"/>
                    <a:gd name="connsiteX4" fmla="*/ 1029209 w 1040637"/>
                    <a:gd name="connsiteY4" fmla="*/ 276463 h 276463"/>
                    <a:gd name="connsiteX5" fmla="*/ 12211 w 1040637"/>
                    <a:gd name="connsiteY5" fmla="*/ 276463 h 276463"/>
                    <a:gd name="connsiteX6" fmla="*/ 0 w 1040637"/>
                    <a:gd name="connsiteY6" fmla="*/ 271405 h 276463"/>
                    <a:gd name="connsiteX7" fmla="*/ 21767 w 1040637"/>
                    <a:gd name="connsiteY7" fmla="*/ 109346 h 276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40637" h="276463">
                      <a:moveTo>
                        <a:pt x="47448" y="0"/>
                      </a:moveTo>
                      <a:lnTo>
                        <a:pt x="993146" y="0"/>
                      </a:lnTo>
                      <a:lnTo>
                        <a:pt x="1018827" y="109346"/>
                      </a:lnTo>
                      <a:lnTo>
                        <a:pt x="1040637" y="271729"/>
                      </a:lnTo>
                      <a:lnTo>
                        <a:pt x="1029209" y="276463"/>
                      </a:lnTo>
                      <a:lnTo>
                        <a:pt x="12211" y="276463"/>
                      </a:lnTo>
                      <a:lnTo>
                        <a:pt x="0" y="271405"/>
                      </a:lnTo>
                      <a:lnTo>
                        <a:pt x="21767" y="109346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4" name="楕円 227">
                  <a:extLst>
                    <a:ext uri="{FF2B5EF4-FFF2-40B4-BE49-F238E27FC236}">
                      <a16:creationId xmlns:a16="http://schemas.microsoft.com/office/drawing/2014/main" id="{033781F2-ACFC-433D-B1D2-9CCDAE88FE8B}"/>
                    </a:ext>
                  </a:extLst>
                </p:cNvPr>
                <p:cNvSpPr/>
                <p:nvPr/>
              </p:nvSpPr>
              <p:spPr bwMode="auto">
                <a:xfrm>
                  <a:off x="6322573" y="451452"/>
                  <a:ext cx="1236530" cy="1284087"/>
                </a:xfrm>
                <a:custGeom>
                  <a:avLst/>
                  <a:gdLst>
                    <a:gd name="connsiteX0" fmla="*/ 0 w 1170130"/>
                    <a:gd name="connsiteY0" fmla="*/ 585065 h 1170130"/>
                    <a:gd name="connsiteX1" fmla="*/ 585065 w 1170130"/>
                    <a:gd name="connsiteY1" fmla="*/ 0 h 1170130"/>
                    <a:gd name="connsiteX2" fmla="*/ 1170130 w 1170130"/>
                    <a:gd name="connsiteY2" fmla="*/ 585065 h 1170130"/>
                    <a:gd name="connsiteX3" fmla="*/ 585065 w 1170130"/>
                    <a:gd name="connsiteY3" fmla="*/ 1170130 h 1170130"/>
                    <a:gd name="connsiteX4" fmla="*/ 0 w 1170130"/>
                    <a:gd name="connsiteY4" fmla="*/ 585065 h 1170130"/>
                    <a:gd name="connsiteX0" fmla="*/ 0 w 1170130"/>
                    <a:gd name="connsiteY0" fmla="*/ 585065 h 1170130"/>
                    <a:gd name="connsiteX1" fmla="*/ 585065 w 1170130"/>
                    <a:gd name="connsiteY1" fmla="*/ 0 h 1170130"/>
                    <a:gd name="connsiteX2" fmla="*/ 1170130 w 1170130"/>
                    <a:gd name="connsiteY2" fmla="*/ 585065 h 1170130"/>
                    <a:gd name="connsiteX3" fmla="*/ 585065 w 1170130"/>
                    <a:gd name="connsiteY3" fmla="*/ 1170130 h 1170130"/>
                    <a:gd name="connsiteX4" fmla="*/ 0 w 1170130"/>
                    <a:gd name="connsiteY4" fmla="*/ 585065 h 1170130"/>
                    <a:gd name="connsiteX0" fmla="*/ 0 w 1170130"/>
                    <a:gd name="connsiteY0" fmla="*/ 585065 h 1170130"/>
                    <a:gd name="connsiteX1" fmla="*/ 585065 w 1170130"/>
                    <a:gd name="connsiteY1" fmla="*/ 0 h 1170130"/>
                    <a:gd name="connsiteX2" fmla="*/ 1170130 w 1170130"/>
                    <a:gd name="connsiteY2" fmla="*/ 585065 h 1170130"/>
                    <a:gd name="connsiteX3" fmla="*/ 585065 w 1170130"/>
                    <a:gd name="connsiteY3" fmla="*/ 1170130 h 1170130"/>
                    <a:gd name="connsiteX4" fmla="*/ 0 w 1170130"/>
                    <a:gd name="connsiteY4" fmla="*/ 585065 h 1170130"/>
                    <a:gd name="connsiteX0" fmla="*/ 0 w 1170130"/>
                    <a:gd name="connsiteY0" fmla="*/ 585065 h 1170130"/>
                    <a:gd name="connsiteX1" fmla="*/ 585065 w 1170130"/>
                    <a:gd name="connsiteY1" fmla="*/ 0 h 1170130"/>
                    <a:gd name="connsiteX2" fmla="*/ 1170130 w 1170130"/>
                    <a:gd name="connsiteY2" fmla="*/ 585065 h 1170130"/>
                    <a:gd name="connsiteX3" fmla="*/ 585065 w 1170130"/>
                    <a:gd name="connsiteY3" fmla="*/ 1170130 h 1170130"/>
                    <a:gd name="connsiteX4" fmla="*/ 0 w 1170130"/>
                    <a:gd name="connsiteY4" fmla="*/ 585065 h 1170130"/>
                    <a:gd name="connsiteX0" fmla="*/ 0 w 1170130"/>
                    <a:gd name="connsiteY0" fmla="*/ 811284 h 1396349"/>
                    <a:gd name="connsiteX1" fmla="*/ 589828 w 1170130"/>
                    <a:gd name="connsiteY1" fmla="*/ 0 h 1396349"/>
                    <a:gd name="connsiteX2" fmla="*/ 1170130 w 1170130"/>
                    <a:gd name="connsiteY2" fmla="*/ 811284 h 1396349"/>
                    <a:gd name="connsiteX3" fmla="*/ 585065 w 1170130"/>
                    <a:gd name="connsiteY3" fmla="*/ 1396349 h 1396349"/>
                    <a:gd name="connsiteX4" fmla="*/ 0 w 1170130"/>
                    <a:gd name="connsiteY4" fmla="*/ 811284 h 1396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70130" h="1396349">
                      <a:moveTo>
                        <a:pt x="0" y="811284"/>
                      </a:moveTo>
                      <a:cubicBezTo>
                        <a:pt x="0" y="488162"/>
                        <a:pt x="266706" y="0"/>
                        <a:pt x="589828" y="0"/>
                      </a:cubicBezTo>
                      <a:cubicBezTo>
                        <a:pt x="912950" y="0"/>
                        <a:pt x="1170130" y="488162"/>
                        <a:pt x="1170130" y="811284"/>
                      </a:cubicBezTo>
                      <a:cubicBezTo>
                        <a:pt x="1170130" y="1134406"/>
                        <a:pt x="908187" y="1396349"/>
                        <a:pt x="585065" y="1396349"/>
                      </a:cubicBezTo>
                      <a:cubicBezTo>
                        <a:pt x="261943" y="1396349"/>
                        <a:pt x="0" y="1134406"/>
                        <a:pt x="0" y="811284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5" name="フリーフォーム: 図形 1874">
                  <a:extLst>
                    <a:ext uri="{FF2B5EF4-FFF2-40B4-BE49-F238E27FC236}">
                      <a16:creationId xmlns:a16="http://schemas.microsoft.com/office/drawing/2014/main" id="{F10EE672-192E-47A6-948D-1591092A2EB2}"/>
                    </a:ext>
                  </a:extLst>
                </p:cNvPr>
                <p:cNvSpPr/>
                <p:nvPr/>
              </p:nvSpPr>
              <p:spPr bwMode="auto">
                <a:xfrm>
                  <a:off x="6474769" y="862453"/>
                  <a:ext cx="904165" cy="301323"/>
                </a:xfrm>
                <a:custGeom>
                  <a:avLst/>
                  <a:gdLst>
                    <a:gd name="connsiteX0" fmla="*/ 619638 w 855612"/>
                    <a:gd name="connsiteY0" fmla="*/ 39509 h 285142"/>
                    <a:gd name="connsiteX1" fmla="*/ 516576 w 855612"/>
                    <a:gd name="connsiteY1" fmla="*/ 142571 h 285142"/>
                    <a:gd name="connsiteX2" fmla="*/ 619638 w 855612"/>
                    <a:gd name="connsiteY2" fmla="*/ 245633 h 285142"/>
                    <a:gd name="connsiteX3" fmla="*/ 722700 w 855612"/>
                    <a:gd name="connsiteY3" fmla="*/ 142571 h 285142"/>
                    <a:gd name="connsiteX4" fmla="*/ 619638 w 855612"/>
                    <a:gd name="connsiteY4" fmla="*/ 39509 h 285142"/>
                    <a:gd name="connsiteX5" fmla="*/ 238048 w 855612"/>
                    <a:gd name="connsiteY5" fmla="*/ 39509 h 285142"/>
                    <a:gd name="connsiteX6" fmla="*/ 134986 w 855612"/>
                    <a:gd name="connsiteY6" fmla="*/ 142571 h 285142"/>
                    <a:gd name="connsiteX7" fmla="*/ 238048 w 855612"/>
                    <a:gd name="connsiteY7" fmla="*/ 245633 h 285142"/>
                    <a:gd name="connsiteX8" fmla="*/ 341110 w 855612"/>
                    <a:gd name="connsiteY8" fmla="*/ 142571 h 285142"/>
                    <a:gd name="connsiteX9" fmla="*/ 238048 w 855612"/>
                    <a:gd name="connsiteY9" fmla="*/ 39509 h 285142"/>
                    <a:gd name="connsiteX10" fmla="*/ 238048 w 855612"/>
                    <a:gd name="connsiteY10" fmla="*/ 0 h 285142"/>
                    <a:gd name="connsiteX11" fmla="*/ 338861 w 855612"/>
                    <a:gd name="connsiteY11" fmla="*/ 41758 h 285142"/>
                    <a:gd name="connsiteX12" fmla="*/ 365653 w 855612"/>
                    <a:gd name="connsiteY12" fmla="*/ 81497 h 285142"/>
                    <a:gd name="connsiteX13" fmla="*/ 379802 w 855612"/>
                    <a:gd name="connsiteY13" fmla="*/ 67767 h 285142"/>
                    <a:gd name="connsiteX14" fmla="*/ 425460 w 855612"/>
                    <a:gd name="connsiteY14" fmla="*/ 55285 h 285142"/>
                    <a:gd name="connsiteX15" fmla="*/ 471474 w 855612"/>
                    <a:gd name="connsiteY15" fmla="*/ 66381 h 285142"/>
                    <a:gd name="connsiteX16" fmla="*/ 490505 w 855612"/>
                    <a:gd name="connsiteY16" fmla="*/ 83763 h 285142"/>
                    <a:gd name="connsiteX17" fmla="*/ 518825 w 855612"/>
                    <a:gd name="connsiteY17" fmla="*/ 41758 h 285142"/>
                    <a:gd name="connsiteX18" fmla="*/ 619638 w 855612"/>
                    <a:gd name="connsiteY18" fmla="*/ 0 h 285142"/>
                    <a:gd name="connsiteX19" fmla="*/ 751005 w 855612"/>
                    <a:gd name="connsiteY19" fmla="*/ 87076 h 285142"/>
                    <a:gd name="connsiteX20" fmla="*/ 757677 w 855612"/>
                    <a:gd name="connsiteY20" fmla="*/ 120121 h 285142"/>
                    <a:gd name="connsiteX21" fmla="*/ 758666 w 855612"/>
                    <a:gd name="connsiteY21" fmla="*/ 119711 h 285142"/>
                    <a:gd name="connsiteX22" fmla="*/ 832752 w 855612"/>
                    <a:gd name="connsiteY22" fmla="*/ 119711 h 285142"/>
                    <a:gd name="connsiteX23" fmla="*/ 855612 w 855612"/>
                    <a:gd name="connsiteY23" fmla="*/ 142571 h 285142"/>
                    <a:gd name="connsiteX24" fmla="*/ 855611 w 855612"/>
                    <a:gd name="connsiteY24" fmla="*/ 142571 h 285142"/>
                    <a:gd name="connsiteX25" fmla="*/ 832751 w 855612"/>
                    <a:gd name="connsiteY25" fmla="*/ 165431 h 285142"/>
                    <a:gd name="connsiteX26" fmla="*/ 758666 w 855612"/>
                    <a:gd name="connsiteY26" fmla="*/ 165430 h 285142"/>
                    <a:gd name="connsiteX27" fmla="*/ 757677 w 855612"/>
                    <a:gd name="connsiteY27" fmla="*/ 165020 h 285142"/>
                    <a:gd name="connsiteX28" fmla="*/ 751005 w 855612"/>
                    <a:gd name="connsiteY28" fmla="*/ 198066 h 285142"/>
                    <a:gd name="connsiteX29" fmla="*/ 619638 w 855612"/>
                    <a:gd name="connsiteY29" fmla="*/ 285142 h 285142"/>
                    <a:gd name="connsiteX30" fmla="*/ 477067 w 855612"/>
                    <a:gd name="connsiteY30" fmla="*/ 142571 h 285142"/>
                    <a:gd name="connsiteX31" fmla="*/ 482901 w 855612"/>
                    <a:gd name="connsiteY31" fmla="*/ 113676 h 285142"/>
                    <a:gd name="connsiteX32" fmla="*/ 481543 w 855612"/>
                    <a:gd name="connsiteY32" fmla="*/ 114563 h 285142"/>
                    <a:gd name="connsiteX33" fmla="*/ 425908 w 855612"/>
                    <a:gd name="connsiteY33" fmla="*/ 85003 h 285142"/>
                    <a:gd name="connsiteX34" fmla="*/ 394534 w 855612"/>
                    <a:gd name="connsiteY34" fmla="*/ 93580 h 285142"/>
                    <a:gd name="connsiteX35" fmla="*/ 374628 w 855612"/>
                    <a:gd name="connsiteY35" fmla="*/ 112897 h 285142"/>
                    <a:gd name="connsiteX36" fmla="*/ 380619 w 855612"/>
                    <a:gd name="connsiteY36" fmla="*/ 142571 h 285142"/>
                    <a:gd name="connsiteX37" fmla="*/ 238048 w 855612"/>
                    <a:gd name="connsiteY37" fmla="*/ 285142 h 285142"/>
                    <a:gd name="connsiteX38" fmla="*/ 106681 w 855612"/>
                    <a:gd name="connsiteY38" fmla="*/ 198066 h 285142"/>
                    <a:gd name="connsiteX39" fmla="*/ 99850 w 855612"/>
                    <a:gd name="connsiteY39" fmla="*/ 164228 h 285142"/>
                    <a:gd name="connsiteX40" fmla="*/ 96945 w 855612"/>
                    <a:gd name="connsiteY40" fmla="*/ 165431 h 285142"/>
                    <a:gd name="connsiteX41" fmla="*/ 22860 w 855612"/>
                    <a:gd name="connsiteY41" fmla="*/ 165430 h 285142"/>
                    <a:gd name="connsiteX42" fmla="*/ 6695 w 855612"/>
                    <a:gd name="connsiteY42" fmla="*/ 158734 h 285142"/>
                    <a:gd name="connsiteX43" fmla="*/ 0 w 855612"/>
                    <a:gd name="connsiteY43" fmla="*/ 142571 h 285142"/>
                    <a:gd name="connsiteX44" fmla="*/ 6695 w 855612"/>
                    <a:gd name="connsiteY44" fmla="*/ 126407 h 285142"/>
                    <a:gd name="connsiteX45" fmla="*/ 22860 w 855612"/>
                    <a:gd name="connsiteY45" fmla="*/ 119711 h 285142"/>
                    <a:gd name="connsiteX46" fmla="*/ 96946 w 855612"/>
                    <a:gd name="connsiteY46" fmla="*/ 119711 h 285142"/>
                    <a:gd name="connsiteX47" fmla="*/ 99850 w 855612"/>
                    <a:gd name="connsiteY47" fmla="*/ 120914 h 285142"/>
                    <a:gd name="connsiteX48" fmla="*/ 106681 w 855612"/>
                    <a:gd name="connsiteY48" fmla="*/ 87076 h 285142"/>
                    <a:gd name="connsiteX49" fmla="*/ 238048 w 855612"/>
                    <a:gd name="connsiteY49" fmla="*/ 0 h 2851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855612" h="285142">
                      <a:moveTo>
                        <a:pt x="619638" y="39509"/>
                      </a:moveTo>
                      <a:cubicBezTo>
                        <a:pt x="562718" y="39509"/>
                        <a:pt x="516576" y="85651"/>
                        <a:pt x="516576" y="142571"/>
                      </a:cubicBezTo>
                      <a:cubicBezTo>
                        <a:pt x="516576" y="199491"/>
                        <a:pt x="562718" y="245633"/>
                        <a:pt x="619638" y="245633"/>
                      </a:cubicBezTo>
                      <a:cubicBezTo>
                        <a:pt x="676558" y="245633"/>
                        <a:pt x="722700" y="199491"/>
                        <a:pt x="722700" y="142571"/>
                      </a:cubicBezTo>
                      <a:cubicBezTo>
                        <a:pt x="722700" y="85651"/>
                        <a:pt x="676558" y="39509"/>
                        <a:pt x="619638" y="39509"/>
                      </a:cubicBezTo>
                      <a:close/>
                      <a:moveTo>
                        <a:pt x="238048" y="39509"/>
                      </a:moveTo>
                      <a:cubicBezTo>
                        <a:pt x="181128" y="39509"/>
                        <a:pt x="134986" y="85651"/>
                        <a:pt x="134986" y="142571"/>
                      </a:cubicBezTo>
                      <a:cubicBezTo>
                        <a:pt x="134986" y="199491"/>
                        <a:pt x="181128" y="245633"/>
                        <a:pt x="238048" y="245633"/>
                      </a:cubicBezTo>
                      <a:cubicBezTo>
                        <a:pt x="294968" y="245633"/>
                        <a:pt x="341110" y="199491"/>
                        <a:pt x="341110" y="142571"/>
                      </a:cubicBezTo>
                      <a:cubicBezTo>
                        <a:pt x="341110" y="85651"/>
                        <a:pt x="294968" y="39509"/>
                        <a:pt x="238048" y="39509"/>
                      </a:cubicBezTo>
                      <a:close/>
                      <a:moveTo>
                        <a:pt x="238048" y="0"/>
                      </a:moveTo>
                      <a:cubicBezTo>
                        <a:pt x="277418" y="0"/>
                        <a:pt x="313061" y="15958"/>
                        <a:pt x="338861" y="41758"/>
                      </a:cubicBezTo>
                      <a:lnTo>
                        <a:pt x="365653" y="81497"/>
                      </a:lnTo>
                      <a:lnTo>
                        <a:pt x="379802" y="67767"/>
                      </a:lnTo>
                      <a:cubicBezTo>
                        <a:pt x="393512" y="59942"/>
                        <a:pt x="409170" y="55531"/>
                        <a:pt x="425460" y="55285"/>
                      </a:cubicBezTo>
                      <a:cubicBezTo>
                        <a:pt x="441749" y="55039"/>
                        <a:pt x="457534" y="58975"/>
                        <a:pt x="471474" y="66381"/>
                      </a:cubicBezTo>
                      <a:lnTo>
                        <a:pt x="490505" y="83763"/>
                      </a:lnTo>
                      <a:lnTo>
                        <a:pt x="518825" y="41758"/>
                      </a:lnTo>
                      <a:cubicBezTo>
                        <a:pt x="544626" y="15958"/>
                        <a:pt x="580268" y="0"/>
                        <a:pt x="619638" y="0"/>
                      </a:cubicBezTo>
                      <a:cubicBezTo>
                        <a:pt x="678693" y="0"/>
                        <a:pt x="729362" y="35905"/>
                        <a:pt x="751005" y="87076"/>
                      </a:cubicBezTo>
                      <a:lnTo>
                        <a:pt x="757677" y="120121"/>
                      </a:lnTo>
                      <a:lnTo>
                        <a:pt x="758666" y="119711"/>
                      </a:lnTo>
                      <a:lnTo>
                        <a:pt x="832752" y="119711"/>
                      </a:lnTo>
                      <a:cubicBezTo>
                        <a:pt x="845377" y="119711"/>
                        <a:pt x="855612" y="129946"/>
                        <a:pt x="855612" y="142571"/>
                      </a:cubicBezTo>
                      <a:lnTo>
                        <a:pt x="855611" y="142571"/>
                      </a:lnTo>
                      <a:cubicBezTo>
                        <a:pt x="855611" y="155196"/>
                        <a:pt x="845376" y="165431"/>
                        <a:pt x="832751" y="165431"/>
                      </a:cubicBezTo>
                      <a:lnTo>
                        <a:pt x="758666" y="165430"/>
                      </a:lnTo>
                      <a:lnTo>
                        <a:pt x="757677" y="165020"/>
                      </a:lnTo>
                      <a:lnTo>
                        <a:pt x="751005" y="198066"/>
                      </a:lnTo>
                      <a:cubicBezTo>
                        <a:pt x="729362" y="249237"/>
                        <a:pt x="678693" y="285142"/>
                        <a:pt x="619638" y="285142"/>
                      </a:cubicBezTo>
                      <a:cubicBezTo>
                        <a:pt x="540898" y="285142"/>
                        <a:pt x="477067" y="221311"/>
                        <a:pt x="477067" y="142571"/>
                      </a:cubicBezTo>
                      <a:lnTo>
                        <a:pt x="482901" y="113676"/>
                      </a:lnTo>
                      <a:lnTo>
                        <a:pt x="481543" y="114563"/>
                      </a:lnTo>
                      <a:cubicBezTo>
                        <a:pt x="469294" y="95822"/>
                        <a:pt x="448295" y="84665"/>
                        <a:pt x="425908" y="85003"/>
                      </a:cubicBezTo>
                      <a:cubicBezTo>
                        <a:pt x="414714" y="85172"/>
                        <a:pt x="403955" y="88203"/>
                        <a:pt x="394534" y="93580"/>
                      </a:cubicBezTo>
                      <a:lnTo>
                        <a:pt x="374628" y="112897"/>
                      </a:lnTo>
                      <a:lnTo>
                        <a:pt x="380619" y="142571"/>
                      </a:lnTo>
                      <a:cubicBezTo>
                        <a:pt x="380619" y="221311"/>
                        <a:pt x="316788" y="285142"/>
                        <a:pt x="238048" y="285142"/>
                      </a:cubicBezTo>
                      <a:cubicBezTo>
                        <a:pt x="178993" y="285142"/>
                        <a:pt x="128325" y="249237"/>
                        <a:pt x="106681" y="198066"/>
                      </a:cubicBezTo>
                      <a:lnTo>
                        <a:pt x="99850" y="164228"/>
                      </a:lnTo>
                      <a:lnTo>
                        <a:pt x="96945" y="165431"/>
                      </a:lnTo>
                      <a:lnTo>
                        <a:pt x="22860" y="165430"/>
                      </a:lnTo>
                      <a:cubicBezTo>
                        <a:pt x="16547" y="165430"/>
                        <a:pt x="10832" y="162871"/>
                        <a:pt x="6695" y="158734"/>
                      </a:cubicBezTo>
                      <a:lnTo>
                        <a:pt x="0" y="142571"/>
                      </a:lnTo>
                      <a:lnTo>
                        <a:pt x="6695" y="126407"/>
                      </a:lnTo>
                      <a:cubicBezTo>
                        <a:pt x="10832" y="122270"/>
                        <a:pt x="16547" y="119711"/>
                        <a:pt x="22860" y="119711"/>
                      </a:cubicBezTo>
                      <a:lnTo>
                        <a:pt x="96946" y="119711"/>
                      </a:lnTo>
                      <a:lnTo>
                        <a:pt x="99850" y="120914"/>
                      </a:lnTo>
                      <a:lnTo>
                        <a:pt x="106681" y="87076"/>
                      </a:lnTo>
                      <a:cubicBezTo>
                        <a:pt x="128325" y="35905"/>
                        <a:pt x="178993" y="0"/>
                        <a:pt x="23804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6" name="フリーフォーム: 図形 1875">
                  <a:extLst>
                    <a:ext uri="{FF2B5EF4-FFF2-40B4-BE49-F238E27FC236}">
                      <a16:creationId xmlns:a16="http://schemas.microsoft.com/office/drawing/2014/main" id="{F29BC7FF-971C-4E3E-9228-78B6E1728BE1}"/>
                    </a:ext>
                  </a:extLst>
                </p:cNvPr>
                <p:cNvSpPr/>
                <p:nvPr/>
              </p:nvSpPr>
              <p:spPr bwMode="auto">
                <a:xfrm>
                  <a:off x="6643305" y="967065"/>
                  <a:ext cx="153406" cy="89287"/>
                </a:xfrm>
                <a:custGeom>
                  <a:avLst/>
                  <a:gdLst>
                    <a:gd name="connsiteX0" fmla="*/ 133606 w 239394"/>
                    <a:gd name="connsiteY0" fmla="*/ 0 h 139335"/>
                    <a:gd name="connsiteX1" fmla="*/ 228080 w 239394"/>
                    <a:gd name="connsiteY1" fmla="*/ 32138 h 139335"/>
                    <a:gd name="connsiteX2" fmla="*/ 239394 w 239394"/>
                    <a:gd name="connsiteY2" fmla="*/ 45920 h 139335"/>
                    <a:gd name="connsiteX3" fmla="*/ 156177 w 239394"/>
                    <a:gd name="connsiteY3" fmla="*/ 55733 h 139335"/>
                    <a:gd name="connsiteX4" fmla="*/ 60103 w 239394"/>
                    <a:gd name="connsiteY4" fmla="*/ 93570 h 139335"/>
                    <a:gd name="connsiteX5" fmla="*/ 7279 w 239394"/>
                    <a:gd name="connsiteY5" fmla="*/ 139335 h 139335"/>
                    <a:gd name="connsiteX6" fmla="*/ 0 w 239394"/>
                    <a:gd name="connsiteY6" fmla="*/ 109725 h 139335"/>
                    <a:gd name="connsiteX7" fmla="*/ 133606 w 239394"/>
                    <a:gd name="connsiteY7" fmla="*/ 0 h 1393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9394" h="139335">
                      <a:moveTo>
                        <a:pt x="133606" y="0"/>
                      </a:moveTo>
                      <a:cubicBezTo>
                        <a:pt x="170501" y="0"/>
                        <a:pt x="203902" y="12282"/>
                        <a:pt x="228080" y="32138"/>
                      </a:cubicBezTo>
                      <a:lnTo>
                        <a:pt x="239394" y="45920"/>
                      </a:lnTo>
                      <a:lnTo>
                        <a:pt x="156177" y="55733"/>
                      </a:lnTo>
                      <a:cubicBezTo>
                        <a:pt x="120016" y="64667"/>
                        <a:pt x="87452" y="77595"/>
                        <a:pt x="60103" y="93570"/>
                      </a:cubicBezTo>
                      <a:lnTo>
                        <a:pt x="7279" y="139335"/>
                      </a:lnTo>
                      <a:lnTo>
                        <a:pt x="0" y="109725"/>
                      </a:lnTo>
                      <a:cubicBezTo>
                        <a:pt x="0" y="49126"/>
                        <a:pt x="59817" y="0"/>
                        <a:pt x="13360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77" name="フリーフォーム: 図形 1876">
                  <a:extLst>
                    <a:ext uri="{FF2B5EF4-FFF2-40B4-BE49-F238E27FC236}">
                      <a16:creationId xmlns:a16="http://schemas.microsoft.com/office/drawing/2014/main" id="{4EC4A287-BD3F-41A0-BB3F-BABF1422D97F}"/>
                    </a:ext>
                  </a:extLst>
                </p:cNvPr>
                <p:cNvSpPr/>
                <p:nvPr/>
              </p:nvSpPr>
              <p:spPr bwMode="auto">
                <a:xfrm flipH="1">
                  <a:off x="7053474" y="967065"/>
                  <a:ext cx="153406" cy="89287"/>
                </a:xfrm>
                <a:custGeom>
                  <a:avLst/>
                  <a:gdLst>
                    <a:gd name="connsiteX0" fmla="*/ 133606 w 239394"/>
                    <a:gd name="connsiteY0" fmla="*/ 0 h 139335"/>
                    <a:gd name="connsiteX1" fmla="*/ 228080 w 239394"/>
                    <a:gd name="connsiteY1" fmla="*/ 32138 h 139335"/>
                    <a:gd name="connsiteX2" fmla="*/ 239394 w 239394"/>
                    <a:gd name="connsiteY2" fmla="*/ 45920 h 139335"/>
                    <a:gd name="connsiteX3" fmla="*/ 156177 w 239394"/>
                    <a:gd name="connsiteY3" fmla="*/ 55733 h 139335"/>
                    <a:gd name="connsiteX4" fmla="*/ 60103 w 239394"/>
                    <a:gd name="connsiteY4" fmla="*/ 93570 h 139335"/>
                    <a:gd name="connsiteX5" fmla="*/ 7279 w 239394"/>
                    <a:gd name="connsiteY5" fmla="*/ 139335 h 139335"/>
                    <a:gd name="connsiteX6" fmla="*/ 0 w 239394"/>
                    <a:gd name="connsiteY6" fmla="*/ 109725 h 139335"/>
                    <a:gd name="connsiteX7" fmla="*/ 133606 w 239394"/>
                    <a:gd name="connsiteY7" fmla="*/ 0 h 1393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9394" h="139335">
                      <a:moveTo>
                        <a:pt x="133606" y="0"/>
                      </a:moveTo>
                      <a:cubicBezTo>
                        <a:pt x="170501" y="0"/>
                        <a:pt x="203902" y="12282"/>
                        <a:pt x="228080" y="32138"/>
                      </a:cubicBezTo>
                      <a:lnTo>
                        <a:pt x="239394" y="45920"/>
                      </a:lnTo>
                      <a:lnTo>
                        <a:pt x="156177" y="55733"/>
                      </a:lnTo>
                      <a:cubicBezTo>
                        <a:pt x="120016" y="64667"/>
                        <a:pt x="87452" y="77595"/>
                        <a:pt x="60103" y="93570"/>
                      </a:cubicBezTo>
                      <a:lnTo>
                        <a:pt x="7279" y="139335"/>
                      </a:lnTo>
                      <a:lnTo>
                        <a:pt x="0" y="109725"/>
                      </a:lnTo>
                      <a:cubicBezTo>
                        <a:pt x="0" y="49126"/>
                        <a:pt x="59817" y="0"/>
                        <a:pt x="13360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78" name="月 1877">
                  <a:extLst>
                    <a:ext uri="{FF2B5EF4-FFF2-40B4-BE49-F238E27FC236}">
                      <a16:creationId xmlns:a16="http://schemas.microsoft.com/office/drawing/2014/main" id="{F7FC2647-2262-48FC-939A-B2BB4D6F1CEC}"/>
                    </a:ext>
                  </a:extLst>
                </p:cNvPr>
                <p:cNvSpPr/>
                <p:nvPr/>
              </p:nvSpPr>
              <p:spPr bwMode="auto">
                <a:xfrm rot="2700000">
                  <a:off x="6671833" y="1312816"/>
                  <a:ext cx="56341" cy="227750"/>
                </a:xfrm>
                <a:prstGeom prst="moon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79" name="月 1878">
                  <a:extLst>
                    <a:ext uri="{FF2B5EF4-FFF2-40B4-BE49-F238E27FC236}">
                      <a16:creationId xmlns:a16="http://schemas.microsoft.com/office/drawing/2014/main" id="{3AE51C80-C305-4BC6-8DA4-B59D875009DA}"/>
                    </a:ext>
                  </a:extLst>
                </p:cNvPr>
                <p:cNvSpPr/>
                <p:nvPr/>
              </p:nvSpPr>
              <p:spPr bwMode="auto">
                <a:xfrm rot="18900000" flipH="1">
                  <a:off x="7123948" y="1312816"/>
                  <a:ext cx="56341" cy="227750"/>
                </a:xfrm>
                <a:prstGeom prst="moon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80" name="フリーフォーム: 図形 1879">
                  <a:extLst>
                    <a:ext uri="{FF2B5EF4-FFF2-40B4-BE49-F238E27FC236}">
                      <a16:creationId xmlns:a16="http://schemas.microsoft.com/office/drawing/2014/main" id="{C6865332-8F5B-4A8A-8589-6F0480F085F9}"/>
                    </a:ext>
                  </a:extLst>
                </p:cNvPr>
                <p:cNvSpPr/>
                <p:nvPr/>
              </p:nvSpPr>
              <p:spPr bwMode="auto">
                <a:xfrm rot="10800000">
                  <a:off x="6777759" y="1489387"/>
                  <a:ext cx="315191" cy="48314"/>
                </a:xfrm>
                <a:custGeom>
                  <a:avLst/>
                  <a:gdLst>
                    <a:gd name="connsiteX0" fmla="*/ 85359 w 170719"/>
                    <a:gd name="connsiteY0" fmla="*/ 0 h 39356"/>
                    <a:gd name="connsiteX1" fmla="*/ 158636 w 170719"/>
                    <a:gd name="connsiteY1" fmla="*/ 20069 h 39356"/>
                    <a:gd name="connsiteX2" fmla="*/ 170719 w 170719"/>
                    <a:gd name="connsiteY2" fmla="*/ 39356 h 39356"/>
                    <a:gd name="connsiteX3" fmla="*/ 85359 w 170719"/>
                    <a:gd name="connsiteY3" fmla="*/ 34925 h 39356"/>
                    <a:gd name="connsiteX4" fmla="*/ 0 w 170719"/>
                    <a:gd name="connsiteY4" fmla="*/ 39356 h 39356"/>
                    <a:gd name="connsiteX5" fmla="*/ 12082 w 170719"/>
                    <a:gd name="connsiteY5" fmla="*/ 20069 h 39356"/>
                    <a:gd name="connsiteX6" fmla="*/ 85359 w 170719"/>
                    <a:gd name="connsiteY6" fmla="*/ 0 h 39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0719" h="39356">
                      <a:moveTo>
                        <a:pt x="85359" y="0"/>
                      </a:moveTo>
                      <a:cubicBezTo>
                        <a:pt x="113976" y="0"/>
                        <a:pt x="139883" y="7669"/>
                        <a:pt x="158636" y="20069"/>
                      </a:cubicBezTo>
                      <a:lnTo>
                        <a:pt x="170719" y="39356"/>
                      </a:lnTo>
                      <a:lnTo>
                        <a:pt x="85359" y="34925"/>
                      </a:lnTo>
                      <a:lnTo>
                        <a:pt x="0" y="39356"/>
                      </a:lnTo>
                      <a:lnTo>
                        <a:pt x="12082" y="20069"/>
                      </a:lnTo>
                      <a:cubicBezTo>
                        <a:pt x="30836" y="7669"/>
                        <a:pt x="56743" y="0"/>
                        <a:pt x="85359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81" name="楕円 357">
                  <a:extLst>
                    <a:ext uri="{FF2B5EF4-FFF2-40B4-BE49-F238E27FC236}">
                      <a16:creationId xmlns:a16="http://schemas.microsoft.com/office/drawing/2014/main" id="{5F2327C2-7401-49CF-B99A-3B2FF3667D8C}"/>
                    </a:ext>
                  </a:extLst>
                </p:cNvPr>
                <p:cNvSpPr/>
                <p:nvPr/>
              </p:nvSpPr>
              <p:spPr bwMode="auto">
                <a:xfrm>
                  <a:off x="6805092" y="1232558"/>
                  <a:ext cx="246106" cy="136451"/>
                </a:xfrm>
                <a:custGeom>
                  <a:avLst/>
                  <a:gdLst>
                    <a:gd name="connsiteX0" fmla="*/ 0 w 232889"/>
                    <a:gd name="connsiteY0" fmla="*/ 49084 h 98168"/>
                    <a:gd name="connsiteX1" fmla="*/ 116445 w 232889"/>
                    <a:gd name="connsiteY1" fmla="*/ 0 h 98168"/>
                    <a:gd name="connsiteX2" fmla="*/ 232890 w 232889"/>
                    <a:gd name="connsiteY2" fmla="*/ 49084 h 98168"/>
                    <a:gd name="connsiteX3" fmla="*/ 116445 w 232889"/>
                    <a:gd name="connsiteY3" fmla="*/ 98168 h 98168"/>
                    <a:gd name="connsiteX4" fmla="*/ 0 w 232889"/>
                    <a:gd name="connsiteY4" fmla="*/ 49084 h 98168"/>
                    <a:gd name="connsiteX0" fmla="*/ 0 w 232890"/>
                    <a:gd name="connsiteY0" fmla="*/ 49084 h 98168"/>
                    <a:gd name="connsiteX1" fmla="*/ 116445 w 232890"/>
                    <a:gd name="connsiteY1" fmla="*/ 0 h 98168"/>
                    <a:gd name="connsiteX2" fmla="*/ 232890 w 232890"/>
                    <a:gd name="connsiteY2" fmla="*/ 49084 h 98168"/>
                    <a:gd name="connsiteX3" fmla="*/ 116445 w 232890"/>
                    <a:gd name="connsiteY3" fmla="*/ 98168 h 98168"/>
                    <a:gd name="connsiteX4" fmla="*/ 0 w 232890"/>
                    <a:gd name="connsiteY4" fmla="*/ 49084 h 98168"/>
                    <a:gd name="connsiteX0" fmla="*/ 0 w 232890"/>
                    <a:gd name="connsiteY0" fmla="*/ 49084 h 98168"/>
                    <a:gd name="connsiteX1" fmla="*/ 116445 w 232890"/>
                    <a:gd name="connsiteY1" fmla="*/ 0 h 98168"/>
                    <a:gd name="connsiteX2" fmla="*/ 232890 w 232890"/>
                    <a:gd name="connsiteY2" fmla="*/ 49084 h 98168"/>
                    <a:gd name="connsiteX3" fmla="*/ 116445 w 232890"/>
                    <a:gd name="connsiteY3" fmla="*/ 98168 h 98168"/>
                    <a:gd name="connsiteX4" fmla="*/ 0 w 232890"/>
                    <a:gd name="connsiteY4" fmla="*/ 49084 h 98168"/>
                    <a:gd name="connsiteX0" fmla="*/ 0 w 232890"/>
                    <a:gd name="connsiteY0" fmla="*/ 80040 h 129124"/>
                    <a:gd name="connsiteX1" fmla="*/ 109302 w 232890"/>
                    <a:gd name="connsiteY1" fmla="*/ 0 h 129124"/>
                    <a:gd name="connsiteX2" fmla="*/ 232890 w 232890"/>
                    <a:gd name="connsiteY2" fmla="*/ 80040 h 129124"/>
                    <a:gd name="connsiteX3" fmla="*/ 116445 w 232890"/>
                    <a:gd name="connsiteY3" fmla="*/ 129124 h 129124"/>
                    <a:gd name="connsiteX4" fmla="*/ 0 w 232890"/>
                    <a:gd name="connsiteY4" fmla="*/ 80040 h 129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2890" h="129124">
                      <a:moveTo>
                        <a:pt x="0" y="80040"/>
                      </a:moveTo>
                      <a:cubicBezTo>
                        <a:pt x="0" y="52932"/>
                        <a:pt x="44991" y="0"/>
                        <a:pt x="109302" y="0"/>
                      </a:cubicBezTo>
                      <a:cubicBezTo>
                        <a:pt x="173613" y="0"/>
                        <a:pt x="232890" y="52932"/>
                        <a:pt x="232890" y="80040"/>
                      </a:cubicBezTo>
                      <a:cubicBezTo>
                        <a:pt x="232890" y="107148"/>
                        <a:pt x="180756" y="129124"/>
                        <a:pt x="116445" y="129124"/>
                      </a:cubicBezTo>
                      <a:cubicBezTo>
                        <a:pt x="52134" y="129124"/>
                        <a:pt x="0" y="107148"/>
                        <a:pt x="0" y="8004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2" name="フリーフォーム: 図形 1881">
                  <a:extLst>
                    <a:ext uri="{FF2B5EF4-FFF2-40B4-BE49-F238E27FC236}">
                      <a16:creationId xmlns:a16="http://schemas.microsoft.com/office/drawing/2014/main" id="{B4C63941-920F-429E-A596-090B03F00AE2}"/>
                    </a:ext>
                  </a:extLst>
                </p:cNvPr>
                <p:cNvSpPr/>
                <p:nvPr/>
              </p:nvSpPr>
              <p:spPr bwMode="auto">
                <a:xfrm>
                  <a:off x="6862356" y="1182828"/>
                  <a:ext cx="131578" cy="195430"/>
                </a:xfrm>
                <a:custGeom>
                  <a:avLst/>
                  <a:gdLst>
                    <a:gd name="connsiteX0" fmla="*/ 110045 w 124512"/>
                    <a:gd name="connsiteY0" fmla="*/ 0 h 184936"/>
                    <a:gd name="connsiteX1" fmla="*/ 119620 w 124512"/>
                    <a:gd name="connsiteY1" fmla="*/ 26083 h 184936"/>
                    <a:gd name="connsiteX2" fmla="*/ 124512 w 124512"/>
                    <a:gd name="connsiteY2" fmla="*/ 70591 h 184936"/>
                    <a:gd name="connsiteX3" fmla="*/ 62256 w 124512"/>
                    <a:gd name="connsiteY3" fmla="*/ 184936 h 184936"/>
                    <a:gd name="connsiteX4" fmla="*/ 0 w 124512"/>
                    <a:gd name="connsiteY4" fmla="*/ 70591 h 184936"/>
                    <a:gd name="connsiteX5" fmla="*/ 4893 w 124512"/>
                    <a:gd name="connsiteY5" fmla="*/ 26083 h 184936"/>
                    <a:gd name="connsiteX6" fmla="*/ 14467 w 124512"/>
                    <a:gd name="connsiteY6" fmla="*/ 0 h 184936"/>
                    <a:gd name="connsiteX7" fmla="*/ 27827 w 124512"/>
                    <a:gd name="connsiteY7" fmla="*/ 11644 h 184936"/>
                    <a:gd name="connsiteX8" fmla="*/ 62256 w 124512"/>
                    <a:gd name="connsiteY8" fmla="*/ 20630 h 184936"/>
                    <a:gd name="connsiteX9" fmla="*/ 96685 w 124512"/>
                    <a:gd name="connsiteY9" fmla="*/ 11644 h 184936"/>
                    <a:gd name="connsiteX0" fmla="*/ 62256 w 153696"/>
                    <a:gd name="connsiteY0" fmla="*/ 20630 h 184936"/>
                    <a:gd name="connsiteX1" fmla="*/ 96685 w 153696"/>
                    <a:gd name="connsiteY1" fmla="*/ 11644 h 184936"/>
                    <a:gd name="connsiteX2" fmla="*/ 110045 w 153696"/>
                    <a:gd name="connsiteY2" fmla="*/ 0 h 184936"/>
                    <a:gd name="connsiteX3" fmla="*/ 119620 w 153696"/>
                    <a:gd name="connsiteY3" fmla="*/ 26083 h 184936"/>
                    <a:gd name="connsiteX4" fmla="*/ 124512 w 153696"/>
                    <a:gd name="connsiteY4" fmla="*/ 70591 h 184936"/>
                    <a:gd name="connsiteX5" fmla="*/ 62256 w 153696"/>
                    <a:gd name="connsiteY5" fmla="*/ 184936 h 184936"/>
                    <a:gd name="connsiteX6" fmla="*/ 0 w 153696"/>
                    <a:gd name="connsiteY6" fmla="*/ 70591 h 184936"/>
                    <a:gd name="connsiteX7" fmla="*/ 4893 w 153696"/>
                    <a:gd name="connsiteY7" fmla="*/ 26083 h 184936"/>
                    <a:gd name="connsiteX8" fmla="*/ 14467 w 153696"/>
                    <a:gd name="connsiteY8" fmla="*/ 0 h 184936"/>
                    <a:gd name="connsiteX9" fmla="*/ 27827 w 153696"/>
                    <a:gd name="connsiteY9" fmla="*/ 11644 h 184936"/>
                    <a:gd name="connsiteX10" fmla="*/ 153696 w 153696"/>
                    <a:gd name="connsiteY10" fmla="*/ 112070 h 184936"/>
                    <a:gd name="connsiteX0" fmla="*/ 62256 w 124512"/>
                    <a:gd name="connsiteY0" fmla="*/ 20630 h 184936"/>
                    <a:gd name="connsiteX1" fmla="*/ 96685 w 124512"/>
                    <a:gd name="connsiteY1" fmla="*/ 11644 h 184936"/>
                    <a:gd name="connsiteX2" fmla="*/ 110045 w 124512"/>
                    <a:gd name="connsiteY2" fmla="*/ 0 h 184936"/>
                    <a:gd name="connsiteX3" fmla="*/ 119620 w 124512"/>
                    <a:gd name="connsiteY3" fmla="*/ 26083 h 184936"/>
                    <a:gd name="connsiteX4" fmla="*/ 124512 w 124512"/>
                    <a:gd name="connsiteY4" fmla="*/ 70591 h 184936"/>
                    <a:gd name="connsiteX5" fmla="*/ 62256 w 124512"/>
                    <a:gd name="connsiteY5" fmla="*/ 184936 h 184936"/>
                    <a:gd name="connsiteX6" fmla="*/ 0 w 124512"/>
                    <a:gd name="connsiteY6" fmla="*/ 70591 h 184936"/>
                    <a:gd name="connsiteX7" fmla="*/ 4893 w 124512"/>
                    <a:gd name="connsiteY7" fmla="*/ 26083 h 184936"/>
                    <a:gd name="connsiteX8" fmla="*/ 14467 w 124512"/>
                    <a:gd name="connsiteY8" fmla="*/ 0 h 184936"/>
                    <a:gd name="connsiteX9" fmla="*/ 27827 w 124512"/>
                    <a:gd name="connsiteY9" fmla="*/ 11644 h 184936"/>
                    <a:gd name="connsiteX0" fmla="*/ 96685 w 124512"/>
                    <a:gd name="connsiteY0" fmla="*/ 11644 h 184936"/>
                    <a:gd name="connsiteX1" fmla="*/ 110045 w 124512"/>
                    <a:gd name="connsiteY1" fmla="*/ 0 h 184936"/>
                    <a:gd name="connsiteX2" fmla="*/ 119620 w 124512"/>
                    <a:gd name="connsiteY2" fmla="*/ 26083 h 184936"/>
                    <a:gd name="connsiteX3" fmla="*/ 124512 w 124512"/>
                    <a:gd name="connsiteY3" fmla="*/ 70591 h 184936"/>
                    <a:gd name="connsiteX4" fmla="*/ 62256 w 124512"/>
                    <a:gd name="connsiteY4" fmla="*/ 184936 h 184936"/>
                    <a:gd name="connsiteX5" fmla="*/ 0 w 124512"/>
                    <a:gd name="connsiteY5" fmla="*/ 70591 h 184936"/>
                    <a:gd name="connsiteX6" fmla="*/ 4893 w 124512"/>
                    <a:gd name="connsiteY6" fmla="*/ 26083 h 184936"/>
                    <a:gd name="connsiteX7" fmla="*/ 14467 w 124512"/>
                    <a:gd name="connsiteY7" fmla="*/ 0 h 184936"/>
                    <a:gd name="connsiteX8" fmla="*/ 27827 w 124512"/>
                    <a:gd name="connsiteY8" fmla="*/ 11644 h 184936"/>
                    <a:gd name="connsiteX0" fmla="*/ 110045 w 124512"/>
                    <a:gd name="connsiteY0" fmla="*/ 0 h 184936"/>
                    <a:gd name="connsiteX1" fmla="*/ 119620 w 124512"/>
                    <a:gd name="connsiteY1" fmla="*/ 26083 h 184936"/>
                    <a:gd name="connsiteX2" fmla="*/ 124512 w 124512"/>
                    <a:gd name="connsiteY2" fmla="*/ 70591 h 184936"/>
                    <a:gd name="connsiteX3" fmla="*/ 62256 w 124512"/>
                    <a:gd name="connsiteY3" fmla="*/ 184936 h 184936"/>
                    <a:gd name="connsiteX4" fmla="*/ 0 w 124512"/>
                    <a:gd name="connsiteY4" fmla="*/ 70591 h 184936"/>
                    <a:gd name="connsiteX5" fmla="*/ 4893 w 124512"/>
                    <a:gd name="connsiteY5" fmla="*/ 26083 h 184936"/>
                    <a:gd name="connsiteX6" fmla="*/ 14467 w 124512"/>
                    <a:gd name="connsiteY6" fmla="*/ 0 h 184936"/>
                    <a:gd name="connsiteX7" fmla="*/ 27827 w 124512"/>
                    <a:gd name="connsiteY7" fmla="*/ 11644 h 184936"/>
                    <a:gd name="connsiteX0" fmla="*/ 110045 w 124512"/>
                    <a:gd name="connsiteY0" fmla="*/ 0 h 184936"/>
                    <a:gd name="connsiteX1" fmla="*/ 119620 w 124512"/>
                    <a:gd name="connsiteY1" fmla="*/ 26083 h 184936"/>
                    <a:gd name="connsiteX2" fmla="*/ 124512 w 124512"/>
                    <a:gd name="connsiteY2" fmla="*/ 70591 h 184936"/>
                    <a:gd name="connsiteX3" fmla="*/ 62256 w 124512"/>
                    <a:gd name="connsiteY3" fmla="*/ 184936 h 184936"/>
                    <a:gd name="connsiteX4" fmla="*/ 0 w 124512"/>
                    <a:gd name="connsiteY4" fmla="*/ 70591 h 184936"/>
                    <a:gd name="connsiteX5" fmla="*/ 4893 w 124512"/>
                    <a:gd name="connsiteY5" fmla="*/ 26083 h 184936"/>
                    <a:gd name="connsiteX6" fmla="*/ 14467 w 124512"/>
                    <a:gd name="connsiteY6" fmla="*/ 0 h 184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512" h="184936">
                      <a:moveTo>
                        <a:pt x="110045" y="0"/>
                      </a:moveTo>
                      <a:lnTo>
                        <a:pt x="119620" y="26083"/>
                      </a:lnTo>
                      <a:cubicBezTo>
                        <a:pt x="122770" y="39763"/>
                        <a:pt x="124512" y="54803"/>
                        <a:pt x="124512" y="70591"/>
                      </a:cubicBezTo>
                      <a:cubicBezTo>
                        <a:pt x="124512" y="133742"/>
                        <a:pt x="96639" y="184936"/>
                        <a:pt x="62256" y="184936"/>
                      </a:cubicBezTo>
                      <a:cubicBezTo>
                        <a:pt x="27873" y="184936"/>
                        <a:pt x="0" y="133742"/>
                        <a:pt x="0" y="70591"/>
                      </a:cubicBezTo>
                      <a:cubicBezTo>
                        <a:pt x="0" y="54803"/>
                        <a:pt x="1742" y="39763"/>
                        <a:pt x="4893" y="26083"/>
                      </a:cubicBezTo>
                      <a:lnTo>
                        <a:pt x="14467" y="0"/>
                      </a:lnTo>
                    </a:path>
                  </a:pathLst>
                </a:cu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3" name="フリーフォーム: 図形 1882">
                  <a:extLst>
                    <a:ext uri="{FF2B5EF4-FFF2-40B4-BE49-F238E27FC236}">
                      <a16:creationId xmlns:a16="http://schemas.microsoft.com/office/drawing/2014/main" id="{79E089DC-5C37-485F-AEB9-15AD6434DFA4}"/>
                    </a:ext>
                  </a:extLst>
                </p:cNvPr>
                <p:cNvSpPr/>
                <p:nvPr/>
              </p:nvSpPr>
              <p:spPr bwMode="auto">
                <a:xfrm rot="10800000">
                  <a:off x="6705921" y="1674159"/>
                  <a:ext cx="468532" cy="276467"/>
                </a:xfrm>
                <a:custGeom>
                  <a:avLst/>
                  <a:gdLst>
                    <a:gd name="connsiteX0" fmla="*/ 443372 w 443372"/>
                    <a:gd name="connsiteY0" fmla="*/ 261621 h 261621"/>
                    <a:gd name="connsiteX1" fmla="*/ 338981 w 443372"/>
                    <a:gd name="connsiteY1" fmla="*/ 233422 h 261621"/>
                    <a:gd name="connsiteX2" fmla="*/ 221070 w 443372"/>
                    <a:gd name="connsiteY2" fmla="*/ 223078 h 261621"/>
                    <a:gd name="connsiteX3" fmla="*/ 103159 w 443372"/>
                    <a:gd name="connsiteY3" fmla="*/ 233422 h 261621"/>
                    <a:gd name="connsiteX4" fmla="*/ 0 w 443372"/>
                    <a:gd name="connsiteY4" fmla="*/ 261289 h 261621"/>
                    <a:gd name="connsiteX5" fmla="*/ 221545 w 443372"/>
                    <a:gd name="connsiteY5" fmla="*/ 0 h 261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3372" h="261621">
                      <a:moveTo>
                        <a:pt x="443372" y="261621"/>
                      </a:moveTo>
                      <a:lnTo>
                        <a:pt x="338981" y="233422"/>
                      </a:lnTo>
                      <a:cubicBezTo>
                        <a:pt x="300895" y="226640"/>
                        <a:pt x="261460" y="223078"/>
                        <a:pt x="221070" y="223078"/>
                      </a:cubicBezTo>
                      <a:cubicBezTo>
                        <a:pt x="180680" y="223078"/>
                        <a:pt x="141246" y="226640"/>
                        <a:pt x="103159" y="233422"/>
                      </a:cubicBezTo>
                      <a:lnTo>
                        <a:pt x="0" y="261289"/>
                      </a:lnTo>
                      <a:lnTo>
                        <a:pt x="221545" y="0"/>
                      </a:lnTo>
                      <a:close/>
                    </a:path>
                  </a:pathLst>
                </a:custGeom>
                <a:pattFill prst="dkVert">
                  <a:fgClr>
                    <a:schemeClr val="bg2"/>
                  </a:fgClr>
                  <a:bgClr>
                    <a:schemeClr val="bg1">
                      <a:lumMod val="75000"/>
                    </a:schemeClr>
                  </a:bgClr>
                </a:patt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61" name="グループ化 1860">
                <a:extLst>
                  <a:ext uri="{FF2B5EF4-FFF2-40B4-BE49-F238E27FC236}">
                    <a16:creationId xmlns:a16="http://schemas.microsoft.com/office/drawing/2014/main" id="{3514CE33-6320-4E35-A700-C2967886754A}"/>
                  </a:ext>
                </a:extLst>
              </p:cNvPr>
              <p:cNvGrpSpPr/>
              <p:nvPr/>
            </p:nvGrpSpPr>
            <p:grpSpPr>
              <a:xfrm>
                <a:off x="6021689" y="1756589"/>
                <a:ext cx="579674" cy="1259402"/>
                <a:chOff x="6021689" y="1756589"/>
                <a:chExt cx="579674" cy="1259402"/>
              </a:xfrm>
            </p:grpSpPr>
            <p:sp>
              <p:nvSpPr>
                <p:cNvPr id="1865" name="フリーフォーム: 図形 1864">
                  <a:extLst>
                    <a:ext uri="{FF2B5EF4-FFF2-40B4-BE49-F238E27FC236}">
                      <a16:creationId xmlns:a16="http://schemas.microsoft.com/office/drawing/2014/main" id="{E4DD8623-1C37-4C52-B6BF-53B38FEFD906}"/>
                    </a:ext>
                  </a:extLst>
                </p:cNvPr>
                <p:cNvSpPr/>
                <p:nvPr/>
              </p:nvSpPr>
              <p:spPr bwMode="auto">
                <a:xfrm rot="20413771">
                  <a:off x="6134725" y="2571410"/>
                  <a:ext cx="435469" cy="444581"/>
                </a:xfrm>
                <a:custGeom>
                  <a:avLst/>
                  <a:gdLst>
                    <a:gd name="connsiteX0" fmla="*/ 88133 w 438003"/>
                    <a:gd name="connsiteY0" fmla="*/ 0 h 353797"/>
                    <a:gd name="connsiteX1" fmla="*/ 120714 w 438003"/>
                    <a:gd name="connsiteY1" fmla="*/ 6195 h 353797"/>
                    <a:gd name="connsiteX2" fmla="*/ 207197 w 438003"/>
                    <a:gd name="connsiteY2" fmla="*/ 40851 h 353797"/>
                    <a:gd name="connsiteX3" fmla="*/ 215228 w 438003"/>
                    <a:gd name="connsiteY3" fmla="*/ 37525 h 353797"/>
                    <a:gd name="connsiteX4" fmla="*/ 349482 w 438003"/>
                    <a:gd name="connsiteY4" fmla="*/ 37525 h 353797"/>
                    <a:gd name="connsiteX5" fmla="*/ 383732 w 438003"/>
                    <a:gd name="connsiteY5" fmla="*/ 71775 h 353797"/>
                    <a:gd name="connsiteX6" fmla="*/ 373700 w 438003"/>
                    <a:gd name="connsiteY6" fmla="*/ 95993 h 353797"/>
                    <a:gd name="connsiteX7" fmla="*/ 352452 w 438003"/>
                    <a:gd name="connsiteY7" fmla="*/ 104794 h 353797"/>
                    <a:gd name="connsiteX8" fmla="*/ 352668 w 438003"/>
                    <a:gd name="connsiteY8" fmla="*/ 104945 h 353797"/>
                    <a:gd name="connsiteX9" fmla="*/ 355229 w 438003"/>
                    <a:gd name="connsiteY9" fmla="*/ 106736 h 353797"/>
                    <a:gd name="connsiteX10" fmla="*/ 409176 w 438003"/>
                    <a:gd name="connsiteY10" fmla="*/ 161103 h 353797"/>
                    <a:gd name="connsiteX11" fmla="*/ 409797 w 438003"/>
                    <a:gd name="connsiteY11" fmla="*/ 203122 h 353797"/>
                    <a:gd name="connsiteX12" fmla="*/ 403753 w 438003"/>
                    <a:gd name="connsiteY12" fmla="*/ 206439 h 353797"/>
                    <a:gd name="connsiteX13" fmla="*/ 427100 w 438003"/>
                    <a:gd name="connsiteY13" fmla="*/ 231630 h 353797"/>
                    <a:gd name="connsiteX14" fmla="*/ 428149 w 438003"/>
                    <a:gd name="connsiteY14" fmla="*/ 279295 h 353797"/>
                    <a:gd name="connsiteX15" fmla="*/ 407029 w 438003"/>
                    <a:gd name="connsiteY15" fmla="*/ 285290 h 353797"/>
                    <a:gd name="connsiteX16" fmla="*/ 417345 w 438003"/>
                    <a:gd name="connsiteY16" fmla="*/ 303211 h 353797"/>
                    <a:gd name="connsiteX17" fmla="*/ 407649 w 438003"/>
                    <a:gd name="connsiteY17" fmla="*/ 350464 h 353797"/>
                    <a:gd name="connsiteX18" fmla="*/ 395192 w 438003"/>
                    <a:gd name="connsiteY18" fmla="*/ 353775 h 353797"/>
                    <a:gd name="connsiteX19" fmla="*/ 382234 w 438003"/>
                    <a:gd name="connsiteY19" fmla="*/ 351638 h 353797"/>
                    <a:gd name="connsiteX20" fmla="*/ 360835 w 438003"/>
                    <a:gd name="connsiteY20" fmla="*/ 333241 h 353797"/>
                    <a:gd name="connsiteX21" fmla="*/ 349969 w 438003"/>
                    <a:gd name="connsiteY21" fmla="*/ 314367 h 353797"/>
                    <a:gd name="connsiteX22" fmla="*/ 335325 w 438003"/>
                    <a:gd name="connsiteY22" fmla="*/ 343031 h 353797"/>
                    <a:gd name="connsiteX23" fmla="*/ 322869 w 438003"/>
                    <a:gd name="connsiteY23" fmla="*/ 346342 h 353797"/>
                    <a:gd name="connsiteX24" fmla="*/ 309910 w 438003"/>
                    <a:gd name="connsiteY24" fmla="*/ 344205 h 353797"/>
                    <a:gd name="connsiteX25" fmla="*/ 288511 w 438003"/>
                    <a:gd name="connsiteY25" fmla="*/ 325808 h 353797"/>
                    <a:gd name="connsiteX26" fmla="*/ 247266 w 438003"/>
                    <a:gd name="connsiteY26" fmla="*/ 254165 h 353797"/>
                    <a:gd name="connsiteX27" fmla="*/ 192266 w 438003"/>
                    <a:gd name="connsiteY27" fmla="*/ 209502 h 353797"/>
                    <a:gd name="connsiteX28" fmla="*/ 186589 w 438003"/>
                    <a:gd name="connsiteY28" fmla="*/ 207227 h 353797"/>
                    <a:gd name="connsiteX29" fmla="*/ 99321 w 438003"/>
                    <a:gd name="connsiteY29" fmla="*/ 172255 h 353797"/>
                    <a:gd name="connsiteX30" fmla="*/ 48385 w 438003"/>
                    <a:gd name="connsiteY30" fmla="*/ 151844 h 353797"/>
                    <a:gd name="connsiteX31" fmla="*/ 8146 w 438003"/>
                    <a:gd name="connsiteY31" fmla="*/ 48401 h 353797"/>
                    <a:gd name="connsiteX32" fmla="*/ 88133 w 438003"/>
                    <a:gd name="connsiteY32" fmla="*/ 0 h 353797"/>
                    <a:gd name="connsiteX0" fmla="*/ 39833 w 389703"/>
                    <a:gd name="connsiteY0" fmla="*/ 0 h 353797"/>
                    <a:gd name="connsiteX1" fmla="*/ 72414 w 389703"/>
                    <a:gd name="connsiteY1" fmla="*/ 6195 h 353797"/>
                    <a:gd name="connsiteX2" fmla="*/ 158897 w 389703"/>
                    <a:gd name="connsiteY2" fmla="*/ 40851 h 353797"/>
                    <a:gd name="connsiteX3" fmla="*/ 166928 w 389703"/>
                    <a:gd name="connsiteY3" fmla="*/ 37525 h 353797"/>
                    <a:gd name="connsiteX4" fmla="*/ 301182 w 389703"/>
                    <a:gd name="connsiteY4" fmla="*/ 37525 h 353797"/>
                    <a:gd name="connsiteX5" fmla="*/ 335432 w 389703"/>
                    <a:gd name="connsiteY5" fmla="*/ 71775 h 353797"/>
                    <a:gd name="connsiteX6" fmla="*/ 325400 w 389703"/>
                    <a:gd name="connsiteY6" fmla="*/ 95993 h 353797"/>
                    <a:gd name="connsiteX7" fmla="*/ 304152 w 389703"/>
                    <a:gd name="connsiteY7" fmla="*/ 104794 h 353797"/>
                    <a:gd name="connsiteX8" fmla="*/ 304368 w 389703"/>
                    <a:gd name="connsiteY8" fmla="*/ 104945 h 353797"/>
                    <a:gd name="connsiteX9" fmla="*/ 306929 w 389703"/>
                    <a:gd name="connsiteY9" fmla="*/ 106736 h 353797"/>
                    <a:gd name="connsiteX10" fmla="*/ 360876 w 389703"/>
                    <a:gd name="connsiteY10" fmla="*/ 161103 h 353797"/>
                    <a:gd name="connsiteX11" fmla="*/ 361497 w 389703"/>
                    <a:gd name="connsiteY11" fmla="*/ 203122 h 353797"/>
                    <a:gd name="connsiteX12" fmla="*/ 355453 w 389703"/>
                    <a:gd name="connsiteY12" fmla="*/ 206439 h 353797"/>
                    <a:gd name="connsiteX13" fmla="*/ 378800 w 389703"/>
                    <a:gd name="connsiteY13" fmla="*/ 231630 h 353797"/>
                    <a:gd name="connsiteX14" fmla="*/ 379849 w 389703"/>
                    <a:gd name="connsiteY14" fmla="*/ 279295 h 353797"/>
                    <a:gd name="connsiteX15" fmla="*/ 358729 w 389703"/>
                    <a:gd name="connsiteY15" fmla="*/ 285290 h 353797"/>
                    <a:gd name="connsiteX16" fmla="*/ 369045 w 389703"/>
                    <a:gd name="connsiteY16" fmla="*/ 303211 h 353797"/>
                    <a:gd name="connsiteX17" fmla="*/ 359349 w 389703"/>
                    <a:gd name="connsiteY17" fmla="*/ 350464 h 353797"/>
                    <a:gd name="connsiteX18" fmla="*/ 346892 w 389703"/>
                    <a:gd name="connsiteY18" fmla="*/ 353775 h 353797"/>
                    <a:gd name="connsiteX19" fmla="*/ 333934 w 389703"/>
                    <a:gd name="connsiteY19" fmla="*/ 351638 h 353797"/>
                    <a:gd name="connsiteX20" fmla="*/ 312535 w 389703"/>
                    <a:gd name="connsiteY20" fmla="*/ 333241 h 353797"/>
                    <a:gd name="connsiteX21" fmla="*/ 301669 w 389703"/>
                    <a:gd name="connsiteY21" fmla="*/ 314367 h 353797"/>
                    <a:gd name="connsiteX22" fmla="*/ 287025 w 389703"/>
                    <a:gd name="connsiteY22" fmla="*/ 343031 h 353797"/>
                    <a:gd name="connsiteX23" fmla="*/ 274569 w 389703"/>
                    <a:gd name="connsiteY23" fmla="*/ 346342 h 353797"/>
                    <a:gd name="connsiteX24" fmla="*/ 261610 w 389703"/>
                    <a:gd name="connsiteY24" fmla="*/ 344205 h 353797"/>
                    <a:gd name="connsiteX25" fmla="*/ 240211 w 389703"/>
                    <a:gd name="connsiteY25" fmla="*/ 325808 h 353797"/>
                    <a:gd name="connsiteX26" fmla="*/ 198966 w 389703"/>
                    <a:gd name="connsiteY26" fmla="*/ 254165 h 353797"/>
                    <a:gd name="connsiteX27" fmla="*/ 143966 w 389703"/>
                    <a:gd name="connsiteY27" fmla="*/ 209502 h 353797"/>
                    <a:gd name="connsiteX28" fmla="*/ 138289 w 389703"/>
                    <a:gd name="connsiteY28" fmla="*/ 207227 h 353797"/>
                    <a:gd name="connsiteX29" fmla="*/ 51021 w 389703"/>
                    <a:gd name="connsiteY29" fmla="*/ 172255 h 353797"/>
                    <a:gd name="connsiteX30" fmla="*/ 85 w 389703"/>
                    <a:gd name="connsiteY30" fmla="*/ 151844 h 353797"/>
                    <a:gd name="connsiteX31" fmla="*/ 39833 w 389703"/>
                    <a:gd name="connsiteY31" fmla="*/ 0 h 353797"/>
                    <a:gd name="connsiteX0" fmla="*/ 0 w 389618"/>
                    <a:gd name="connsiteY0" fmla="*/ 145649 h 347602"/>
                    <a:gd name="connsiteX1" fmla="*/ 72329 w 389618"/>
                    <a:gd name="connsiteY1" fmla="*/ 0 h 347602"/>
                    <a:gd name="connsiteX2" fmla="*/ 158812 w 389618"/>
                    <a:gd name="connsiteY2" fmla="*/ 34656 h 347602"/>
                    <a:gd name="connsiteX3" fmla="*/ 166843 w 389618"/>
                    <a:gd name="connsiteY3" fmla="*/ 31330 h 347602"/>
                    <a:gd name="connsiteX4" fmla="*/ 301097 w 389618"/>
                    <a:gd name="connsiteY4" fmla="*/ 31330 h 347602"/>
                    <a:gd name="connsiteX5" fmla="*/ 335347 w 389618"/>
                    <a:gd name="connsiteY5" fmla="*/ 65580 h 347602"/>
                    <a:gd name="connsiteX6" fmla="*/ 325315 w 389618"/>
                    <a:gd name="connsiteY6" fmla="*/ 89798 h 347602"/>
                    <a:gd name="connsiteX7" fmla="*/ 304067 w 389618"/>
                    <a:gd name="connsiteY7" fmla="*/ 98599 h 347602"/>
                    <a:gd name="connsiteX8" fmla="*/ 304283 w 389618"/>
                    <a:gd name="connsiteY8" fmla="*/ 98750 h 347602"/>
                    <a:gd name="connsiteX9" fmla="*/ 306844 w 389618"/>
                    <a:gd name="connsiteY9" fmla="*/ 100541 h 347602"/>
                    <a:gd name="connsiteX10" fmla="*/ 360791 w 389618"/>
                    <a:gd name="connsiteY10" fmla="*/ 154908 h 347602"/>
                    <a:gd name="connsiteX11" fmla="*/ 361412 w 389618"/>
                    <a:gd name="connsiteY11" fmla="*/ 196927 h 347602"/>
                    <a:gd name="connsiteX12" fmla="*/ 355368 w 389618"/>
                    <a:gd name="connsiteY12" fmla="*/ 200244 h 347602"/>
                    <a:gd name="connsiteX13" fmla="*/ 378715 w 389618"/>
                    <a:gd name="connsiteY13" fmla="*/ 225435 h 347602"/>
                    <a:gd name="connsiteX14" fmla="*/ 379764 w 389618"/>
                    <a:gd name="connsiteY14" fmla="*/ 273100 h 347602"/>
                    <a:gd name="connsiteX15" fmla="*/ 358644 w 389618"/>
                    <a:gd name="connsiteY15" fmla="*/ 279095 h 347602"/>
                    <a:gd name="connsiteX16" fmla="*/ 368960 w 389618"/>
                    <a:gd name="connsiteY16" fmla="*/ 297016 h 347602"/>
                    <a:gd name="connsiteX17" fmla="*/ 359264 w 389618"/>
                    <a:gd name="connsiteY17" fmla="*/ 344269 h 347602"/>
                    <a:gd name="connsiteX18" fmla="*/ 346807 w 389618"/>
                    <a:gd name="connsiteY18" fmla="*/ 347580 h 347602"/>
                    <a:gd name="connsiteX19" fmla="*/ 333849 w 389618"/>
                    <a:gd name="connsiteY19" fmla="*/ 345443 h 347602"/>
                    <a:gd name="connsiteX20" fmla="*/ 312450 w 389618"/>
                    <a:gd name="connsiteY20" fmla="*/ 327046 h 347602"/>
                    <a:gd name="connsiteX21" fmla="*/ 301584 w 389618"/>
                    <a:gd name="connsiteY21" fmla="*/ 308172 h 347602"/>
                    <a:gd name="connsiteX22" fmla="*/ 286940 w 389618"/>
                    <a:gd name="connsiteY22" fmla="*/ 336836 h 347602"/>
                    <a:gd name="connsiteX23" fmla="*/ 274484 w 389618"/>
                    <a:gd name="connsiteY23" fmla="*/ 340147 h 347602"/>
                    <a:gd name="connsiteX24" fmla="*/ 261525 w 389618"/>
                    <a:gd name="connsiteY24" fmla="*/ 338010 h 347602"/>
                    <a:gd name="connsiteX25" fmla="*/ 240126 w 389618"/>
                    <a:gd name="connsiteY25" fmla="*/ 319613 h 347602"/>
                    <a:gd name="connsiteX26" fmla="*/ 198881 w 389618"/>
                    <a:gd name="connsiteY26" fmla="*/ 247970 h 347602"/>
                    <a:gd name="connsiteX27" fmla="*/ 143881 w 389618"/>
                    <a:gd name="connsiteY27" fmla="*/ 203307 h 347602"/>
                    <a:gd name="connsiteX28" fmla="*/ 138204 w 389618"/>
                    <a:gd name="connsiteY28" fmla="*/ 201032 h 347602"/>
                    <a:gd name="connsiteX29" fmla="*/ 50936 w 389618"/>
                    <a:gd name="connsiteY29" fmla="*/ 166060 h 347602"/>
                    <a:gd name="connsiteX30" fmla="*/ 0 w 389618"/>
                    <a:gd name="connsiteY30" fmla="*/ 145649 h 347602"/>
                    <a:gd name="connsiteX0" fmla="*/ 0 w 397012"/>
                    <a:gd name="connsiteY0" fmla="*/ 17837 h 347602"/>
                    <a:gd name="connsiteX1" fmla="*/ 79723 w 397012"/>
                    <a:gd name="connsiteY1" fmla="*/ 0 h 347602"/>
                    <a:gd name="connsiteX2" fmla="*/ 166206 w 397012"/>
                    <a:gd name="connsiteY2" fmla="*/ 34656 h 347602"/>
                    <a:gd name="connsiteX3" fmla="*/ 174237 w 397012"/>
                    <a:gd name="connsiteY3" fmla="*/ 31330 h 347602"/>
                    <a:gd name="connsiteX4" fmla="*/ 308491 w 397012"/>
                    <a:gd name="connsiteY4" fmla="*/ 31330 h 347602"/>
                    <a:gd name="connsiteX5" fmla="*/ 342741 w 397012"/>
                    <a:gd name="connsiteY5" fmla="*/ 65580 h 347602"/>
                    <a:gd name="connsiteX6" fmla="*/ 332709 w 397012"/>
                    <a:gd name="connsiteY6" fmla="*/ 89798 h 347602"/>
                    <a:gd name="connsiteX7" fmla="*/ 311461 w 397012"/>
                    <a:gd name="connsiteY7" fmla="*/ 98599 h 347602"/>
                    <a:gd name="connsiteX8" fmla="*/ 311677 w 397012"/>
                    <a:gd name="connsiteY8" fmla="*/ 98750 h 347602"/>
                    <a:gd name="connsiteX9" fmla="*/ 314238 w 397012"/>
                    <a:gd name="connsiteY9" fmla="*/ 100541 h 347602"/>
                    <a:gd name="connsiteX10" fmla="*/ 368185 w 397012"/>
                    <a:gd name="connsiteY10" fmla="*/ 154908 h 347602"/>
                    <a:gd name="connsiteX11" fmla="*/ 368806 w 397012"/>
                    <a:gd name="connsiteY11" fmla="*/ 196927 h 347602"/>
                    <a:gd name="connsiteX12" fmla="*/ 362762 w 397012"/>
                    <a:gd name="connsiteY12" fmla="*/ 200244 h 347602"/>
                    <a:gd name="connsiteX13" fmla="*/ 386109 w 397012"/>
                    <a:gd name="connsiteY13" fmla="*/ 225435 h 347602"/>
                    <a:gd name="connsiteX14" fmla="*/ 387158 w 397012"/>
                    <a:gd name="connsiteY14" fmla="*/ 273100 h 347602"/>
                    <a:gd name="connsiteX15" fmla="*/ 366038 w 397012"/>
                    <a:gd name="connsiteY15" fmla="*/ 279095 h 347602"/>
                    <a:gd name="connsiteX16" fmla="*/ 376354 w 397012"/>
                    <a:gd name="connsiteY16" fmla="*/ 297016 h 347602"/>
                    <a:gd name="connsiteX17" fmla="*/ 366658 w 397012"/>
                    <a:gd name="connsiteY17" fmla="*/ 344269 h 347602"/>
                    <a:gd name="connsiteX18" fmla="*/ 354201 w 397012"/>
                    <a:gd name="connsiteY18" fmla="*/ 347580 h 347602"/>
                    <a:gd name="connsiteX19" fmla="*/ 341243 w 397012"/>
                    <a:gd name="connsiteY19" fmla="*/ 345443 h 347602"/>
                    <a:gd name="connsiteX20" fmla="*/ 319844 w 397012"/>
                    <a:gd name="connsiteY20" fmla="*/ 327046 h 347602"/>
                    <a:gd name="connsiteX21" fmla="*/ 308978 w 397012"/>
                    <a:gd name="connsiteY21" fmla="*/ 308172 h 347602"/>
                    <a:gd name="connsiteX22" fmla="*/ 294334 w 397012"/>
                    <a:gd name="connsiteY22" fmla="*/ 336836 h 347602"/>
                    <a:gd name="connsiteX23" fmla="*/ 281878 w 397012"/>
                    <a:gd name="connsiteY23" fmla="*/ 340147 h 347602"/>
                    <a:gd name="connsiteX24" fmla="*/ 268919 w 397012"/>
                    <a:gd name="connsiteY24" fmla="*/ 338010 h 347602"/>
                    <a:gd name="connsiteX25" fmla="*/ 247520 w 397012"/>
                    <a:gd name="connsiteY25" fmla="*/ 319613 h 347602"/>
                    <a:gd name="connsiteX26" fmla="*/ 206275 w 397012"/>
                    <a:gd name="connsiteY26" fmla="*/ 247970 h 347602"/>
                    <a:gd name="connsiteX27" fmla="*/ 151275 w 397012"/>
                    <a:gd name="connsiteY27" fmla="*/ 203307 h 347602"/>
                    <a:gd name="connsiteX28" fmla="*/ 145598 w 397012"/>
                    <a:gd name="connsiteY28" fmla="*/ 201032 h 347602"/>
                    <a:gd name="connsiteX29" fmla="*/ 58330 w 397012"/>
                    <a:gd name="connsiteY29" fmla="*/ 166060 h 347602"/>
                    <a:gd name="connsiteX30" fmla="*/ 0 w 397012"/>
                    <a:gd name="connsiteY30" fmla="*/ 17837 h 347602"/>
                    <a:gd name="connsiteX0" fmla="*/ 2865 w 399877"/>
                    <a:gd name="connsiteY0" fmla="*/ 17837 h 347602"/>
                    <a:gd name="connsiteX1" fmla="*/ 82588 w 399877"/>
                    <a:gd name="connsiteY1" fmla="*/ 0 h 347602"/>
                    <a:gd name="connsiteX2" fmla="*/ 169071 w 399877"/>
                    <a:gd name="connsiteY2" fmla="*/ 34656 h 347602"/>
                    <a:gd name="connsiteX3" fmla="*/ 177102 w 399877"/>
                    <a:gd name="connsiteY3" fmla="*/ 31330 h 347602"/>
                    <a:gd name="connsiteX4" fmla="*/ 311356 w 399877"/>
                    <a:gd name="connsiteY4" fmla="*/ 31330 h 347602"/>
                    <a:gd name="connsiteX5" fmla="*/ 345606 w 399877"/>
                    <a:gd name="connsiteY5" fmla="*/ 65580 h 347602"/>
                    <a:gd name="connsiteX6" fmla="*/ 335574 w 399877"/>
                    <a:gd name="connsiteY6" fmla="*/ 89798 h 347602"/>
                    <a:gd name="connsiteX7" fmla="*/ 314326 w 399877"/>
                    <a:gd name="connsiteY7" fmla="*/ 98599 h 347602"/>
                    <a:gd name="connsiteX8" fmla="*/ 314542 w 399877"/>
                    <a:gd name="connsiteY8" fmla="*/ 98750 h 347602"/>
                    <a:gd name="connsiteX9" fmla="*/ 317103 w 399877"/>
                    <a:gd name="connsiteY9" fmla="*/ 100541 h 347602"/>
                    <a:gd name="connsiteX10" fmla="*/ 371050 w 399877"/>
                    <a:gd name="connsiteY10" fmla="*/ 154908 h 347602"/>
                    <a:gd name="connsiteX11" fmla="*/ 371671 w 399877"/>
                    <a:gd name="connsiteY11" fmla="*/ 196927 h 347602"/>
                    <a:gd name="connsiteX12" fmla="*/ 365627 w 399877"/>
                    <a:gd name="connsiteY12" fmla="*/ 200244 h 347602"/>
                    <a:gd name="connsiteX13" fmla="*/ 388974 w 399877"/>
                    <a:gd name="connsiteY13" fmla="*/ 225435 h 347602"/>
                    <a:gd name="connsiteX14" fmla="*/ 390023 w 399877"/>
                    <a:gd name="connsiteY14" fmla="*/ 273100 h 347602"/>
                    <a:gd name="connsiteX15" fmla="*/ 368903 w 399877"/>
                    <a:gd name="connsiteY15" fmla="*/ 279095 h 347602"/>
                    <a:gd name="connsiteX16" fmla="*/ 379219 w 399877"/>
                    <a:gd name="connsiteY16" fmla="*/ 297016 h 347602"/>
                    <a:gd name="connsiteX17" fmla="*/ 369523 w 399877"/>
                    <a:gd name="connsiteY17" fmla="*/ 344269 h 347602"/>
                    <a:gd name="connsiteX18" fmla="*/ 357066 w 399877"/>
                    <a:gd name="connsiteY18" fmla="*/ 347580 h 347602"/>
                    <a:gd name="connsiteX19" fmla="*/ 344108 w 399877"/>
                    <a:gd name="connsiteY19" fmla="*/ 345443 h 347602"/>
                    <a:gd name="connsiteX20" fmla="*/ 322709 w 399877"/>
                    <a:gd name="connsiteY20" fmla="*/ 327046 h 347602"/>
                    <a:gd name="connsiteX21" fmla="*/ 311843 w 399877"/>
                    <a:gd name="connsiteY21" fmla="*/ 308172 h 347602"/>
                    <a:gd name="connsiteX22" fmla="*/ 297199 w 399877"/>
                    <a:gd name="connsiteY22" fmla="*/ 336836 h 347602"/>
                    <a:gd name="connsiteX23" fmla="*/ 284743 w 399877"/>
                    <a:gd name="connsiteY23" fmla="*/ 340147 h 347602"/>
                    <a:gd name="connsiteX24" fmla="*/ 271784 w 399877"/>
                    <a:gd name="connsiteY24" fmla="*/ 338010 h 347602"/>
                    <a:gd name="connsiteX25" fmla="*/ 250385 w 399877"/>
                    <a:gd name="connsiteY25" fmla="*/ 319613 h 347602"/>
                    <a:gd name="connsiteX26" fmla="*/ 209140 w 399877"/>
                    <a:gd name="connsiteY26" fmla="*/ 247970 h 347602"/>
                    <a:gd name="connsiteX27" fmla="*/ 154140 w 399877"/>
                    <a:gd name="connsiteY27" fmla="*/ 203307 h 347602"/>
                    <a:gd name="connsiteX28" fmla="*/ 148463 w 399877"/>
                    <a:gd name="connsiteY28" fmla="*/ 201032 h 347602"/>
                    <a:gd name="connsiteX29" fmla="*/ 61195 w 399877"/>
                    <a:gd name="connsiteY29" fmla="*/ 166060 h 347602"/>
                    <a:gd name="connsiteX30" fmla="*/ 2865 w 399877"/>
                    <a:gd name="connsiteY30" fmla="*/ 17837 h 347602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177102 w 399877"/>
                    <a:gd name="connsiteY3" fmla="*/ 130812 h 447084"/>
                    <a:gd name="connsiteX4" fmla="*/ 311356 w 399877"/>
                    <a:gd name="connsiteY4" fmla="*/ 130812 h 447084"/>
                    <a:gd name="connsiteX5" fmla="*/ 345606 w 399877"/>
                    <a:gd name="connsiteY5" fmla="*/ 165062 h 447084"/>
                    <a:gd name="connsiteX6" fmla="*/ 335574 w 399877"/>
                    <a:gd name="connsiteY6" fmla="*/ 189280 h 447084"/>
                    <a:gd name="connsiteX7" fmla="*/ 314326 w 399877"/>
                    <a:gd name="connsiteY7" fmla="*/ 198081 h 447084"/>
                    <a:gd name="connsiteX8" fmla="*/ 314542 w 399877"/>
                    <a:gd name="connsiteY8" fmla="*/ 198232 h 447084"/>
                    <a:gd name="connsiteX9" fmla="*/ 317103 w 399877"/>
                    <a:gd name="connsiteY9" fmla="*/ 200023 h 447084"/>
                    <a:gd name="connsiteX10" fmla="*/ 371050 w 399877"/>
                    <a:gd name="connsiteY10" fmla="*/ 254390 h 447084"/>
                    <a:gd name="connsiteX11" fmla="*/ 371671 w 399877"/>
                    <a:gd name="connsiteY11" fmla="*/ 296409 h 447084"/>
                    <a:gd name="connsiteX12" fmla="*/ 365627 w 399877"/>
                    <a:gd name="connsiteY12" fmla="*/ 299726 h 447084"/>
                    <a:gd name="connsiteX13" fmla="*/ 388974 w 399877"/>
                    <a:gd name="connsiteY13" fmla="*/ 324917 h 447084"/>
                    <a:gd name="connsiteX14" fmla="*/ 390023 w 399877"/>
                    <a:gd name="connsiteY14" fmla="*/ 372582 h 447084"/>
                    <a:gd name="connsiteX15" fmla="*/ 368903 w 399877"/>
                    <a:gd name="connsiteY15" fmla="*/ 378577 h 447084"/>
                    <a:gd name="connsiteX16" fmla="*/ 379219 w 399877"/>
                    <a:gd name="connsiteY16" fmla="*/ 396498 h 447084"/>
                    <a:gd name="connsiteX17" fmla="*/ 369523 w 399877"/>
                    <a:gd name="connsiteY17" fmla="*/ 443751 h 447084"/>
                    <a:gd name="connsiteX18" fmla="*/ 357066 w 399877"/>
                    <a:gd name="connsiteY18" fmla="*/ 447062 h 447084"/>
                    <a:gd name="connsiteX19" fmla="*/ 344108 w 399877"/>
                    <a:gd name="connsiteY19" fmla="*/ 444925 h 447084"/>
                    <a:gd name="connsiteX20" fmla="*/ 322709 w 399877"/>
                    <a:gd name="connsiteY20" fmla="*/ 426528 h 447084"/>
                    <a:gd name="connsiteX21" fmla="*/ 311843 w 399877"/>
                    <a:gd name="connsiteY21" fmla="*/ 407654 h 447084"/>
                    <a:gd name="connsiteX22" fmla="*/ 297199 w 399877"/>
                    <a:gd name="connsiteY22" fmla="*/ 436318 h 447084"/>
                    <a:gd name="connsiteX23" fmla="*/ 284743 w 399877"/>
                    <a:gd name="connsiteY23" fmla="*/ 439629 h 447084"/>
                    <a:gd name="connsiteX24" fmla="*/ 271784 w 399877"/>
                    <a:gd name="connsiteY24" fmla="*/ 437492 h 447084"/>
                    <a:gd name="connsiteX25" fmla="*/ 250385 w 399877"/>
                    <a:gd name="connsiteY25" fmla="*/ 419095 h 447084"/>
                    <a:gd name="connsiteX26" fmla="*/ 209140 w 399877"/>
                    <a:gd name="connsiteY26" fmla="*/ 347452 h 447084"/>
                    <a:gd name="connsiteX27" fmla="*/ 154140 w 399877"/>
                    <a:gd name="connsiteY27" fmla="*/ 302789 h 447084"/>
                    <a:gd name="connsiteX28" fmla="*/ 148463 w 399877"/>
                    <a:gd name="connsiteY28" fmla="*/ 300514 h 447084"/>
                    <a:gd name="connsiteX29" fmla="*/ 61195 w 399877"/>
                    <a:gd name="connsiteY29" fmla="*/ 265542 h 447084"/>
                    <a:gd name="connsiteX30" fmla="*/ 2865 w 399877"/>
                    <a:gd name="connsiteY30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177102 w 399877"/>
                    <a:gd name="connsiteY3" fmla="*/ 130812 h 447084"/>
                    <a:gd name="connsiteX4" fmla="*/ 311356 w 399877"/>
                    <a:gd name="connsiteY4" fmla="*/ 130812 h 447084"/>
                    <a:gd name="connsiteX5" fmla="*/ 345606 w 399877"/>
                    <a:gd name="connsiteY5" fmla="*/ 165062 h 447084"/>
                    <a:gd name="connsiteX6" fmla="*/ 335574 w 399877"/>
                    <a:gd name="connsiteY6" fmla="*/ 189280 h 447084"/>
                    <a:gd name="connsiteX7" fmla="*/ 314326 w 399877"/>
                    <a:gd name="connsiteY7" fmla="*/ 198081 h 447084"/>
                    <a:gd name="connsiteX8" fmla="*/ 314542 w 399877"/>
                    <a:gd name="connsiteY8" fmla="*/ 198232 h 447084"/>
                    <a:gd name="connsiteX9" fmla="*/ 317103 w 399877"/>
                    <a:gd name="connsiteY9" fmla="*/ 200023 h 447084"/>
                    <a:gd name="connsiteX10" fmla="*/ 371050 w 399877"/>
                    <a:gd name="connsiteY10" fmla="*/ 254390 h 447084"/>
                    <a:gd name="connsiteX11" fmla="*/ 371671 w 399877"/>
                    <a:gd name="connsiteY11" fmla="*/ 296409 h 447084"/>
                    <a:gd name="connsiteX12" fmla="*/ 365627 w 399877"/>
                    <a:gd name="connsiteY12" fmla="*/ 299726 h 447084"/>
                    <a:gd name="connsiteX13" fmla="*/ 388974 w 399877"/>
                    <a:gd name="connsiteY13" fmla="*/ 324917 h 447084"/>
                    <a:gd name="connsiteX14" fmla="*/ 390023 w 399877"/>
                    <a:gd name="connsiteY14" fmla="*/ 372582 h 447084"/>
                    <a:gd name="connsiteX15" fmla="*/ 368903 w 399877"/>
                    <a:gd name="connsiteY15" fmla="*/ 378577 h 447084"/>
                    <a:gd name="connsiteX16" fmla="*/ 379219 w 399877"/>
                    <a:gd name="connsiteY16" fmla="*/ 396498 h 447084"/>
                    <a:gd name="connsiteX17" fmla="*/ 369523 w 399877"/>
                    <a:gd name="connsiteY17" fmla="*/ 443751 h 447084"/>
                    <a:gd name="connsiteX18" fmla="*/ 357066 w 399877"/>
                    <a:gd name="connsiteY18" fmla="*/ 447062 h 447084"/>
                    <a:gd name="connsiteX19" fmla="*/ 344108 w 399877"/>
                    <a:gd name="connsiteY19" fmla="*/ 444925 h 447084"/>
                    <a:gd name="connsiteX20" fmla="*/ 322709 w 399877"/>
                    <a:gd name="connsiteY20" fmla="*/ 426528 h 447084"/>
                    <a:gd name="connsiteX21" fmla="*/ 311843 w 399877"/>
                    <a:gd name="connsiteY21" fmla="*/ 407654 h 447084"/>
                    <a:gd name="connsiteX22" fmla="*/ 297199 w 399877"/>
                    <a:gd name="connsiteY22" fmla="*/ 436318 h 447084"/>
                    <a:gd name="connsiteX23" fmla="*/ 284743 w 399877"/>
                    <a:gd name="connsiteY23" fmla="*/ 439629 h 447084"/>
                    <a:gd name="connsiteX24" fmla="*/ 271784 w 399877"/>
                    <a:gd name="connsiteY24" fmla="*/ 437492 h 447084"/>
                    <a:gd name="connsiteX25" fmla="*/ 250385 w 399877"/>
                    <a:gd name="connsiteY25" fmla="*/ 419095 h 447084"/>
                    <a:gd name="connsiteX26" fmla="*/ 209140 w 399877"/>
                    <a:gd name="connsiteY26" fmla="*/ 347452 h 447084"/>
                    <a:gd name="connsiteX27" fmla="*/ 154140 w 399877"/>
                    <a:gd name="connsiteY27" fmla="*/ 302789 h 447084"/>
                    <a:gd name="connsiteX28" fmla="*/ 148463 w 399877"/>
                    <a:gd name="connsiteY28" fmla="*/ 300514 h 447084"/>
                    <a:gd name="connsiteX29" fmla="*/ 61195 w 399877"/>
                    <a:gd name="connsiteY29" fmla="*/ 265542 h 447084"/>
                    <a:gd name="connsiteX30" fmla="*/ 2865 w 399877"/>
                    <a:gd name="connsiteY30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232928 w 399877"/>
                    <a:gd name="connsiteY2" fmla="*/ 124561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232928 w 399877"/>
                    <a:gd name="connsiteY2" fmla="*/ 124561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27539 h 457304"/>
                    <a:gd name="connsiteX1" fmla="*/ 57932 w 399877"/>
                    <a:gd name="connsiteY1" fmla="*/ 10220 h 457304"/>
                    <a:gd name="connsiteX2" fmla="*/ 232928 w 399877"/>
                    <a:gd name="connsiteY2" fmla="*/ 134781 h 457304"/>
                    <a:gd name="connsiteX3" fmla="*/ 311356 w 399877"/>
                    <a:gd name="connsiteY3" fmla="*/ 141032 h 457304"/>
                    <a:gd name="connsiteX4" fmla="*/ 345606 w 399877"/>
                    <a:gd name="connsiteY4" fmla="*/ 175282 h 457304"/>
                    <a:gd name="connsiteX5" fmla="*/ 335574 w 399877"/>
                    <a:gd name="connsiteY5" fmla="*/ 199500 h 457304"/>
                    <a:gd name="connsiteX6" fmla="*/ 314326 w 399877"/>
                    <a:gd name="connsiteY6" fmla="*/ 208301 h 457304"/>
                    <a:gd name="connsiteX7" fmla="*/ 314542 w 399877"/>
                    <a:gd name="connsiteY7" fmla="*/ 208452 h 457304"/>
                    <a:gd name="connsiteX8" fmla="*/ 317103 w 399877"/>
                    <a:gd name="connsiteY8" fmla="*/ 210243 h 457304"/>
                    <a:gd name="connsiteX9" fmla="*/ 371050 w 399877"/>
                    <a:gd name="connsiteY9" fmla="*/ 264610 h 457304"/>
                    <a:gd name="connsiteX10" fmla="*/ 371671 w 399877"/>
                    <a:gd name="connsiteY10" fmla="*/ 306629 h 457304"/>
                    <a:gd name="connsiteX11" fmla="*/ 365627 w 399877"/>
                    <a:gd name="connsiteY11" fmla="*/ 309946 h 457304"/>
                    <a:gd name="connsiteX12" fmla="*/ 388974 w 399877"/>
                    <a:gd name="connsiteY12" fmla="*/ 335137 h 457304"/>
                    <a:gd name="connsiteX13" fmla="*/ 390023 w 399877"/>
                    <a:gd name="connsiteY13" fmla="*/ 382802 h 457304"/>
                    <a:gd name="connsiteX14" fmla="*/ 368903 w 399877"/>
                    <a:gd name="connsiteY14" fmla="*/ 388797 h 457304"/>
                    <a:gd name="connsiteX15" fmla="*/ 379219 w 399877"/>
                    <a:gd name="connsiteY15" fmla="*/ 406718 h 457304"/>
                    <a:gd name="connsiteX16" fmla="*/ 369523 w 399877"/>
                    <a:gd name="connsiteY16" fmla="*/ 453971 h 457304"/>
                    <a:gd name="connsiteX17" fmla="*/ 357066 w 399877"/>
                    <a:gd name="connsiteY17" fmla="*/ 457282 h 457304"/>
                    <a:gd name="connsiteX18" fmla="*/ 344108 w 399877"/>
                    <a:gd name="connsiteY18" fmla="*/ 455145 h 457304"/>
                    <a:gd name="connsiteX19" fmla="*/ 322709 w 399877"/>
                    <a:gd name="connsiteY19" fmla="*/ 436748 h 457304"/>
                    <a:gd name="connsiteX20" fmla="*/ 311843 w 399877"/>
                    <a:gd name="connsiteY20" fmla="*/ 417874 h 457304"/>
                    <a:gd name="connsiteX21" fmla="*/ 297199 w 399877"/>
                    <a:gd name="connsiteY21" fmla="*/ 446538 h 457304"/>
                    <a:gd name="connsiteX22" fmla="*/ 284743 w 399877"/>
                    <a:gd name="connsiteY22" fmla="*/ 449849 h 457304"/>
                    <a:gd name="connsiteX23" fmla="*/ 271784 w 399877"/>
                    <a:gd name="connsiteY23" fmla="*/ 447712 h 457304"/>
                    <a:gd name="connsiteX24" fmla="*/ 250385 w 399877"/>
                    <a:gd name="connsiteY24" fmla="*/ 429315 h 457304"/>
                    <a:gd name="connsiteX25" fmla="*/ 209140 w 399877"/>
                    <a:gd name="connsiteY25" fmla="*/ 357672 h 457304"/>
                    <a:gd name="connsiteX26" fmla="*/ 154140 w 399877"/>
                    <a:gd name="connsiteY26" fmla="*/ 313009 h 457304"/>
                    <a:gd name="connsiteX27" fmla="*/ 148463 w 399877"/>
                    <a:gd name="connsiteY27" fmla="*/ 310734 h 457304"/>
                    <a:gd name="connsiteX28" fmla="*/ 61195 w 399877"/>
                    <a:gd name="connsiteY28" fmla="*/ 275762 h 457304"/>
                    <a:gd name="connsiteX29" fmla="*/ 2865 w 399877"/>
                    <a:gd name="connsiteY29" fmla="*/ 127539 h 457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399877" h="457304">
                      <a:moveTo>
                        <a:pt x="2865" y="127539"/>
                      </a:moveTo>
                      <a:cubicBezTo>
                        <a:pt x="6430" y="99862"/>
                        <a:pt x="31463" y="28719"/>
                        <a:pt x="57932" y="10220"/>
                      </a:cubicBezTo>
                      <a:cubicBezTo>
                        <a:pt x="138647" y="-8372"/>
                        <a:pt x="237140" y="-18251"/>
                        <a:pt x="232928" y="134781"/>
                      </a:cubicBezTo>
                      <a:lnTo>
                        <a:pt x="311356" y="141032"/>
                      </a:lnTo>
                      <a:cubicBezTo>
                        <a:pt x="330272" y="141032"/>
                        <a:pt x="345606" y="156366"/>
                        <a:pt x="345606" y="175282"/>
                      </a:cubicBezTo>
                      <a:cubicBezTo>
                        <a:pt x="345606" y="184740"/>
                        <a:pt x="341772" y="193303"/>
                        <a:pt x="335574" y="199500"/>
                      </a:cubicBezTo>
                      <a:lnTo>
                        <a:pt x="314326" y="208301"/>
                      </a:lnTo>
                      <a:lnTo>
                        <a:pt x="314542" y="208452"/>
                      </a:lnTo>
                      <a:cubicBezTo>
                        <a:pt x="315612" y="208804"/>
                        <a:pt x="316371" y="209504"/>
                        <a:pt x="317103" y="210243"/>
                      </a:cubicBezTo>
                      <a:lnTo>
                        <a:pt x="371050" y="264610"/>
                      </a:lnTo>
                      <a:cubicBezTo>
                        <a:pt x="383553" y="277209"/>
                        <a:pt x="383831" y="296022"/>
                        <a:pt x="371671" y="306629"/>
                      </a:cubicBezTo>
                      <a:lnTo>
                        <a:pt x="365627" y="309946"/>
                      </a:lnTo>
                      <a:lnTo>
                        <a:pt x="388974" y="335137"/>
                      </a:lnTo>
                      <a:cubicBezTo>
                        <a:pt x="403092" y="350368"/>
                        <a:pt x="403561" y="371709"/>
                        <a:pt x="390023" y="382802"/>
                      </a:cubicBezTo>
                      <a:cubicBezTo>
                        <a:pt x="384164" y="387605"/>
                        <a:pt x="376642" y="389699"/>
                        <a:pt x="368903" y="388797"/>
                      </a:cubicBezTo>
                      <a:lnTo>
                        <a:pt x="379219" y="406718"/>
                      </a:lnTo>
                      <a:cubicBezTo>
                        <a:pt x="389468" y="424523"/>
                        <a:pt x="385127" y="445678"/>
                        <a:pt x="369523" y="453971"/>
                      </a:cubicBezTo>
                      <a:cubicBezTo>
                        <a:pt x="365621" y="456044"/>
                        <a:pt x="361386" y="457118"/>
                        <a:pt x="357066" y="457282"/>
                      </a:cubicBezTo>
                      <a:cubicBezTo>
                        <a:pt x="352746" y="457447"/>
                        <a:pt x="348343" y="456704"/>
                        <a:pt x="344108" y="455145"/>
                      </a:cubicBezTo>
                      <a:cubicBezTo>
                        <a:pt x="335636" y="452028"/>
                        <a:pt x="327833" y="445650"/>
                        <a:pt x="322709" y="436748"/>
                      </a:cubicBezTo>
                      <a:lnTo>
                        <a:pt x="311843" y="417874"/>
                      </a:lnTo>
                      <a:cubicBezTo>
                        <a:pt x="312934" y="429901"/>
                        <a:pt x="307539" y="441043"/>
                        <a:pt x="297199" y="446538"/>
                      </a:cubicBezTo>
                      <a:cubicBezTo>
                        <a:pt x="293298" y="448611"/>
                        <a:pt x="289062" y="449684"/>
                        <a:pt x="284743" y="449849"/>
                      </a:cubicBezTo>
                      <a:cubicBezTo>
                        <a:pt x="280424" y="450014"/>
                        <a:pt x="276019" y="449271"/>
                        <a:pt x="271784" y="447712"/>
                      </a:cubicBezTo>
                      <a:cubicBezTo>
                        <a:pt x="263312" y="444596"/>
                        <a:pt x="255510" y="438217"/>
                        <a:pt x="250385" y="429315"/>
                      </a:cubicBezTo>
                      <a:lnTo>
                        <a:pt x="209140" y="357672"/>
                      </a:lnTo>
                      <a:lnTo>
                        <a:pt x="154140" y="313009"/>
                      </a:lnTo>
                      <a:lnTo>
                        <a:pt x="148463" y="310734"/>
                      </a:lnTo>
                      <a:lnTo>
                        <a:pt x="61195" y="275762"/>
                      </a:lnTo>
                      <a:cubicBezTo>
                        <a:pt x="44216" y="268958"/>
                        <a:pt x="-13413" y="221635"/>
                        <a:pt x="2865" y="12753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66" name="フリーフォーム: 図形 1865">
                  <a:extLst>
                    <a:ext uri="{FF2B5EF4-FFF2-40B4-BE49-F238E27FC236}">
                      <a16:creationId xmlns:a16="http://schemas.microsoft.com/office/drawing/2014/main" id="{40F8AA97-9469-414E-B030-64C92322DE89}"/>
                    </a:ext>
                  </a:extLst>
                </p:cNvPr>
                <p:cNvSpPr/>
                <p:nvPr/>
              </p:nvSpPr>
              <p:spPr bwMode="auto">
                <a:xfrm rot="1735894">
                  <a:off x="6021689" y="1756589"/>
                  <a:ext cx="579674" cy="1109620"/>
                </a:xfrm>
                <a:custGeom>
                  <a:avLst/>
                  <a:gdLst>
                    <a:gd name="connsiteX0" fmla="*/ 192464 w 514134"/>
                    <a:gd name="connsiteY0" fmla="*/ 0 h 987147"/>
                    <a:gd name="connsiteX1" fmla="*/ 196079 w 514134"/>
                    <a:gd name="connsiteY1" fmla="*/ 861 h 987147"/>
                    <a:gd name="connsiteX2" fmla="*/ 170279 w 514134"/>
                    <a:gd name="connsiteY2" fmla="*/ 50209 h 987147"/>
                    <a:gd name="connsiteX3" fmla="*/ 159905 w 514134"/>
                    <a:gd name="connsiteY3" fmla="*/ 116473 h 987147"/>
                    <a:gd name="connsiteX4" fmla="*/ 198570 w 514134"/>
                    <a:gd name="connsiteY4" fmla="*/ 236850 h 987147"/>
                    <a:gd name="connsiteX5" fmla="*/ 225978 w 514134"/>
                    <a:gd name="connsiteY5" fmla="*/ 260681 h 987147"/>
                    <a:gd name="connsiteX6" fmla="*/ 247887 w 514134"/>
                    <a:gd name="connsiteY6" fmla="*/ 377332 h 987147"/>
                    <a:gd name="connsiteX7" fmla="*/ 504510 w 514134"/>
                    <a:gd name="connsiteY7" fmla="*/ 738490 h 987147"/>
                    <a:gd name="connsiteX8" fmla="*/ 234665 w 514134"/>
                    <a:gd name="connsiteY8" fmla="*/ 970435 h 987147"/>
                    <a:gd name="connsiteX9" fmla="*/ 192464 w 514134"/>
                    <a:gd name="connsiteY9" fmla="*/ 0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9" fmla="*/ 251345 w 514134"/>
                    <a:gd name="connsiteY9" fmla="*/ 207913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7" fmla="*/ 170279 w 514134"/>
                    <a:gd name="connsiteY7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0" fmla="*/ 225978 w 514134"/>
                    <a:gd name="connsiteY0" fmla="*/ 260681 h 987147"/>
                    <a:gd name="connsiteX1" fmla="*/ 247887 w 514134"/>
                    <a:gd name="connsiteY1" fmla="*/ 377332 h 987147"/>
                    <a:gd name="connsiteX2" fmla="*/ 504510 w 514134"/>
                    <a:gd name="connsiteY2" fmla="*/ 738490 h 987147"/>
                    <a:gd name="connsiteX3" fmla="*/ 234665 w 514134"/>
                    <a:gd name="connsiteY3" fmla="*/ 970435 h 987147"/>
                    <a:gd name="connsiteX4" fmla="*/ 192464 w 514134"/>
                    <a:gd name="connsiteY4" fmla="*/ 0 h 987147"/>
                    <a:gd name="connsiteX0" fmla="*/ 193490 w 481646"/>
                    <a:gd name="connsiteY0" fmla="*/ 260681 h 987147"/>
                    <a:gd name="connsiteX1" fmla="*/ 215399 w 481646"/>
                    <a:gd name="connsiteY1" fmla="*/ 377332 h 987147"/>
                    <a:gd name="connsiteX2" fmla="*/ 472022 w 481646"/>
                    <a:gd name="connsiteY2" fmla="*/ 738490 h 987147"/>
                    <a:gd name="connsiteX3" fmla="*/ 202177 w 481646"/>
                    <a:gd name="connsiteY3" fmla="*/ 970435 h 987147"/>
                    <a:gd name="connsiteX4" fmla="*/ 256 w 481646"/>
                    <a:gd name="connsiteY4" fmla="*/ 644117 h 987147"/>
                    <a:gd name="connsiteX5" fmla="*/ 159976 w 481646"/>
                    <a:gd name="connsiteY5" fmla="*/ 0 h 987147"/>
                    <a:gd name="connsiteX0" fmla="*/ 288921 w 577077"/>
                    <a:gd name="connsiteY0" fmla="*/ 260681 h 987147"/>
                    <a:gd name="connsiteX1" fmla="*/ 310830 w 577077"/>
                    <a:gd name="connsiteY1" fmla="*/ 377332 h 987147"/>
                    <a:gd name="connsiteX2" fmla="*/ 567453 w 577077"/>
                    <a:gd name="connsiteY2" fmla="*/ 738490 h 987147"/>
                    <a:gd name="connsiteX3" fmla="*/ 297608 w 577077"/>
                    <a:gd name="connsiteY3" fmla="*/ 970435 h 987147"/>
                    <a:gd name="connsiteX4" fmla="*/ 154 w 577077"/>
                    <a:gd name="connsiteY4" fmla="*/ 605788 h 987147"/>
                    <a:gd name="connsiteX5" fmla="*/ 255407 w 577077"/>
                    <a:gd name="connsiteY5" fmla="*/ 0 h 987147"/>
                    <a:gd name="connsiteX0" fmla="*/ 297365 w 585521"/>
                    <a:gd name="connsiteY0" fmla="*/ 260681 h 987147"/>
                    <a:gd name="connsiteX1" fmla="*/ 319274 w 585521"/>
                    <a:gd name="connsiteY1" fmla="*/ 377332 h 987147"/>
                    <a:gd name="connsiteX2" fmla="*/ 575897 w 585521"/>
                    <a:gd name="connsiteY2" fmla="*/ 738490 h 987147"/>
                    <a:gd name="connsiteX3" fmla="*/ 306052 w 585521"/>
                    <a:gd name="connsiteY3" fmla="*/ 970435 h 987147"/>
                    <a:gd name="connsiteX4" fmla="*/ 8598 w 585521"/>
                    <a:gd name="connsiteY4" fmla="*/ 605788 h 987147"/>
                    <a:gd name="connsiteX5" fmla="*/ 263851 w 585521"/>
                    <a:gd name="connsiteY5" fmla="*/ 0 h 987147"/>
                    <a:gd name="connsiteX0" fmla="*/ 300878 w 589034"/>
                    <a:gd name="connsiteY0" fmla="*/ 260681 h 987147"/>
                    <a:gd name="connsiteX1" fmla="*/ 322787 w 589034"/>
                    <a:gd name="connsiteY1" fmla="*/ 377332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9034"/>
                    <a:gd name="connsiteY0" fmla="*/ 260681 h 987147"/>
                    <a:gd name="connsiteX1" fmla="*/ 255168 w 589034"/>
                    <a:gd name="connsiteY1" fmla="*/ 537020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9034"/>
                    <a:gd name="connsiteY0" fmla="*/ 260681 h 987147"/>
                    <a:gd name="connsiteX1" fmla="*/ 255168 w 589034"/>
                    <a:gd name="connsiteY1" fmla="*/ 537020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6238"/>
                    <a:gd name="connsiteY0" fmla="*/ 260681 h 988588"/>
                    <a:gd name="connsiteX1" fmla="*/ 255168 w 586238"/>
                    <a:gd name="connsiteY1" fmla="*/ 537020 h 988588"/>
                    <a:gd name="connsiteX2" fmla="*/ 576512 w 586238"/>
                    <a:gd name="connsiteY2" fmla="*/ 759278 h 988588"/>
                    <a:gd name="connsiteX3" fmla="*/ 309565 w 586238"/>
                    <a:gd name="connsiteY3" fmla="*/ 970435 h 988588"/>
                    <a:gd name="connsiteX4" fmla="*/ 12111 w 586238"/>
                    <a:gd name="connsiteY4" fmla="*/ 605788 h 988588"/>
                    <a:gd name="connsiteX5" fmla="*/ 267364 w 586238"/>
                    <a:gd name="connsiteY5" fmla="*/ 0 h 988588"/>
                    <a:gd name="connsiteX0" fmla="*/ 291178 w 576538"/>
                    <a:gd name="connsiteY0" fmla="*/ 260681 h 988588"/>
                    <a:gd name="connsiteX1" fmla="*/ 245468 w 576538"/>
                    <a:gd name="connsiteY1" fmla="*/ 537020 h 988588"/>
                    <a:gd name="connsiteX2" fmla="*/ 566812 w 576538"/>
                    <a:gd name="connsiteY2" fmla="*/ 759278 h 988588"/>
                    <a:gd name="connsiteX3" fmla="*/ 299865 w 576538"/>
                    <a:gd name="connsiteY3" fmla="*/ 970435 h 988588"/>
                    <a:gd name="connsiteX4" fmla="*/ 2411 w 576538"/>
                    <a:gd name="connsiteY4" fmla="*/ 605788 h 988588"/>
                    <a:gd name="connsiteX5" fmla="*/ 257664 w 576538"/>
                    <a:gd name="connsiteY5" fmla="*/ 0 h 988588"/>
                    <a:gd name="connsiteX0" fmla="*/ 295287 w 580647"/>
                    <a:gd name="connsiteY0" fmla="*/ 260681 h 988588"/>
                    <a:gd name="connsiteX1" fmla="*/ 249577 w 580647"/>
                    <a:gd name="connsiteY1" fmla="*/ 537020 h 988588"/>
                    <a:gd name="connsiteX2" fmla="*/ 570921 w 580647"/>
                    <a:gd name="connsiteY2" fmla="*/ 759278 h 988588"/>
                    <a:gd name="connsiteX3" fmla="*/ 303974 w 580647"/>
                    <a:gd name="connsiteY3" fmla="*/ 970435 h 988588"/>
                    <a:gd name="connsiteX4" fmla="*/ 6520 w 580647"/>
                    <a:gd name="connsiteY4" fmla="*/ 605788 h 988588"/>
                    <a:gd name="connsiteX5" fmla="*/ 261773 w 580647"/>
                    <a:gd name="connsiteY5" fmla="*/ 0 h 988588"/>
                    <a:gd name="connsiteX0" fmla="*/ 297962 w 583322"/>
                    <a:gd name="connsiteY0" fmla="*/ 260681 h 988588"/>
                    <a:gd name="connsiteX1" fmla="*/ 252252 w 583322"/>
                    <a:gd name="connsiteY1" fmla="*/ 537020 h 988588"/>
                    <a:gd name="connsiteX2" fmla="*/ 573596 w 583322"/>
                    <a:gd name="connsiteY2" fmla="*/ 759278 h 988588"/>
                    <a:gd name="connsiteX3" fmla="*/ 306649 w 583322"/>
                    <a:gd name="connsiteY3" fmla="*/ 970435 h 988588"/>
                    <a:gd name="connsiteX4" fmla="*/ 9195 w 583322"/>
                    <a:gd name="connsiteY4" fmla="*/ 605788 h 988588"/>
                    <a:gd name="connsiteX5" fmla="*/ 264448 w 583322"/>
                    <a:gd name="connsiteY5" fmla="*/ 0 h 988588"/>
                    <a:gd name="connsiteX0" fmla="*/ 297962 w 583322"/>
                    <a:gd name="connsiteY0" fmla="*/ 260681 h 988588"/>
                    <a:gd name="connsiteX1" fmla="*/ 252252 w 583322"/>
                    <a:gd name="connsiteY1" fmla="*/ 537020 h 988588"/>
                    <a:gd name="connsiteX2" fmla="*/ 573596 w 583322"/>
                    <a:gd name="connsiteY2" fmla="*/ 759278 h 988588"/>
                    <a:gd name="connsiteX3" fmla="*/ 306649 w 583322"/>
                    <a:gd name="connsiteY3" fmla="*/ 970435 h 988588"/>
                    <a:gd name="connsiteX4" fmla="*/ 9195 w 583322"/>
                    <a:gd name="connsiteY4" fmla="*/ 605788 h 988588"/>
                    <a:gd name="connsiteX5" fmla="*/ 264448 w 583322"/>
                    <a:gd name="connsiteY5" fmla="*/ 0 h 988588"/>
                    <a:gd name="connsiteX0" fmla="*/ 297962 w 583355"/>
                    <a:gd name="connsiteY0" fmla="*/ 260681 h 970794"/>
                    <a:gd name="connsiteX1" fmla="*/ 252252 w 583355"/>
                    <a:gd name="connsiteY1" fmla="*/ 537020 h 970794"/>
                    <a:gd name="connsiteX2" fmla="*/ 573596 w 583355"/>
                    <a:gd name="connsiteY2" fmla="*/ 759278 h 970794"/>
                    <a:gd name="connsiteX3" fmla="*/ 306649 w 583355"/>
                    <a:gd name="connsiteY3" fmla="*/ 970435 h 970794"/>
                    <a:gd name="connsiteX4" fmla="*/ 9195 w 583355"/>
                    <a:gd name="connsiteY4" fmla="*/ 605788 h 970794"/>
                    <a:gd name="connsiteX5" fmla="*/ 264448 w 583355"/>
                    <a:gd name="connsiteY5" fmla="*/ 0 h 970794"/>
                    <a:gd name="connsiteX0" fmla="*/ 289165 w 574925"/>
                    <a:gd name="connsiteY0" fmla="*/ 260681 h 1006001"/>
                    <a:gd name="connsiteX1" fmla="*/ 243455 w 574925"/>
                    <a:gd name="connsiteY1" fmla="*/ 537020 h 1006001"/>
                    <a:gd name="connsiteX2" fmla="*/ 564799 w 574925"/>
                    <a:gd name="connsiteY2" fmla="*/ 759278 h 1006001"/>
                    <a:gd name="connsiteX3" fmla="*/ 307766 w 574925"/>
                    <a:gd name="connsiteY3" fmla="*/ 1005726 h 1006001"/>
                    <a:gd name="connsiteX4" fmla="*/ 398 w 574925"/>
                    <a:gd name="connsiteY4" fmla="*/ 605788 h 1006001"/>
                    <a:gd name="connsiteX5" fmla="*/ 255651 w 574925"/>
                    <a:gd name="connsiteY5" fmla="*/ 0 h 1006001"/>
                    <a:gd name="connsiteX0" fmla="*/ 289165 w 574925"/>
                    <a:gd name="connsiteY0" fmla="*/ 260681 h 1006001"/>
                    <a:gd name="connsiteX1" fmla="*/ 243455 w 574925"/>
                    <a:gd name="connsiteY1" fmla="*/ 537020 h 1006001"/>
                    <a:gd name="connsiteX2" fmla="*/ 564799 w 574925"/>
                    <a:gd name="connsiteY2" fmla="*/ 759278 h 1006001"/>
                    <a:gd name="connsiteX3" fmla="*/ 307766 w 574925"/>
                    <a:gd name="connsiteY3" fmla="*/ 1005726 h 1006001"/>
                    <a:gd name="connsiteX4" fmla="*/ 398 w 574925"/>
                    <a:gd name="connsiteY4" fmla="*/ 605788 h 1006001"/>
                    <a:gd name="connsiteX5" fmla="*/ 255651 w 574925"/>
                    <a:gd name="connsiteY5" fmla="*/ 0 h 1006001"/>
                    <a:gd name="connsiteX0" fmla="*/ 289165 w 565973"/>
                    <a:gd name="connsiteY0" fmla="*/ 260681 h 1006240"/>
                    <a:gd name="connsiteX1" fmla="*/ 243455 w 565973"/>
                    <a:gd name="connsiteY1" fmla="*/ 537020 h 1006240"/>
                    <a:gd name="connsiteX2" fmla="*/ 555475 w 565973"/>
                    <a:gd name="connsiteY2" fmla="*/ 829185 h 1006240"/>
                    <a:gd name="connsiteX3" fmla="*/ 307766 w 565973"/>
                    <a:gd name="connsiteY3" fmla="*/ 1005726 h 1006240"/>
                    <a:gd name="connsiteX4" fmla="*/ 398 w 565973"/>
                    <a:gd name="connsiteY4" fmla="*/ 605788 h 1006240"/>
                    <a:gd name="connsiteX5" fmla="*/ 255651 w 565973"/>
                    <a:gd name="connsiteY5" fmla="*/ 0 h 1006240"/>
                    <a:gd name="connsiteX0" fmla="*/ 289165 w 555475"/>
                    <a:gd name="connsiteY0" fmla="*/ 260681 h 1006058"/>
                    <a:gd name="connsiteX1" fmla="*/ 243455 w 555475"/>
                    <a:gd name="connsiteY1" fmla="*/ 537020 h 1006058"/>
                    <a:gd name="connsiteX2" fmla="*/ 555475 w 555475"/>
                    <a:gd name="connsiteY2" fmla="*/ 829185 h 1006058"/>
                    <a:gd name="connsiteX3" fmla="*/ 307766 w 555475"/>
                    <a:gd name="connsiteY3" fmla="*/ 1005726 h 1006058"/>
                    <a:gd name="connsiteX4" fmla="*/ 398 w 555475"/>
                    <a:gd name="connsiteY4" fmla="*/ 605788 h 1006058"/>
                    <a:gd name="connsiteX5" fmla="*/ 255651 w 555475"/>
                    <a:gd name="connsiteY5" fmla="*/ 0 h 1006058"/>
                    <a:gd name="connsiteX0" fmla="*/ 289165 w 555475"/>
                    <a:gd name="connsiteY0" fmla="*/ 260681 h 1006058"/>
                    <a:gd name="connsiteX1" fmla="*/ 555475 w 555475"/>
                    <a:gd name="connsiteY1" fmla="*/ 829185 h 1006058"/>
                    <a:gd name="connsiteX2" fmla="*/ 307766 w 555475"/>
                    <a:gd name="connsiteY2" fmla="*/ 1005726 h 1006058"/>
                    <a:gd name="connsiteX3" fmla="*/ 398 w 555475"/>
                    <a:gd name="connsiteY3" fmla="*/ 605788 h 1006058"/>
                    <a:gd name="connsiteX4" fmla="*/ 255651 w 555475"/>
                    <a:gd name="connsiteY4" fmla="*/ 0 h 1006058"/>
                    <a:gd name="connsiteX0" fmla="*/ 289165 w 563257"/>
                    <a:gd name="connsiteY0" fmla="*/ 260681 h 1006015"/>
                    <a:gd name="connsiteX1" fmla="*/ 563257 w 563257"/>
                    <a:gd name="connsiteY1" fmla="*/ 810933 h 1006015"/>
                    <a:gd name="connsiteX2" fmla="*/ 307766 w 563257"/>
                    <a:gd name="connsiteY2" fmla="*/ 1005726 h 1006015"/>
                    <a:gd name="connsiteX3" fmla="*/ 398 w 563257"/>
                    <a:gd name="connsiteY3" fmla="*/ 605788 h 1006015"/>
                    <a:gd name="connsiteX4" fmla="*/ 255651 w 563257"/>
                    <a:gd name="connsiteY4" fmla="*/ 0 h 1006015"/>
                    <a:gd name="connsiteX0" fmla="*/ 289823 w 563915"/>
                    <a:gd name="connsiteY0" fmla="*/ 260681 h 1040073"/>
                    <a:gd name="connsiteX1" fmla="*/ 563915 w 563915"/>
                    <a:gd name="connsiteY1" fmla="*/ 810933 h 1040073"/>
                    <a:gd name="connsiteX2" fmla="*/ 344443 w 563915"/>
                    <a:gd name="connsiteY2" fmla="*/ 1039840 h 1040073"/>
                    <a:gd name="connsiteX3" fmla="*/ 1056 w 563915"/>
                    <a:gd name="connsiteY3" fmla="*/ 605788 h 1040073"/>
                    <a:gd name="connsiteX4" fmla="*/ 256309 w 563915"/>
                    <a:gd name="connsiteY4" fmla="*/ 0 h 1040073"/>
                    <a:gd name="connsiteX0" fmla="*/ 236088 w 510180"/>
                    <a:gd name="connsiteY0" fmla="*/ 260681 h 1040073"/>
                    <a:gd name="connsiteX1" fmla="*/ 510180 w 510180"/>
                    <a:gd name="connsiteY1" fmla="*/ 810933 h 1040073"/>
                    <a:gd name="connsiteX2" fmla="*/ 290708 w 510180"/>
                    <a:gd name="connsiteY2" fmla="*/ 1039840 h 1040073"/>
                    <a:gd name="connsiteX3" fmla="*/ 1618 w 510180"/>
                    <a:gd name="connsiteY3" fmla="*/ 676940 h 1040073"/>
                    <a:gd name="connsiteX4" fmla="*/ 202574 w 510180"/>
                    <a:gd name="connsiteY4" fmla="*/ 0 h 1040073"/>
                    <a:gd name="connsiteX0" fmla="*/ 240347 w 514439"/>
                    <a:gd name="connsiteY0" fmla="*/ 260681 h 1040073"/>
                    <a:gd name="connsiteX1" fmla="*/ 514439 w 514439"/>
                    <a:gd name="connsiteY1" fmla="*/ 810933 h 1040073"/>
                    <a:gd name="connsiteX2" fmla="*/ 294967 w 514439"/>
                    <a:gd name="connsiteY2" fmla="*/ 1039840 h 1040073"/>
                    <a:gd name="connsiteX3" fmla="*/ 5877 w 514439"/>
                    <a:gd name="connsiteY3" fmla="*/ 676940 h 1040073"/>
                    <a:gd name="connsiteX4" fmla="*/ 206833 w 514439"/>
                    <a:gd name="connsiteY4" fmla="*/ 0 h 1040073"/>
                    <a:gd name="connsiteX0" fmla="*/ 236863 w 510955"/>
                    <a:gd name="connsiteY0" fmla="*/ 260681 h 1095794"/>
                    <a:gd name="connsiteX1" fmla="*/ 510955 w 510955"/>
                    <a:gd name="connsiteY1" fmla="*/ 810933 h 1095794"/>
                    <a:gd name="connsiteX2" fmla="*/ 314210 w 510955"/>
                    <a:gd name="connsiteY2" fmla="*/ 1095618 h 1095794"/>
                    <a:gd name="connsiteX3" fmla="*/ 2393 w 510955"/>
                    <a:gd name="connsiteY3" fmla="*/ 676940 h 1095794"/>
                    <a:gd name="connsiteX4" fmla="*/ 203349 w 510955"/>
                    <a:gd name="connsiteY4" fmla="*/ 0 h 1095794"/>
                    <a:gd name="connsiteX0" fmla="*/ 236863 w 510955"/>
                    <a:gd name="connsiteY0" fmla="*/ 260681 h 1095618"/>
                    <a:gd name="connsiteX1" fmla="*/ 510955 w 510955"/>
                    <a:gd name="connsiteY1" fmla="*/ 810933 h 1095618"/>
                    <a:gd name="connsiteX2" fmla="*/ 314210 w 510955"/>
                    <a:gd name="connsiteY2" fmla="*/ 1095618 h 1095618"/>
                    <a:gd name="connsiteX3" fmla="*/ 2393 w 510955"/>
                    <a:gd name="connsiteY3" fmla="*/ 676940 h 1095618"/>
                    <a:gd name="connsiteX4" fmla="*/ 203349 w 510955"/>
                    <a:gd name="connsiteY4" fmla="*/ 0 h 1095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0955" h="1095618">
                      <a:moveTo>
                        <a:pt x="236863" y="260681"/>
                      </a:moveTo>
                      <a:cubicBezTo>
                        <a:pt x="292344" y="379119"/>
                        <a:pt x="507855" y="686759"/>
                        <a:pt x="510955" y="810933"/>
                      </a:cubicBezTo>
                      <a:cubicBezTo>
                        <a:pt x="468547" y="877606"/>
                        <a:pt x="419190" y="1026040"/>
                        <a:pt x="314210" y="1095618"/>
                      </a:cubicBezTo>
                      <a:cubicBezTo>
                        <a:pt x="198352" y="1042910"/>
                        <a:pt x="20870" y="859543"/>
                        <a:pt x="2393" y="676940"/>
                      </a:cubicBezTo>
                      <a:cubicBezTo>
                        <a:pt x="-16084" y="494337"/>
                        <a:pt x="74531" y="135063"/>
                        <a:pt x="203349" y="0"/>
                      </a:cubicBezTo>
                    </a:path>
                  </a:pathLst>
                </a:custGeom>
                <a:pattFill prst="plaid">
                  <a:fgClr>
                    <a:schemeClr val="accent2">
                      <a:lumMod val="75000"/>
                    </a:schemeClr>
                  </a:fgClr>
                  <a:bgClr>
                    <a:srgbClr val="00206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862" name="グループ化 1861">
                <a:extLst>
                  <a:ext uri="{FF2B5EF4-FFF2-40B4-BE49-F238E27FC236}">
                    <a16:creationId xmlns:a16="http://schemas.microsoft.com/office/drawing/2014/main" id="{15CD8712-D5D3-423E-8DEF-A3324CD12E14}"/>
                  </a:ext>
                </a:extLst>
              </p:cNvPr>
              <p:cNvGrpSpPr/>
              <p:nvPr/>
            </p:nvGrpSpPr>
            <p:grpSpPr>
              <a:xfrm flipH="1">
                <a:off x="7061317" y="1756589"/>
                <a:ext cx="579674" cy="1259402"/>
                <a:chOff x="6021689" y="1756589"/>
                <a:chExt cx="579674" cy="1259402"/>
              </a:xfrm>
            </p:grpSpPr>
            <p:sp>
              <p:nvSpPr>
                <p:cNvPr id="1863" name="フリーフォーム: 図形 1862">
                  <a:extLst>
                    <a:ext uri="{FF2B5EF4-FFF2-40B4-BE49-F238E27FC236}">
                      <a16:creationId xmlns:a16="http://schemas.microsoft.com/office/drawing/2014/main" id="{8F851FAE-C64B-40DE-B781-FFCC2BCE8694}"/>
                    </a:ext>
                  </a:extLst>
                </p:cNvPr>
                <p:cNvSpPr/>
                <p:nvPr/>
              </p:nvSpPr>
              <p:spPr bwMode="auto">
                <a:xfrm rot="20413771">
                  <a:off x="6134725" y="2571410"/>
                  <a:ext cx="435469" cy="444581"/>
                </a:xfrm>
                <a:custGeom>
                  <a:avLst/>
                  <a:gdLst>
                    <a:gd name="connsiteX0" fmla="*/ 88133 w 438003"/>
                    <a:gd name="connsiteY0" fmla="*/ 0 h 353797"/>
                    <a:gd name="connsiteX1" fmla="*/ 120714 w 438003"/>
                    <a:gd name="connsiteY1" fmla="*/ 6195 h 353797"/>
                    <a:gd name="connsiteX2" fmla="*/ 207197 w 438003"/>
                    <a:gd name="connsiteY2" fmla="*/ 40851 h 353797"/>
                    <a:gd name="connsiteX3" fmla="*/ 215228 w 438003"/>
                    <a:gd name="connsiteY3" fmla="*/ 37525 h 353797"/>
                    <a:gd name="connsiteX4" fmla="*/ 349482 w 438003"/>
                    <a:gd name="connsiteY4" fmla="*/ 37525 h 353797"/>
                    <a:gd name="connsiteX5" fmla="*/ 383732 w 438003"/>
                    <a:gd name="connsiteY5" fmla="*/ 71775 h 353797"/>
                    <a:gd name="connsiteX6" fmla="*/ 373700 w 438003"/>
                    <a:gd name="connsiteY6" fmla="*/ 95993 h 353797"/>
                    <a:gd name="connsiteX7" fmla="*/ 352452 w 438003"/>
                    <a:gd name="connsiteY7" fmla="*/ 104794 h 353797"/>
                    <a:gd name="connsiteX8" fmla="*/ 352668 w 438003"/>
                    <a:gd name="connsiteY8" fmla="*/ 104945 h 353797"/>
                    <a:gd name="connsiteX9" fmla="*/ 355229 w 438003"/>
                    <a:gd name="connsiteY9" fmla="*/ 106736 h 353797"/>
                    <a:gd name="connsiteX10" fmla="*/ 409176 w 438003"/>
                    <a:gd name="connsiteY10" fmla="*/ 161103 h 353797"/>
                    <a:gd name="connsiteX11" fmla="*/ 409797 w 438003"/>
                    <a:gd name="connsiteY11" fmla="*/ 203122 h 353797"/>
                    <a:gd name="connsiteX12" fmla="*/ 403753 w 438003"/>
                    <a:gd name="connsiteY12" fmla="*/ 206439 h 353797"/>
                    <a:gd name="connsiteX13" fmla="*/ 427100 w 438003"/>
                    <a:gd name="connsiteY13" fmla="*/ 231630 h 353797"/>
                    <a:gd name="connsiteX14" fmla="*/ 428149 w 438003"/>
                    <a:gd name="connsiteY14" fmla="*/ 279295 h 353797"/>
                    <a:gd name="connsiteX15" fmla="*/ 407029 w 438003"/>
                    <a:gd name="connsiteY15" fmla="*/ 285290 h 353797"/>
                    <a:gd name="connsiteX16" fmla="*/ 417345 w 438003"/>
                    <a:gd name="connsiteY16" fmla="*/ 303211 h 353797"/>
                    <a:gd name="connsiteX17" fmla="*/ 407649 w 438003"/>
                    <a:gd name="connsiteY17" fmla="*/ 350464 h 353797"/>
                    <a:gd name="connsiteX18" fmla="*/ 395192 w 438003"/>
                    <a:gd name="connsiteY18" fmla="*/ 353775 h 353797"/>
                    <a:gd name="connsiteX19" fmla="*/ 382234 w 438003"/>
                    <a:gd name="connsiteY19" fmla="*/ 351638 h 353797"/>
                    <a:gd name="connsiteX20" fmla="*/ 360835 w 438003"/>
                    <a:gd name="connsiteY20" fmla="*/ 333241 h 353797"/>
                    <a:gd name="connsiteX21" fmla="*/ 349969 w 438003"/>
                    <a:gd name="connsiteY21" fmla="*/ 314367 h 353797"/>
                    <a:gd name="connsiteX22" fmla="*/ 335325 w 438003"/>
                    <a:gd name="connsiteY22" fmla="*/ 343031 h 353797"/>
                    <a:gd name="connsiteX23" fmla="*/ 322869 w 438003"/>
                    <a:gd name="connsiteY23" fmla="*/ 346342 h 353797"/>
                    <a:gd name="connsiteX24" fmla="*/ 309910 w 438003"/>
                    <a:gd name="connsiteY24" fmla="*/ 344205 h 353797"/>
                    <a:gd name="connsiteX25" fmla="*/ 288511 w 438003"/>
                    <a:gd name="connsiteY25" fmla="*/ 325808 h 353797"/>
                    <a:gd name="connsiteX26" fmla="*/ 247266 w 438003"/>
                    <a:gd name="connsiteY26" fmla="*/ 254165 h 353797"/>
                    <a:gd name="connsiteX27" fmla="*/ 192266 w 438003"/>
                    <a:gd name="connsiteY27" fmla="*/ 209502 h 353797"/>
                    <a:gd name="connsiteX28" fmla="*/ 186589 w 438003"/>
                    <a:gd name="connsiteY28" fmla="*/ 207227 h 353797"/>
                    <a:gd name="connsiteX29" fmla="*/ 99321 w 438003"/>
                    <a:gd name="connsiteY29" fmla="*/ 172255 h 353797"/>
                    <a:gd name="connsiteX30" fmla="*/ 48385 w 438003"/>
                    <a:gd name="connsiteY30" fmla="*/ 151844 h 353797"/>
                    <a:gd name="connsiteX31" fmla="*/ 8146 w 438003"/>
                    <a:gd name="connsiteY31" fmla="*/ 48401 h 353797"/>
                    <a:gd name="connsiteX32" fmla="*/ 88133 w 438003"/>
                    <a:gd name="connsiteY32" fmla="*/ 0 h 353797"/>
                    <a:gd name="connsiteX0" fmla="*/ 39833 w 389703"/>
                    <a:gd name="connsiteY0" fmla="*/ 0 h 353797"/>
                    <a:gd name="connsiteX1" fmla="*/ 72414 w 389703"/>
                    <a:gd name="connsiteY1" fmla="*/ 6195 h 353797"/>
                    <a:gd name="connsiteX2" fmla="*/ 158897 w 389703"/>
                    <a:gd name="connsiteY2" fmla="*/ 40851 h 353797"/>
                    <a:gd name="connsiteX3" fmla="*/ 166928 w 389703"/>
                    <a:gd name="connsiteY3" fmla="*/ 37525 h 353797"/>
                    <a:gd name="connsiteX4" fmla="*/ 301182 w 389703"/>
                    <a:gd name="connsiteY4" fmla="*/ 37525 h 353797"/>
                    <a:gd name="connsiteX5" fmla="*/ 335432 w 389703"/>
                    <a:gd name="connsiteY5" fmla="*/ 71775 h 353797"/>
                    <a:gd name="connsiteX6" fmla="*/ 325400 w 389703"/>
                    <a:gd name="connsiteY6" fmla="*/ 95993 h 353797"/>
                    <a:gd name="connsiteX7" fmla="*/ 304152 w 389703"/>
                    <a:gd name="connsiteY7" fmla="*/ 104794 h 353797"/>
                    <a:gd name="connsiteX8" fmla="*/ 304368 w 389703"/>
                    <a:gd name="connsiteY8" fmla="*/ 104945 h 353797"/>
                    <a:gd name="connsiteX9" fmla="*/ 306929 w 389703"/>
                    <a:gd name="connsiteY9" fmla="*/ 106736 h 353797"/>
                    <a:gd name="connsiteX10" fmla="*/ 360876 w 389703"/>
                    <a:gd name="connsiteY10" fmla="*/ 161103 h 353797"/>
                    <a:gd name="connsiteX11" fmla="*/ 361497 w 389703"/>
                    <a:gd name="connsiteY11" fmla="*/ 203122 h 353797"/>
                    <a:gd name="connsiteX12" fmla="*/ 355453 w 389703"/>
                    <a:gd name="connsiteY12" fmla="*/ 206439 h 353797"/>
                    <a:gd name="connsiteX13" fmla="*/ 378800 w 389703"/>
                    <a:gd name="connsiteY13" fmla="*/ 231630 h 353797"/>
                    <a:gd name="connsiteX14" fmla="*/ 379849 w 389703"/>
                    <a:gd name="connsiteY14" fmla="*/ 279295 h 353797"/>
                    <a:gd name="connsiteX15" fmla="*/ 358729 w 389703"/>
                    <a:gd name="connsiteY15" fmla="*/ 285290 h 353797"/>
                    <a:gd name="connsiteX16" fmla="*/ 369045 w 389703"/>
                    <a:gd name="connsiteY16" fmla="*/ 303211 h 353797"/>
                    <a:gd name="connsiteX17" fmla="*/ 359349 w 389703"/>
                    <a:gd name="connsiteY17" fmla="*/ 350464 h 353797"/>
                    <a:gd name="connsiteX18" fmla="*/ 346892 w 389703"/>
                    <a:gd name="connsiteY18" fmla="*/ 353775 h 353797"/>
                    <a:gd name="connsiteX19" fmla="*/ 333934 w 389703"/>
                    <a:gd name="connsiteY19" fmla="*/ 351638 h 353797"/>
                    <a:gd name="connsiteX20" fmla="*/ 312535 w 389703"/>
                    <a:gd name="connsiteY20" fmla="*/ 333241 h 353797"/>
                    <a:gd name="connsiteX21" fmla="*/ 301669 w 389703"/>
                    <a:gd name="connsiteY21" fmla="*/ 314367 h 353797"/>
                    <a:gd name="connsiteX22" fmla="*/ 287025 w 389703"/>
                    <a:gd name="connsiteY22" fmla="*/ 343031 h 353797"/>
                    <a:gd name="connsiteX23" fmla="*/ 274569 w 389703"/>
                    <a:gd name="connsiteY23" fmla="*/ 346342 h 353797"/>
                    <a:gd name="connsiteX24" fmla="*/ 261610 w 389703"/>
                    <a:gd name="connsiteY24" fmla="*/ 344205 h 353797"/>
                    <a:gd name="connsiteX25" fmla="*/ 240211 w 389703"/>
                    <a:gd name="connsiteY25" fmla="*/ 325808 h 353797"/>
                    <a:gd name="connsiteX26" fmla="*/ 198966 w 389703"/>
                    <a:gd name="connsiteY26" fmla="*/ 254165 h 353797"/>
                    <a:gd name="connsiteX27" fmla="*/ 143966 w 389703"/>
                    <a:gd name="connsiteY27" fmla="*/ 209502 h 353797"/>
                    <a:gd name="connsiteX28" fmla="*/ 138289 w 389703"/>
                    <a:gd name="connsiteY28" fmla="*/ 207227 h 353797"/>
                    <a:gd name="connsiteX29" fmla="*/ 51021 w 389703"/>
                    <a:gd name="connsiteY29" fmla="*/ 172255 h 353797"/>
                    <a:gd name="connsiteX30" fmla="*/ 85 w 389703"/>
                    <a:gd name="connsiteY30" fmla="*/ 151844 h 353797"/>
                    <a:gd name="connsiteX31" fmla="*/ 39833 w 389703"/>
                    <a:gd name="connsiteY31" fmla="*/ 0 h 353797"/>
                    <a:gd name="connsiteX0" fmla="*/ 0 w 389618"/>
                    <a:gd name="connsiteY0" fmla="*/ 145649 h 347602"/>
                    <a:gd name="connsiteX1" fmla="*/ 72329 w 389618"/>
                    <a:gd name="connsiteY1" fmla="*/ 0 h 347602"/>
                    <a:gd name="connsiteX2" fmla="*/ 158812 w 389618"/>
                    <a:gd name="connsiteY2" fmla="*/ 34656 h 347602"/>
                    <a:gd name="connsiteX3" fmla="*/ 166843 w 389618"/>
                    <a:gd name="connsiteY3" fmla="*/ 31330 h 347602"/>
                    <a:gd name="connsiteX4" fmla="*/ 301097 w 389618"/>
                    <a:gd name="connsiteY4" fmla="*/ 31330 h 347602"/>
                    <a:gd name="connsiteX5" fmla="*/ 335347 w 389618"/>
                    <a:gd name="connsiteY5" fmla="*/ 65580 h 347602"/>
                    <a:gd name="connsiteX6" fmla="*/ 325315 w 389618"/>
                    <a:gd name="connsiteY6" fmla="*/ 89798 h 347602"/>
                    <a:gd name="connsiteX7" fmla="*/ 304067 w 389618"/>
                    <a:gd name="connsiteY7" fmla="*/ 98599 h 347602"/>
                    <a:gd name="connsiteX8" fmla="*/ 304283 w 389618"/>
                    <a:gd name="connsiteY8" fmla="*/ 98750 h 347602"/>
                    <a:gd name="connsiteX9" fmla="*/ 306844 w 389618"/>
                    <a:gd name="connsiteY9" fmla="*/ 100541 h 347602"/>
                    <a:gd name="connsiteX10" fmla="*/ 360791 w 389618"/>
                    <a:gd name="connsiteY10" fmla="*/ 154908 h 347602"/>
                    <a:gd name="connsiteX11" fmla="*/ 361412 w 389618"/>
                    <a:gd name="connsiteY11" fmla="*/ 196927 h 347602"/>
                    <a:gd name="connsiteX12" fmla="*/ 355368 w 389618"/>
                    <a:gd name="connsiteY12" fmla="*/ 200244 h 347602"/>
                    <a:gd name="connsiteX13" fmla="*/ 378715 w 389618"/>
                    <a:gd name="connsiteY13" fmla="*/ 225435 h 347602"/>
                    <a:gd name="connsiteX14" fmla="*/ 379764 w 389618"/>
                    <a:gd name="connsiteY14" fmla="*/ 273100 h 347602"/>
                    <a:gd name="connsiteX15" fmla="*/ 358644 w 389618"/>
                    <a:gd name="connsiteY15" fmla="*/ 279095 h 347602"/>
                    <a:gd name="connsiteX16" fmla="*/ 368960 w 389618"/>
                    <a:gd name="connsiteY16" fmla="*/ 297016 h 347602"/>
                    <a:gd name="connsiteX17" fmla="*/ 359264 w 389618"/>
                    <a:gd name="connsiteY17" fmla="*/ 344269 h 347602"/>
                    <a:gd name="connsiteX18" fmla="*/ 346807 w 389618"/>
                    <a:gd name="connsiteY18" fmla="*/ 347580 h 347602"/>
                    <a:gd name="connsiteX19" fmla="*/ 333849 w 389618"/>
                    <a:gd name="connsiteY19" fmla="*/ 345443 h 347602"/>
                    <a:gd name="connsiteX20" fmla="*/ 312450 w 389618"/>
                    <a:gd name="connsiteY20" fmla="*/ 327046 h 347602"/>
                    <a:gd name="connsiteX21" fmla="*/ 301584 w 389618"/>
                    <a:gd name="connsiteY21" fmla="*/ 308172 h 347602"/>
                    <a:gd name="connsiteX22" fmla="*/ 286940 w 389618"/>
                    <a:gd name="connsiteY22" fmla="*/ 336836 h 347602"/>
                    <a:gd name="connsiteX23" fmla="*/ 274484 w 389618"/>
                    <a:gd name="connsiteY23" fmla="*/ 340147 h 347602"/>
                    <a:gd name="connsiteX24" fmla="*/ 261525 w 389618"/>
                    <a:gd name="connsiteY24" fmla="*/ 338010 h 347602"/>
                    <a:gd name="connsiteX25" fmla="*/ 240126 w 389618"/>
                    <a:gd name="connsiteY25" fmla="*/ 319613 h 347602"/>
                    <a:gd name="connsiteX26" fmla="*/ 198881 w 389618"/>
                    <a:gd name="connsiteY26" fmla="*/ 247970 h 347602"/>
                    <a:gd name="connsiteX27" fmla="*/ 143881 w 389618"/>
                    <a:gd name="connsiteY27" fmla="*/ 203307 h 347602"/>
                    <a:gd name="connsiteX28" fmla="*/ 138204 w 389618"/>
                    <a:gd name="connsiteY28" fmla="*/ 201032 h 347602"/>
                    <a:gd name="connsiteX29" fmla="*/ 50936 w 389618"/>
                    <a:gd name="connsiteY29" fmla="*/ 166060 h 347602"/>
                    <a:gd name="connsiteX30" fmla="*/ 0 w 389618"/>
                    <a:gd name="connsiteY30" fmla="*/ 145649 h 347602"/>
                    <a:gd name="connsiteX0" fmla="*/ 0 w 397012"/>
                    <a:gd name="connsiteY0" fmla="*/ 17837 h 347602"/>
                    <a:gd name="connsiteX1" fmla="*/ 79723 w 397012"/>
                    <a:gd name="connsiteY1" fmla="*/ 0 h 347602"/>
                    <a:gd name="connsiteX2" fmla="*/ 166206 w 397012"/>
                    <a:gd name="connsiteY2" fmla="*/ 34656 h 347602"/>
                    <a:gd name="connsiteX3" fmla="*/ 174237 w 397012"/>
                    <a:gd name="connsiteY3" fmla="*/ 31330 h 347602"/>
                    <a:gd name="connsiteX4" fmla="*/ 308491 w 397012"/>
                    <a:gd name="connsiteY4" fmla="*/ 31330 h 347602"/>
                    <a:gd name="connsiteX5" fmla="*/ 342741 w 397012"/>
                    <a:gd name="connsiteY5" fmla="*/ 65580 h 347602"/>
                    <a:gd name="connsiteX6" fmla="*/ 332709 w 397012"/>
                    <a:gd name="connsiteY6" fmla="*/ 89798 h 347602"/>
                    <a:gd name="connsiteX7" fmla="*/ 311461 w 397012"/>
                    <a:gd name="connsiteY7" fmla="*/ 98599 h 347602"/>
                    <a:gd name="connsiteX8" fmla="*/ 311677 w 397012"/>
                    <a:gd name="connsiteY8" fmla="*/ 98750 h 347602"/>
                    <a:gd name="connsiteX9" fmla="*/ 314238 w 397012"/>
                    <a:gd name="connsiteY9" fmla="*/ 100541 h 347602"/>
                    <a:gd name="connsiteX10" fmla="*/ 368185 w 397012"/>
                    <a:gd name="connsiteY10" fmla="*/ 154908 h 347602"/>
                    <a:gd name="connsiteX11" fmla="*/ 368806 w 397012"/>
                    <a:gd name="connsiteY11" fmla="*/ 196927 h 347602"/>
                    <a:gd name="connsiteX12" fmla="*/ 362762 w 397012"/>
                    <a:gd name="connsiteY12" fmla="*/ 200244 h 347602"/>
                    <a:gd name="connsiteX13" fmla="*/ 386109 w 397012"/>
                    <a:gd name="connsiteY13" fmla="*/ 225435 h 347602"/>
                    <a:gd name="connsiteX14" fmla="*/ 387158 w 397012"/>
                    <a:gd name="connsiteY14" fmla="*/ 273100 h 347602"/>
                    <a:gd name="connsiteX15" fmla="*/ 366038 w 397012"/>
                    <a:gd name="connsiteY15" fmla="*/ 279095 h 347602"/>
                    <a:gd name="connsiteX16" fmla="*/ 376354 w 397012"/>
                    <a:gd name="connsiteY16" fmla="*/ 297016 h 347602"/>
                    <a:gd name="connsiteX17" fmla="*/ 366658 w 397012"/>
                    <a:gd name="connsiteY17" fmla="*/ 344269 h 347602"/>
                    <a:gd name="connsiteX18" fmla="*/ 354201 w 397012"/>
                    <a:gd name="connsiteY18" fmla="*/ 347580 h 347602"/>
                    <a:gd name="connsiteX19" fmla="*/ 341243 w 397012"/>
                    <a:gd name="connsiteY19" fmla="*/ 345443 h 347602"/>
                    <a:gd name="connsiteX20" fmla="*/ 319844 w 397012"/>
                    <a:gd name="connsiteY20" fmla="*/ 327046 h 347602"/>
                    <a:gd name="connsiteX21" fmla="*/ 308978 w 397012"/>
                    <a:gd name="connsiteY21" fmla="*/ 308172 h 347602"/>
                    <a:gd name="connsiteX22" fmla="*/ 294334 w 397012"/>
                    <a:gd name="connsiteY22" fmla="*/ 336836 h 347602"/>
                    <a:gd name="connsiteX23" fmla="*/ 281878 w 397012"/>
                    <a:gd name="connsiteY23" fmla="*/ 340147 h 347602"/>
                    <a:gd name="connsiteX24" fmla="*/ 268919 w 397012"/>
                    <a:gd name="connsiteY24" fmla="*/ 338010 h 347602"/>
                    <a:gd name="connsiteX25" fmla="*/ 247520 w 397012"/>
                    <a:gd name="connsiteY25" fmla="*/ 319613 h 347602"/>
                    <a:gd name="connsiteX26" fmla="*/ 206275 w 397012"/>
                    <a:gd name="connsiteY26" fmla="*/ 247970 h 347602"/>
                    <a:gd name="connsiteX27" fmla="*/ 151275 w 397012"/>
                    <a:gd name="connsiteY27" fmla="*/ 203307 h 347602"/>
                    <a:gd name="connsiteX28" fmla="*/ 145598 w 397012"/>
                    <a:gd name="connsiteY28" fmla="*/ 201032 h 347602"/>
                    <a:gd name="connsiteX29" fmla="*/ 58330 w 397012"/>
                    <a:gd name="connsiteY29" fmla="*/ 166060 h 347602"/>
                    <a:gd name="connsiteX30" fmla="*/ 0 w 397012"/>
                    <a:gd name="connsiteY30" fmla="*/ 17837 h 347602"/>
                    <a:gd name="connsiteX0" fmla="*/ 2865 w 399877"/>
                    <a:gd name="connsiteY0" fmla="*/ 17837 h 347602"/>
                    <a:gd name="connsiteX1" fmla="*/ 82588 w 399877"/>
                    <a:gd name="connsiteY1" fmla="*/ 0 h 347602"/>
                    <a:gd name="connsiteX2" fmla="*/ 169071 w 399877"/>
                    <a:gd name="connsiteY2" fmla="*/ 34656 h 347602"/>
                    <a:gd name="connsiteX3" fmla="*/ 177102 w 399877"/>
                    <a:gd name="connsiteY3" fmla="*/ 31330 h 347602"/>
                    <a:gd name="connsiteX4" fmla="*/ 311356 w 399877"/>
                    <a:gd name="connsiteY4" fmla="*/ 31330 h 347602"/>
                    <a:gd name="connsiteX5" fmla="*/ 345606 w 399877"/>
                    <a:gd name="connsiteY5" fmla="*/ 65580 h 347602"/>
                    <a:gd name="connsiteX6" fmla="*/ 335574 w 399877"/>
                    <a:gd name="connsiteY6" fmla="*/ 89798 h 347602"/>
                    <a:gd name="connsiteX7" fmla="*/ 314326 w 399877"/>
                    <a:gd name="connsiteY7" fmla="*/ 98599 h 347602"/>
                    <a:gd name="connsiteX8" fmla="*/ 314542 w 399877"/>
                    <a:gd name="connsiteY8" fmla="*/ 98750 h 347602"/>
                    <a:gd name="connsiteX9" fmla="*/ 317103 w 399877"/>
                    <a:gd name="connsiteY9" fmla="*/ 100541 h 347602"/>
                    <a:gd name="connsiteX10" fmla="*/ 371050 w 399877"/>
                    <a:gd name="connsiteY10" fmla="*/ 154908 h 347602"/>
                    <a:gd name="connsiteX11" fmla="*/ 371671 w 399877"/>
                    <a:gd name="connsiteY11" fmla="*/ 196927 h 347602"/>
                    <a:gd name="connsiteX12" fmla="*/ 365627 w 399877"/>
                    <a:gd name="connsiteY12" fmla="*/ 200244 h 347602"/>
                    <a:gd name="connsiteX13" fmla="*/ 388974 w 399877"/>
                    <a:gd name="connsiteY13" fmla="*/ 225435 h 347602"/>
                    <a:gd name="connsiteX14" fmla="*/ 390023 w 399877"/>
                    <a:gd name="connsiteY14" fmla="*/ 273100 h 347602"/>
                    <a:gd name="connsiteX15" fmla="*/ 368903 w 399877"/>
                    <a:gd name="connsiteY15" fmla="*/ 279095 h 347602"/>
                    <a:gd name="connsiteX16" fmla="*/ 379219 w 399877"/>
                    <a:gd name="connsiteY16" fmla="*/ 297016 h 347602"/>
                    <a:gd name="connsiteX17" fmla="*/ 369523 w 399877"/>
                    <a:gd name="connsiteY17" fmla="*/ 344269 h 347602"/>
                    <a:gd name="connsiteX18" fmla="*/ 357066 w 399877"/>
                    <a:gd name="connsiteY18" fmla="*/ 347580 h 347602"/>
                    <a:gd name="connsiteX19" fmla="*/ 344108 w 399877"/>
                    <a:gd name="connsiteY19" fmla="*/ 345443 h 347602"/>
                    <a:gd name="connsiteX20" fmla="*/ 322709 w 399877"/>
                    <a:gd name="connsiteY20" fmla="*/ 327046 h 347602"/>
                    <a:gd name="connsiteX21" fmla="*/ 311843 w 399877"/>
                    <a:gd name="connsiteY21" fmla="*/ 308172 h 347602"/>
                    <a:gd name="connsiteX22" fmla="*/ 297199 w 399877"/>
                    <a:gd name="connsiteY22" fmla="*/ 336836 h 347602"/>
                    <a:gd name="connsiteX23" fmla="*/ 284743 w 399877"/>
                    <a:gd name="connsiteY23" fmla="*/ 340147 h 347602"/>
                    <a:gd name="connsiteX24" fmla="*/ 271784 w 399877"/>
                    <a:gd name="connsiteY24" fmla="*/ 338010 h 347602"/>
                    <a:gd name="connsiteX25" fmla="*/ 250385 w 399877"/>
                    <a:gd name="connsiteY25" fmla="*/ 319613 h 347602"/>
                    <a:gd name="connsiteX26" fmla="*/ 209140 w 399877"/>
                    <a:gd name="connsiteY26" fmla="*/ 247970 h 347602"/>
                    <a:gd name="connsiteX27" fmla="*/ 154140 w 399877"/>
                    <a:gd name="connsiteY27" fmla="*/ 203307 h 347602"/>
                    <a:gd name="connsiteX28" fmla="*/ 148463 w 399877"/>
                    <a:gd name="connsiteY28" fmla="*/ 201032 h 347602"/>
                    <a:gd name="connsiteX29" fmla="*/ 61195 w 399877"/>
                    <a:gd name="connsiteY29" fmla="*/ 166060 h 347602"/>
                    <a:gd name="connsiteX30" fmla="*/ 2865 w 399877"/>
                    <a:gd name="connsiteY30" fmla="*/ 17837 h 347602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177102 w 399877"/>
                    <a:gd name="connsiteY3" fmla="*/ 130812 h 447084"/>
                    <a:gd name="connsiteX4" fmla="*/ 311356 w 399877"/>
                    <a:gd name="connsiteY4" fmla="*/ 130812 h 447084"/>
                    <a:gd name="connsiteX5" fmla="*/ 345606 w 399877"/>
                    <a:gd name="connsiteY5" fmla="*/ 165062 h 447084"/>
                    <a:gd name="connsiteX6" fmla="*/ 335574 w 399877"/>
                    <a:gd name="connsiteY6" fmla="*/ 189280 h 447084"/>
                    <a:gd name="connsiteX7" fmla="*/ 314326 w 399877"/>
                    <a:gd name="connsiteY7" fmla="*/ 198081 h 447084"/>
                    <a:gd name="connsiteX8" fmla="*/ 314542 w 399877"/>
                    <a:gd name="connsiteY8" fmla="*/ 198232 h 447084"/>
                    <a:gd name="connsiteX9" fmla="*/ 317103 w 399877"/>
                    <a:gd name="connsiteY9" fmla="*/ 200023 h 447084"/>
                    <a:gd name="connsiteX10" fmla="*/ 371050 w 399877"/>
                    <a:gd name="connsiteY10" fmla="*/ 254390 h 447084"/>
                    <a:gd name="connsiteX11" fmla="*/ 371671 w 399877"/>
                    <a:gd name="connsiteY11" fmla="*/ 296409 h 447084"/>
                    <a:gd name="connsiteX12" fmla="*/ 365627 w 399877"/>
                    <a:gd name="connsiteY12" fmla="*/ 299726 h 447084"/>
                    <a:gd name="connsiteX13" fmla="*/ 388974 w 399877"/>
                    <a:gd name="connsiteY13" fmla="*/ 324917 h 447084"/>
                    <a:gd name="connsiteX14" fmla="*/ 390023 w 399877"/>
                    <a:gd name="connsiteY14" fmla="*/ 372582 h 447084"/>
                    <a:gd name="connsiteX15" fmla="*/ 368903 w 399877"/>
                    <a:gd name="connsiteY15" fmla="*/ 378577 h 447084"/>
                    <a:gd name="connsiteX16" fmla="*/ 379219 w 399877"/>
                    <a:gd name="connsiteY16" fmla="*/ 396498 h 447084"/>
                    <a:gd name="connsiteX17" fmla="*/ 369523 w 399877"/>
                    <a:gd name="connsiteY17" fmla="*/ 443751 h 447084"/>
                    <a:gd name="connsiteX18" fmla="*/ 357066 w 399877"/>
                    <a:gd name="connsiteY18" fmla="*/ 447062 h 447084"/>
                    <a:gd name="connsiteX19" fmla="*/ 344108 w 399877"/>
                    <a:gd name="connsiteY19" fmla="*/ 444925 h 447084"/>
                    <a:gd name="connsiteX20" fmla="*/ 322709 w 399877"/>
                    <a:gd name="connsiteY20" fmla="*/ 426528 h 447084"/>
                    <a:gd name="connsiteX21" fmla="*/ 311843 w 399877"/>
                    <a:gd name="connsiteY21" fmla="*/ 407654 h 447084"/>
                    <a:gd name="connsiteX22" fmla="*/ 297199 w 399877"/>
                    <a:gd name="connsiteY22" fmla="*/ 436318 h 447084"/>
                    <a:gd name="connsiteX23" fmla="*/ 284743 w 399877"/>
                    <a:gd name="connsiteY23" fmla="*/ 439629 h 447084"/>
                    <a:gd name="connsiteX24" fmla="*/ 271784 w 399877"/>
                    <a:gd name="connsiteY24" fmla="*/ 437492 h 447084"/>
                    <a:gd name="connsiteX25" fmla="*/ 250385 w 399877"/>
                    <a:gd name="connsiteY25" fmla="*/ 419095 h 447084"/>
                    <a:gd name="connsiteX26" fmla="*/ 209140 w 399877"/>
                    <a:gd name="connsiteY26" fmla="*/ 347452 h 447084"/>
                    <a:gd name="connsiteX27" fmla="*/ 154140 w 399877"/>
                    <a:gd name="connsiteY27" fmla="*/ 302789 h 447084"/>
                    <a:gd name="connsiteX28" fmla="*/ 148463 w 399877"/>
                    <a:gd name="connsiteY28" fmla="*/ 300514 h 447084"/>
                    <a:gd name="connsiteX29" fmla="*/ 61195 w 399877"/>
                    <a:gd name="connsiteY29" fmla="*/ 265542 h 447084"/>
                    <a:gd name="connsiteX30" fmla="*/ 2865 w 399877"/>
                    <a:gd name="connsiteY30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177102 w 399877"/>
                    <a:gd name="connsiteY3" fmla="*/ 130812 h 447084"/>
                    <a:gd name="connsiteX4" fmla="*/ 311356 w 399877"/>
                    <a:gd name="connsiteY4" fmla="*/ 130812 h 447084"/>
                    <a:gd name="connsiteX5" fmla="*/ 345606 w 399877"/>
                    <a:gd name="connsiteY5" fmla="*/ 165062 h 447084"/>
                    <a:gd name="connsiteX6" fmla="*/ 335574 w 399877"/>
                    <a:gd name="connsiteY6" fmla="*/ 189280 h 447084"/>
                    <a:gd name="connsiteX7" fmla="*/ 314326 w 399877"/>
                    <a:gd name="connsiteY7" fmla="*/ 198081 h 447084"/>
                    <a:gd name="connsiteX8" fmla="*/ 314542 w 399877"/>
                    <a:gd name="connsiteY8" fmla="*/ 198232 h 447084"/>
                    <a:gd name="connsiteX9" fmla="*/ 317103 w 399877"/>
                    <a:gd name="connsiteY9" fmla="*/ 200023 h 447084"/>
                    <a:gd name="connsiteX10" fmla="*/ 371050 w 399877"/>
                    <a:gd name="connsiteY10" fmla="*/ 254390 h 447084"/>
                    <a:gd name="connsiteX11" fmla="*/ 371671 w 399877"/>
                    <a:gd name="connsiteY11" fmla="*/ 296409 h 447084"/>
                    <a:gd name="connsiteX12" fmla="*/ 365627 w 399877"/>
                    <a:gd name="connsiteY12" fmla="*/ 299726 h 447084"/>
                    <a:gd name="connsiteX13" fmla="*/ 388974 w 399877"/>
                    <a:gd name="connsiteY13" fmla="*/ 324917 h 447084"/>
                    <a:gd name="connsiteX14" fmla="*/ 390023 w 399877"/>
                    <a:gd name="connsiteY14" fmla="*/ 372582 h 447084"/>
                    <a:gd name="connsiteX15" fmla="*/ 368903 w 399877"/>
                    <a:gd name="connsiteY15" fmla="*/ 378577 h 447084"/>
                    <a:gd name="connsiteX16" fmla="*/ 379219 w 399877"/>
                    <a:gd name="connsiteY16" fmla="*/ 396498 h 447084"/>
                    <a:gd name="connsiteX17" fmla="*/ 369523 w 399877"/>
                    <a:gd name="connsiteY17" fmla="*/ 443751 h 447084"/>
                    <a:gd name="connsiteX18" fmla="*/ 357066 w 399877"/>
                    <a:gd name="connsiteY18" fmla="*/ 447062 h 447084"/>
                    <a:gd name="connsiteX19" fmla="*/ 344108 w 399877"/>
                    <a:gd name="connsiteY19" fmla="*/ 444925 h 447084"/>
                    <a:gd name="connsiteX20" fmla="*/ 322709 w 399877"/>
                    <a:gd name="connsiteY20" fmla="*/ 426528 h 447084"/>
                    <a:gd name="connsiteX21" fmla="*/ 311843 w 399877"/>
                    <a:gd name="connsiteY21" fmla="*/ 407654 h 447084"/>
                    <a:gd name="connsiteX22" fmla="*/ 297199 w 399877"/>
                    <a:gd name="connsiteY22" fmla="*/ 436318 h 447084"/>
                    <a:gd name="connsiteX23" fmla="*/ 284743 w 399877"/>
                    <a:gd name="connsiteY23" fmla="*/ 439629 h 447084"/>
                    <a:gd name="connsiteX24" fmla="*/ 271784 w 399877"/>
                    <a:gd name="connsiteY24" fmla="*/ 437492 h 447084"/>
                    <a:gd name="connsiteX25" fmla="*/ 250385 w 399877"/>
                    <a:gd name="connsiteY25" fmla="*/ 419095 h 447084"/>
                    <a:gd name="connsiteX26" fmla="*/ 209140 w 399877"/>
                    <a:gd name="connsiteY26" fmla="*/ 347452 h 447084"/>
                    <a:gd name="connsiteX27" fmla="*/ 154140 w 399877"/>
                    <a:gd name="connsiteY27" fmla="*/ 302789 h 447084"/>
                    <a:gd name="connsiteX28" fmla="*/ 148463 w 399877"/>
                    <a:gd name="connsiteY28" fmla="*/ 300514 h 447084"/>
                    <a:gd name="connsiteX29" fmla="*/ 61195 w 399877"/>
                    <a:gd name="connsiteY29" fmla="*/ 265542 h 447084"/>
                    <a:gd name="connsiteX30" fmla="*/ 2865 w 399877"/>
                    <a:gd name="connsiteY30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232928 w 399877"/>
                    <a:gd name="connsiteY2" fmla="*/ 124561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232928 w 399877"/>
                    <a:gd name="connsiteY2" fmla="*/ 124561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27539 h 457304"/>
                    <a:gd name="connsiteX1" fmla="*/ 57932 w 399877"/>
                    <a:gd name="connsiteY1" fmla="*/ 10220 h 457304"/>
                    <a:gd name="connsiteX2" fmla="*/ 232928 w 399877"/>
                    <a:gd name="connsiteY2" fmla="*/ 134781 h 457304"/>
                    <a:gd name="connsiteX3" fmla="*/ 311356 w 399877"/>
                    <a:gd name="connsiteY3" fmla="*/ 141032 h 457304"/>
                    <a:gd name="connsiteX4" fmla="*/ 345606 w 399877"/>
                    <a:gd name="connsiteY4" fmla="*/ 175282 h 457304"/>
                    <a:gd name="connsiteX5" fmla="*/ 335574 w 399877"/>
                    <a:gd name="connsiteY5" fmla="*/ 199500 h 457304"/>
                    <a:gd name="connsiteX6" fmla="*/ 314326 w 399877"/>
                    <a:gd name="connsiteY6" fmla="*/ 208301 h 457304"/>
                    <a:gd name="connsiteX7" fmla="*/ 314542 w 399877"/>
                    <a:gd name="connsiteY7" fmla="*/ 208452 h 457304"/>
                    <a:gd name="connsiteX8" fmla="*/ 317103 w 399877"/>
                    <a:gd name="connsiteY8" fmla="*/ 210243 h 457304"/>
                    <a:gd name="connsiteX9" fmla="*/ 371050 w 399877"/>
                    <a:gd name="connsiteY9" fmla="*/ 264610 h 457304"/>
                    <a:gd name="connsiteX10" fmla="*/ 371671 w 399877"/>
                    <a:gd name="connsiteY10" fmla="*/ 306629 h 457304"/>
                    <a:gd name="connsiteX11" fmla="*/ 365627 w 399877"/>
                    <a:gd name="connsiteY11" fmla="*/ 309946 h 457304"/>
                    <a:gd name="connsiteX12" fmla="*/ 388974 w 399877"/>
                    <a:gd name="connsiteY12" fmla="*/ 335137 h 457304"/>
                    <a:gd name="connsiteX13" fmla="*/ 390023 w 399877"/>
                    <a:gd name="connsiteY13" fmla="*/ 382802 h 457304"/>
                    <a:gd name="connsiteX14" fmla="*/ 368903 w 399877"/>
                    <a:gd name="connsiteY14" fmla="*/ 388797 h 457304"/>
                    <a:gd name="connsiteX15" fmla="*/ 379219 w 399877"/>
                    <a:gd name="connsiteY15" fmla="*/ 406718 h 457304"/>
                    <a:gd name="connsiteX16" fmla="*/ 369523 w 399877"/>
                    <a:gd name="connsiteY16" fmla="*/ 453971 h 457304"/>
                    <a:gd name="connsiteX17" fmla="*/ 357066 w 399877"/>
                    <a:gd name="connsiteY17" fmla="*/ 457282 h 457304"/>
                    <a:gd name="connsiteX18" fmla="*/ 344108 w 399877"/>
                    <a:gd name="connsiteY18" fmla="*/ 455145 h 457304"/>
                    <a:gd name="connsiteX19" fmla="*/ 322709 w 399877"/>
                    <a:gd name="connsiteY19" fmla="*/ 436748 h 457304"/>
                    <a:gd name="connsiteX20" fmla="*/ 311843 w 399877"/>
                    <a:gd name="connsiteY20" fmla="*/ 417874 h 457304"/>
                    <a:gd name="connsiteX21" fmla="*/ 297199 w 399877"/>
                    <a:gd name="connsiteY21" fmla="*/ 446538 h 457304"/>
                    <a:gd name="connsiteX22" fmla="*/ 284743 w 399877"/>
                    <a:gd name="connsiteY22" fmla="*/ 449849 h 457304"/>
                    <a:gd name="connsiteX23" fmla="*/ 271784 w 399877"/>
                    <a:gd name="connsiteY23" fmla="*/ 447712 h 457304"/>
                    <a:gd name="connsiteX24" fmla="*/ 250385 w 399877"/>
                    <a:gd name="connsiteY24" fmla="*/ 429315 h 457304"/>
                    <a:gd name="connsiteX25" fmla="*/ 209140 w 399877"/>
                    <a:gd name="connsiteY25" fmla="*/ 357672 h 457304"/>
                    <a:gd name="connsiteX26" fmla="*/ 154140 w 399877"/>
                    <a:gd name="connsiteY26" fmla="*/ 313009 h 457304"/>
                    <a:gd name="connsiteX27" fmla="*/ 148463 w 399877"/>
                    <a:gd name="connsiteY27" fmla="*/ 310734 h 457304"/>
                    <a:gd name="connsiteX28" fmla="*/ 61195 w 399877"/>
                    <a:gd name="connsiteY28" fmla="*/ 275762 h 457304"/>
                    <a:gd name="connsiteX29" fmla="*/ 2865 w 399877"/>
                    <a:gd name="connsiteY29" fmla="*/ 127539 h 457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399877" h="457304">
                      <a:moveTo>
                        <a:pt x="2865" y="127539"/>
                      </a:moveTo>
                      <a:cubicBezTo>
                        <a:pt x="6430" y="99862"/>
                        <a:pt x="31463" y="28719"/>
                        <a:pt x="57932" y="10220"/>
                      </a:cubicBezTo>
                      <a:cubicBezTo>
                        <a:pt x="138647" y="-8372"/>
                        <a:pt x="237140" y="-18251"/>
                        <a:pt x="232928" y="134781"/>
                      </a:cubicBezTo>
                      <a:lnTo>
                        <a:pt x="311356" y="141032"/>
                      </a:lnTo>
                      <a:cubicBezTo>
                        <a:pt x="330272" y="141032"/>
                        <a:pt x="345606" y="156366"/>
                        <a:pt x="345606" y="175282"/>
                      </a:cubicBezTo>
                      <a:cubicBezTo>
                        <a:pt x="345606" y="184740"/>
                        <a:pt x="341772" y="193303"/>
                        <a:pt x="335574" y="199500"/>
                      </a:cubicBezTo>
                      <a:lnTo>
                        <a:pt x="314326" y="208301"/>
                      </a:lnTo>
                      <a:lnTo>
                        <a:pt x="314542" y="208452"/>
                      </a:lnTo>
                      <a:cubicBezTo>
                        <a:pt x="315612" y="208804"/>
                        <a:pt x="316371" y="209504"/>
                        <a:pt x="317103" y="210243"/>
                      </a:cubicBezTo>
                      <a:lnTo>
                        <a:pt x="371050" y="264610"/>
                      </a:lnTo>
                      <a:cubicBezTo>
                        <a:pt x="383553" y="277209"/>
                        <a:pt x="383831" y="296022"/>
                        <a:pt x="371671" y="306629"/>
                      </a:cubicBezTo>
                      <a:lnTo>
                        <a:pt x="365627" y="309946"/>
                      </a:lnTo>
                      <a:lnTo>
                        <a:pt x="388974" y="335137"/>
                      </a:lnTo>
                      <a:cubicBezTo>
                        <a:pt x="403092" y="350368"/>
                        <a:pt x="403561" y="371709"/>
                        <a:pt x="390023" y="382802"/>
                      </a:cubicBezTo>
                      <a:cubicBezTo>
                        <a:pt x="384164" y="387605"/>
                        <a:pt x="376642" y="389699"/>
                        <a:pt x="368903" y="388797"/>
                      </a:cubicBezTo>
                      <a:lnTo>
                        <a:pt x="379219" y="406718"/>
                      </a:lnTo>
                      <a:cubicBezTo>
                        <a:pt x="389468" y="424523"/>
                        <a:pt x="385127" y="445678"/>
                        <a:pt x="369523" y="453971"/>
                      </a:cubicBezTo>
                      <a:cubicBezTo>
                        <a:pt x="365621" y="456044"/>
                        <a:pt x="361386" y="457118"/>
                        <a:pt x="357066" y="457282"/>
                      </a:cubicBezTo>
                      <a:cubicBezTo>
                        <a:pt x="352746" y="457447"/>
                        <a:pt x="348343" y="456704"/>
                        <a:pt x="344108" y="455145"/>
                      </a:cubicBezTo>
                      <a:cubicBezTo>
                        <a:pt x="335636" y="452028"/>
                        <a:pt x="327833" y="445650"/>
                        <a:pt x="322709" y="436748"/>
                      </a:cubicBezTo>
                      <a:lnTo>
                        <a:pt x="311843" y="417874"/>
                      </a:lnTo>
                      <a:cubicBezTo>
                        <a:pt x="312934" y="429901"/>
                        <a:pt x="307539" y="441043"/>
                        <a:pt x="297199" y="446538"/>
                      </a:cubicBezTo>
                      <a:cubicBezTo>
                        <a:pt x="293298" y="448611"/>
                        <a:pt x="289062" y="449684"/>
                        <a:pt x="284743" y="449849"/>
                      </a:cubicBezTo>
                      <a:cubicBezTo>
                        <a:pt x="280424" y="450014"/>
                        <a:pt x="276019" y="449271"/>
                        <a:pt x="271784" y="447712"/>
                      </a:cubicBezTo>
                      <a:cubicBezTo>
                        <a:pt x="263312" y="444596"/>
                        <a:pt x="255510" y="438217"/>
                        <a:pt x="250385" y="429315"/>
                      </a:cubicBezTo>
                      <a:lnTo>
                        <a:pt x="209140" y="357672"/>
                      </a:lnTo>
                      <a:lnTo>
                        <a:pt x="154140" y="313009"/>
                      </a:lnTo>
                      <a:lnTo>
                        <a:pt x="148463" y="310734"/>
                      </a:lnTo>
                      <a:lnTo>
                        <a:pt x="61195" y="275762"/>
                      </a:lnTo>
                      <a:cubicBezTo>
                        <a:pt x="44216" y="268958"/>
                        <a:pt x="-13413" y="221635"/>
                        <a:pt x="2865" y="12753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64" name="フリーフォーム: 図形 1863">
                  <a:extLst>
                    <a:ext uri="{FF2B5EF4-FFF2-40B4-BE49-F238E27FC236}">
                      <a16:creationId xmlns:a16="http://schemas.microsoft.com/office/drawing/2014/main" id="{8D5923C6-E893-4C5F-A87C-FBA6518C3ACA}"/>
                    </a:ext>
                  </a:extLst>
                </p:cNvPr>
                <p:cNvSpPr/>
                <p:nvPr/>
              </p:nvSpPr>
              <p:spPr bwMode="auto">
                <a:xfrm rot="1735894">
                  <a:off x="6021689" y="1756589"/>
                  <a:ext cx="579674" cy="1109620"/>
                </a:xfrm>
                <a:custGeom>
                  <a:avLst/>
                  <a:gdLst>
                    <a:gd name="connsiteX0" fmla="*/ 192464 w 514134"/>
                    <a:gd name="connsiteY0" fmla="*/ 0 h 987147"/>
                    <a:gd name="connsiteX1" fmla="*/ 196079 w 514134"/>
                    <a:gd name="connsiteY1" fmla="*/ 861 h 987147"/>
                    <a:gd name="connsiteX2" fmla="*/ 170279 w 514134"/>
                    <a:gd name="connsiteY2" fmla="*/ 50209 h 987147"/>
                    <a:gd name="connsiteX3" fmla="*/ 159905 w 514134"/>
                    <a:gd name="connsiteY3" fmla="*/ 116473 h 987147"/>
                    <a:gd name="connsiteX4" fmla="*/ 198570 w 514134"/>
                    <a:gd name="connsiteY4" fmla="*/ 236850 h 987147"/>
                    <a:gd name="connsiteX5" fmla="*/ 225978 w 514134"/>
                    <a:gd name="connsiteY5" fmla="*/ 260681 h 987147"/>
                    <a:gd name="connsiteX6" fmla="*/ 247887 w 514134"/>
                    <a:gd name="connsiteY6" fmla="*/ 377332 h 987147"/>
                    <a:gd name="connsiteX7" fmla="*/ 504510 w 514134"/>
                    <a:gd name="connsiteY7" fmla="*/ 738490 h 987147"/>
                    <a:gd name="connsiteX8" fmla="*/ 234665 w 514134"/>
                    <a:gd name="connsiteY8" fmla="*/ 970435 h 987147"/>
                    <a:gd name="connsiteX9" fmla="*/ 192464 w 514134"/>
                    <a:gd name="connsiteY9" fmla="*/ 0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9" fmla="*/ 251345 w 514134"/>
                    <a:gd name="connsiteY9" fmla="*/ 207913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7" fmla="*/ 170279 w 514134"/>
                    <a:gd name="connsiteY7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0" fmla="*/ 225978 w 514134"/>
                    <a:gd name="connsiteY0" fmla="*/ 260681 h 987147"/>
                    <a:gd name="connsiteX1" fmla="*/ 247887 w 514134"/>
                    <a:gd name="connsiteY1" fmla="*/ 377332 h 987147"/>
                    <a:gd name="connsiteX2" fmla="*/ 504510 w 514134"/>
                    <a:gd name="connsiteY2" fmla="*/ 738490 h 987147"/>
                    <a:gd name="connsiteX3" fmla="*/ 234665 w 514134"/>
                    <a:gd name="connsiteY3" fmla="*/ 970435 h 987147"/>
                    <a:gd name="connsiteX4" fmla="*/ 192464 w 514134"/>
                    <a:gd name="connsiteY4" fmla="*/ 0 h 987147"/>
                    <a:gd name="connsiteX0" fmla="*/ 193490 w 481646"/>
                    <a:gd name="connsiteY0" fmla="*/ 260681 h 987147"/>
                    <a:gd name="connsiteX1" fmla="*/ 215399 w 481646"/>
                    <a:gd name="connsiteY1" fmla="*/ 377332 h 987147"/>
                    <a:gd name="connsiteX2" fmla="*/ 472022 w 481646"/>
                    <a:gd name="connsiteY2" fmla="*/ 738490 h 987147"/>
                    <a:gd name="connsiteX3" fmla="*/ 202177 w 481646"/>
                    <a:gd name="connsiteY3" fmla="*/ 970435 h 987147"/>
                    <a:gd name="connsiteX4" fmla="*/ 256 w 481646"/>
                    <a:gd name="connsiteY4" fmla="*/ 644117 h 987147"/>
                    <a:gd name="connsiteX5" fmla="*/ 159976 w 481646"/>
                    <a:gd name="connsiteY5" fmla="*/ 0 h 987147"/>
                    <a:gd name="connsiteX0" fmla="*/ 288921 w 577077"/>
                    <a:gd name="connsiteY0" fmla="*/ 260681 h 987147"/>
                    <a:gd name="connsiteX1" fmla="*/ 310830 w 577077"/>
                    <a:gd name="connsiteY1" fmla="*/ 377332 h 987147"/>
                    <a:gd name="connsiteX2" fmla="*/ 567453 w 577077"/>
                    <a:gd name="connsiteY2" fmla="*/ 738490 h 987147"/>
                    <a:gd name="connsiteX3" fmla="*/ 297608 w 577077"/>
                    <a:gd name="connsiteY3" fmla="*/ 970435 h 987147"/>
                    <a:gd name="connsiteX4" fmla="*/ 154 w 577077"/>
                    <a:gd name="connsiteY4" fmla="*/ 605788 h 987147"/>
                    <a:gd name="connsiteX5" fmla="*/ 255407 w 577077"/>
                    <a:gd name="connsiteY5" fmla="*/ 0 h 987147"/>
                    <a:gd name="connsiteX0" fmla="*/ 297365 w 585521"/>
                    <a:gd name="connsiteY0" fmla="*/ 260681 h 987147"/>
                    <a:gd name="connsiteX1" fmla="*/ 319274 w 585521"/>
                    <a:gd name="connsiteY1" fmla="*/ 377332 h 987147"/>
                    <a:gd name="connsiteX2" fmla="*/ 575897 w 585521"/>
                    <a:gd name="connsiteY2" fmla="*/ 738490 h 987147"/>
                    <a:gd name="connsiteX3" fmla="*/ 306052 w 585521"/>
                    <a:gd name="connsiteY3" fmla="*/ 970435 h 987147"/>
                    <a:gd name="connsiteX4" fmla="*/ 8598 w 585521"/>
                    <a:gd name="connsiteY4" fmla="*/ 605788 h 987147"/>
                    <a:gd name="connsiteX5" fmla="*/ 263851 w 585521"/>
                    <a:gd name="connsiteY5" fmla="*/ 0 h 987147"/>
                    <a:gd name="connsiteX0" fmla="*/ 300878 w 589034"/>
                    <a:gd name="connsiteY0" fmla="*/ 260681 h 987147"/>
                    <a:gd name="connsiteX1" fmla="*/ 322787 w 589034"/>
                    <a:gd name="connsiteY1" fmla="*/ 377332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9034"/>
                    <a:gd name="connsiteY0" fmla="*/ 260681 h 987147"/>
                    <a:gd name="connsiteX1" fmla="*/ 255168 w 589034"/>
                    <a:gd name="connsiteY1" fmla="*/ 537020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9034"/>
                    <a:gd name="connsiteY0" fmla="*/ 260681 h 987147"/>
                    <a:gd name="connsiteX1" fmla="*/ 255168 w 589034"/>
                    <a:gd name="connsiteY1" fmla="*/ 537020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6238"/>
                    <a:gd name="connsiteY0" fmla="*/ 260681 h 988588"/>
                    <a:gd name="connsiteX1" fmla="*/ 255168 w 586238"/>
                    <a:gd name="connsiteY1" fmla="*/ 537020 h 988588"/>
                    <a:gd name="connsiteX2" fmla="*/ 576512 w 586238"/>
                    <a:gd name="connsiteY2" fmla="*/ 759278 h 988588"/>
                    <a:gd name="connsiteX3" fmla="*/ 309565 w 586238"/>
                    <a:gd name="connsiteY3" fmla="*/ 970435 h 988588"/>
                    <a:gd name="connsiteX4" fmla="*/ 12111 w 586238"/>
                    <a:gd name="connsiteY4" fmla="*/ 605788 h 988588"/>
                    <a:gd name="connsiteX5" fmla="*/ 267364 w 586238"/>
                    <a:gd name="connsiteY5" fmla="*/ 0 h 988588"/>
                    <a:gd name="connsiteX0" fmla="*/ 291178 w 576538"/>
                    <a:gd name="connsiteY0" fmla="*/ 260681 h 988588"/>
                    <a:gd name="connsiteX1" fmla="*/ 245468 w 576538"/>
                    <a:gd name="connsiteY1" fmla="*/ 537020 h 988588"/>
                    <a:gd name="connsiteX2" fmla="*/ 566812 w 576538"/>
                    <a:gd name="connsiteY2" fmla="*/ 759278 h 988588"/>
                    <a:gd name="connsiteX3" fmla="*/ 299865 w 576538"/>
                    <a:gd name="connsiteY3" fmla="*/ 970435 h 988588"/>
                    <a:gd name="connsiteX4" fmla="*/ 2411 w 576538"/>
                    <a:gd name="connsiteY4" fmla="*/ 605788 h 988588"/>
                    <a:gd name="connsiteX5" fmla="*/ 257664 w 576538"/>
                    <a:gd name="connsiteY5" fmla="*/ 0 h 988588"/>
                    <a:gd name="connsiteX0" fmla="*/ 295287 w 580647"/>
                    <a:gd name="connsiteY0" fmla="*/ 260681 h 988588"/>
                    <a:gd name="connsiteX1" fmla="*/ 249577 w 580647"/>
                    <a:gd name="connsiteY1" fmla="*/ 537020 h 988588"/>
                    <a:gd name="connsiteX2" fmla="*/ 570921 w 580647"/>
                    <a:gd name="connsiteY2" fmla="*/ 759278 h 988588"/>
                    <a:gd name="connsiteX3" fmla="*/ 303974 w 580647"/>
                    <a:gd name="connsiteY3" fmla="*/ 970435 h 988588"/>
                    <a:gd name="connsiteX4" fmla="*/ 6520 w 580647"/>
                    <a:gd name="connsiteY4" fmla="*/ 605788 h 988588"/>
                    <a:gd name="connsiteX5" fmla="*/ 261773 w 580647"/>
                    <a:gd name="connsiteY5" fmla="*/ 0 h 988588"/>
                    <a:gd name="connsiteX0" fmla="*/ 297962 w 583322"/>
                    <a:gd name="connsiteY0" fmla="*/ 260681 h 988588"/>
                    <a:gd name="connsiteX1" fmla="*/ 252252 w 583322"/>
                    <a:gd name="connsiteY1" fmla="*/ 537020 h 988588"/>
                    <a:gd name="connsiteX2" fmla="*/ 573596 w 583322"/>
                    <a:gd name="connsiteY2" fmla="*/ 759278 h 988588"/>
                    <a:gd name="connsiteX3" fmla="*/ 306649 w 583322"/>
                    <a:gd name="connsiteY3" fmla="*/ 970435 h 988588"/>
                    <a:gd name="connsiteX4" fmla="*/ 9195 w 583322"/>
                    <a:gd name="connsiteY4" fmla="*/ 605788 h 988588"/>
                    <a:gd name="connsiteX5" fmla="*/ 264448 w 583322"/>
                    <a:gd name="connsiteY5" fmla="*/ 0 h 988588"/>
                    <a:gd name="connsiteX0" fmla="*/ 297962 w 583322"/>
                    <a:gd name="connsiteY0" fmla="*/ 260681 h 988588"/>
                    <a:gd name="connsiteX1" fmla="*/ 252252 w 583322"/>
                    <a:gd name="connsiteY1" fmla="*/ 537020 h 988588"/>
                    <a:gd name="connsiteX2" fmla="*/ 573596 w 583322"/>
                    <a:gd name="connsiteY2" fmla="*/ 759278 h 988588"/>
                    <a:gd name="connsiteX3" fmla="*/ 306649 w 583322"/>
                    <a:gd name="connsiteY3" fmla="*/ 970435 h 988588"/>
                    <a:gd name="connsiteX4" fmla="*/ 9195 w 583322"/>
                    <a:gd name="connsiteY4" fmla="*/ 605788 h 988588"/>
                    <a:gd name="connsiteX5" fmla="*/ 264448 w 583322"/>
                    <a:gd name="connsiteY5" fmla="*/ 0 h 988588"/>
                    <a:gd name="connsiteX0" fmla="*/ 297962 w 583355"/>
                    <a:gd name="connsiteY0" fmla="*/ 260681 h 970794"/>
                    <a:gd name="connsiteX1" fmla="*/ 252252 w 583355"/>
                    <a:gd name="connsiteY1" fmla="*/ 537020 h 970794"/>
                    <a:gd name="connsiteX2" fmla="*/ 573596 w 583355"/>
                    <a:gd name="connsiteY2" fmla="*/ 759278 h 970794"/>
                    <a:gd name="connsiteX3" fmla="*/ 306649 w 583355"/>
                    <a:gd name="connsiteY3" fmla="*/ 970435 h 970794"/>
                    <a:gd name="connsiteX4" fmla="*/ 9195 w 583355"/>
                    <a:gd name="connsiteY4" fmla="*/ 605788 h 970794"/>
                    <a:gd name="connsiteX5" fmla="*/ 264448 w 583355"/>
                    <a:gd name="connsiteY5" fmla="*/ 0 h 970794"/>
                    <a:gd name="connsiteX0" fmla="*/ 289165 w 574925"/>
                    <a:gd name="connsiteY0" fmla="*/ 260681 h 1006001"/>
                    <a:gd name="connsiteX1" fmla="*/ 243455 w 574925"/>
                    <a:gd name="connsiteY1" fmla="*/ 537020 h 1006001"/>
                    <a:gd name="connsiteX2" fmla="*/ 564799 w 574925"/>
                    <a:gd name="connsiteY2" fmla="*/ 759278 h 1006001"/>
                    <a:gd name="connsiteX3" fmla="*/ 307766 w 574925"/>
                    <a:gd name="connsiteY3" fmla="*/ 1005726 h 1006001"/>
                    <a:gd name="connsiteX4" fmla="*/ 398 w 574925"/>
                    <a:gd name="connsiteY4" fmla="*/ 605788 h 1006001"/>
                    <a:gd name="connsiteX5" fmla="*/ 255651 w 574925"/>
                    <a:gd name="connsiteY5" fmla="*/ 0 h 1006001"/>
                    <a:gd name="connsiteX0" fmla="*/ 289165 w 574925"/>
                    <a:gd name="connsiteY0" fmla="*/ 260681 h 1006001"/>
                    <a:gd name="connsiteX1" fmla="*/ 243455 w 574925"/>
                    <a:gd name="connsiteY1" fmla="*/ 537020 h 1006001"/>
                    <a:gd name="connsiteX2" fmla="*/ 564799 w 574925"/>
                    <a:gd name="connsiteY2" fmla="*/ 759278 h 1006001"/>
                    <a:gd name="connsiteX3" fmla="*/ 307766 w 574925"/>
                    <a:gd name="connsiteY3" fmla="*/ 1005726 h 1006001"/>
                    <a:gd name="connsiteX4" fmla="*/ 398 w 574925"/>
                    <a:gd name="connsiteY4" fmla="*/ 605788 h 1006001"/>
                    <a:gd name="connsiteX5" fmla="*/ 255651 w 574925"/>
                    <a:gd name="connsiteY5" fmla="*/ 0 h 1006001"/>
                    <a:gd name="connsiteX0" fmla="*/ 289165 w 565973"/>
                    <a:gd name="connsiteY0" fmla="*/ 260681 h 1006240"/>
                    <a:gd name="connsiteX1" fmla="*/ 243455 w 565973"/>
                    <a:gd name="connsiteY1" fmla="*/ 537020 h 1006240"/>
                    <a:gd name="connsiteX2" fmla="*/ 555475 w 565973"/>
                    <a:gd name="connsiteY2" fmla="*/ 829185 h 1006240"/>
                    <a:gd name="connsiteX3" fmla="*/ 307766 w 565973"/>
                    <a:gd name="connsiteY3" fmla="*/ 1005726 h 1006240"/>
                    <a:gd name="connsiteX4" fmla="*/ 398 w 565973"/>
                    <a:gd name="connsiteY4" fmla="*/ 605788 h 1006240"/>
                    <a:gd name="connsiteX5" fmla="*/ 255651 w 565973"/>
                    <a:gd name="connsiteY5" fmla="*/ 0 h 1006240"/>
                    <a:gd name="connsiteX0" fmla="*/ 289165 w 555475"/>
                    <a:gd name="connsiteY0" fmla="*/ 260681 h 1006058"/>
                    <a:gd name="connsiteX1" fmla="*/ 243455 w 555475"/>
                    <a:gd name="connsiteY1" fmla="*/ 537020 h 1006058"/>
                    <a:gd name="connsiteX2" fmla="*/ 555475 w 555475"/>
                    <a:gd name="connsiteY2" fmla="*/ 829185 h 1006058"/>
                    <a:gd name="connsiteX3" fmla="*/ 307766 w 555475"/>
                    <a:gd name="connsiteY3" fmla="*/ 1005726 h 1006058"/>
                    <a:gd name="connsiteX4" fmla="*/ 398 w 555475"/>
                    <a:gd name="connsiteY4" fmla="*/ 605788 h 1006058"/>
                    <a:gd name="connsiteX5" fmla="*/ 255651 w 555475"/>
                    <a:gd name="connsiteY5" fmla="*/ 0 h 1006058"/>
                    <a:gd name="connsiteX0" fmla="*/ 289165 w 555475"/>
                    <a:gd name="connsiteY0" fmla="*/ 260681 h 1006058"/>
                    <a:gd name="connsiteX1" fmla="*/ 555475 w 555475"/>
                    <a:gd name="connsiteY1" fmla="*/ 829185 h 1006058"/>
                    <a:gd name="connsiteX2" fmla="*/ 307766 w 555475"/>
                    <a:gd name="connsiteY2" fmla="*/ 1005726 h 1006058"/>
                    <a:gd name="connsiteX3" fmla="*/ 398 w 555475"/>
                    <a:gd name="connsiteY3" fmla="*/ 605788 h 1006058"/>
                    <a:gd name="connsiteX4" fmla="*/ 255651 w 555475"/>
                    <a:gd name="connsiteY4" fmla="*/ 0 h 1006058"/>
                    <a:gd name="connsiteX0" fmla="*/ 289165 w 563257"/>
                    <a:gd name="connsiteY0" fmla="*/ 260681 h 1006015"/>
                    <a:gd name="connsiteX1" fmla="*/ 563257 w 563257"/>
                    <a:gd name="connsiteY1" fmla="*/ 810933 h 1006015"/>
                    <a:gd name="connsiteX2" fmla="*/ 307766 w 563257"/>
                    <a:gd name="connsiteY2" fmla="*/ 1005726 h 1006015"/>
                    <a:gd name="connsiteX3" fmla="*/ 398 w 563257"/>
                    <a:gd name="connsiteY3" fmla="*/ 605788 h 1006015"/>
                    <a:gd name="connsiteX4" fmla="*/ 255651 w 563257"/>
                    <a:gd name="connsiteY4" fmla="*/ 0 h 1006015"/>
                    <a:gd name="connsiteX0" fmla="*/ 289823 w 563915"/>
                    <a:gd name="connsiteY0" fmla="*/ 260681 h 1040073"/>
                    <a:gd name="connsiteX1" fmla="*/ 563915 w 563915"/>
                    <a:gd name="connsiteY1" fmla="*/ 810933 h 1040073"/>
                    <a:gd name="connsiteX2" fmla="*/ 344443 w 563915"/>
                    <a:gd name="connsiteY2" fmla="*/ 1039840 h 1040073"/>
                    <a:gd name="connsiteX3" fmla="*/ 1056 w 563915"/>
                    <a:gd name="connsiteY3" fmla="*/ 605788 h 1040073"/>
                    <a:gd name="connsiteX4" fmla="*/ 256309 w 563915"/>
                    <a:gd name="connsiteY4" fmla="*/ 0 h 1040073"/>
                    <a:gd name="connsiteX0" fmla="*/ 236088 w 510180"/>
                    <a:gd name="connsiteY0" fmla="*/ 260681 h 1040073"/>
                    <a:gd name="connsiteX1" fmla="*/ 510180 w 510180"/>
                    <a:gd name="connsiteY1" fmla="*/ 810933 h 1040073"/>
                    <a:gd name="connsiteX2" fmla="*/ 290708 w 510180"/>
                    <a:gd name="connsiteY2" fmla="*/ 1039840 h 1040073"/>
                    <a:gd name="connsiteX3" fmla="*/ 1618 w 510180"/>
                    <a:gd name="connsiteY3" fmla="*/ 676940 h 1040073"/>
                    <a:gd name="connsiteX4" fmla="*/ 202574 w 510180"/>
                    <a:gd name="connsiteY4" fmla="*/ 0 h 1040073"/>
                    <a:gd name="connsiteX0" fmla="*/ 240347 w 514439"/>
                    <a:gd name="connsiteY0" fmla="*/ 260681 h 1040073"/>
                    <a:gd name="connsiteX1" fmla="*/ 514439 w 514439"/>
                    <a:gd name="connsiteY1" fmla="*/ 810933 h 1040073"/>
                    <a:gd name="connsiteX2" fmla="*/ 294967 w 514439"/>
                    <a:gd name="connsiteY2" fmla="*/ 1039840 h 1040073"/>
                    <a:gd name="connsiteX3" fmla="*/ 5877 w 514439"/>
                    <a:gd name="connsiteY3" fmla="*/ 676940 h 1040073"/>
                    <a:gd name="connsiteX4" fmla="*/ 206833 w 514439"/>
                    <a:gd name="connsiteY4" fmla="*/ 0 h 1040073"/>
                    <a:gd name="connsiteX0" fmla="*/ 236863 w 510955"/>
                    <a:gd name="connsiteY0" fmla="*/ 260681 h 1095794"/>
                    <a:gd name="connsiteX1" fmla="*/ 510955 w 510955"/>
                    <a:gd name="connsiteY1" fmla="*/ 810933 h 1095794"/>
                    <a:gd name="connsiteX2" fmla="*/ 314210 w 510955"/>
                    <a:gd name="connsiteY2" fmla="*/ 1095618 h 1095794"/>
                    <a:gd name="connsiteX3" fmla="*/ 2393 w 510955"/>
                    <a:gd name="connsiteY3" fmla="*/ 676940 h 1095794"/>
                    <a:gd name="connsiteX4" fmla="*/ 203349 w 510955"/>
                    <a:gd name="connsiteY4" fmla="*/ 0 h 1095794"/>
                    <a:gd name="connsiteX0" fmla="*/ 236863 w 510955"/>
                    <a:gd name="connsiteY0" fmla="*/ 260681 h 1095618"/>
                    <a:gd name="connsiteX1" fmla="*/ 510955 w 510955"/>
                    <a:gd name="connsiteY1" fmla="*/ 810933 h 1095618"/>
                    <a:gd name="connsiteX2" fmla="*/ 314210 w 510955"/>
                    <a:gd name="connsiteY2" fmla="*/ 1095618 h 1095618"/>
                    <a:gd name="connsiteX3" fmla="*/ 2393 w 510955"/>
                    <a:gd name="connsiteY3" fmla="*/ 676940 h 1095618"/>
                    <a:gd name="connsiteX4" fmla="*/ 203349 w 510955"/>
                    <a:gd name="connsiteY4" fmla="*/ 0 h 1095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0955" h="1095618">
                      <a:moveTo>
                        <a:pt x="236863" y="260681"/>
                      </a:moveTo>
                      <a:cubicBezTo>
                        <a:pt x="292344" y="379119"/>
                        <a:pt x="507855" y="686759"/>
                        <a:pt x="510955" y="810933"/>
                      </a:cubicBezTo>
                      <a:cubicBezTo>
                        <a:pt x="468547" y="877606"/>
                        <a:pt x="419190" y="1026040"/>
                        <a:pt x="314210" y="1095618"/>
                      </a:cubicBezTo>
                      <a:cubicBezTo>
                        <a:pt x="198352" y="1042910"/>
                        <a:pt x="20870" y="859543"/>
                        <a:pt x="2393" y="676940"/>
                      </a:cubicBezTo>
                      <a:cubicBezTo>
                        <a:pt x="-16084" y="494337"/>
                        <a:pt x="74531" y="135063"/>
                        <a:pt x="203349" y="0"/>
                      </a:cubicBezTo>
                    </a:path>
                  </a:pathLst>
                </a:custGeom>
                <a:pattFill prst="plaid">
                  <a:fgClr>
                    <a:schemeClr val="accent2">
                      <a:lumMod val="75000"/>
                    </a:schemeClr>
                  </a:fgClr>
                  <a:bgClr>
                    <a:srgbClr val="00206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732" name="グループ化 1731">
              <a:extLst>
                <a:ext uri="{FF2B5EF4-FFF2-40B4-BE49-F238E27FC236}">
                  <a16:creationId xmlns:a16="http://schemas.microsoft.com/office/drawing/2014/main" id="{501531AD-1657-407F-B674-F44AF5EA72B5}"/>
                </a:ext>
              </a:extLst>
            </p:cNvPr>
            <p:cNvGrpSpPr/>
            <p:nvPr/>
          </p:nvGrpSpPr>
          <p:grpSpPr>
            <a:xfrm>
              <a:off x="6513683" y="2881008"/>
              <a:ext cx="1510781" cy="1114427"/>
              <a:chOff x="4953000" y="4581412"/>
              <a:chExt cx="1980220" cy="1460709"/>
            </a:xfrm>
          </p:grpSpPr>
          <p:grpSp>
            <p:nvGrpSpPr>
              <p:cNvPr id="1733" name="グループ化 1732">
                <a:extLst>
                  <a:ext uri="{FF2B5EF4-FFF2-40B4-BE49-F238E27FC236}">
                    <a16:creationId xmlns:a16="http://schemas.microsoft.com/office/drawing/2014/main" id="{21EE9E22-625A-4357-BAAF-40232D1B6705}"/>
                  </a:ext>
                </a:extLst>
              </p:cNvPr>
              <p:cNvGrpSpPr/>
              <p:nvPr/>
            </p:nvGrpSpPr>
            <p:grpSpPr>
              <a:xfrm>
                <a:off x="4953000" y="5070583"/>
                <a:ext cx="1980220" cy="971538"/>
                <a:chOff x="1352600" y="4527692"/>
                <a:chExt cx="1980220" cy="971538"/>
              </a:xfrm>
            </p:grpSpPr>
            <p:sp>
              <p:nvSpPr>
                <p:cNvPr id="1855" name="楕円 1854">
                  <a:extLst>
                    <a:ext uri="{FF2B5EF4-FFF2-40B4-BE49-F238E27FC236}">
                      <a16:creationId xmlns:a16="http://schemas.microsoft.com/office/drawing/2014/main" id="{79F4AC07-271F-45DD-A2CB-9AF78B9CF4D8}"/>
                    </a:ext>
                  </a:extLst>
                </p:cNvPr>
                <p:cNvSpPr/>
                <p:nvPr/>
              </p:nvSpPr>
              <p:spPr bwMode="auto">
                <a:xfrm>
                  <a:off x="1352600" y="4527692"/>
                  <a:ext cx="1980220" cy="9001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800000"/>
                    </a:gs>
                    <a:gs pos="50000">
                      <a:srgbClr val="C00000"/>
                    </a:gs>
                    <a:gs pos="100000">
                      <a:srgbClr val="990033"/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6" name="楕円 1855">
                  <a:extLst>
                    <a:ext uri="{FF2B5EF4-FFF2-40B4-BE49-F238E27FC236}">
                      <a16:creationId xmlns:a16="http://schemas.microsoft.com/office/drawing/2014/main" id="{196E7467-CB35-40E8-9AA4-102BF3AAC032}"/>
                    </a:ext>
                  </a:extLst>
                </p:cNvPr>
                <p:cNvSpPr/>
                <p:nvPr/>
              </p:nvSpPr>
              <p:spPr bwMode="auto">
                <a:xfrm>
                  <a:off x="1377864" y="4591051"/>
                  <a:ext cx="1929692" cy="81200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/>
                    </a:gs>
                    <a:gs pos="100000">
                      <a:srgbClr val="C00000"/>
                    </a:gs>
                  </a:gsLst>
                  <a:lin ang="810000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7" name="フリーフォーム: 図形 1856">
                  <a:extLst>
                    <a:ext uri="{FF2B5EF4-FFF2-40B4-BE49-F238E27FC236}">
                      <a16:creationId xmlns:a16="http://schemas.microsoft.com/office/drawing/2014/main" id="{BC50D0BA-884A-48BB-A91F-3A2F66A1997D}"/>
                    </a:ext>
                  </a:extLst>
                </p:cNvPr>
                <p:cNvSpPr/>
                <p:nvPr/>
              </p:nvSpPr>
              <p:spPr bwMode="auto">
                <a:xfrm>
                  <a:off x="1352600" y="4977742"/>
                  <a:ext cx="1980220" cy="521488"/>
                </a:xfrm>
                <a:custGeom>
                  <a:avLst/>
                  <a:gdLst>
                    <a:gd name="connsiteX0" fmla="*/ 0 w 1980220"/>
                    <a:gd name="connsiteY0" fmla="*/ 0 h 521488"/>
                    <a:gd name="connsiteX1" fmla="*/ 990110 w 1980220"/>
                    <a:gd name="connsiteY1" fmla="*/ 450050 h 521488"/>
                    <a:gd name="connsiteX2" fmla="*/ 1980220 w 1980220"/>
                    <a:gd name="connsiteY2" fmla="*/ 0 h 521488"/>
                    <a:gd name="connsiteX3" fmla="*/ 1980220 w 1980220"/>
                    <a:gd name="connsiteY3" fmla="*/ 71438 h 521488"/>
                    <a:gd name="connsiteX4" fmla="*/ 990110 w 1980220"/>
                    <a:gd name="connsiteY4" fmla="*/ 521488 h 521488"/>
                    <a:gd name="connsiteX5" fmla="*/ 0 w 1980220"/>
                    <a:gd name="connsiteY5" fmla="*/ 71438 h 521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80220" h="521488">
                      <a:moveTo>
                        <a:pt x="0" y="0"/>
                      </a:moveTo>
                      <a:cubicBezTo>
                        <a:pt x="0" y="248556"/>
                        <a:pt x="443287" y="450050"/>
                        <a:pt x="990110" y="450050"/>
                      </a:cubicBezTo>
                      <a:cubicBezTo>
                        <a:pt x="1536933" y="450050"/>
                        <a:pt x="1980220" y="248556"/>
                        <a:pt x="1980220" y="0"/>
                      </a:cubicBezTo>
                      <a:lnTo>
                        <a:pt x="1980220" y="71438"/>
                      </a:lnTo>
                      <a:cubicBezTo>
                        <a:pt x="1980220" y="319994"/>
                        <a:pt x="1536933" y="521488"/>
                        <a:pt x="990110" y="521488"/>
                      </a:cubicBezTo>
                      <a:cubicBezTo>
                        <a:pt x="443287" y="521488"/>
                        <a:pt x="0" y="319994"/>
                        <a:pt x="0" y="7143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800000"/>
                    </a:gs>
                    <a:gs pos="50000">
                      <a:srgbClr val="FF0000"/>
                    </a:gs>
                    <a:gs pos="100000">
                      <a:srgbClr val="990033"/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34" name="グループ化 1733">
                <a:extLst>
                  <a:ext uri="{FF2B5EF4-FFF2-40B4-BE49-F238E27FC236}">
                    <a16:creationId xmlns:a16="http://schemas.microsoft.com/office/drawing/2014/main" id="{1AE5BFDC-9C0A-4D8D-A815-CDBF728D144E}"/>
                  </a:ext>
                </a:extLst>
              </p:cNvPr>
              <p:cNvGrpSpPr/>
              <p:nvPr/>
            </p:nvGrpSpPr>
            <p:grpSpPr>
              <a:xfrm>
                <a:off x="5101147" y="4581412"/>
                <a:ext cx="1135231" cy="867783"/>
                <a:chOff x="4845050" y="3548302"/>
                <a:chExt cx="1869989" cy="1429440"/>
              </a:xfrm>
            </p:grpSpPr>
            <p:sp>
              <p:nvSpPr>
                <p:cNvPr id="1839" name="円: 塗りつぶしなし 1838">
                  <a:extLst>
                    <a:ext uri="{FF2B5EF4-FFF2-40B4-BE49-F238E27FC236}">
                      <a16:creationId xmlns:a16="http://schemas.microsoft.com/office/drawing/2014/main" id="{5DB8FBC2-599A-4F4F-A795-2013A8FC5D7E}"/>
                    </a:ext>
                  </a:extLst>
                </p:cNvPr>
                <p:cNvSpPr/>
                <p:nvPr/>
              </p:nvSpPr>
              <p:spPr bwMode="auto">
                <a:xfrm>
                  <a:off x="5313260" y="3548302"/>
                  <a:ext cx="973242" cy="973240"/>
                </a:xfrm>
                <a:prstGeom prst="donut">
                  <a:avLst>
                    <a:gd name="adj" fmla="val 4898"/>
                  </a:avLst>
                </a:prstGeom>
                <a:pattFill prst="wdUpDiag">
                  <a:fgClr>
                    <a:srgbClr val="800000"/>
                  </a:fgClr>
                  <a:bgClr>
                    <a:srgbClr val="CC990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0" name="フリーフォーム: 図形 1839">
                  <a:extLst>
                    <a:ext uri="{FF2B5EF4-FFF2-40B4-BE49-F238E27FC236}">
                      <a16:creationId xmlns:a16="http://schemas.microsoft.com/office/drawing/2014/main" id="{171E7FB5-B04B-4519-AFAF-9BD78CFA89A8}"/>
                    </a:ext>
                  </a:extLst>
                </p:cNvPr>
                <p:cNvSpPr/>
                <p:nvPr/>
              </p:nvSpPr>
              <p:spPr bwMode="auto">
                <a:xfrm rot="20221580">
                  <a:off x="6109382" y="4181249"/>
                  <a:ext cx="605657" cy="205692"/>
                </a:xfrm>
                <a:custGeom>
                  <a:avLst/>
                  <a:gdLst>
                    <a:gd name="connsiteX0" fmla="*/ 559942 w 628648"/>
                    <a:gd name="connsiteY0" fmla="*/ 0 h 285772"/>
                    <a:gd name="connsiteX1" fmla="*/ 560523 w 628648"/>
                    <a:gd name="connsiteY1" fmla="*/ 244 h 285772"/>
                    <a:gd name="connsiteX2" fmla="*/ 561882 w 628648"/>
                    <a:gd name="connsiteY2" fmla="*/ 57 h 285772"/>
                    <a:gd name="connsiteX3" fmla="*/ 561882 w 628648"/>
                    <a:gd name="connsiteY3" fmla="*/ 815 h 285772"/>
                    <a:gd name="connsiteX4" fmla="*/ 586686 w 628648"/>
                    <a:gd name="connsiteY4" fmla="*/ 11229 h 285772"/>
                    <a:gd name="connsiteX5" fmla="*/ 628648 w 628648"/>
                    <a:gd name="connsiteY5" fmla="*/ 142886 h 285772"/>
                    <a:gd name="connsiteX6" fmla="*/ 586686 w 628648"/>
                    <a:gd name="connsiteY6" fmla="*/ 274544 h 285772"/>
                    <a:gd name="connsiteX7" fmla="*/ 561882 w 628648"/>
                    <a:gd name="connsiteY7" fmla="*/ 284958 h 285772"/>
                    <a:gd name="connsiteX8" fmla="*/ 561882 w 628648"/>
                    <a:gd name="connsiteY8" fmla="*/ 285343 h 285772"/>
                    <a:gd name="connsiteX9" fmla="*/ 561192 w 628648"/>
                    <a:gd name="connsiteY9" fmla="*/ 285248 h 285772"/>
                    <a:gd name="connsiteX10" fmla="*/ 559942 w 628648"/>
                    <a:gd name="connsiteY10" fmla="*/ 285772 h 285772"/>
                    <a:gd name="connsiteX11" fmla="*/ 557473 w 628648"/>
                    <a:gd name="connsiteY11" fmla="*/ 284735 h 285772"/>
                    <a:gd name="connsiteX12" fmla="*/ 52672 w 628648"/>
                    <a:gd name="connsiteY12" fmla="*/ 215198 h 285772"/>
                    <a:gd name="connsiteX13" fmla="*/ 46063 w 628648"/>
                    <a:gd name="connsiteY13" fmla="*/ 217356 h 285772"/>
                    <a:gd name="connsiteX14" fmla="*/ 0 w 628648"/>
                    <a:gd name="connsiteY14" fmla="*/ 142877 h 285772"/>
                    <a:gd name="connsiteX15" fmla="*/ 46063 w 628648"/>
                    <a:gd name="connsiteY15" fmla="*/ 68397 h 285772"/>
                    <a:gd name="connsiteX16" fmla="*/ 51910 w 628648"/>
                    <a:gd name="connsiteY16" fmla="*/ 70305 h 285772"/>
                    <a:gd name="connsiteX17" fmla="*/ 558795 w 628648"/>
                    <a:gd name="connsiteY17" fmla="*/ 482 h 285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28648" h="285772">
                      <a:moveTo>
                        <a:pt x="559942" y="0"/>
                      </a:moveTo>
                      <a:lnTo>
                        <a:pt x="560523" y="244"/>
                      </a:lnTo>
                      <a:lnTo>
                        <a:pt x="561882" y="57"/>
                      </a:lnTo>
                      <a:lnTo>
                        <a:pt x="561882" y="815"/>
                      </a:lnTo>
                      <a:lnTo>
                        <a:pt x="586686" y="11229"/>
                      </a:lnTo>
                      <a:cubicBezTo>
                        <a:pt x="611345" y="32920"/>
                        <a:pt x="628648" y="83701"/>
                        <a:pt x="628648" y="142886"/>
                      </a:cubicBezTo>
                      <a:cubicBezTo>
                        <a:pt x="628648" y="202072"/>
                        <a:pt x="611345" y="252852"/>
                        <a:pt x="586686" y="274544"/>
                      </a:cubicBezTo>
                      <a:lnTo>
                        <a:pt x="561882" y="284958"/>
                      </a:lnTo>
                      <a:lnTo>
                        <a:pt x="561882" y="285343"/>
                      </a:lnTo>
                      <a:lnTo>
                        <a:pt x="561192" y="285248"/>
                      </a:lnTo>
                      <a:lnTo>
                        <a:pt x="559942" y="285772"/>
                      </a:lnTo>
                      <a:lnTo>
                        <a:pt x="557473" y="284735"/>
                      </a:lnTo>
                      <a:lnTo>
                        <a:pt x="52672" y="215198"/>
                      </a:lnTo>
                      <a:lnTo>
                        <a:pt x="46063" y="217356"/>
                      </a:lnTo>
                      <a:cubicBezTo>
                        <a:pt x="20624" y="217356"/>
                        <a:pt x="0" y="184010"/>
                        <a:pt x="0" y="142877"/>
                      </a:cubicBezTo>
                      <a:cubicBezTo>
                        <a:pt x="0" y="101743"/>
                        <a:pt x="20624" y="68397"/>
                        <a:pt x="46063" y="68397"/>
                      </a:cubicBezTo>
                      <a:lnTo>
                        <a:pt x="51910" y="70305"/>
                      </a:lnTo>
                      <a:lnTo>
                        <a:pt x="558795" y="48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lin ang="270000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41" name="台形 24">
                  <a:extLst>
                    <a:ext uri="{FF2B5EF4-FFF2-40B4-BE49-F238E27FC236}">
                      <a16:creationId xmlns:a16="http://schemas.microsoft.com/office/drawing/2014/main" id="{A5CD41EB-4B06-43E4-B135-2757E13D48A7}"/>
                    </a:ext>
                  </a:extLst>
                </p:cNvPr>
                <p:cNvSpPr/>
                <p:nvPr/>
              </p:nvSpPr>
              <p:spPr bwMode="auto">
                <a:xfrm rot="18900000">
                  <a:off x="4991371" y="3940782"/>
                  <a:ext cx="438050" cy="827873"/>
                </a:xfrm>
                <a:custGeom>
                  <a:avLst/>
                  <a:gdLst>
                    <a:gd name="connsiteX0" fmla="*/ 0 w 332510"/>
                    <a:gd name="connsiteY0" fmla="*/ 477643 h 477643"/>
                    <a:gd name="connsiteX1" fmla="*/ 83128 w 332510"/>
                    <a:gd name="connsiteY1" fmla="*/ 0 h 477643"/>
                    <a:gd name="connsiteX2" fmla="*/ 249383 w 332510"/>
                    <a:gd name="connsiteY2" fmla="*/ 0 h 477643"/>
                    <a:gd name="connsiteX3" fmla="*/ 332510 w 332510"/>
                    <a:gd name="connsiteY3" fmla="*/ 477643 h 477643"/>
                    <a:gd name="connsiteX4" fmla="*/ 0 w 332510"/>
                    <a:gd name="connsiteY4" fmla="*/ 477643 h 477643"/>
                    <a:gd name="connsiteX0" fmla="*/ 0 w 332510"/>
                    <a:gd name="connsiteY0" fmla="*/ 565201 h 565201"/>
                    <a:gd name="connsiteX1" fmla="*/ 44962 w 332510"/>
                    <a:gd name="connsiteY1" fmla="*/ 0 h 565201"/>
                    <a:gd name="connsiteX2" fmla="*/ 249383 w 332510"/>
                    <a:gd name="connsiteY2" fmla="*/ 87558 h 565201"/>
                    <a:gd name="connsiteX3" fmla="*/ 332510 w 332510"/>
                    <a:gd name="connsiteY3" fmla="*/ 565201 h 565201"/>
                    <a:gd name="connsiteX4" fmla="*/ 0 w 332510"/>
                    <a:gd name="connsiteY4" fmla="*/ 565201 h 565201"/>
                    <a:gd name="connsiteX0" fmla="*/ 0 w 332510"/>
                    <a:gd name="connsiteY0" fmla="*/ 565201 h 565201"/>
                    <a:gd name="connsiteX1" fmla="*/ 44962 w 332510"/>
                    <a:gd name="connsiteY1" fmla="*/ 0 h 565201"/>
                    <a:gd name="connsiteX2" fmla="*/ 249383 w 332510"/>
                    <a:gd name="connsiteY2" fmla="*/ 87558 h 565201"/>
                    <a:gd name="connsiteX3" fmla="*/ 332510 w 332510"/>
                    <a:gd name="connsiteY3" fmla="*/ 565201 h 565201"/>
                    <a:gd name="connsiteX4" fmla="*/ 0 w 332510"/>
                    <a:gd name="connsiteY4" fmla="*/ 565201 h 565201"/>
                    <a:gd name="connsiteX0" fmla="*/ 0 w 411087"/>
                    <a:gd name="connsiteY0" fmla="*/ 706640 h 706640"/>
                    <a:gd name="connsiteX1" fmla="*/ 123539 w 411087"/>
                    <a:gd name="connsiteY1" fmla="*/ 0 h 706640"/>
                    <a:gd name="connsiteX2" fmla="*/ 327960 w 411087"/>
                    <a:gd name="connsiteY2" fmla="*/ 87558 h 706640"/>
                    <a:gd name="connsiteX3" fmla="*/ 411087 w 411087"/>
                    <a:gd name="connsiteY3" fmla="*/ 565201 h 706640"/>
                    <a:gd name="connsiteX4" fmla="*/ 0 w 411087"/>
                    <a:gd name="connsiteY4" fmla="*/ 706640 h 706640"/>
                    <a:gd name="connsiteX0" fmla="*/ 18449 w 429536"/>
                    <a:gd name="connsiteY0" fmla="*/ 706640 h 706640"/>
                    <a:gd name="connsiteX1" fmla="*/ 141988 w 429536"/>
                    <a:gd name="connsiteY1" fmla="*/ 0 h 706640"/>
                    <a:gd name="connsiteX2" fmla="*/ 346409 w 429536"/>
                    <a:gd name="connsiteY2" fmla="*/ 87558 h 706640"/>
                    <a:gd name="connsiteX3" fmla="*/ 429536 w 429536"/>
                    <a:gd name="connsiteY3" fmla="*/ 565201 h 706640"/>
                    <a:gd name="connsiteX4" fmla="*/ 18449 w 429536"/>
                    <a:gd name="connsiteY4" fmla="*/ 706640 h 706640"/>
                    <a:gd name="connsiteX0" fmla="*/ 17983 w 438050"/>
                    <a:gd name="connsiteY0" fmla="*/ 827873 h 827873"/>
                    <a:gd name="connsiteX1" fmla="*/ 150502 w 438050"/>
                    <a:gd name="connsiteY1" fmla="*/ 0 h 827873"/>
                    <a:gd name="connsiteX2" fmla="*/ 354923 w 438050"/>
                    <a:gd name="connsiteY2" fmla="*/ 87558 h 827873"/>
                    <a:gd name="connsiteX3" fmla="*/ 438050 w 438050"/>
                    <a:gd name="connsiteY3" fmla="*/ 565201 h 827873"/>
                    <a:gd name="connsiteX4" fmla="*/ 17983 w 438050"/>
                    <a:gd name="connsiteY4" fmla="*/ 827873 h 827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8050" h="827873">
                      <a:moveTo>
                        <a:pt x="17983" y="827873"/>
                      </a:moveTo>
                      <a:cubicBezTo>
                        <a:pt x="-74793" y="495789"/>
                        <a:pt x="225317" y="336574"/>
                        <a:pt x="150502" y="0"/>
                      </a:cubicBezTo>
                      <a:lnTo>
                        <a:pt x="354923" y="87558"/>
                      </a:lnTo>
                      <a:lnTo>
                        <a:pt x="438050" y="565201"/>
                      </a:lnTo>
                      <a:lnTo>
                        <a:pt x="17983" y="827873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42" name="楕円 1841">
                  <a:extLst>
                    <a:ext uri="{FF2B5EF4-FFF2-40B4-BE49-F238E27FC236}">
                      <a16:creationId xmlns:a16="http://schemas.microsoft.com/office/drawing/2014/main" id="{74F03A05-0930-4D5B-8098-1ED8731B3EE2}"/>
                    </a:ext>
                  </a:extLst>
                </p:cNvPr>
                <p:cNvSpPr/>
                <p:nvPr/>
              </p:nvSpPr>
              <p:spPr bwMode="auto">
                <a:xfrm>
                  <a:off x="5223030" y="3969060"/>
                  <a:ext cx="1170130" cy="100868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3" name="楕円 1842">
                  <a:extLst>
                    <a:ext uri="{FF2B5EF4-FFF2-40B4-BE49-F238E27FC236}">
                      <a16:creationId xmlns:a16="http://schemas.microsoft.com/office/drawing/2014/main" id="{395D5EB7-2BF8-4EC2-A0D8-875DE427121C}"/>
                    </a:ext>
                  </a:extLst>
                </p:cNvPr>
                <p:cNvSpPr/>
                <p:nvPr/>
              </p:nvSpPr>
              <p:spPr bwMode="auto">
                <a:xfrm>
                  <a:off x="5436930" y="3951648"/>
                  <a:ext cx="729630" cy="360040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4" name="楕円 1843">
                  <a:extLst>
                    <a:ext uri="{FF2B5EF4-FFF2-40B4-BE49-F238E27FC236}">
                      <a16:creationId xmlns:a16="http://schemas.microsoft.com/office/drawing/2014/main" id="{264BF715-6EB4-4CCC-ADFF-5A94EC40EB7C}"/>
                    </a:ext>
                  </a:extLst>
                </p:cNvPr>
                <p:cNvSpPr/>
                <p:nvPr/>
              </p:nvSpPr>
              <p:spPr bwMode="auto">
                <a:xfrm>
                  <a:off x="5417880" y="3924055"/>
                  <a:ext cx="767730" cy="36004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5" name="楕円 1844">
                  <a:extLst>
                    <a:ext uri="{FF2B5EF4-FFF2-40B4-BE49-F238E27FC236}">
                      <a16:creationId xmlns:a16="http://schemas.microsoft.com/office/drawing/2014/main" id="{F69175FD-5FD1-4646-BD6D-7699F3E1894D}"/>
                    </a:ext>
                  </a:extLst>
                </p:cNvPr>
                <p:cNvSpPr/>
                <p:nvPr/>
              </p:nvSpPr>
              <p:spPr bwMode="auto">
                <a:xfrm>
                  <a:off x="5719505" y="3969060"/>
                  <a:ext cx="164480" cy="11497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6" name="楕円 1845">
                  <a:extLst>
                    <a:ext uri="{FF2B5EF4-FFF2-40B4-BE49-F238E27FC236}">
                      <a16:creationId xmlns:a16="http://schemas.microsoft.com/office/drawing/2014/main" id="{7C4363EB-B45A-4894-8218-F0519B99E812}"/>
                    </a:ext>
                  </a:extLst>
                </p:cNvPr>
                <p:cNvSpPr/>
                <p:nvPr/>
              </p:nvSpPr>
              <p:spPr bwMode="auto">
                <a:xfrm>
                  <a:off x="4845050" y="4003701"/>
                  <a:ext cx="262316" cy="14537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7" name="楕円 1846">
                  <a:extLst>
                    <a:ext uri="{FF2B5EF4-FFF2-40B4-BE49-F238E27FC236}">
                      <a16:creationId xmlns:a16="http://schemas.microsoft.com/office/drawing/2014/main" id="{380099BD-9BEA-40AF-BE2D-A47D6E490664}"/>
                    </a:ext>
                  </a:extLst>
                </p:cNvPr>
                <p:cNvSpPr/>
                <p:nvPr/>
              </p:nvSpPr>
              <p:spPr bwMode="auto">
                <a:xfrm>
                  <a:off x="4902200" y="4043363"/>
                  <a:ext cx="191294" cy="105717"/>
                </a:xfrm>
                <a:prstGeom prst="ellipse">
                  <a:avLst/>
                </a:prstGeom>
                <a:solidFill>
                  <a:srgbClr val="92D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848" name="フリーフォーム: 図形 1847">
                  <a:extLst>
                    <a:ext uri="{FF2B5EF4-FFF2-40B4-BE49-F238E27FC236}">
                      <a16:creationId xmlns:a16="http://schemas.microsoft.com/office/drawing/2014/main" id="{F57624F9-2324-4B4A-A102-D8DCB241533D}"/>
                    </a:ext>
                  </a:extLst>
                </p:cNvPr>
                <p:cNvSpPr/>
                <p:nvPr/>
              </p:nvSpPr>
              <p:spPr bwMode="auto">
                <a:xfrm rot="5400000">
                  <a:off x="5289088" y="4262507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9" name="フリーフォーム: 図形 1848">
                  <a:extLst>
                    <a:ext uri="{FF2B5EF4-FFF2-40B4-BE49-F238E27FC236}">
                      <a16:creationId xmlns:a16="http://schemas.microsoft.com/office/drawing/2014/main" id="{12CC028F-01B3-4A20-9B27-41FD9232ED19}"/>
                    </a:ext>
                  </a:extLst>
                </p:cNvPr>
                <p:cNvSpPr/>
                <p:nvPr/>
              </p:nvSpPr>
              <p:spPr bwMode="auto">
                <a:xfrm rot="5400000">
                  <a:off x="5577351" y="4717454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0" name="フリーフォーム: 図形 1849">
                  <a:extLst>
                    <a:ext uri="{FF2B5EF4-FFF2-40B4-BE49-F238E27FC236}">
                      <a16:creationId xmlns:a16="http://schemas.microsoft.com/office/drawing/2014/main" id="{38F5EA1F-8B47-4F79-BF00-11B30B8CAAC0}"/>
                    </a:ext>
                  </a:extLst>
                </p:cNvPr>
                <p:cNvSpPr/>
                <p:nvPr/>
              </p:nvSpPr>
              <p:spPr bwMode="auto">
                <a:xfrm rot="5400000">
                  <a:off x="5769889" y="4419191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1" name="フリーフォーム: 図形 1850">
                  <a:extLst>
                    <a:ext uri="{FF2B5EF4-FFF2-40B4-BE49-F238E27FC236}">
                      <a16:creationId xmlns:a16="http://schemas.microsoft.com/office/drawing/2014/main" id="{747C03DD-8391-491C-8FC8-C56CF37E4E43}"/>
                    </a:ext>
                  </a:extLst>
                </p:cNvPr>
                <p:cNvSpPr/>
                <p:nvPr/>
              </p:nvSpPr>
              <p:spPr bwMode="auto">
                <a:xfrm rot="5400000">
                  <a:off x="6116063" y="4253113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2" name="フリーフォーム: 図形 1851">
                  <a:extLst>
                    <a:ext uri="{FF2B5EF4-FFF2-40B4-BE49-F238E27FC236}">
                      <a16:creationId xmlns:a16="http://schemas.microsoft.com/office/drawing/2014/main" id="{5B03E0F6-1FF9-4BCC-BEA7-2CA10DF6CD3A}"/>
                    </a:ext>
                  </a:extLst>
                </p:cNvPr>
                <p:cNvSpPr/>
                <p:nvPr/>
              </p:nvSpPr>
              <p:spPr bwMode="auto">
                <a:xfrm rot="5400000">
                  <a:off x="6146218" y="4529462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3" name="フリーフォーム: 図形 1852">
                  <a:extLst>
                    <a:ext uri="{FF2B5EF4-FFF2-40B4-BE49-F238E27FC236}">
                      <a16:creationId xmlns:a16="http://schemas.microsoft.com/office/drawing/2014/main" id="{CDB653D3-A822-40F6-9083-E44E4B88B984}"/>
                    </a:ext>
                  </a:extLst>
                </p:cNvPr>
                <p:cNvSpPr/>
                <p:nvPr/>
              </p:nvSpPr>
              <p:spPr bwMode="auto">
                <a:xfrm rot="5400000">
                  <a:off x="5935088" y="4738890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4" name="フリーフォーム: 図形 1853">
                  <a:extLst>
                    <a:ext uri="{FF2B5EF4-FFF2-40B4-BE49-F238E27FC236}">
                      <a16:creationId xmlns:a16="http://schemas.microsoft.com/office/drawing/2014/main" id="{70884F7C-945E-432F-A4FE-37B676680E44}"/>
                    </a:ext>
                  </a:extLst>
                </p:cNvPr>
                <p:cNvSpPr/>
                <p:nvPr/>
              </p:nvSpPr>
              <p:spPr bwMode="auto">
                <a:xfrm rot="5400000">
                  <a:off x="5387836" y="4535613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35" name="グループ化 1734">
                <a:extLst>
                  <a:ext uri="{FF2B5EF4-FFF2-40B4-BE49-F238E27FC236}">
                    <a16:creationId xmlns:a16="http://schemas.microsoft.com/office/drawing/2014/main" id="{7ACB309B-283E-4DEF-B2B2-2BD1C2AB141B}"/>
                  </a:ext>
                </a:extLst>
              </p:cNvPr>
              <p:cNvGrpSpPr/>
              <p:nvPr/>
            </p:nvGrpSpPr>
            <p:grpSpPr>
              <a:xfrm>
                <a:off x="5274390" y="5234980"/>
                <a:ext cx="438020" cy="585574"/>
                <a:chOff x="3602850" y="3834045"/>
                <a:chExt cx="765085" cy="1022817"/>
              </a:xfrm>
            </p:grpSpPr>
            <p:grpSp>
              <p:nvGrpSpPr>
                <p:cNvPr id="1833" name="グループ化 1832">
                  <a:extLst>
                    <a:ext uri="{FF2B5EF4-FFF2-40B4-BE49-F238E27FC236}">
                      <a16:creationId xmlns:a16="http://schemas.microsoft.com/office/drawing/2014/main" id="{35313436-0701-499A-91D5-2A92E7A60BFA}"/>
                    </a:ext>
                  </a:extLst>
                </p:cNvPr>
                <p:cNvGrpSpPr/>
                <p:nvPr/>
              </p:nvGrpSpPr>
              <p:grpSpPr>
                <a:xfrm>
                  <a:off x="3602850" y="3834045"/>
                  <a:ext cx="765085" cy="1022817"/>
                  <a:chOff x="3602850" y="3834045"/>
                  <a:chExt cx="765085" cy="1022817"/>
                </a:xfrm>
              </p:grpSpPr>
              <p:sp>
                <p:nvSpPr>
                  <p:cNvPr id="1835" name="四角形: 上の 2 つの角を丸める 1834">
                    <a:extLst>
                      <a:ext uri="{FF2B5EF4-FFF2-40B4-BE49-F238E27FC236}">
                        <a16:creationId xmlns:a16="http://schemas.microsoft.com/office/drawing/2014/main" id="{F248326D-9297-4948-B8E3-DE756FEB04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73435" y="4693298"/>
                    <a:ext cx="423916" cy="163564"/>
                  </a:xfrm>
                  <a:prstGeom prst="round2SameRect">
                    <a:avLst>
                      <a:gd name="adj1" fmla="val 6187"/>
                      <a:gd name="adj2" fmla="val 50000"/>
                    </a:avLst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36" name="四角形: 上の 2 つの角を丸める 1835">
                    <a:extLst>
                      <a:ext uri="{FF2B5EF4-FFF2-40B4-BE49-F238E27FC236}">
                        <a16:creationId xmlns:a16="http://schemas.microsoft.com/office/drawing/2014/main" id="{BBC40482-FBAC-4B2A-A5F6-C8A098DA9B0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02850" y="3969060"/>
                    <a:ext cx="765085" cy="855095"/>
                  </a:xfrm>
                  <a:prstGeom prst="round2SameRect">
                    <a:avLst>
                      <a:gd name="adj1" fmla="val 6187"/>
                      <a:gd name="adj2" fmla="val 43474"/>
                    </a:avLst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37" name="楕円 1836">
                    <a:extLst>
                      <a:ext uri="{FF2B5EF4-FFF2-40B4-BE49-F238E27FC236}">
                        <a16:creationId xmlns:a16="http://schemas.microsoft.com/office/drawing/2014/main" id="{434783FD-AA85-40D8-B302-387AADD7398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02850" y="3834045"/>
                    <a:ext cx="765085" cy="31503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6">
                          <a:lumMod val="60000"/>
                          <a:lumOff val="40000"/>
                        </a:schemeClr>
                      </a:gs>
                      <a:gs pos="100000">
                        <a:schemeClr val="accent6">
                          <a:lumMod val="60000"/>
                          <a:lumOff val="40000"/>
                        </a:schemeClr>
                      </a:gs>
                    </a:gsLst>
                    <a:lin ang="27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38" name="フリーフォーム: 図形 1837">
                    <a:extLst>
                      <a:ext uri="{FF2B5EF4-FFF2-40B4-BE49-F238E27FC236}">
                        <a16:creationId xmlns:a16="http://schemas.microsoft.com/office/drawing/2014/main" id="{DE79FF60-79B8-4C62-80F8-930158EFBA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51355" y="3936353"/>
                    <a:ext cx="668079" cy="219786"/>
                  </a:xfrm>
                  <a:custGeom>
                    <a:avLst/>
                    <a:gdLst>
                      <a:gd name="connsiteX0" fmla="*/ 334039 w 668079"/>
                      <a:gd name="connsiteY0" fmla="*/ 0 h 219786"/>
                      <a:gd name="connsiteX1" fmla="*/ 666111 w 668079"/>
                      <a:gd name="connsiteY1" fmla="*/ 125773 h 219786"/>
                      <a:gd name="connsiteX2" fmla="*/ 668079 w 668079"/>
                      <a:gd name="connsiteY2" fmla="*/ 134844 h 219786"/>
                      <a:gd name="connsiteX3" fmla="*/ 604538 w 668079"/>
                      <a:gd name="connsiteY3" fmla="*/ 173650 h 219786"/>
                      <a:gd name="connsiteX4" fmla="*/ 334039 w 668079"/>
                      <a:gd name="connsiteY4" fmla="*/ 219786 h 219786"/>
                      <a:gd name="connsiteX5" fmla="*/ 63540 w 668079"/>
                      <a:gd name="connsiteY5" fmla="*/ 173650 h 219786"/>
                      <a:gd name="connsiteX6" fmla="*/ 0 w 668079"/>
                      <a:gd name="connsiteY6" fmla="*/ 134844 h 219786"/>
                      <a:gd name="connsiteX7" fmla="*/ 1968 w 668079"/>
                      <a:gd name="connsiteY7" fmla="*/ 125773 h 219786"/>
                      <a:gd name="connsiteX8" fmla="*/ 334039 w 668079"/>
                      <a:gd name="connsiteY8" fmla="*/ 0 h 2197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68079" h="219786">
                        <a:moveTo>
                          <a:pt x="334039" y="0"/>
                        </a:moveTo>
                        <a:cubicBezTo>
                          <a:pt x="497840" y="0"/>
                          <a:pt x="634504" y="53994"/>
                          <a:pt x="666111" y="125773"/>
                        </a:cubicBezTo>
                        <a:lnTo>
                          <a:pt x="668079" y="134844"/>
                        </a:lnTo>
                        <a:lnTo>
                          <a:pt x="604538" y="173650"/>
                        </a:lnTo>
                        <a:cubicBezTo>
                          <a:pt x="535311" y="202156"/>
                          <a:pt x="439676" y="219786"/>
                          <a:pt x="334039" y="219786"/>
                        </a:cubicBezTo>
                        <a:cubicBezTo>
                          <a:pt x="228403" y="219786"/>
                          <a:pt x="132767" y="202156"/>
                          <a:pt x="63540" y="173650"/>
                        </a:cubicBezTo>
                        <a:lnTo>
                          <a:pt x="0" y="134844"/>
                        </a:lnTo>
                        <a:lnTo>
                          <a:pt x="1968" y="125773"/>
                        </a:lnTo>
                        <a:cubicBezTo>
                          <a:pt x="33574" y="53994"/>
                          <a:pt x="170238" y="0"/>
                          <a:pt x="334039" y="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34" name="テキスト ボックス 1833">
                  <a:extLst>
                    <a:ext uri="{FF2B5EF4-FFF2-40B4-BE49-F238E27FC236}">
                      <a16:creationId xmlns:a16="http://schemas.microsoft.com/office/drawing/2014/main" id="{EAB6B56D-BA55-4368-AF85-368E7186B4C7}"/>
                    </a:ext>
                  </a:extLst>
                </p:cNvPr>
                <p:cNvSpPr txBox="1"/>
                <p:nvPr/>
              </p:nvSpPr>
              <p:spPr>
                <a:xfrm rot="5400000">
                  <a:off x="3747624" y="4368189"/>
                  <a:ext cx="511243" cy="253044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/>
                    <a:t>お茶</a:t>
                  </a:r>
                </a:p>
              </p:txBody>
            </p:sp>
          </p:grpSp>
          <p:grpSp>
            <p:nvGrpSpPr>
              <p:cNvPr id="1736" name="グループ化 1735">
                <a:extLst>
                  <a:ext uri="{FF2B5EF4-FFF2-40B4-BE49-F238E27FC236}">
                    <a16:creationId xmlns:a16="http://schemas.microsoft.com/office/drawing/2014/main" id="{6BCF8D7D-94D7-4CAD-AD86-6D447B3913EA}"/>
                  </a:ext>
                </a:extLst>
              </p:cNvPr>
              <p:cNvGrpSpPr/>
              <p:nvPr/>
            </p:nvGrpSpPr>
            <p:grpSpPr>
              <a:xfrm>
                <a:off x="5807988" y="4985399"/>
                <a:ext cx="997839" cy="904966"/>
                <a:chOff x="4682970" y="4356375"/>
                <a:chExt cx="1260140" cy="1142854"/>
              </a:xfrm>
            </p:grpSpPr>
            <p:sp>
              <p:nvSpPr>
                <p:cNvPr id="1737" name="フリーフォーム: 図形 1736">
                  <a:extLst>
                    <a:ext uri="{FF2B5EF4-FFF2-40B4-BE49-F238E27FC236}">
                      <a16:creationId xmlns:a16="http://schemas.microsoft.com/office/drawing/2014/main" id="{3BCA0D19-F6DA-4F53-AE0C-65E55607F58F}"/>
                    </a:ext>
                  </a:extLst>
                </p:cNvPr>
                <p:cNvSpPr/>
                <p:nvPr/>
              </p:nvSpPr>
              <p:spPr bwMode="auto">
                <a:xfrm>
                  <a:off x="4696767" y="4372864"/>
                  <a:ext cx="1232546" cy="1113896"/>
                </a:xfrm>
                <a:custGeom>
                  <a:avLst/>
                  <a:gdLst>
                    <a:gd name="connsiteX0" fmla="*/ 630070 w 1260140"/>
                    <a:gd name="connsiteY0" fmla="*/ 0 h 1138834"/>
                    <a:gd name="connsiteX1" fmla="*/ 1247339 w 1260140"/>
                    <a:gd name="connsiteY1" fmla="*/ 261741 h 1138834"/>
                    <a:gd name="connsiteX2" fmla="*/ 1258754 w 1260140"/>
                    <a:gd name="connsiteY2" fmla="*/ 320654 h 1138834"/>
                    <a:gd name="connsiteX3" fmla="*/ 1260140 w 1260140"/>
                    <a:gd name="connsiteY3" fmla="*/ 320654 h 1138834"/>
                    <a:gd name="connsiteX4" fmla="*/ 1260140 w 1260140"/>
                    <a:gd name="connsiteY4" fmla="*/ 327806 h 1138834"/>
                    <a:gd name="connsiteX5" fmla="*/ 1260140 w 1260140"/>
                    <a:gd name="connsiteY5" fmla="*/ 772617 h 1138834"/>
                    <a:gd name="connsiteX6" fmla="*/ 1260140 w 1260140"/>
                    <a:gd name="connsiteY6" fmla="*/ 778793 h 1138834"/>
                    <a:gd name="connsiteX7" fmla="*/ 1259069 w 1260140"/>
                    <a:gd name="connsiteY7" fmla="*/ 778793 h 1138834"/>
                    <a:gd name="connsiteX8" fmla="*/ 1247339 w 1260140"/>
                    <a:gd name="connsiteY8" fmla="*/ 846423 h 1138834"/>
                    <a:gd name="connsiteX9" fmla="*/ 630070 w 1260140"/>
                    <a:gd name="connsiteY9" fmla="*/ 1138834 h 1138834"/>
                    <a:gd name="connsiteX10" fmla="*/ 12801 w 1260140"/>
                    <a:gd name="connsiteY10" fmla="*/ 846423 h 1138834"/>
                    <a:gd name="connsiteX11" fmla="*/ 1071 w 1260140"/>
                    <a:gd name="connsiteY11" fmla="*/ 778793 h 1138834"/>
                    <a:gd name="connsiteX12" fmla="*/ 0 w 1260140"/>
                    <a:gd name="connsiteY12" fmla="*/ 778793 h 1138834"/>
                    <a:gd name="connsiteX13" fmla="*/ 0 w 1260140"/>
                    <a:gd name="connsiteY13" fmla="*/ 772617 h 1138834"/>
                    <a:gd name="connsiteX14" fmla="*/ 0 w 1260140"/>
                    <a:gd name="connsiteY14" fmla="*/ 327806 h 1138834"/>
                    <a:gd name="connsiteX15" fmla="*/ 0 w 1260140"/>
                    <a:gd name="connsiteY15" fmla="*/ 320654 h 1138834"/>
                    <a:gd name="connsiteX16" fmla="*/ 1386 w 1260140"/>
                    <a:gd name="connsiteY16" fmla="*/ 320654 h 1138834"/>
                    <a:gd name="connsiteX17" fmla="*/ 12801 w 1260140"/>
                    <a:gd name="connsiteY17" fmla="*/ 261741 h 1138834"/>
                    <a:gd name="connsiteX18" fmla="*/ 630070 w 1260140"/>
                    <a:gd name="connsiteY18" fmla="*/ 0 h 113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60140" h="1138834">
                      <a:moveTo>
                        <a:pt x="630070" y="0"/>
                      </a:moveTo>
                      <a:cubicBezTo>
                        <a:pt x="934551" y="0"/>
                        <a:pt x="1188588" y="112366"/>
                        <a:pt x="1247339" y="261741"/>
                      </a:cubicBezTo>
                      <a:lnTo>
                        <a:pt x="1258754" y="320654"/>
                      </a:lnTo>
                      <a:lnTo>
                        <a:pt x="1260140" y="320654"/>
                      </a:lnTo>
                      <a:lnTo>
                        <a:pt x="1260140" y="327806"/>
                      </a:lnTo>
                      <a:lnTo>
                        <a:pt x="1260140" y="772617"/>
                      </a:lnTo>
                      <a:lnTo>
                        <a:pt x="1260140" y="778793"/>
                      </a:lnTo>
                      <a:lnTo>
                        <a:pt x="1259069" y="778793"/>
                      </a:lnTo>
                      <a:lnTo>
                        <a:pt x="1247339" y="846423"/>
                      </a:lnTo>
                      <a:cubicBezTo>
                        <a:pt x="1188588" y="1013302"/>
                        <a:pt x="934551" y="1138834"/>
                        <a:pt x="630070" y="1138834"/>
                      </a:cubicBezTo>
                      <a:cubicBezTo>
                        <a:pt x="325590" y="1138834"/>
                        <a:pt x="71553" y="1013302"/>
                        <a:pt x="12801" y="846423"/>
                      </a:cubicBezTo>
                      <a:lnTo>
                        <a:pt x="1071" y="778793"/>
                      </a:lnTo>
                      <a:lnTo>
                        <a:pt x="0" y="778793"/>
                      </a:lnTo>
                      <a:lnTo>
                        <a:pt x="0" y="772617"/>
                      </a:lnTo>
                      <a:lnTo>
                        <a:pt x="0" y="327806"/>
                      </a:lnTo>
                      <a:lnTo>
                        <a:pt x="0" y="320654"/>
                      </a:lnTo>
                      <a:lnTo>
                        <a:pt x="1386" y="320654"/>
                      </a:lnTo>
                      <a:lnTo>
                        <a:pt x="12801" y="261741"/>
                      </a:lnTo>
                      <a:cubicBezTo>
                        <a:pt x="71553" y="112366"/>
                        <a:pt x="325590" y="0"/>
                        <a:pt x="63007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38" name="グループ化 1737">
                  <a:extLst>
                    <a:ext uri="{FF2B5EF4-FFF2-40B4-BE49-F238E27FC236}">
                      <a16:creationId xmlns:a16="http://schemas.microsoft.com/office/drawing/2014/main" id="{F610E638-DC3C-4667-98CA-1B93C76C3935}"/>
                    </a:ext>
                  </a:extLst>
                </p:cNvPr>
                <p:cNvGrpSpPr/>
                <p:nvPr/>
              </p:nvGrpSpPr>
              <p:grpSpPr>
                <a:xfrm>
                  <a:off x="4715820" y="4527562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1824" name="楕円 1823">
                    <a:extLst>
                      <a:ext uri="{FF2B5EF4-FFF2-40B4-BE49-F238E27FC236}">
                        <a16:creationId xmlns:a16="http://schemas.microsoft.com/office/drawing/2014/main" id="{96533D4E-4B6A-4611-9B07-72D5BDDBCD8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825" name="グループ化 1824">
                    <a:extLst>
                      <a:ext uri="{FF2B5EF4-FFF2-40B4-BE49-F238E27FC236}">
                        <a16:creationId xmlns:a16="http://schemas.microsoft.com/office/drawing/2014/main" id="{63A5EF67-7A20-484E-AA2F-F0DEA0997911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1826" name="フリーフォーム: 図形 1825">
                      <a:extLst>
                        <a:ext uri="{FF2B5EF4-FFF2-40B4-BE49-F238E27FC236}">
                          <a16:creationId xmlns:a16="http://schemas.microsoft.com/office/drawing/2014/main" id="{CE533018-2B40-42AE-803F-58E91B6D268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27" name="フリーフォーム: 図形 1826">
                      <a:extLst>
                        <a:ext uri="{FF2B5EF4-FFF2-40B4-BE49-F238E27FC236}">
                          <a16:creationId xmlns:a16="http://schemas.microsoft.com/office/drawing/2014/main" id="{B55456EA-B0C1-47E2-ACA0-6CBFB3BAB2B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28" name="フリーフォーム: 図形 1827">
                      <a:extLst>
                        <a:ext uri="{FF2B5EF4-FFF2-40B4-BE49-F238E27FC236}">
                          <a16:creationId xmlns:a16="http://schemas.microsoft.com/office/drawing/2014/main" id="{E0D678C0-1712-41CD-B3E6-5F9E1447661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29" name="フリーフォーム: 図形 1828">
                      <a:extLst>
                        <a:ext uri="{FF2B5EF4-FFF2-40B4-BE49-F238E27FC236}">
                          <a16:creationId xmlns:a16="http://schemas.microsoft.com/office/drawing/2014/main" id="{FAB653A0-C95B-4B67-9B57-F631BA9EBB8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30" name="フリーフォーム: 図形 1829">
                      <a:extLst>
                        <a:ext uri="{FF2B5EF4-FFF2-40B4-BE49-F238E27FC236}">
                          <a16:creationId xmlns:a16="http://schemas.microsoft.com/office/drawing/2014/main" id="{6F751BB7-CB1C-4263-934A-E6E7E97120F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31" name="フリーフォーム: 図形 1830">
                      <a:extLst>
                        <a:ext uri="{FF2B5EF4-FFF2-40B4-BE49-F238E27FC236}">
                          <a16:creationId xmlns:a16="http://schemas.microsoft.com/office/drawing/2014/main" id="{3184FEC9-627E-4215-91C6-AE7F5005862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32" name="フリーフォーム: 図形 1831">
                      <a:extLst>
                        <a:ext uri="{FF2B5EF4-FFF2-40B4-BE49-F238E27FC236}">
                          <a16:creationId xmlns:a16="http://schemas.microsoft.com/office/drawing/2014/main" id="{FBF5AADF-E1C6-443B-91AE-E44CD41EFB8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739" name="グループ化 1738">
                  <a:extLst>
                    <a:ext uri="{FF2B5EF4-FFF2-40B4-BE49-F238E27FC236}">
                      <a16:creationId xmlns:a16="http://schemas.microsoft.com/office/drawing/2014/main" id="{891F0699-B477-4771-A517-4B2F9A441391}"/>
                    </a:ext>
                  </a:extLst>
                </p:cNvPr>
                <p:cNvGrpSpPr/>
                <p:nvPr/>
              </p:nvGrpSpPr>
              <p:grpSpPr>
                <a:xfrm>
                  <a:off x="5499252" y="4579949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1815" name="楕円 1814">
                    <a:extLst>
                      <a:ext uri="{FF2B5EF4-FFF2-40B4-BE49-F238E27FC236}">
                        <a16:creationId xmlns:a16="http://schemas.microsoft.com/office/drawing/2014/main" id="{8E612FDD-2A22-41CB-B88D-A1FA9EC1D3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816" name="グループ化 1815">
                    <a:extLst>
                      <a:ext uri="{FF2B5EF4-FFF2-40B4-BE49-F238E27FC236}">
                        <a16:creationId xmlns:a16="http://schemas.microsoft.com/office/drawing/2014/main" id="{419D2B08-DD1E-44B5-80E9-71A77676F35A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1817" name="フリーフォーム: 図形 1816">
                      <a:extLst>
                        <a:ext uri="{FF2B5EF4-FFF2-40B4-BE49-F238E27FC236}">
                          <a16:creationId xmlns:a16="http://schemas.microsoft.com/office/drawing/2014/main" id="{9AA2C548-9CE7-4C09-852F-2B595E460DD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18" name="フリーフォーム: 図形 1817">
                      <a:extLst>
                        <a:ext uri="{FF2B5EF4-FFF2-40B4-BE49-F238E27FC236}">
                          <a16:creationId xmlns:a16="http://schemas.microsoft.com/office/drawing/2014/main" id="{6CC3B7DA-C783-48BE-B817-EBCA01EC1BC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19" name="フリーフォーム: 図形 1818">
                      <a:extLst>
                        <a:ext uri="{FF2B5EF4-FFF2-40B4-BE49-F238E27FC236}">
                          <a16:creationId xmlns:a16="http://schemas.microsoft.com/office/drawing/2014/main" id="{407BF102-9FA5-4D51-B493-F64014DA094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20" name="フリーフォーム: 図形 1819">
                      <a:extLst>
                        <a:ext uri="{FF2B5EF4-FFF2-40B4-BE49-F238E27FC236}">
                          <a16:creationId xmlns:a16="http://schemas.microsoft.com/office/drawing/2014/main" id="{690DE21F-4D0F-4CE6-8B31-3AE15118F9B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21" name="フリーフォーム: 図形 1820">
                      <a:extLst>
                        <a:ext uri="{FF2B5EF4-FFF2-40B4-BE49-F238E27FC236}">
                          <a16:creationId xmlns:a16="http://schemas.microsoft.com/office/drawing/2014/main" id="{F48B5873-B7C0-484D-B0EF-E97D819B96E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22" name="フリーフォーム: 図形 1821">
                      <a:extLst>
                        <a:ext uri="{FF2B5EF4-FFF2-40B4-BE49-F238E27FC236}">
                          <a16:creationId xmlns:a16="http://schemas.microsoft.com/office/drawing/2014/main" id="{612BAA15-8122-46C7-9D3F-DBF13F247F1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23" name="フリーフォーム: 図形 1822">
                      <a:extLst>
                        <a:ext uri="{FF2B5EF4-FFF2-40B4-BE49-F238E27FC236}">
                          <a16:creationId xmlns:a16="http://schemas.microsoft.com/office/drawing/2014/main" id="{C53E7F0B-1B61-4853-A6D5-E40B8B91625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740" name="グループ化 1739">
                  <a:extLst>
                    <a:ext uri="{FF2B5EF4-FFF2-40B4-BE49-F238E27FC236}">
                      <a16:creationId xmlns:a16="http://schemas.microsoft.com/office/drawing/2014/main" id="{37C77A47-B68E-4956-BDCA-E058DC383B73}"/>
                    </a:ext>
                  </a:extLst>
                </p:cNvPr>
                <p:cNvGrpSpPr/>
                <p:nvPr/>
              </p:nvGrpSpPr>
              <p:grpSpPr>
                <a:xfrm>
                  <a:off x="5308752" y="4772831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1806" name="楕円 1805">
                    <a:extLst>
                      <a:ext uri="{FF2B5EF4-FFF2-40B4-BE49-F238E27FC236}">
                        <a16:creationId xmlns:a16="http://schemas.microsoft.com/office/drawing/2014/main" id="{1345FA28-E458-4430-8740-893842C8D5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807" name="グループ化 1806">
                    <a:extLst>
                      <a:ext uri="{FF2B5EF4-FFF2-40B4-BE49-F238E27FC236}">
                        <a16:creationId xmlns:a16="http://schemas.microsoft.com/office/drawing/2014/main" id="{A28C9E0B-4576-4B15-ADF5-6C1BADDD6B42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1808" name="フリーフォーム: 図形 1807">
                      <a:extLst>
                        <a:ext uri="{FF2B5EF4-FFF2-40B4-BE49-F238E27FC236}">
                          <a16:creationId xmlns:a16="http://schemas.microsoft.com/office/drawing/2014/main" id="{A61DEF90-770A-42F0-B59A-47B28A4A91B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09" name="フリーフォーム: 図形 1808">
                      <a:extLst>
                        <a:ext uri="{FF2B5EF4-FFF2-40B4-BE49-F238E27FC236}">
                          <a16:creationId xmlns:a16="http://schemas.microsoft.com/office/drawing/2014/main" id="{B0F2AE2A-72D5-4354-B3B8-4AA792D0244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10" name="フリーフォーム: 図形 1809">
                      <a:extLst>
                        <a:ext uri="{FF2B5EF4-FFF2-40B4-BE49-F238E27FC236}">
                          <a16:creationId xmlns:a16="http://schemas.microsoft.com/office/drawing/2014/main" id="{87CE3BC4-A521-49EA-8B58-3463D141556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11" name="フリーフォーム: 図形 1810">
                      <a:extLst>
                        <a:ext uri="{FF2B5EF4-FFF2-40B4-BE49-F238E27FC236}">
                          <a16:creationId xmlns:a16="http://schemas.microsoft.com/office/drawing/2014/main" id="{FE35C4D3-C8DA-4E9D-819B-9935A736F2E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12" name="フリーフォーム: 図形 1811">
                      <a:extLst>
                        <a:ext uri="{FF2B5EF4-FFF2-40B4-BE49-F238E27FC236}">
                          <a16:creationId xmlns:a16="http://schemas.microsoft.com/office/drawing/2014/main" id="{7F97A2B8-1E45-4187-AE36-81699F7E215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13" name="フリーフォーム: 図形 1812">
                      <a:extLst>
                        <a:ext uri="{FF2B5EF4-FFF2-40B4-BE49-F238E27FC236}">
                          <a16:creationId xmlns:a16="http://schemas.microsoft.com/office/drawing/2014/main" id="{D23F2F46-1A78-4651-A0C6-F6F024E40D1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14" name="フリーフォーム: 図形 1813">
                      <a:extLst>
                        <a:ext uri="{FF2B5EF4-FFF2-40B4-BE49-F238E27FC236}">
                          <a16:creationId xmlns:a16="http://schemas.microsoft.com/office/drawing/2014/main" id="{1C8BDC38-996B-488E-AE39-B0789419D03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741" name="グループ化 1740">
                  <a:extLst>
                    <a:ext uri="{FF2B5EF4-FFF2-40B4-BE49-F238E27FC236}">
                      <a16:creationId xmlns:a16="http://schemas.microsoft.com/office/drawing/2014/main" id="{98248D7E-631C-4014-8A31-9E25C06E31AF}"/>
                    </a:ext>
                  </a:extLst>
                </p:cNvPr>
                <p:cNvGrpSpPr/>
                <p:nvPr/>
              </p:nvGrpSpPr>
              <p:grpSpPr>
                <a:xfrm>
                  <a:off x="4858695" y="4722825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1797" name="楕円 1796">
                    <a:extLst>
                      <a:ext uri="{FF2B5EF4-FFF2-40B4-BE49-F238E27FC236}">
                        <a16:creationId xmlns:a16="http://schemas.microsoft.com/office/drawing/2014/main" id="{ED8B887F-723B-4ADE-9A81-9E1970FA608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798" name="グループ化 1797">
                    <a:extLst>
                      <a:ext uri="{FF2B5EF4-FFF2-40B4-BE49-F238E27FC236}">
                        <a16:creationId xmlns:a16="http://schemas.microsoft.com/office/drawing/2014/main" id="{FEEB4AD8-B71C-4AF1-87D1-91D03D88C71F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1799" name="フリーフォーム: 図形 1798">
                      <a:extLst>
                        <a:ext uri="{FF2B5EF4-FFF2-40B4-BE49-F238E27FC236}">
                          <a16:creationId xmlns:a16="http://schemas.microsoft.com/office/drawing/2014/main" id="{9002B665-1030-4F2C-AACF-64D6B3C747D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00" name="フリーフォーム: 図形 1799">
                      <a:extLst>
                        <a:ext uri="{FF2B5EF4-FFF2-40B4-BE49-F238E27FC236}">
                          <a16:creationId xmlns:a16="http://schemas.microsoft.com/office/drawing/2014/main" id="{5E97F9FB-C2D0-4C05-A29C-B3AC229853D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01" name="フリーフォーム: 図形 1800">
                      <a:extLst>
                        <a:ext uri="{FF2B5EF4-FFF2-40B4-BE49-F238E27FC236}">
                          <a16:creationId xmlns:a16="http://schemas.microsoft.com/office/drawing/2014/main" id="{CCB24ADC-8B39-406E-BEC7-137806A3AFB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02" name="フリーフォーム: 図形 1801">
                      <a:extLst>
                        <a:ext uri="{FF2B5EF4-FFF2-40B4-BE49-F238E27FC236}">
                          <a16:creationId xmlns:a16="http://schemas.microsoft.com/office/drawing/2014/main" id="{EB566719-7787-4518-B8D0-B4C0C336C04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03" name="フリーフォーム: 図形 1802">
                      <a:extLst>
                        <a:ext uri="{FF2B5EF4-FFF2-40B4-BE49-F238E27FC236}">
                          <a16:creationId xmlns:a16="http://schemas.microsoft.com/office/drawing/2014/main" id="{078069A4-C231-4420-8A7B-B0A528114B3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04" name="フリーフォーム: 図形 1803">
                      <a:extLst>
                        <a:ext uri="{FF2B5EF4-FFF2-40B4-BE49-F238E27FC236}">
                          <a16:creationId xmlns:a16="http://schemas.microsoft.com/office/drawing/2014/main" id="{6BCDE413-6391-4E50-9005-288317290FD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05" name="フリーフォーム: 図形 1804">
                      <a:extLst>
                        <a:ext uri="{FF2B5EF4-FFF2-40B4-BE49-F238E27FC236}">
                          <a16:creationId xmlns:a16="http://schemas.microsoft.com/office/drawing/2014/main" id="{B2E9C967-996C-4826-87E2-D90DEA09632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742" name="グループ化 1741">
                  <a:extLst>
                    <a:ext uri="{FF2B5EF4-FFF2-40B4-BE49-F238E27FC236}">
                      <a16:creationId xmlns:a16="http://schemas.microsoft.com/office/drawing/2014/main" id="{1806D83F-4CB4-4660-B792-465C28DAF8C2}"/>
                    </a:ext>
                  </a:extLst>
                </p:cNvPr>
                <p:cNvGrpSpPr/>
                <p:nvPr/>
              </p:nvGrpSpPr>
              <p:grpSpPr>
                <a:xfrm>
                  <a:off x="5118252" y="4789500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1788" name="楕円 1787">
                    <a:extLst>
                      <a:ext uri="{FF2B5EF4-FFF2-40B4-BE49-F238E27FC236}">
                        <a16:creationId xmlns:a16="http://schemas.microsoft.com/office/drawing/2014/main" id="{2EA6FB8E-CFF8-4EA8-A64B-5292485742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789" name="グループ化 1788">
                    <a:extLst>
                      <a:ext uri="{FF2B5EF4-FFF2-40B4-BE49-F238E27FC236}">
                        <a16:creationId xmlns:a16="http://schemas.microsoft.com/office/drawing/2014/main" id="{9B9EE733-11FE-4EB5-9533-EC0ED45B7F81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1790" name="フリーフォーム: 図形 1789">
                      <a:extLst>
                        <a:ext uri="{FF2B5EF4-FFF2-40B4-BE49-F238E27FC236}">
                          <a16:creationId xmlns:a16="http://schemas.microsoft.com/office/drawing/2014/main" id="{FF12FBC5-A03F-45D4-8164-8BCED1B2EDA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91" name="フリーフォーム: 図形 1790">
                      <a:extLst>
                        <a:ext uri="{FF2B5EF4-FFF2-40B4-BE49-F238E27FC236}">
                          <a16:creationId xmlns:a16="http://schemas.microsoft.com/office/drawing/2014/main" id="{D568DAB2-32C3-4603-A63A-9BFF68EF5AA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92" name="フリーフォーム: 図形 1791">
                      <a:extLst>
                        <a:ext uri="{FF2B5EF4-FFF2-40B4-BE49-F238E27FC236}">
                          <a16:creationId xmlns:a16="http://schemas.microsoft.com/office/drawing/2014/main" id="{4D9F082B-B3F5-421D-A81E-C3622A5545C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93" name="フリーフォーム: 図形 1792">
                      <a:extLst>
                        <a:ext uri="{FF2B5EF4-FFF2-40B4-BE49-F238E27FC236}">
                          <a16:creationId xmlns:a16="http://schemas.microsoft.com/office/drawing/2014/main" id="{53DB8DDA-3ACE-4CE3-B131-CF95938BEF6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94" name="フリーフォーム: 図形 1793">
                      <a:extLst>
                        <a:ext uri="{FF2B5EF4-FFF2-40B4-BE49-F238E27FC236}">
                          <a16:creationId xmlns:a16="http://schemas.microsoft.com/office/drawing/2014/main" id="{FBF4C386-C893-43C9-95C4-4BE80CDC051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95" name="フリーフォーム: 図形 1794">
                      <a:extLst>
                        <a:ext uri="{FF2B5EF4-FFF2-40B4-BE49-F238E27FC236}">
                          <a16:creationId xmlns:a16="http://schemas.microsoft.com/office/drawing/2014/main" id="{9AB3096A-0871-4B39-9BBF-20E24E81AED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96" name="フリーフォーム: 図形 1795">
                      <a:extLst>
                        <a:ext uri="{FF2B5EF4-FFF2-40B4-BE49-F238E27FC236}">
                          <a16:creationId xmlns:a16="http://schemas.microsoft.com/office/drawing/2014/main" id="{02016747-1F2B-42DE-97C0-0052FA19D6D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743" name="グループ化 1742">
                  <a:extLst>
                    <a:ext uri="{FF2B5EF4-FFF2-40B4-BE49-F238E27FC236}">
                      <a16:creationId xmlns:a16="http://schemas.microsoft.com/office/drawing/2014/main" id="{733E3CD8-2EB7-4BE2-BB24-5C4629759672}"/>
                    </a:ext>
                  </a:extLst>
                </p:cNvPr>
                <p:cNvGrpSpPr/>
                <p:nvPr/>
              </p:nvGrpSpPr>
              <p:grpSpPr>
                <a:xfrm>
                  <a:off x="4682970" y="4360395"/>
                  <a:ext cx="1260140" cy="1138834"/>
                  <a:chOff x="4682970" y="4360395"/>
                  <a:chExt cx="1260140" cy="1138834"/>
                </a:xfrm>
              </p:grpSpPr>
              <p:sp>
                <p:nvSpPr>
                  <p:cNvPr id="1784" name="フリーフォーム: 図形 1783">
                    <a:extLst>
                      <a:ext uri="{FF2B5EF4-FFF2-40B4-BE49-F238E27FC236}">
                        <a16:creationId xmlns:a16="http://schemas.microsoft.com/office/drawing/2014/main" id="{609E1AB8-08AC-4160-9BAC-8E4D95A0D0B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4360395"/>
                    <a:ext cx="1260140" cy="1138834"/>
                  </a:xfrm>
                  <a:custGeom>
                    <a:avLst/>
                    <a:gdLst>
                      <a:gd name="connsiteX0" fmla="*/ 630070 w 1260140"/>
                      <a:gd name="connsiteY0" fmla="*/ 30791 h 1138834"/>
                      <a:gd name="connsiteX1" fmla="*/ 54279 w 1260140"/>
                      <a:gd name="connsiteY1" fmla="*/ 322070 h 1138834"/>
                      <a:gd name="connsiteX2" fmla="*/ 630070 w 1260140"/>
                      <a:gd name="connsiteY2" fmla="*/ 613349 h 1138834"/>
                      <a:gd name="connsiteX3" fmla="*/ 1205861 w 1260140"/>
                      <a:gd name="connsiteY3" fmla="*/ 322070 h 1138834"/>
                      <a:gd name="connsiteX4" fmla="*/ 630070 w 1260140"/>
                      <a:gd name="connsiteY4" fmla="*/ 30791 h 1138834"/>
                      <a:gd name="connsiteX5" fmla="*/ 630070 w 1260140"/>
                      <a:gd name="connsiteY5" fmla="*/ 0 h 1138834"/>
                      <a:gd name="connsiteX6" fmla="*/ 1247339 w 1260140"/>
                      <a:gd name="connsiteY6" fmla="*/ 261741 h 1138834"/>
                      <a:gd name="connsiteX7" fmla="*/ 1258754 w 1260140"/>
                      <a:gd name="connsiteY7" fmla="*/ 320654 h 1138834"/>
                      <a:gd name="connsiteX8" fmla="*/ 1260140 w 1260140"/>
                      <a:gd name="connsiteY8" fmla="*/ 320654 h 1138834"/>
                      <a:gd name="connsiteX9" fmla="*/ 1260140 w 1260140"/>
                      <a:gd name="connsiteY9" fmla="*/ 327806 h 1138834"/>
                      <a:gd name="connsiteX10" fmla="*/ 1260140 w 1260140"/>
                      <a:gd name="connsiteY10" fmla="*/ 772617 h 1138834"/>
                      <a:gd name="connsiteX11" fmla="*/ 1260140 w 1260140"/>
                      <a:gd name="connsiteY11" fmla="*/ 778793 h 1138834"/>
                      <a:gd name="connsiteX12" fmla="*/ 1259069 w 1260140"/>
                      <a:gd name="connsiteY12" fmla="*/ 778793 h 1138834"/>
                      <a:gd name="connsiteX13" fmla="*/ 1247339 w 1260140"/>
                      <a:gd name="connsiteY13" fmla="*/ 846423 h 1138834"/>
                      <a:gd name="connsiteX14" fmla="*/ 630070 w 1260140"/>
                      <a:gd name="connsiteY14" fmla="*/ 1138834 h 1138834"/>
                      <a:gd name="connsiteX15" fmla="*/ 12801 w 1260140"/>
                      <a:gd name="connsiteY15" fmla="*/ 846423 h 1138834"/>
                      <a:gd name="connsiteX16" fmla="*/ 1071 w 1260140"/>
                      <a:gd name="connsiteY16" fmla="*/ 778793 h 1138834"/>
                      <a:gd name="connsiteX17" fmla="*/ 0 w 1260140"/>
                      <a:gd name="connsiteY17" fmla="*/ 778793 h 1138834"/>
                      <a:gd name="connsiteX18" fmla="*/ 0 w 1260140"/>
                      <a:gd name="connsiteY18" fmla="*/ 772617 h 1138834"/>
                      <a:gd name="connsiteX19" fmla="*/ 0 w 1260140"/>
                      <a:gd name="connsiteY19" fmla="*/ 327806 h 1138834"/>
                      <a:gd name="connsiteX20" fmla="*/ 0 w 1260140"/>
                      <a:gd name="connsiteY20" fmla="*/ 320654 h 1138834"/>
                      <a:gd name="connsiteX21" fmla="*/ 1386 w 1260140"/>
                      <a:gd name="connsiteY21" fmla="*/ 320654 h 1138834"/>
                      <a:gd name="connsiteX22" fmla="*/ 12801 w 1260140"/>
                      <a:gd name="connsiteY22" fmla="*/ 261741 h 1138834"/>
                      <a:gd name="connsiteX23" fmla="*/ 630070 w 1260140"/>
                      <a:gd name="connsiteY23" fmla="*/ 0 h 1138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60140" h="1138834">
                        <a:moveTo>
                          <a:pt x="630070" y="30791"/>
                        </a:moveTo>
                        <a:cubicBezTo>
                          <a:pt x="312069" y="30791"/>
                          <a:pt x="54279" y="161201"/>
                          <a:pt x="54279" y="322070"/>
                        </a:cubicBezTo>
                        <a:cubicBezTo>
                          <a:pt x="54279" y="482939"/>
                          <a:pt x="312069" y="613349"/>
                          <a:pt x="630070" y="613349"/>
                        </a:cubicBezTo>
                        <a:cubicBezTo>
                          <a:pt x="948071" y="613349"/>
                          <a:pt x="1205861" y="482939"/>
                          <a:pt x="1205861" y="322070"/>
                        </a:cubicBezTo>
                        <a:cubicBezTo>
                          <a:pt x="1205861" y="161201"/>
                          <a:pt x="948071" y="30791"/>
                          <a:pt x="630070" y="30791"/>
                        </a:cubicBezTo>
                        <a:close/>
                        <a:moveTo>
                          <a:pt x="630070" y="0"/>
                        </a:moveTo>
                        <a:cubicBezTo>
                          <a:pt x="934551" y="0"/>
                          <a:pt x="1188588" y="112366"/>
                          <a:pt x="1247339" y="261741"/>
                        </a:cubicBezTo>
                        <a:lnTo>
                          <a:pt x="1258754" y="320654"/>
                        </a:lnTo>
                        <a:lnTo>
                          <a:pt x="1260140" y="320654"/>
                        </a:lnTo>
                        <a:lnTo>
                          <a:pt x="1260140" y="327806"/>
                        </a:lnTo>
                        <a:lnTo>
                          <a:pt x="1260140" y="772617"/>
                        </a:lnTo>
                        <a:lnTo>
                          <a:pt x="1260140" y="778793"/>
                        </a:lnTo>
                        <a:lnTo>
                          <a:pt x="1259069" y="778793"/>
                        </a:lnTo>
                        <a:lnTo>
                          <a:pt x="1247339" y="846423"/>
                        </a:lnTo>
                        <a:cubicBezTo>
                          <a:pt x="1188588" y="1013302"/>
                          <a:pt x="934551" y="1138834"/>
                          <a:pt x="630070" y="1138834"/>
                        </a:cubicBezTo>
                        <a:cubicBezTo>
                          <a:pt x="325590" y="1138834"/>
                          <a:pt x="71553" y="1013302"/>
                          <a:pt x="12801" y="846423"/>
                        </a:cubicBezTo>
                        <a:lnTo>
                          <a:pt x="1071" y="778793"/>
                        </a:lnTo>
                        <a:lnTo>
                          <a:pt x="0" y="778793"/>
                        </a:lnTo>
                        <a:lnTo>
                          <a:pt x="0" y="772617"/>
                        </a:lnTo>
                        <a:lnTo>
                          <a:pt x="0" y="327806"/>
                        </a:lnTo>
                        <a:lnTo>
                          <a:pt x="0" y="320654"/>
                        </a:lnTo>
                        <a:lnTo>
                          <a:pt x="1386" y="320654"/>
                        </a:lnTo>
                        <a:lnTo>
                          <a:pt x="12801" y="261741"/>
                        </a:lnTo>
                        <a:cubicBezTo>
                          <a:pt x="71553" y="112366"/>
                          <a:pt x="325590" y="0"/>
                          <a:pt x="630070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993300"/>
                      </a:gs>
                      <a:gs pos="50000">
                        <a:srgbClr val="FFCC00"/>
                      </a:gs>
                      <a:gs pos="100000">
                        <a:srgbClr val="993300"/>
                      </a:gs>
                    </a:gsLst>
                    <a:lin ang="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85" name="フリーフォーム: 図形 1784">
                    <a:extLst>
                      <a:ext uri="{FF2B5EF4-FFF2-40B4-BE49-F238E27FC236}">
                        <a16:creationId xmlns:a16="http://schemas.microsoft.com/office/drawing/2014/main" id="{24E3303C-EAFD-40B8-A92B-71CAB71A17F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15820" y="4848777"/>
                    <a:ext cx="1194444" cy="245408"/>
                  </a:xfrm>
                  <a:custGeom>
                    <a:avLst/>
                    <a:gdLst>
                      <a:gd name="connsiteX0" fmla="*/ 1153809 w 1153809"/>
                      <a:gd name="connsiteY0" fmla="*/ 0 h 233266"/>
                      <a:gd name="connsiteX1" fmla="*/ 1150083 w 1153809"/>
                      <a:gd name="connsiteY1" fmla="*/ 17102 h 233266"/>
                      <a:gd name="connsiteX2" fmla="*/ 576904 w 1153809"/>
                      <a:gd name="connsiteY2" fmla="*/ 233266 h 233266"/>
                      <a:gd name="connsiteX3" fmla="*/ 3726 w 1153809"/>
                      <a:gd name="connsiteY3" fmla="*/ 17102 h 233266"/>
                      <a:gd name="connsiteX4" fmla="*/ 0 w 1153809"/>
                      <a:gd name="connsiteY4" fmla="*/ 0 h 233266"/>
                      <a:gd name="connsiteX5" fmla="*/ 22226 w 1153809"/>
                      <a:gd name="connsiteY5" fmla="*/ 32201 h 233266"/>
                      <a:gd name="connsiteX6" fmla="*/ 576904 w 1153809"/>
                      <a:gd name="connsiteY6" fmla="*/ 197547 h 233266"/>
                      <a:gd name="connsiteX7" fmla="*/ 1131582 w 1153809"/>
                      <a:gd name="connsiteY7" fmla="*/ 32201 h 2332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53809" h="233266">
                        <a:moveTo>
                          <a:pt x="1153809" y="0"/>
                        </a:moveTo>
                        <a:lnTo>
                          <a:pt x="1150083" y="17102"/>
                        </a:lnTo>
                        <a:cubicBezTo>
                          <a:pt x="1095528" y="140466"/>
                          <a:pt x="859636" y="233266"/>
                          <a:pt x="576904" y="233266"/>
                        </a:cubicBezTo>
                        <a:cubicBezTo>
                          <a:pt x="294173" y="233266"/>
                          <a:pt x="58281" y="140466"/>
                          <a:pt x="3726" y="17102"/>
                        </a:cubicBezTo>
                        <a:lnTo>
                          <a:pt x="0" y="0"/>
                        </a:lnTo>
                        <a:lnTo>
                          <a:pt x="22226" y="32201"/>
                        </a:lnTo>
                        <a:cubicBezTo>
                          <a:pt x="113613" y="129368"/>
                          <a:pt x="327554" y="197547"/>
                          <a:pt x="576904" y="197547"/>
                        </a:cubicBezTo>
                        <a:cubicBezTo>
                          <a:pt x="826254" y="197547"/>
                          <a:pt x="1040196" y="129368"/>
                          <a:pt x="1131582" y="32201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3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86" name="フリーフォーム: 図形 1785">
                    <a:extLst>
                      <a:ext uri="{FF2B5EF4-FFF2-40B4-BE49-F238E27FC236}">
                        <a16:creationId xmlns:a16="http://schemas.microsoft.com/office/drawing/2014/main" id="{746C74EC-F85E-4C68-AB1D-85780E5A19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15820" y="4995224"/>
                    <a:ext cx="1194444" cy="245408"/>
                  </a:xfrm>
                  <a:custGeom>
                    <a:avLst/>
                    <a:gdLst>
                      <a:gd name="connsiteX0" fmla="*/ 1153809 w 1153809"/>
                      <a:gd name="connsiteY0" fmla="*/ 0 h 233266"/>
                      <a:gd name="connsiteX1" fmla="*/ 1150083 w 1153809"/>
                      <a:gd name="connsiteY1" fmla="*/ 17102 h 233266"/>
                      <a:gd name="connsiteX2" fmla="*/ 576904 w 1153809"/>
                      <a:gd name="connsiteY2" fmla="*/ 233266 h 233266"/>
                      <a:gd name="connsiteX3" fmla="*/ 3726 w 1153809"/>
                      <a:gd name="connsiteY3" fmla="*/ 17102 h 233266"/>
                      <a:gd name="connsiteX4" fmla="*/ 0 w 1153809"/>
                      <a:gd name="connsiteY4" fmla="*/ 0 h 233266"/>
                      <a:gd name="connsiteX5" fmla="*/ 22226 w 1153809"/>
                      <a:gd name="connsiteY5" fmla="*/ 32201 h 233266"/>
                      <a:gd name="connsiteX6" fmla="*/ 576904 w 1153809"/>
                      <a:gd name="connsiteY6" fmla="*/ 197547 h 233266"/>
                      <a:gd name="connsiteX7" fmla="*/ 1131582 w 1153809"/>
                      <a:gd name="connsiteY7" fmla="*/ 32201 h 2332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53809" h="233266">
                        <a:moveTo>
                          <a:pt x="1153809" y="0"/>
                        </a:moveTo>
                        <a:lnTo>
                          <a:pt x="1150083" y="17102"/>
                        </a:lnTo>
                        <a:cubicBezTo>
                          <a:pt x="1095528" y="140466"/>
                          <a:pt x="859636" y="233266"/>
                          <a:pt x="576904" y="233266"/>
                        </a:cubicBezTo>
                        <a:cubicBezTo>
                          <a:pt x="294173" y="233266"/>
                          <a:pt x="58281" y="140466"/>
                          <a:pt x="3726" y="17102"/>
                        </a:cubicBezTo>
                        <a:lnTo>
                          <a:pt x="0" y="0"/>
                        </a:lnTo>
                        <a:lnTo>
                          <a:pt x="22226" y="32201"/>
                        </a:lnTo>
                        <a:cubicBezTo>
                          <a:pt x="113613" y="129368"/>
                          <a:pt x="327554" y="197547"/>
                          <a:pt x="576904" y="197547"/>
                        </a:cubicBezTo>
                        <a:cubicBezTo>
                          <a:pt x="826254" y="197547"/>
                          <a:pt x="1040196" y="129368"/>
                          <a:pt x="1131582" y="32201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3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87" name="フリーフォーム: 図形 1786">
                    <a:extLst>
                      <a:ext uri="{FF2B5EF4-FFF2-40B4-BE49-F238E27FC236}">
                        <a16:creationId xmlns:a16="http://schemas.microsoft.com/office/drawing/2014/main" id="{6FFA0E47-2BAC-4E6D-AEC1-3EF96BB98A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15820" y="5141671"/>
                    <a:ext cx="1194444" cy="245408"/>
                  </a:xfrm>
                  <a:custGeom>
                    <a:avLst/>
                    <a:gdLst>
                      <a:gd name="connsiteX0" fmla="*/ 1153809 w 1153809"/>
                      <a:gd name="connsiteY0" fmla="*/ 0 h 233266"/>
                      <a:gd name="connsiteX1" fmla="*/ 1150083 w 1153809"/>
                      <a:gd name="connsiteY1" fmla="*/ 17102 h 233266"/>
                      <a:gd name="connsiteX2" fmla="*/ 576904 w 1153809"/>
                      <a:gd name="connsiteY2" fmla="*/ 233266 h 233266"/>
                      <a:gd name="connsiteX3" fmla="*/ 3726 w 1153809"/>
                      <a:gd name="connsiteY3" fmla="*/ 17102 h 233266"/>
                      <a:gd name="connsiteX4" fmla="*/ 0 w 1153809"/>
                      <a:gd name="connsiteY4" fmla="*/ 0 h 233266"/>
                      <a:gd name="connsiteX5" fmla="*/ 22226 w 1153809"/>
                      <a:gd name="connsiteY5" fmla="*/ 32201 h 233266"/>
                      <a:gd name="connsiteX6" fmla="*/ 576904 w 1153809"/>
                      <a:gd name="connsiteY6" fmla="*/ 197547 h 233266"/>
                      <a:gd name="connsiteX7" fmla="*/ 1131582 w 1153809"/>
                      <a:gd name="connsiteY7" fmla="*/ 32201 h 2332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53809" h="233266">
                        <a:moveTo>
                          <a:pt x="1153809" y="0"/>
                        </a:moveTo>
                        <a:lnTo>
                          <a:pt x="1150083" y="17102"/>
                        </a:lnTo>
                        <a:cubicBezTo>
                          <a:pt x="1095528" y="140466"/>
                          <a:pt x="859636" y="233266"/>
                          <a:pt x="576904" y="233266"/>
                        </a:cubicBezTo>
                        <a:cubicBezTo>
                          <a:pt x="294173" y="233266"/>
                          <a:pt x="58281" y="140466"/>
                          <a:pt x="3726" y="17102"/>
                        </a:cubicBezTo>
                        <a:lnTo>
                          <a:pt x="0" y="0"/>
                        </a:lnTo>
                        <a:lnTo>
                          <a:pt x="22226" y="32201"/>
                        </a:lnTo>
                        <a:cubicBezTo>
                          <a:pt x="113613" y="129368"/>
                          <a:pt x="327554" y="197547"/>
                          <a:pt x="576904" y="197547"/>
                        </a:cubicBezTo>
                        <a:cubicBezTo>
                          <a:pt x="826254" y="197547"/>
                          <a:pt x="1040196" y="129368"/>
                          <a:pt x="1131582" y="32201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3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44" name="グループ化 1743">
                  <a:extLst>
                    <a:ext uri="{FF2B5EF4-FFF2-40B4-BE49-F238E27FC236}">
                      <a16:creationId xmlns:a16="http://schemas.microsoft.com/office/drawing/2014/main" id="{02E04E6D-715E-4ED3-B7A2-D231A646405B}"/>
                    </a:ext>
                  </a:extLst>
                </p:cNvPr>
                <p:cNvGrpSpPr/>
                <p:nvPr/>
              </p:nvGrpSpPr>
              <p:grpSpPr>
                <a:xfrm rot="20754025">
                  <a:off x="5273315" y="4356375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1775" name="楕円 1774">
                    <a:extLst>
                      <a:ext uri="{FF2B5EF4-FFF2-40B4-BE49-F238E27FC236}">
                        <a16:creationId xmlns:a16="http://schemas.microsoft.com/office/drawing/2014/main" id="{D48B9E9B-B58D-44F5-9BD6-45B1587F5EA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776" name="グループ化 1775">
                    <a:extLst>
                      <a:ext uri="{FF2B5EF4-FFF2-40B4-BE49-F238E27FC236}">
                        <a16:creationId xmlns:a16="http://schemas.microsoft.com/office/drawing/2014/main" id="{35451C82-F4C8-482B-9624-9A499F77EF2E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1777" name="フリーフォーム: 図形 1776">
                      <a:extLst>
                        <a:ext uri="{FF2B5EF4-FFF2-40B4-BE49-F238E27FC236}">
                          <a16:creationId xmlns:a16="http://schemas.microsoft.com/office/drawing/2014/main" id="{94FD812D-11FC-43F9-95A0-2EB78C231C4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78" name="フリーフォーム: 図形 1777">
                      <a:extLst>
                        <a:ext uri="{FF2B5EF4-FFF2-40B4-BE49-F238E27FC236}">
                          <a16:creationId xmlns:a16="http://schemas.microsoft.com/office/drawing/2014/main" id="{078686EA-E4C2-4492-A571-6D10BE2E02E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79" name="フリーフォーム: 図形 1778">
                      <a:extLst>
                        <a:ext uri="{FF2B5EF4-FFF2-40B4-BE49-F238E27FC236}">
                          <a16:creationId xmlns:a16="http://schemas.microsoft.com/office/drawing/2014/main" id="{7144C21B-AC68-4EB2-99D3-5E77A5538B1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80" name="フリーフォーム: 図形 1779">
                      <a:extLst>
                        <a:ext uri="{FF2B5EF4-FFF2-40B4-BE49-F238E27FC236}">
                          <a16:creationId xmlns:a16="http://schemas.microsoft.com/office/drawing/2014/main" id="{BE18DEC3-E1ED-43F3-9D1B-36CFA08946A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81" name="フリーフォーム: 図形 1780">
                      <a:extLst>
                        <a:ext uri="{FF2B5EF4-FFF2-40B4-BE49-F238E27FC236}">
                          <a16:creationId xmlns:a16="http://schemas.microsoft.com/office/drawing/2014/main" id="{7EECA3E9-4497-4090-B17D-303CA1F5462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82" name="フリーフォーム: 図形 1781">
                      <a:extLst>
                        <a:ext uri="{FF2B5EF4-FFF2-40B4-BE49-F238E27FC236}">
                          <a16:creationId xmlns:a16="http://schemas.microsoft.com/office/drawing/2014/main" id="{DFCDDADC-36DB-4E4A-B01D-AD8A7737F88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83" name="フリーフォーム: 図形 1782">
                      <a:extLst>
                        <a:ext uri="{FF2B5EF4-FFF2-40B4-BE49-F238E27FC236}">
                          <a16:creationId xmlns:a16="http://schemas.microsoft.com/office/drawing/2014/main" id="{3E191667-C75D-4976-B7AF-D66D1035A56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745" name="グループ化 1744">
                  <a:extLst>
                    <a:ext uri="{FF2B5EF4-FFF2-40B4-BE49-F238E27FC236}">
                      <a16:creationId xmlns:a16="http://schemas.microsoft.com/office/drawing/2014/main" id="{F5DD0724-D6D8-4DCC-A265-851F82B20DC6}"/>
                    </a:ext>
                  </a:extLst>
                </p:cNvPr>
                <p:cNvGrpSpPr/>
                <p:nvPr/>
              </p:nvGrpSpPr>
              <p:grpSpPr>
                <a:xfrm rot="1297636">
                  <a:off x="4981131" y="4400548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1766" name="楕円 1765">
                    <a:extLst>
                      <a:ext uri="{FF2B5EF4-FFF2-40B4-BE49-F238E27FC236}">
                        <a16:creationId xmlns:a16="http://schemas.microsoft.com/office/drawing/2014/main" id="{28AA24CF-6101-40B0-AD8C-E912AFF6A51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767" name="グループ化 1766">
                    <a:extLst>
                      <a:ext uri="{FF2B5EF4-FFF2-40B4-BE49-F238E27FC236}">
                        <a16:creationId xmlns:a16="http://schemas.microsoft.com/office/drawing/2014/main" id="{7FABFCAD-F0AC-4F19-895D-A9D388286FFA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1768" name="フリーフォーム: 図形 1767">
                      <a:extLst>
                        <a:ext uri="{FF2B5EF4-FFF2-40B4-BE49-F238E27FC236}">
                          <a16:creationId xmlns:a16="http://schemas.microsoft.com/office/drawing/2014/main" id="{7FF586F8-EE13-4071-83BC-82238E0132D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69" name="フリーフォーム: 図形 1768">
                      <a:extLst>
                        <a:ext uri="{FF2B5EF4-FFF2-40B4-BE49-F238E27FC236}">
                          <a16:creationId xmlns:a16="http://schemas.microsoft.com/office/drawing/2014/main" id="{11898887-FD1C-4109-926B-2BB1222F779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70" name="フリーフォーム: 図形 1769">
                      <a:extLst>
                        <a:ext uri="{FF2B5EF4-FFF2-40B4-BE49-F238E27FC236}">
                          <a16:creationId xmlns:a16="http://schemas.microsoft.com/office/drawing/2014/main" id="{B532C9E2-0A2E-4011-B3CA-B9F5824627D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71" name="フリーフォーム: 図形 1770">
                      <a:extLst>
                        <a:ext uri="{FF2B5EF4-FFF2-40B4-BE49-F238E27FC236}">
                          <a16:creationId xmlns:a16="http://schemas.microsoft.com/office/drawing/2014/main" id="{F000F658-658B-4CF4-8FB6-4598B188343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72" name="フリーフォーム: 図形 1771">
                      <a:extLst>
                        <a:ext uri="{FF2B5EF4-FFF2-40B4-BE49-F238E27FC236}">
                          <a16:creationId xmlns:a16="http://schemas.microsoft.com/office/drawing/2014/main" id="{18FB5650-9373-4FC2-9A94-E282191B0B6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73" name="フリーフォーム: 図形 1772">
                      <a:extLst>
                        <a:ext uri="{FF2B5EF4-FFF2-40B4-BE49-F238E27FC236}">
                          <a16:creationId xmlns:a16="http://schemas.microsoft.com/office/drawing/2014/main" id="{6B998716-E2A2-4876-8DA6-6B941297C3C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74" name="フリーフォーム: 図形 1773">
                      <a:extLst>
                        <a:ext uri="{FF2B5EF4-FFF2-40B4-BE49-F238E27FC236}">
                          <a16:creationId xmlns:a16="http://schemas.microsoft.com/office/drawing/2014/main" id="{D7D45AE2-4F95-4B3F-9231-C0C0DB5DE3A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746" name="グループ化 1745">
                  <a:extLst>
                    <a:ext uri="{FF2B5EF4-FFF2-40B4-BE49-F238E27FC236}">
                      <a16:creationId xmlns:a16="http://schemas.microsoft.com/office/drawing/2014/main" id="{8BD9940B-8EDE-439D-9A11-3A0F4113A99E}"/>
                    </a:ext>
                  </a:extLst>
                </p:cNvPr>
                <p:cNvGrpSpPr/>
                <p:nvPr/>
              </p:nvGrpSpPr>
              <p:grpSpPr>
                <a:xfrm>
                  <a:off x="5059015" y="4597618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1757" name="楕円 1756">
                    <a:extLst>
                      <a:ext uri="{FF2B5EF4-FFF2-40B4-BE49-F238E27FC236}">
                        <a16:creationId xmlns:a16="http://schemas.microsoft.com/office/drawing/2014/main" id="{D89992DA-21D4-4B62-A388-706AE250F0D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758" name="グループ化 1757">
                    <a:extLst>
                      <a:ext uri="{FF2B5EF4-FFF2-40B4-BE49-F238E27FC236}">
                        <a16:creationId xmlns:a16="http://schemas.microsoft.com/office/drawing/2014/main" id="{59FB07A2-6989-4194-9465-630FCA5120C4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1759" name="フリーフォーム: 図形 1758">
                      <a:extLst>
                        <a:ext uri="{FF2B5EF4-FFF2-40B4-BE49-F238E27FC236}">
                          <a16:creationId xmlns:a16="http://schemas.microsoft.com/office/drawing/2014/main" id="{82E30B0C-D738-4E86-8BDE-3EE08243076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60" name="フリーフォーム: 図形 1759">
                      <a:extLst>
                        <a:ext uri="{FF2B5EF4-FFF2-40B4-BE49-F238E27FC236}">
                          <a16:creationId xmlns:a16="http://schemas.microsoft.com/office/drawing/2014/main" id="{144E1673-90EC-48DA-A8C3-A82E8E47339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61" name="フリーフォーム: 図形 1760">
                      <a:extLst>
                        <a:ext uri="{FF2B5EF4-FFF2-40B4-BE49-F238E27FC236}">
                          <a16:creationId xmlns:a16="http://schemas.microsoft.com/office/drawing/2014/main" id="{E107FBBC-A1BC-4244-B6C1-6FCA4E12EBB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62" name="フリーフォーム: 図形 1761">
                      <a:extLst>
                        <a:ext uri="{FF2B5EF4-FFF2-40B4-BE49-F238E27FC236}">
                          <a16:creationId xmlns:a16="http://schemas.microsoft.com/office/drawing/2014/main" id="{5797C3C6-9326-4F68-BCB8-D9A3D1658B6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63" name="フリーフォーム: 図形 1762">
                      <a:extLst>
                        <a:ext uri="{FF2B5EF4-FFF2-40B4-BE49-F238E27FC236}">
                          <a16:creationId xmlns:a16="http://schemas.microsoft.com/office/drawing/2014/main" id="{9B598315-000A-460E-941F-512003533FF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64" name="フリーフォーム: 図形 1763">
                      <a:extLst>
                        <a:ext uri="{FF2B5EF4-FFF2-40B4-BE49-F238E27FC236}">
                          <a16:creationId xmlns:a16="http://schemas.microsoft.com/office/drawing/2014/main" id="{9CA05C19-FD6D-4F11-B19E-38D4A7C5ED5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65" name="フリーフォーム: 図形 1764">
                      <a:extLst>
                        <a:ext uri="{FF2B5EF4-FFF2-40B4-BE49-F238E27FC236}">
                          <a16:creationId xmlns:a16="http://schemas.microsoft.com/office/drawing/2014/main" id="{6FB18E0B-6A96-4E17-BEFC-AA44D1313EB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747" name="グループ化 1746">
                  <a:extLst>
                    <a:ext uri="{FF2B5EF4-FFF2-40B4-BE49-F238E27FC236}">
                      <a16:creationId xmlns:a16="http://schemas.microsoft.com/office/drawing/2014/main" id="{BCBAA4DE-746D-43C8-A332-BD444ADA271F}"/>
                    </a:ext>
                  </a:extLst>
                </p:cNvPr>
                <p:cNvGrpSpPr/>
                <p:nvPr/>
              </p:nvGrpSpPr>
              <p:grpSpPr>
                <a:xfrm>
                  <a:off x="5345409" y="4503933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1748" name="楕円 1747">
                    <a:extLst>
                      <a:ext uri="{FF2B5EF4-FFF2-40B4-BE49-F238E27FC236}">
                        <a16:creationId xmlns:a16="http://schemas.microsoft.com/office/drawing/2014/main" id="{9C9D9400-7C88-48FF-A876-6990A17FFDE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749" name="グループ化 1748">
                    <a:extLst>
                      <a:ext uri="{FF2B5EF4-FFF2-40B4-BE49-F238E27FC236}">
                        <a16:creationId xmlns:a16="http://schemas.microsoft.com/office/drawing/2014/main" id="{D4E72FBB-9D06-4391-AF1C-3ABD72FB024B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1750" name="フリーフォーム: 図形 1749">
                      <a:extLst>
                        <a:ext uri="{FF2B5EF4-FFF2-40B4-BE49-F238E27FC236}">
                          <a16:creationId xmlns:a16="http://schemas.microsoft.com/office/drawing/2014/main" id="{1E8F057C-EE80-43C6-A666-FE22FF15C45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51" name="フリーフォーム: 図形 1750">
                      <a:extLst>
                        <a:ext uri="{FF2B5EF4-FFF2-40B4-BE49-F238E27FC236}">
                          <a16:creationId xmlns:a16="http://schemas.microsoft.com/office/drawing/2014/main" id="{952B7D87-353B-4CFA-803B-A7C1E068EFF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52" name="フリーフォーム: 図形 1751">
                      <a:extLst>
                        <a:ext uri="{FF2B5EF4-FFF2-40B4-BE49-F238E27FC236}">
                          <a16:creationId xmlns:a16="http://schemas.microsoft.com/office/drawing/2014/main" id="{C2A92128-FE00-4003-901B-77406B2C2B2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53" name="フリーフォーム: 図形 1752">
                      <a:extLst>
                        <a:ext uri="{FF2B5EF4-FFF2-40B4-BE49-F238E27FC236}">
                          <a16:creationId xmlns:a16="http://schemas.microsoft.com/office/drawing/2014/main" id="{071442B0-C283-4341-8A27-40BC6BAD038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54" name="フリーフォーム: 図形 1753">
                      <a:extLst>
                        <a:ext uri="{FF2B5EF4-FFF2-40B4-BE49-F238E27FC236}">
                          <a16:creationId xmlns:a16="http://schemas.microsoft.com/office/drawing/2014/main" id="{A1D7E221-B020-460B-8ED7-BF31C1D31A0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55" name="フリーフォーム: 図形 1754">
                      <a:extLst>
                        <a:ext uri="{FF2B5EF4-FFF2-40B4-BE49-F238E27FC236}">
                          <a16:creationId xmlns:a16="http://schemas.microsoft.com/office/drawing/2014/main" id="{E12FA22B-C99B-44A9-A155-C2899C2EB36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56" name="フリーフォーム: 図形 1755">
                      <a:extLst>
                        <a:ext uri="{FF2B5EF4-FFF2-40B4-BE49-F238E27FC236}">
                          <a16:creationId xmlns:a16="http://schemas.microsoft.com/office/drawing/2014/main" id="{E352925F-7E0B-4529-A032-ECCBE3DEAAF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</p:grpSp>
      <p:grpSp>
        <p:nvGrpSpPr>
          <p:cNvPr id="1898" name="グループ化 1897">
            <a:extLst>
              <a:ext uri="{FF2B5EF4-FFF2-40B4-BE49-F238E27FC236}">
                <a16:creationId xmlns:a16="http://schemas.microsoft.com/office/drawing/2014/main" id="{BEA0BD5D-2C72-493F-AE46-65679239541F}"/>
              </a:ext>
            </a:extLst>
          </p:cNvPr>
          <p:cNvGrpSpPr>
            <a:grpSpLocks noChangeAspect="1"/>
          </p:cNvGrpSpPr>
          <p:nvPr/>
        </p:nvGrpSpPr>
        <p:grpSpPr>
          <a:xfrm>
            <a:off x="6149655" y="4505704"/>
            <a:ext cx="1322243" cy="1791905"/>
            <a:chOff x="5730563" y="4146423"/>
            <a:chExt cx="2203740" cy="2986500"/>
          </a:xfrm>
        </p:grpSpPr>
        <p:sp>
          <p:nvSpPr>
            <p:cNvPr id="1899" name="楕円 31">
              <a:extLst>
                <a:ext uri="{FF2B5EF4-FFF2-40B4-BE49-F238E27FC236}">
                  <a16:creationId xmlns:a16="http://schemas.microsoft.com/office/drawing/2014/main" id="{D5F0CF76-04A4-43D6-9288-0CAD91FE6A1E}"/>
                </a:ext>
              </a:extLst>
            </p:cNvPr>
            <p:cNvSpPr/>
            <p:nvPr/>
          </p:nvSpPr>
          <p:spPr bwMode="auto">
            <a:xfrm rot="1800000">
              <a:off x="5886600" y="5157055"/>
              <a:ext cx="778159" cy="480707"/>
            </a:xfrm>
            <a:custGeom>
              <a:avLst/>
              <a:gdLst>
                <a:gd name="connsiteX0" fmla="*/ 0 w 119625"/>
                <a:gd name="connsiteY0" fmla="*/ 160674 h 321348"/>
                <a:gd name="connsiteX1" fmla="*/ 59813 w 119625"/>
                <a:gd name="connsiteY1" fmla="*/ 0 h 321348"/>
                <a:gd name="connsiteX2" fmla="*/ 119626 w 119625"/>
                <a:gd name="connsiteY2" fmla="*/ 160674 h 321348"/>
                <a:gd name="connsiteX3" fmla="*/ 59813 w 119625"/>
                <a:gd name="connsiteY3" fmla="*/ 321348 h 321348"/>
                <a:gd name="connsiteX4" fmla="*/ 0 w 119625"/>
                <a:gd name="connsiteY4" fmla="*/ 160674 h 321348"/>
                <a:gd name="connsiteX0" fmla="*/ 0 w 510332"/>
                <a:gd name="connsiteY0" fmla="*/ 340400 h 382789"/>
                <a:gd name="connsiteX1" fmla="*/ 447163 w 510332"/>
                <a:gd name="connsiteY1" fmla="*/ 5101 h 382789"/>
                <a:gd name="connsiteX2" fmla="*/ 506976 w 510332"/>
                <a:gd name="connsiteY2" fmla="*/ 165775 h 382789"/>
                <a:gd name="connsiteX3" fmla="*/ 447163 w 510332"/>
                <a:gd name="connsiteY3" fmla="*/ 326449 h 382789"/>
                <a:gd name="connsiteX4" fmla="*/ 0 w 510332"/>
                <a:gd name="connsiteY4" fmla="*/ 340400 h 382789"/>
                <a:gd name="connsiteX0" fmla="*/ 3380 w 513712"/>
                <a:gd name="connsiteY0" fmla="*/ 340400 h 405331"/>
                <a:gd name="connsiteX1" fmla="*/ 450543 w 513712"/>
                <a:gd name="connsiteY1" fmla="*/ 5101 h 405331"/>
                <a:gd name="connsiteX2" fmla="*/ 510356 w 513712"/>
                <a:gd name="connsiteY2" fmla="*/ 165775 h 405331"/>
                <a:gd name="connsiteX3" fmla="*/ 450543 w 513712"/>
                <a:gd name="connsiteY3" fmla="*/ 326449 h 405331"/>
                <a:gd name="connsiteX4" fmla="*/ 3380 w 513712"/>
                <a:gd name="connsiteY4" fmla="*/ 340400 h 405331"/>
                <a:gd name="connsiteX0" fmla="*/ 3404 w 529676"/>
                <a:gd name="connsiteY0" fmla="*/ 340400 h 405331"/>
                <a:gd name="connsiteX1" fmla="*/ 450567 w 529676"/>
                <a:gd name="connsiteY1" fmla="*/ 5101 h 405331"/>
                <a:gd name="connsiteX2" fmla="*/ 529430 w 529676"/>
                <a:gd name="connsiteY2" fmla="*/ 165775 h 405331"/>
                <a:gd name="connsiteX3" fmla="*/ 450567 w 529676"/>
                <a:gd name="connsiteY3" fmla="*/ 326449 h 405331"/>
                <a:gd name="connsiteX4" fmla="*/ 3404 w 529676"/>
                <a:gd name="connsiteY4" fmla="*/ 340400 h 405331"/>
                <a:gd name="connsiteX0" fmla="*/ 3404 w 541633"/>
                <a:gd name="connsiteY0" fmla="*/ 340785 h 405716"/>
                <a:gd name="connsiteX1" fmla="*/ 450567 w 541633"/>
                <a:gd name="connsiteY1" fmla="*/ 5486 h 405716"/>
                <a:gd name="connsiteX2" fmla="*/ 529430 w 541633"/>
                <a:gd name="connsiteY2" fmla="*/ 166160 h 405716"/>
                <a:gd name="connsiteX3" fmla="*/ 450567 w 541633"/>
                <a:gd name="connsiteY3" fmla="*/ 326834 h 405716"/>
                <a:gd name="connsiteX4" fmla="*/ 3404 w 541633"/>
                <a:gd name="connsiteY4" fmla="*/ 340785 h 405716"/>
                <a:gd name="connsiteX0" fmla="*/ 3515 w 619105"/>
                <a:gd name="connsiteY0" fmla="*/ 337058 h 399712"/>
                <a:gd name="connsiteX1" fmla="*/ 450678 w 619105"/>
                <a:gd name="connsiteY1" fmla="*/ 1759 h 399712"/>
                <a:gd name="connsiteX2" fmla="*/ 613733 w 619105"/>
                <a:gd name="connsiteY2" fmla="*/ 222202 h 399712"/>
                <a:gd name="connsiteX3" fmla="*/ 450678 w 619105"/>
                <a:gd name="connsiteY3" fmla="*/ 323107 h 399712"/>
                <a:gd name="connsiteX4" fmla="*/ 3515 w 619105"/>
                <a:gd name="connsiteY4" fmla="*/ 337058 h 399712"/>
                <a:gd name="connsiteX0" fmla="*/ 123 w 611692"/>
                <a:gd name="connsiteY0" fmla="*/ 244665 h 262226"/>
                <a:gd name="connsiteX1" fmla="*/ 493254 w 611692"/>
                <a:gd name="connsiteY1" fmla="*/ 2243 h 262226"/>
                <a:gd name="connsiteX2" fmla="*/ 610341 w 611692"/>
                <a:gd name="connsiteY2" fmla="*/ 129809 h 262226"/>
                <a:gd name="connsiteX3" fmla="*/ 447286 w 611692"/>
                <a:gd name="connsiteY3" fmla="*/ 230714 h 262226"/>
                <a:gd name="connsiteX4" fmla="*/ 123 w 611692"/>
                <a:gd name="connsiteY4" fmla="*/ 244665 h 262226"/>
                <a:gd name="connsiteX0" fmla="*/ 2258 w 621009"/>
                <a:gd name="connsiteY0" fmla="*/ 244954 h 323789"/>
                <a:gd name="connsiteX1" fmla="*/ 495389 w 621009"/>
                <a:gd name="connsiteY1" fmla="*/ 2532 h 323789"/>
                <a:gd name="connsiteX2" fmla="*/ 612476 w 621009"/>
                <a:gd name="connsiteY2" fmla="*/ 130098 h 323789"/>
                <a:gd name="connsiteX3" fmla="*/ 324349 w 621009"/>
                <a:gd name="connsiteY3" fmla="*/ 318957 h 323789"/>
                <a:gd name="connsiteX4" fmla="*/ 2258 w 621009"/>
                <a:gd name="connsiteY4" fmla="*/ 244954 h 323789"/>
                <a:gd name="connsiteX0" fmla="*/ 450 w 619201"/>
                <a:gd name="connsiteY0" fmla="*/ 244954 h 324512"/>
                <a:gd name="connsiteX1" fmla="*/ 493581 w 619201"/>
                <a:gd name="connsiteY1" fmla="*/ 2532 h 324512"/>
                <a:gd name="connsiteX2" fmla="*/ 610668 w 619201"/>
                <a:gd name="connsiteY2" fmla="*/ 130098 h 324512"/>
                <a:gd name="connsiteX3" fmla="*/ 322541 w 619201"/>
                <a:gd name="connsiteY3" fmla="*/ 318957 h 324512"/>
                <a:gd name="connsiteX4" fmla="*/ 450 w 619201"/>
                <a:gd name="connsiteY4" fmla="*/ 244954 h 324512"/>
                <a:gd name="connsiteX0" fmla="*/ 450 w 619201"/>
                <a:gd name="connsiteY0" fmla="*/ 244954 h 335259"/>
                <a:gd name="connsiteX1" fmla="*/ 493581 w 619201"/>
                <a:gd name="connsiteY1" fmla="*/ 2532 h 335259"/>
                <a:gd name="connsiteX2" fmla="*/ 610668 w 619201"/>
                <a:gd name="connsiteY2" fmla="*/ 130098 h 335259"/>
                <a:gd name="connsiteX3" fmla="*/ 322541 w 619201"/>
                <a:gd name="connsiteY3" fmla="*/ 318957 h 335259"/>
                <a:gd name="connsiteX4" fmla="*/ 450 w 619201"/>
                <a:gd name="connsiteY4" fmla="*/ 244954 h 335259"/>
                <a:gd name="connsiteX0" fmla="*/ 5672 w 628845"/>
                <a:gd name="connsiteY0" fmla="*/ 244847 h 308124"/>
                <a:gd name="connsiteX1" fmla="*/ 498803 w 628845"/>
                <a:gd name="connsiteY1" fmla="*/ 2425 h 308124"/>
                <a:gd name="connsiteX2" fmla="*/ 615890 w 628845"/>
                <a:gd name="connsiteY2" fmla="*/ 129991 h 308124"/>
                <a:gd name="connsiteX3" fmla="*/ 260559 w 628845"/>
                <a:gd name="connsiteY3" fmla="*/ 288427 h 308124"/>
                <a:gd name="connsiteX4" fmla="*/ 5672 w 628845"/>
                <a:gd name="connsiteY4" fmla="*/ 244847 h 308124"/>
                <a:gd name="connsiteX0" fmla="*/ 5012 w 644291"/>
                <a:gd name="connsiteY0" fmla="*/ 216353 h 290651"/>
                <a:gd name="connsiteX1" fmla="*/ 513940 w 644291"/>
                <a:gd name="connsiteY1" fmla="*/ 1507 h 290651"/>
                <a:gd name="connsiteX2" fmla="*/ 631027 w 644291"/>
                <a:gd name="connsiteY2" fmla="*/ 129073 h 290651"/>
                <a:gd name="connsiteX3" fmla="*/ 275696 w 644291"/>
                <a:gd name="connsiteY3" fmla="*/ 287509 h 290651"/>
                <a:gd name="connsiteX4" fmla="*/ 5012 w 644291"/>
                <a:gd name="connsiteY4" fmla="*/ 216353 h 290651"/>
                <a:gd name="connsiteX0" fmla="*/ 139 w 639418"/>
                <a:gd name="connsiteY0" fmla="*/ 216353 h 302083"/>
                <a:gd name="connsiteX1" fmla="*/ 509067 w 639418"/>
                <a:gd name="connsiteY1" fmla="*/ 1507 h 302083"/>
                <a:gd name="connsiteX2" fmla="*/ 626154 w 639418"/>
                <a:gd name="connsiteY2" fmla="*/ 129073 h 302083"/>
                <a:gd name="connsiteX3" fmla="*/ 270823 w 639418"/>
                <a:gd name="connsiteY3" fmla="*/ 287509 h 302083"/>
                <a:gd name="connsiteX4" fmla="*/ 139 w 639418"/>
                <a:gd name="connsiteY4" fmla="*/ 216353 h 302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9418" h="302083">
                  <a:moveTo>
                    <a:pt x="139" y="216353"/>
                  </a:moveTo>
                  <a:cubicBezTo>
                    <a:pt x="-8651" y="100665"/>
                    <a:pt x="404731" y="16054"/>
                    <a:pt x="509067" y="1507"/>
                  </a:cubicBezTo>
                  <a:cubicBezTo>
                    <a:pt x="613403" y="-13040"/>
                    <a:pt x="665861" y="81406"/>
                    <a:pt x="626154" y="129073"/>
                  </a:cubicBezTo>
                  <a:cubicBezTo>
                    <a:pt x="586447" y="176740"/>
                    <a:pt x="375159" y="272962"/>
                    <a:pt x="270823" y="287509"/>
                  </a:cubicBezTo>
                  <a:cubicBezTo>
                    <a:pt x="166487" y="302056"/>
                    <a:pt x="8929" y="332041"/>
                    <a:pt x="139" y="216353"/>
                  </a:cubicBezTo>
                  <a:close/>
                </a:path>
              </a:pathLst>
            </a:custGeom>
            <a:pattFill prst="plaid">
              <a:fgClr>
                <a:schemeClr val="accent2">
                  <a:lumMod val="75000"/>
                </a:schemeClr>
              </a:fgClr>
              <a:bgClr>
                <a:srgbClr val="00206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900" name="グループ化 1899">
              <a:extLst>
                <a:ext uri="{FF2B5EF4-FFF2-40B4-BE49-F238E27FC236}">
                  <a16:creationId xmlns:a16="http://schemas.microsoft.com/office/drawing/2014/main" id="{2C16D7A0-B9FE-44E5-8D27-6C5A61CDB76F}"/>
                </a:ext>
              </a:extLst>
            </p:cNvPr>
            <p:cNvGrpSpPr/>
            <p:nvPr/>
          </p:nvGrpSpPr>
          <p:grpSpPr>
            <a:xfrm>
              <a:off x="5730563" y="6353325"/>
              <a:ext cx="2203740" cy="779598"/>
              <a:chOff x="5727881" y="2793297"/>
              <a:chExt cx="2203738" cy="779600"/>
            </a:xfrm>
          </p:grpSpPr>
          <p:grpSp>
            <p:nvGrpSpPr>
              <p:cNvPr id="1939" name="グループ化 1938">
                <a:extLst>
                  <a:ext uri="{FF2B5EF4-FFF2-40B4-BE49-F238E27FC236}">
                    <a16:creationId xmlns:a16="http://schemas.microsoft.com/office/drawing/2014/main" id="{A34F0C85-2CFC-4EC5-9C03-147B58F13EBD}"/>
                  </a:ext>
                </a:extLst>
              </p:cNvPr>
              <p:cNvGrpSpPr/>
              <p:nvPr/>
            </p:nvGrpSpPr>
            <p:grpSpPr>
              <a:xfrm>
                <a:off x="5727881" y="2793297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1941" name="グループ化 1940">
                  <a:extLst>
                    <a:ext uri="{FF2B5EF4-FFF2-40B4-BE49-F238E27FC236}">
                      <a16:creationId xmlns:a16="http://schemas.microsoft.com/office/drawing/2014/main" id="{EE8D130F-0143-4DBA-ACF4-7D0C90012A94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1943" name="フリーフォーム: 図形 1942">
                    <a:extLst>
                      <a:ext uri="{FF2B5EF4-FFF2-40B4-BE49-F238E27FC236}">
                        <a16:creationId xmlns:a16="http://schemas.microsoft.com/office/drawing/2014/main" id="{0D612F55-D4F7-4A70-9486-0EF0BE4496F9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44" name="フリーフォーム: 図形 1943">
                    <a:extLst>
                      <a:ext uri="{FF2B5EF4-FFF2-40B4-BE49-F238E27FC236}">
                        <a16:creationId xmlns:a16="http://schemas.microsoft.com/office/drawing/2014/main" id="{7C712A3C-E9DA-4519-8973-61DEA864642A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45" name="フリーフォーム: 図形 1944">
                    <a:extLst>
                      <a:ext uri="{FF2B5EF4-FFF2-40B4-BE49-F238E27FC236}">
                        <a16:creationId xmlns:a16="http://schemas.microsoft.com/office/drawing/2014/main" id="{6865EC4E-78A6-4A40-B464-05085293118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rgbClr val="CC99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42" name="フリーフォーム: 図形 1941">
                  <a:extLst>
                    <a:ext uri="{FF2B5EF4-FFF2-40B4-BE49-F238E27FC236}">
                      <a16:creationId xmlns:a16="http://schemas.microsoft.com/office/drawing/2014/main" id="{FAC62767-6D9C-4548-A2D5-6CF89FA3BC9D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40" name="フリーフォーム: 図形 1939">
                <a:extLst>
                  <a:ext uri="{FF2B5EF4-FFF2-40B4-BE49-F238E27FC236}">
                    <a16:creationId xmlns:a16="http://schemas.microsoft.com/office/drawing/2014/main" id="{23418F69-D36F-482C-993A-03FD5CD5FAE8}"/>
                  </a:ext>
                </a:extLst>
              </p:cNvPr>
              <p:cNvSpPr/>
              <p:nvPr/>
            </p:nvSpPr>
            <p:spPr bwMode="auto">
              <a:xfrm>
                <a:off x="5999258" y="2853942"/>
                <a:ext cx="1654026" cy="599620"/>
              </a:xfrm>
              <a:custGeom>
                <a:avLst/>
                <a:gdLst>
                  <a:gd name="connsiteX0" fmla="*/ 177100 w 1654026"/>
                  <a:gd name="connsiteY0" fmla="*/ 0 h 599620"/>
                  <a:gd name="connsiteX1" fmla="*/ 356650 w 1654026"/>
                  <a:gd name="connsiteY1" fmla="*/ 19616 h 599620"/>
                  <a:gd name="connsiteX2" fmla="*/ 832181 w 1654026"/>
                  <a:gd name="connsiteY2" fmla="*/ 147035 h 599620"/>
                  <a:gd name="connsiteX3" fmla="*/ 1307720 w 1654026"/>
                  <a:gd name="connsiteY3" fmla="*/ 19614 h 599620"/>
                  <a:gd name="connsiteX4" fmla="*/ 1459467 w 1654026"/>
                  <a:gd name="connsiteY4" fmla="*/ 3035 h 599620"/>
                  <a:gd name="connsiteX5" fmla="*/ 1464658 w 1654026"/>
                  <a:gd name="connsiteY5" fmla="*/ 9295 h 599620"/>
                  <a:gd name="connsiteX6" fmla="*/ 1640950 w 1654026"/>
                  <a:gd name="connsiteY6" fmla="*/ 335447 h 599620"/>
                  <a:gd name="connsiteX7" fmla="*/ 1654026 w 1654026"/>
                  <a:gd name="connsiteY7" fmla="*/ 360429 h 599620"/>
                  <a:gd name="connsiteX8" fmla="*/ 1605189 w 1654026"/>
                  <a:gd name="connsiteY8" fmla="*/ 400462 h 599620"/>
                  <a:gd name="connsiteX9" fmla="*/ 1538387 w 1654026"/>
                  <a:gd name="connsiteY9" fmla="*/ 428952 h 599620"/>
                  <a:gd name="connsiteX10" fmla="*/ 940187 w 1654026"/>
                  <a:gd name="connsiteY10" fmla="*/ 589241 h 599620"/>
                  <a:gd name="connsiteX11" fmla="*/ 934201 w 1654026"/>
                  <a:gd name="connsiteY11" fmla="*/ 585285 h 599620"/>
                  <a:gd name="connsiteX12" fmla="*/ 898358 w 1654026"/>
                  <a:gd name="connsiteY12" fmla="*/ 594404 h 599620"/>
                  <a:gd name="connsiteX13" fmla="*/ 800991 w 1654026"/>
                  <a:gd name="connsiteY13" fmla="*/ 598404 h 599620"/>
                  <a:gd name="connsiteX14" fmla="*/ 737913 w 1654026"/>
                  <a:gd name="connsiteY14" fmla="*/ 585786 h 599620"/>
                  <a:gd name="connsiteX15" fmla="*/ 732888 w 1654026"/>
                  <a:gd name="connsiteY15" fmla="*/ 583491 h 599620"/>
                  <a:gd name="connsiteX16" fmla="*/ 724183 w 1654026"/>
                  <a:gd name="connsiteY16" fmla="*/ 589243 h 599620"/>
                  <a:gd name="connsiteX17" fmla="*/ 125983 w 1654026"/>
                  <a:gd name="connsiteY17" fmla="*/ 428954 h 599620"/>
                  <a:gd name="connsiteX18" fmla="*/ 5462 w 1654026"/>
                  <a:gd name="connsiteY18" fmla="*/ 356429 h 599620"/>
                  <a:gd name="connsiteX19" fmla="*/ 0 w 1654026"/>
                  <a:gd name="connsiteY19" fmla="*/ 348471 h 599620"/>
                  <a:gd name="connsiteX20" fmla="*/ 3548 w 1654026"/>
                  <a:gd name="connsiteY20" fmla="*/ 341050 h 599620"/>
                  <a:gd name="connsiteX21" fmla="*/ 158266 w 1654026"/>
                  <a:gd name="connsiteY21" fmla="*/ 27226 h 59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4026" h="599620">
                    <a:moveTo>
                      <a:pt x="177100" y="0"/>
                    </a:moveTo>
                    <a:lnTo>
                      <a:pt x="356650" y="19616"/>
                    </a:lnTo>
                    <a:lnTo>
                      <a:pt x="832181" y="147035"/>
                    </a:lnTo>
                    <a:lnTo>
                      <a:pt x="1307720" y="19614"/>
                    </a:lnTo>
                    <a:lnTo>
                      <a:pt x="1459467" y="3035"/>
                    </a:lnTo>
                    <a:lnTo>
                      <a:pt x="1464658" y="9295"/>
                    </a:lnTo>
                    <a:cubicBezTo>
                      <a:pt x="1511505" y="97785"/>
                      <a:pt x="1581775" y="224180"/>
                      <a:pt x="1640950" y="335447"/>
                    </a:cubicBezTo>
                    <a:lnTo>
                      <a:pt x="1654026" y="360429"/>
                    </a:lnTo>
                    <a:lnTo>
                      <a:pt x="1605189" y="400462"/>
                    </a:lnTo>
                    <a:cubicBezTo>
                      <a:pt x="1584971" y="412762"/>
                      <a:pt x="1562572" y="422472"/>
                      <a:pt x="1538387" y="428952"/>
                    </a:cubicBezTo>
                    <a:lnTo>
                      <a:pt x="940187" y="589241"/>
                    </a:lnTo>
                    <a:lnTo>
                      <a:pt x="934201" y="585285"/>
                    </a:lnTo>
                    <a:lnTo>
                      <a:pt x="898358" y="594404"/>
                    </a:lnTo>
                    <a:cubicBezTo>
                      <a:pt x="864288" y="599451"/>
                      <a:pt x="830564" y="600947"/>
                      <a:pt x="800991" y="598404"/>
                    </a:cubicBezTo>
                    <a:cubicBezTo>
                      <a:pt x="778811" y="596497"/>
                      <a:pt x="757634" y="592157"/>
                      <a:pt x="737913" y="585786"/>
                    </a:cubicBezTo>
                    <a:lnTo>
                      <a:pt x="732888" y="583491"/>
                    </a:lnTo>
                    <a:lnTo>
                      <a:pt x="724183" y="589243"/>
                    </a:lnTo>
                    <a:lnTo>
                      <a:pt x="125983" y="428954"/>
                    </a:lnTo>
                    <a:cubicBezTo>
                      <a:pt x="77614" y="415994"/>
                      <a:pt x="36387" y="390116"/>
                      <a:pt x="5462" y="356429"/>
                    </a:cubicBezTo>
                    <a:lnTo>
                      <a:pt x="0" y="348471"/>
                    </a:lnTo>
                    <a:lnTo>
                      <a:pt x="3548" y="341050"/>
                    </a:lnTo>
                    <a:cubicBezTo>
                      <a:pt x="55532" y="233893"/>
                      <a:pt x="116761" y="112727"/>
                      <a:pt x="158266" y="2722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901" name="グループ化 1900">
              <a:extLst>
                <a:ext uri="{FF2B5EF4-FFF2-40B4-BE49-F238E27FC236}">
                  <a16:creationId xmlns:a16="http://schemas.microsoft.com/office/drawing/2014/main" id="{67A18B41-DC0D-4F45-A08E-A90913C305E1}"/>
                </a:ext>
              </a:extLst>
            </p:cNvPr>
            <p:cNvGrpSpPr/>
            <p:nvPr/>
          </p:nvGrpSpPr>
          <p:grpSpPr>
            <a:xfrm>
              <a:off x="6021015" y="6061517"/>
              <a:ext cx="1629950" cy="894586"/>
              <a:chOff x="5975485" y="4404101"/>
              <a:chExt cx="1774849" cy="894589"/>
            </a:xfrm>
          </p:grpSpPr>
          <p:sp>
            <p:nvSpPr>
              <p:cNvPr id="1936" name="フリーフォーム: 図形 1935">
                <a:extLst>
                  <a:ext uri="{FF2B5EF4-FFF2-40B4-BE49-F238E27FC236}">
                    <a16:creationId xmlns:a16="http://schemas.microsoft.com/office/drawing/2014/main" id="{24AC5873-5850-4E4B-B393-55AB2E567872}"/>
                  </a:ext>
                </a:extLst>
              </p:cNvPr>
              <p:cNvSpPr/>
              <p:nvPr/>
            </p:nvSpPr>
            <p:spPr bwMode="auto">
              <a:xfrm rot="5694883">
                <a:off x="6419321" y="3967574"/>
                <a:ext cx="894485" cy="1767540"/>
              </a:xfrm>
              <a:custGeom>
                <a:avLst/>
                <a:gdLst>
                  <a:gd name="connsiteX0" fmla="*/ 19335 w 894485"/>
                  <a:gd name="connsiteY0" fmla="*/ 933185 h 1767540"/>
                  <a:gd name="connsiteX1" fmla="*/ 24757 w 894485"/>
                  <a:gd name="connsiteY1" fmla="*/ 312173 h 1767540"/>
                  <a:gd name="connsiteX2" fmla="*/ 119977 w 894485"/>
                  <a:gd name="connsiteY2" fmla="*/ 316592 h 1767540"/>
                  <a:gd name="connsiteX3" fmla="*/ 193520 w 894485"/>
                  <a:gd name="connsiteY3" fmla="*/ 339564 h 1767540"/>
                  <a:gd name="connsiteX4" fmla="*/ 214847 w 894485"/>
                  <a:gd name="connsiteY4" fmla="*/ 219654 h 1767540"/>
                  <a:gd name="connsiteX5" fmla="*/ 226530 w 894485"/>
                  <a:gd name="connsiteY5" fmla="*/ 184084 h 1767540"/>
                  <a:gd name="connsiteX6" fmla="*/ 225095 w 894485"/>
                  <a:gd name="connsiteY6" fmla="*/ 176801 h 1767540"/>
                  <a:gd name="connsiteX7" fmla="*/ 289383 w 894485"/>
                  <a:gd name="connsiteY7" fmla="*/ 60338 h 1767540"/>
                  <a:gd name="connsiteX8" fmla="*/ 366186 w 894485"/>
                  <a:gd name="connsiteY8" fmla="*/ 12304 h 1767540"/>
                  <a:gd name="connsiteX9" fmla="*/ 455932 w 894485"/>
                  <a:gd name="connsiteY9" fmla="*/ 0 h 1767540"/>
                  <a:gd name="connsiteX10" fmla="*/ 662482 w 894485"/>
                  <a:gd name="connsiteY10" fmla="*/ 162125 h 1767540"/>
                  <a:gd name="connsiteX11" fmla="*/ 873430 w 894485"/>
                  <a:gd name="connsiteY11" fmla="*/ 744394 h 1767540"/>
                  <a:gd name="connsiteX12" fmla="*/ 870002 w 894485"/>
                  <a:gd name="connsiteY12" fmla="*/ 750696 h 1767540"/>
                  <a:gd name="connsiteX13" fmla="*/ 882158 w 894485"/>
                  <a:gd name="connsiteY13" fmla="*/ 785627 h 1767540"/>
                  <a:gd name="connsiteX14" fmla="*/ 894485 w 894485"/>
                  <a:gd name="connsiteY14" fmla="*/ 882293 h 1767540"/>
                  <a:gd name="connsiteX15" fmla="*/ 884344 w 894485"/>
                  <a:gd name="connsiteY15" fmla="*/ 950013 h 1767540"/>
                  <a:gd name="connsiteX16" fmla="*/ 891937 w 894485"/>
                  <a:gd name="connsiteY16" fmla="*/ 959603 h 1767540"/>
                  <a:gd name="connsiteX17" fmla="*/ 783488 w 894485"/>
                  <a:gd name="connsiteY17" fmla="*/ 1569337 h 1767540"/>
                  <a:gd name="connsiteX18" fmla="*/ 607648 w 894485"/>
                  <a:gd name="connsiteY18" fmla="*/ 1764342 h 1767540"/>
                  <a:gd name="connsiteX19" fmla="*/ 517119 w 894485"/>
                  <a:gd name="connsiteY19" fmla="*/ 1767540 h 1767540"/>
                  <a:gd name="connsiteX20" fmla="*/ 433244 w 894485"/>
                  <a:gd name="connsiteY20" fmla="*/ 1733323 h 1767540"/>
                  <a:gd name="connsiteX21" fmla="*/ 384284 w 894485"/>
                  <a:gd name="connsiteY21" fmla="*/ 1687835 h 1767540"/>
                  <a:gd name="connsiteX22" fmla="*/ 378301 w 894485"/>
                  <a:gd name="connsiteY22" fmla="*/ 1677658 h 1767540"/>
                  <a:gd name="connsiteX23" fmla="*/ 367896 w 894485"/>
                  <a:gd name="connsiteY23" fmla="*/ 1666980 h 1767540"/>
                  <a:gd name="connsiteX24" fmla="*/ 333787 w 894485"/>
                  <a:gd name="connsiteY24" fmla="*/ 1602865 h 1767540"/>
                  <a:gd name="connsiteX25" fmla="*/ 292730 w 894485"/>
                  <a:gd name="connsiteY25" fmla="*/ 1489535 h 1767540"/>
                  <a:gd name="connsiteX26" fmla="*/ 288096 w 894485"/>
                  <a:gd name="connsiteY26" fmla="*/ 1492967 h 1767540"/>
                  <a:gd name="connsiteX27" fmla="*/ 130694 w 894485"/>
                  <a:gd name="connsiteY27" fmla="*/ 1544156 h 1767540"/>
                  <a:gd name="connsiteX28" fmla="*/ 19335 w 894485"/>
                  <a:gd name="connsiteY28" fmla="*/ 933185 h 1767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94485" h="1767540">
                    <a:moveTo>
                      <a:pt x="19335" y="933185"/>
                    </a:moveTo>
                    <a:cubicBezTo>
                      <a:pt x="-4942" y="650856"/>
                      <a:pt x="-9756" y="366852"/>
                      <a:pt x="24757" y="312173"/>
                    </a:cubicBezTo>
                    <a:cubicBezTo>
                      <a:pt x="57006" y="309400"/>
                      <a:pt x="88862" y="311001"/>
                      <a:pt x="119977" y="316592"/>
                    </a:cubicBezTo>
                    <a:lnTo>
                      <a:pt x="193520" y="339564"/>
                    </a:lnTo>
                    <a:lnTo>
                      <a:pt x="214847" y="219654"/>
                    </a:lnTo>
                    <a:lnTo>
                      <a:pt x="226530" y="184084"/>
                    </a:lnTo>
                    <a:lnTo>
                      <a:pt x="225095" y="176801"/>
                    </a:lnTo>
                    <a:cubicBezTo>
                      <a:pt x="235018" y="132162"/>
                      <a:pt x="257242" y="91502"/>
                      <a:pt x="289383" y="60338"/>
                    </a:cubicBezTo>
                    <a:lnTo>
                      <a:pt x="366186" y="12304"/>
                    </a:lnTo>
                    <a:lnTo>
                      <a:pt x="455932" y="0"/>
                    </a:lnTo>
                    <a:cubicBezTo>
                      <a:pt x="545221" y="6692"/>
                      <a:pt x="628368" y="67963"/>
                      <a:pt x="662482" y="162125"/>
                    </a:cubicBezTo>
                    <a:lnTo>
                      <a:pt x="873430" y="744394"/>
                    </a:lnTo>
                    <a:lnTo>
                      <a:pt x="870002" y="750696"/>
                    </a:lnTo>
                    <a:lnTo>
                      <a:pt x="882158" y="785627"/>
                    </a:lnTo>
                    <a:cubicBezTo>
                      <a:pt x="890105" y="819139"/>
                      <a:pt x="894485" y="852611"/>
                      <a:pt x="894485" y="882293"/>
                    </a:cubicBezTo>
                    <a:lnTo>
                      <a:pt x="884344" y="950013"/>
                    </a:lnTo>
                    <a:lnTo>
                      <a:pt x="891937" y="959603"/>
                    </a:lnTo>
                    <a:lnTo>
                      <a:pt x="783488" y="1569337"/>
                    </a:lnTo>
                    <a:cubicBezTo>
                      <a:pt x="765950" y="1667940"/>
                      <a:pt x="694483" y="1742506"/>
                      <a:pt x="607648" y="1764342"/>
                    </a:cubicBezTo>
                    <a:lnTo>
                      <a:pt x="517119" y="1767540"/>
                    </a:lnTo>
                    <a:lnTo>
                      <a:pt x="433244" y="1733323"/>
                    </a:lnTo>
                    <a:cubicBezTo>
                      <a:pt x="414749" y="1720713"/>
                      <a:pt x="398291" y="1705341"/>
                      <a:pt x="384284" y="1687835"/>
                    </a:cubicBezTo>
                    <a:lnTo>
                      <a:pt x="378301" y="1677658"/>
                    </a:lnTo>
                    <a:lnTo>
                      <a:pt x="367896" y="1666980"/>
                    </a:lnTo>
                    <a:cubicBezTo>
                      <a:pt x="353908" y="1647890"/>
                      <a:pt x="342315" y="1626405"/>
                      <a:pt x="333787" y="1602865"/>
                    </a:cubicBezTo>
                    <a:lnTo>
                      <a:pt x="292730" y="1489535"/>
                    </a:lnTo>
                    <a:lnTo>
                      <a:pt x="288096" y="1492967"/>
                    </a:lnTo>
                    <a:cubicBezTo>
                      <a:pt x="240093" y="1521454"/>
                      <a:pt x="187130" y="1539303"/>
                      <a:pt x="130694" y="1544156"/>
                    </a:cubicBezTo>
                    <a:cubicBezTo>
                      <a:pt x="87353" y="1496171"/>
                      <a:pt x="43613" y="1215515"/>
                      <a:pt x="19335" y="933185"/>
                    </a:cubicBezTo>
                    <a:close/>
                  </a:path>
                </a:pathLst>
              </a:custGeom>
              <a:pattFill prst="plaid">
                <a:fgClr>
                  <a:schemeClr val="accent2">
                    <a:lumMod val="75000"/>
                  </a:schemeClr>
                </a:fgClr>
                <a:bgClr>
                  <a:srgbClr val="00206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37" name="フリーフォーム: 図形 1936">
                <a:extLst>
                  <a:ext uri="{FF2B5EF4-FFF2-40B4-BE49-F238E27FC236}">
                    <a16:creationId xmlns:a16="http://schemas.microsoft.com/office/drawing/2014/main" id="{57990BB7-BBD1-419B-A828-1AAAB56C41F8}"/>
                  </a:ext>
                </a:extLst>
              </p:cNvPr>
              <p:cNvSpPr/>
              <p:nvPr/>
            </p:nvSpPr>
            <p:spPr bwMode="auto">
              <a:xfrm>
                <a:off x="5975485" y="4890730"/>
                <a:ext cx="1772565" cy="407960"/>
              </a:xfrm>
              <a:custGeom>
                <a:avLst/>
                <a:gdLst>
                  <a:gd name="connsiteX0" fmla="*/ 1770278 w 1772565"/>
                  <a:gd name="connsiteY0" fmla="*/ 0 h 407960"/>
                  <a:gd name="connsiteX1" fmla="*/ 1772565 w 1772565"/>
                  <a:gd name="connsiteY1" fmla="*/ 45268 h 407960"/>
                  <a:gd name="connsiteX2" fmla="*/ 1593340 w 1772565"/>
                  <a:gd name="connsiteY2" fmla="*/ 237169 h 407960"/>
                  <a:gd name="connsiteX3" fmla="*/ 995140 w 1772565"/>
                  <a:gd name="connsiteY3" fmla="*/ 397457 h 407960"/>
                  <a:gd name="connsiteX4" fmla="*/ 988814 w 1772565"/>
                  <a:gd name="connsiteY4" fmla="*/ 393277 h 407960"/>
                  <a:gd name="connsiteX5" fmla="*/ 951600 w 1772565"/>
                  <a:gd name="connsiteY5" fmla="*/ 402744 h 407960"/>
                  <a:gd name="connsiteX6" fmla="*/ 854233 w 1772565"/>
                  <a:gd name="connsiteY6" fmla="*/ 406744 h 407960"/>
                  <a:gd name="connsiteX7" fmla="*/ 787631 w 1772565"/>
                  <a:gd name="connsiteY7" fmla="*/ 390839 h 407960"/>
                  <a:gd name="connsiteX8" fmla="*/ 777425 w 1772565"/>
                  <a:gd name="connsiteY8" fmla="*/ 397583 h 407960"/>
                  <a:gd name="connsiteX9" fmla="*/ 179225 w 1772565"/>
                  <a:gd name="connsiteY9" fmla="*/ 237295 h 407960"/>
                  <a:gd name="connsiteX10" fmla="*/ 0 w 1772565"/>
                  <a:gd name="connsiteY10" fmla="*/ 45394 h 407960"/>
                  <a:gd name="connsiteX11" fmla="*/ 2287 w 1772565"/>
                  <a:gd name="connsiteY11" fmla="*/ 126 h 407960"/>
                  <a:gd name="connsiteX12" fmla="*/ 20440 w 1772565"/>
                  <a:gd name="connsiteY12" fmla="*/ 56634 h 407960"/>
                  <a:gd name="connsiteX13" fmla="*/ 179225 w 1772565"/>
                  <a:gd name="connsiteY13" fmla="*/ 184907 h 407960"/>
                  <a:gd name="connsiteX14" fmla="*/ 777425 w 1772565"/>
                  <a:gd name="connsiteY14" fmla="*/ 345195 h 407960"/>
                  <a:gd name="connsiteX15" fmla="*/ 787631 w 1772565"/>
                  <a:gd name="connsiteY15" fmla="*/ 338451 h 407960"/>
                  <a:gd name="connsiteX16" fmla="*/ 854233 w 1772565"/>
                  <a:gd name="connsiteY16" fmla="*/ 354356 h 407960"/>
                  <a:gd name="connsiteX17" fmla="*/ 951600 w 1772565"/>
                  <a:gd name="connsiteY17" fmla="*/ 350356 h 407960"/>
                  <a:gd name="connsiteX18" fmla="*/ 988814 w 1772565"/>
                  <a:gd name="connsiteY18" fmla="*/ 340889 h 407960"/>
                  <a:gd name="connsiteX19" fmla="*/ 995140 w 1772565"/>
                  <a:gd name="connsiteY19" fmla="*/ 345069 h 407960"/>
                  <a:gd name="connsiteX20" fmla="*/ 1593340 w 1772565"/>
                  <a:gd name="connsiteY20" fmla="*/ 184781 h 407960"/>
                  <a:gd name="connsiteX21" fmla="*/ 1752126 w 1772565"/>
                  <a:gd name="connsiteY21" fmla="*/ 56508 h 4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72565" h="407960">
                    <a:moveTo>
                      <a:pt x="1770278" y="0"/>
                    </a:moveTo>
                    <a:lnTo>
                      <a:pt x="1772565" y="45268"/>
                    </a:lnTo>
                    <a:cubicBezTo>
                      <a:pt x="1758249" y="133655"/>
                      <a:pt x="1690079" y="211248"/>
                      <a:pt x="1593340" y="237169"/>
                    </a:cubicBezTo>
                    <a:lnTo>
                      <a:pt x="995140" y="397457"/>
                    </a:lnTo>
                    <a:lnTo>
                      <a:pt x="988814" y="393277"/>
                    </a:lnTo>
                    <a:lnTo>
                      <a:pt x="951600" y="402744"/>
                    </a:lnTo>
                    <a:cubicBezTo>
                      <a:pt x="917530" y="407791"/>
                      <a:pt x="883806" y="409287"/>
                      <a:pt x="854233" y="406744"/>
                    </a:cubicBezTo>
                    <a:lnTo>
                      <a:pt x="787631" y="390839"/>
                    </a:lnTo>
                    <a:lnTo>
                      <a:pt x="777425" y="397583"/>
                    </a:lnTo>
                    <a:lnTo>
                      <a:pt x="179225" y="237295"/>
                    </a:lnTo>
                    <a:cubicBezTo>
                      <a:pt x="82486" y="211374"/>
                      <a:pt x="14317" y="133781"/>
                      <a:pt x="0" y="45394"/>
                    </a:cubicBezTo>
                    <a:lnTo>
                      <a:pt x="2287" y="126"/>
                    </a:lnTo>
                    <a:lnTo>
                      <a:pt x="20440" y="56634"/>
                    </a:lnTo>
                    <a:cubicBezTo>
                      <a:pt x="50187" y="116960"/>
                      <a:pt x="106671" y="165466"/>
                      <a:pt x="179225" y="184907"/>
                    </a:cubicBezTo>
                    <a:lnTo>
                      <a:pt x="777425" y="345195"/>
                    </a:lnTo>
                    <a:lnTo>
                      <a:pt x="787631" y="338451"/>
                    </a:lnTo>
                    <a:lnTo>
                      <a:pt x="854233" y="354356"/>
                    </a:lnTo>
                    <a:cubicBezTo>
                      <a:pt x="883806" y="356899"/>
                      <a:pt x="917530" y="355403"/>
                      <a:pt x="951600" y="350356"/>
                    </a:cubicBezTo>
                    <a:lnTo>
                      <a:pt x="988814" y="340889"/>
                    </a:lnTo>
                    <a:lnTo>
                      <a:pt x="995140" y="345069"/>
                    </a:lnTo>
                    <a:lnTo>
                      <a:pt x="1593340" y="184781"/>
                    </a:lnTo>
                    <a:cubicBezTo>
                      <a:pt x="1665894" y="165340"/>
                      <a:pt x="1722379" y="116834"/>
                      <a:pt x="1752126" y="56508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38" name="フリーフォーム: 図形 1937">
                <a:extLst>
                  <a:ext uri="{FF2B5EF4-FFF2-40B4-BE49-F238E27FC236}">
                    <a16:creationId xmlns:a16="http://schemas.microsoft.com/office/drawing/2014/main" id="{1F87205F-8794-4B08-B3EB-09F6775D4C68}"/>
                  </a:ext>
                </a:extLst>
              </p:cNvPr>
              <p:cNvSpPr/>
              <p:nvPr/>
            </p:nvSpPr>
            <p:spPr bwMode="auto">
              <a:xfrm flipV="1">
                <a:off x="6080439" y="4597897"/>
                <a:ext cx="1488575" cy="240620"/>
              </a:xfrm>
              <a:custGeom>
                <a:avLst/>
                <a:gdLst>
                  <a:gd name="connsiteX0" fmla="*/ 184576 w 1488575"/>
                  <a:gd name="connsiteY0" fmla="*/ 240620 h 240620"/>
                  <a:gd name="connsiteX1" fmla="*/ 192056 w 1488575"/>
                  <a:gd name="connsiteY1" fmla="*/ 239357 h 240620"/>
                  <a:gd name="connsiteX2" fmla="*/ 781093 w 1488575"/>
                  <a:gd name="connsiteY2" fmla="*/ 81525 h 240620"/>
                  <a:gd name="connsiteX3" fmla="*/ 1365373 w 1488575"/>
                  <a:gd name="connsiteY3" fmla="*/ 238083 h 240620"/>
                  <a:gd name="connsiteX4" fmla="*/ 1350066 w 1488575"/>
                  <a:gd name="connsiteY4" fmla="*/ 200689 h 240620"/>
                  <a:gd name="connsiteX5" fmla="*/ 1467708 w 1488575"/>
                  <a:gd name="connsiteY5" fmla="*/ 169167 h 240620"/>
                  <a:gd name="connsiteX6" fmla="*/ 1488575 w 1488575"/>
                  <a:gd name="connsiteY6" fmla="*/ 160268 h 240620"/>
                  <a:gd name="connsiteX7" fmla="*/ 1477660 w 1488575"/>
                  <a:gd name="connsiteY7" fmla="*/ 163414 h 240620"/>
                  <a:gd name="connsiteX8" fmla="*/ 1418864 w 1488575"/>
                  <a:gd name="connsiteY8" fmla="*/ 166104 h 240620"/>
                  <a:gd name="connsiteX9" fmla="*/ 1370600 w 1488575"/>
                  <a:gd name="connsiteY9" fmla="*/ 157958 h 240620"/>
                  <a:gd name="connsiteX10" fmla="*/ 781093 w 1488575"/>
                  <a:gd name="connsiteY10" fmla="*/ 0 h 240620"/>
                  <a:gd name="connsiteX11" fmla="*/ 192056 w 1488575"/>
                  <a:gd name="connsiteY11" fmla="*/ 157832 h 240620"/>
                  <a:gd name="connsiteX12" fmla="*/ 143791 w 1488575"/>
                  <a:gd name="connsiteY12" fmla="*/ 165978 h 240620"/>
                  <a:gd name="connsiteX13" fmla="*/ 30050 w 1488575"/>
                  <a:gd name="connsiteY13" fmla="*/ 147448 h 240620"/>
                  <a:gd name="connsiteX14" fmla="*/ 0 w 1488575"/>
                  <a:gd name="connsiteY14" fmla="*/ 130356 h 240620"/>
                  <a:gd name="connsiteX15" fmla="*/ 12591 w 1488575"/>
                  <a:gd name="connsiteY15" fmla="*/ 140678 h 240620"/>
                  <a:gd name="connsiteX16" fmla="*/ 79393 w 1488575"/>
                  <a:gd name="connsiteY16" fmla="*/ 169168 h 240620"/>
                  <a:gd name="connsiteX17" fmla="*/ 195823 w 1488575"/>
                  <a:gd name="connsiteY17" fmla="*/ 200365 h 240620"/>
                  <a:gd name="connsiteX18" fmla="*/ 192801 w 1488575"/>
                  <a:gd name="connsiteY18" fmla="*/ 205276 h 24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8575" h="240620">
                    <a:moveTo>
                      <a:pt x="184576" y="240620"/>
                    </a:moveTo>
                    <a:lnTo>
                      <a:pt x="192056" y="239357"/>
                    </a:lnTo>
                    <a:lnTo>
                      <a:pt x="781093" y="81525"/>
                    </a:lnTo>
                    <a:lnTo>
                      <a:pt x="1365373" y="238083"/>
                    </a:lnTo>
                    <a:lnTo>
                      <a:pt x="1350066" y="200689"/>
                    </a:lnTo>
                    <a:lnTo>
                      <a:pt x="1467708" y="169167"/>
                    </a:lnTo>
                    <a:lnTo>
                      <a:pt x="1488575" y="160268"/>
                    </a:lnTo>
                    <a:lnTo>
                      <a:pt x="1477660" y="163414"/>
                    </a:lnTo>
                    <a:cubicBezTo>
                      <a:pt x="1458575" y="166571"/>
                      <a:pt x="1438849" y="167537"/>
                      <a:pt x="1418864" y="166104"/>
                    </a:cubicBezTo>
                    <a:cubicBezTo>
                      <a:pt x="1402876" y="164959"/>
                      <a:pt x="1386722" y="162278"/>
                      <a:pt x="1370600" y="157958"/>
                    </a:cubicBezTo>
                    <a:lnTo>
                      <a:pt x="781093" y="0"/>
                    </a:lnTo>
                    <a:lnTo>
                      <a:pt x="192056" y="157832"/>
                    </a:lnTo>
                    <a:cubicBezTo>
                      <a:pt x="175933" y="162152"/>
                      <a:pt x="159780" y="164832"/>
                      <a:pt x="143791" y="165978"/>
                    </a:cubicBezTo>
                    <a:cubicBezTo>
                      <a:pt x="103822" y="168843"/>
                      <a:pt x="64887" y="162117"/>
                      <a:pt x="30050" y="147448"/>
                    </a:cubicBezTo>
                    <a:lnTo>
                      <a:pt x="0" y="130356"/>
                    </a:lnTo>
                    <a:lnTo>
                      <a:pt x="12591" y="140678"/>
                    </a:lnTo>
                    <a:cubicBezTo>
                      <a:pt x="32810" y="152978"/>
                      <a:pt x="55209" y="162688"/>
                      <a:pt x="79393" y="169168"/>
                    </a:cubicBezTo>
                    <a:lnTo>
                      <a:pt x="195823" y="200365"/>
                    </a:lnTo>
                    <a:lnTo>
                      <a:pt x="192801" y="205276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02" name="フリーフォーム: 図形 1901">
              <a:extLst>
                <a:ext uri="{FF2B5EF4-FFF2-40B4-BE49-F238E27FC236}">
                  <a16:creationId xmlns:a16="http://schemas.microsoft.com/office/drawing/2014/main" id="{5D7CF85B-78A1-41CC-9604-A2AA5403FEE7}"/>
                </a:ext>
              </a:extLst>
            </p:cNvPr>
            <p:cNvSpPr/>
            <p:nvPr/>
          </p:nvSpPr>
          <p:spPr bwMode="auto">
            <a:xfrm>
              <a:off x="6287529" y="5147312"/>
              <a:ext cx="1080666" cy="943627"/>
            </a:xfrm>
            <a:custGeom>
              <a:avLst/>
              <a:gdLst>
                <a:gd name="connsiteX0" fmla="*/ 540333 w 1080665"/>
                <a:gd name="connsiteY0" fmla="*/ 0 h 943630"/>
                <a:gd name="connsiteX1" fmla="*/ 1067152 w 1080665"/>
                <a:gd name="connsiteY1" fmla="*/ 807041 h 943630"/>
                <a:gd name="connsiteX2" fmla="*/ 1080665 w 1080665"/>
                <a:gd name="connsiteY2" fmla="*/ 907648 h 943630"/>
                <a:gd name="connsiteX3" fmla="*/ 988313 w 1080665"/>
                <a:gd name="connsiteY3" fmla="*/ 920403 h 943630"/>
                <a:gd name="connsiteX4" fmla="*/ 92354 w 1080665"/>
                <a:gd name="connsiteY4" fmla="*/ 920403 h 943630"/>
                <a:gd name="connsiteX5" fmla="*/ 0 w 1080665"/>
                <a:gd name="connsiteY5" fmla="*/ 907648 h 943630"/>
                <a:gd name="connsiteX6" fmla="*/ 13513 w 1080665"/>
                <a:gd name="connsiteY6" fmla="*/ 807041 h 943630"/>
                <a:gd name="connsiteX7" fmla="*/ 540333 w 1080665"/>
                <a:gd name="connsiteY7" fmla="*/ 0 h 943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80665" h="943630">
                  <a:moveTo>
                    <a:pt x="540333" y="0"/>
                  </a:moveTo>
                  <a:cubicBezTo>
                    <a:pt x="777159" y="0"/>
                    <a:pt x="980356" y="332777"/>
                    <a:pt x="1067152" y="807041"/>
                  </a:cubicBezTo>
                  <a:lnTo>
                    <a:pt x="1080665" y="907648"/>
                  </a:lnTo>
                  <a:lnTo>
                    <a:pt x="988313" y="920403"/>
                  </a:lnTo>
                  <a:cubicBezTo>
                    <a:pt x="713481" y="951373"/>
                    <a:pt x="367185" y="951373"/>
                    <a:pt x="92354" y="920403"/>
                  </a:cubicBezTo>
                  <a:lnTo>
                    <a:pt x="0" y="907648"/>
                  </a:lnTo>
                  <a:lnTo>
                    <a:pt x="13513" y="807041"/>
                  </a:lnTo>
                  <a:cubicBezTo>
                    <a:pt x="100310" y="332777"/>
                    <a:pt x="303506" y="0"/>
                    <a:pt x="540333" y="0"/>
                  </a:cubicBezTo>
                  <a:close/>
                </a:path>
              </a:pathLst>
            </a:custGeom>
            <a:pattFill prst="plaid">
              <a:fgClr>
                <a:schemeClr val="accent2">
                  <a:lumMod val="75000"/>
                </a:schemeClr>
              </a:fgClr>
              <a:bgClr>
                <a:srgbClr val="00206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03" name="二等辺三角形 1902">
              <a:extLst>
                <a:ext uri="{FF2B5EF4-FFF2-40B4-BE49-F238E27FC236}">
                  <a16:creationId xmlns:a16="http://schemas.microsoft.com/office/drawing/2014/main" id="{4B7EFFB9-ED8B-4A6C-B0CC-46212D1E242A}"/>
                </a:ext>
              </a:extLst>
            </p:cNvPr>
            <p:cNvSpPr/>
            <p:nvPr/>
          </p:nvSpPr>
          <p:spPr bwMode="auto">
            <a:xfrm rot="10800000">
              <a:off x="6515290" y="5204991"/>
              <a:ext cx="625134" cy="640125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4" name="フリーフォーム: 図形 1903">
              <a:extLst>
                <a:ext uri="{FF2B5EF4-FFF2-40B4-BE49-F238E27FC236}">
                  <a16:creationId xmlns:a16="http://schemas.microsoft.com/office/drawing/2014/main" id="{1DD9C92B-E3D0-4173-A0CC-6BE60807F177}"/>
                </a:ext>
              </a:extLst>
            </p:cNvPr>
            <p:cNvSpPr/>
            <p:nvPr/>
          </p:nvSpPr>
          <p:spPr bwMode="auto">
            <a:xfrm rot="10800000">
              <a:off x="6766206" y="5204990"/>
              <a:ext cx="374219" cy="640125"/>
            </a:xfrm>
            <a:custGeom>
              <a:avLst/>
              <a:gdLst>
                <a:gd name="connsiteX0" fmla="*/ 116681 w 354123"/>
                <a:gd name="connsiteY0" fmla="*/ 605753 h 605753"/>
                <a:gd name="connsiteX1" fmla="*/ 0 w 354123"/>
                <a:gd name="connsiteY1" fmla="*/ 605753 h 605753"/>
                <a:gd name="connsiteX2" fmla="*/ 295782 w 354123"/>
                <a:gd name="connsiteY2" fmla="*/ 0 h 605753"/>
                <a:gd name="connsiteX3" fmla="*/ 354123 w 354123"/>
                <a:gd name="connsiteY3" fmla="*/ 11948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4123" h="605753">
                  <a:moveTo>
                    <a:pt x="116681" y="605753"/>
                  </a:moveTo>
                  <a:lnTo>
                    <a:pt x="0" y="605753"/>
                  </a:lnTo>
                  <a:lnTo>
                    <a:pt x="295782" y="0"/>
                  </a:lnTo>
                  <a:lnTo>
                    <a:pt x="354123" y="119480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5" name="フリーフォーム: 図形 1904">
              <a:extLst>
                <a:ext uri="{FF2B5EF4-FFF2-40B4-BE49-F238E27FC236}">
                  <a16:creationId xmlns:a16="http://schemas.microsoft.com/office/drawing/2014/main" id="{BB094269-4E53-4B0D-9818-764BFBD18BEC}"/>
                </a:ext>
              </a:extLst>
            </p:cNvPr>
            <p:cNvSpPr/>
            <p:nvPr/>
          </p:nvSpPr>
          <p:spPr bwMode="auto">
            <a:xfrm rot="10800000">
              <a:off x="6515290" y="5204990"/>
              <a:ext cx="377992" cy="640125"/>
            </a:xfrm>
            <a:custGeom>
              <a:avLst/>
              <a:gdLst>
                <a:gd name="connsiteX0" fmla="*/ 357694 w 357694"/>
                <a:gd name="connsiteY0" fmla="*/ 605753 h 605753"/>
                <a:gd name="connsiteX1" fmla="*/ 233869 w 357694"/>
                <a:gd name="connsiteY1" fmla="*/ 605753 h 605753"/>
                <a:gd name="connsiteX2" fmla="*/ 0 w 357694"/>
                <a:gd name="connsiteY2" fmla="*/ 126795 h 605753"/>
                <a:gd name="connsiteX3" fmla="*/ 61912 w 357694"/>
                <a:gd name="connsiteY3" fmla="*/ 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7694" h="605753">
                  <a:moveTo>
                    <a:pt x="357694" y="605753"/>
                  </a:moveTo>
                  <a:lnTo>
                    <a:pt x="233869" y="605753"/>
                  </a:lnTo>
                  <a:lnTo>
                    <a:pt x="0" y="126795"/>
                  </a:lnTo>
                  <a:lnTo>
                    <a:pt x="61912" y="0"/>
                  </a:lnTo>
                  <a:close/>
                </a:path>
              </a:pathLst>
            </a:custGeom>
            <a:solidFill>
              <a:srgbClr val="00206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06" name="グループ化 1905">
              <a:extLst>
                <a:ext uri="{FF2B5EF4-FFF2-40B4-BE49-F238E27FC236}">
                  <a16:creationId xmlns:a16="http://schemas.microsoft.com/office/drawing/2014/main" id="{E79AEF6C-5614-4CE0-AC9C-A20435CE4244}"/>
                </a:ext>
              </a:extLst>
            </p:cNvPr>
            <p:cNvGrpSpPr/>
            <p:nvPr/>
          </p:nvGrpSpPr>
          <p:grpSpPr>
            <a:xfrm rot="20700000">
              <a:off x="6078190" y="4587108"/>
              <a:ext cx="313710" cy="47592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1934" name="楕円 1933">
                <a:extLst>
                  <a:ext uri="{FF2B5EF4-FFF2-40B4-BE49-F238E27FC236}">
                    <a16:creationId xmlns:a16="http://schemas.microsoft.com/office/drawing/2014/main" id="{E44D1198-9296-4835-94A3-0F603EDFC391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5" name="楕円 1934">
                <a:extLst>
                  <a:ext uri="{FF2B5EF4-FFF2-40B4-BE49-F238E27FC236}">
                    <a16:creationId xmlns:a16="http://schemas.microsoft.com/office/drawing/2014/main" id="{A8F25D78-3F92-4248-B034-44518BA3E9B4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07" name="グループ化 1906">
              <a:extLst>
                <a:ext uri="{FF2B5EF4-FFF2-40B4-BE49-F238E27FC236}">
                  <a16:creationId xmlns:a16="http://schemas.microsoft.com/office/drawing/2014/main" id="{FE0CCBAA-A647-4C69-823B-6CA9D5A6B098}"/>
                </a:ext>
              </a:extLst>
            </p:cNvPr>
            <p:cNvGrpSpPr/>
            <p:nvPr/>
          </p:nvGrpSpPr>
          <p:grpSpPr>
            <a:xfrm rot="900000" flipH="1">
              <a:off x="7280464" y="4587108"/>
              <a:ext cx="313710" cy="47592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1932" name="楕円 1931">
                <a:extLst>
                  <a:ext uri="{FF2B5EF4-FFF2-40B4-BE49-F238E27FC236}">
                    <a16:creationId xmlns:a16="http://schemas.microsoft.com/office/drawing/2014/main" id="{417A6B88-638A-4E55-A8A2-10D9A40EB032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3" name="楕円 1932">
                <a:extLst>
                  <a:ext uri="{FF2B5EF4-FFF2-40B4-BE49-F238E27FC236}">
                    <a16:creationId xmlns:a16="http://schemas.microsoft.com/office/drawing/2014/main" id="{D5A4B123-7C7A-437D-B2C8-348416815507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08" name="フリーフォーム: 図形 1907">
              <a:extLst>
                <a:ext uri="{FF2B5EF4-FFF2-40B4-BE49-F238E27FC236}">
                  <a16:creationId xmlns:a16="http://schemas.microsoft.com/office/drawing/2014/main" id="{790F9F15-F901-44C6-A144-DC1345D4BE9B}"/>
                </a:ext>
              </a:extLst>
            </p:cNvPr>
            <p:cNvSpPr/>
            <p:nvPr/>
          </p:nvSpPr>
          <p:spPr bwMode="auto">
            <a:xfrm>
              <a:off x="6259025" y="5821166"/>
              <a:ext cx="1137719" cy="327417"/>
            </a:xfrm>
            <a:custGeom>
              <a:avLst/>
              <a:gdLst>
                <a:gd name="connsiteX0" fmla="*/ 47448 w 1040637"/>
                <a:gd name="connsiteY0" fmla="*/ 0 h 276463"/>
                <a:gd name="connsiteX1" fmla="*/ 993146 w 1040637"/>
                <a:gd name="connsiteY1" fmla="*/ 0 h 276463"/>
                <a:gd name="connsiteX2" fmla="*/ 1018827 w 1040637"/>
                <a:gd name="connsiteY2" fmla="*/ 109346 h 276463"/>
                <a:gd name="connsiteX3" fmla="*/ 1040637 w 1040637"/>
                <a:gd name="connsiteY3" fmla="*/ 271729 h 276463"/>
                <a:gd name="connsiteX4" fmla="*/ 1029209 w 1040637"/>
                <a:gd name="connsiteY4" fmla="*/ 276463 h 276463"/>
                <a:gd name="connsiteX5" fmla="*/ 12211 w 1040637"/>
                <a:gd name="connsiteY5" fmla="*/ 276463 h 276463"/>
                <a:gd name="connsiteX6" fmla="*/ 0 w 1040637"/>
                <a:gd name="connsiteY6" fmla="*/ 271405 h 276463"/>
                <a:gd name="connsiteX7" fmla="*/ 21767 w 1040637"/>
                <a:gd name="connsiteY7" fmla="*/ 109346 h 276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40637" h="276463">
                  <a:moveTo>
                    <a:pt x="47448" y="0"/>
                  </a:moveTo>
                  <a:lnTo>
                    <a:pt x="993146" y="0"/>
                  </a:lnTo>
                  <a:lnTo>
                    <a:pt x="1018827" y="109346"/>
                  </a:lnTo>
                  <a:lnTo>
                    <a:pt x="1040637" y="271729"/>
                  </a:lnTo>
                  <a:lnTo>
                    <a:pt x="1029209" y="276463"/>
                  </a:lnTo>
                  <a:lnTo>
                    <a:pt x="12211" y="276463"/>
                  </a:lnTo>
                  <a:lnTo>
                    <a:pt x="0" y="271405"/>
                  </a:lnTo>
                  <a:lnTo>
                    <a:pt x="21767" y="109346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09" name="楕円 227">
              <a:extLst>
                <a:ext uri="{FF2B5EF4-FFF2-40B4-BE49-F238E27FC236}">
                  <a16:creationId xmlns:a16="http://schemas.microsoft.com/office/drawing/2014/main" id="{A47826D6-2088-43D9-A0B7-AD62D9DFFF46}"/>
                </a:ext>
              </a:extLst>
            </p:cNvPr>
            <p:cNvSpPr/>
            <p:nvPr/>
          </p:nvSpPr>
          <p:spPr bwMode="auto">
            <a:xfrm>
              <a:off x="6214817" y="4146423"/>
              <a:ext cx="1236531" cy="1284083"/>
            </a:xfrm>
            <a:custGeom>
              <a:avLst/>
              <a:gdLst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811284 h 1396349"/>
                <a:gd name="connsiteX1" fmla="*/ 589828 w 1170130"/>
                <a:gd name="connsiteY1" fmla="*/ 0 h 1396349"/>
                <a:gd name="connsiteX2" fmla="*/ 1170130 w 1170130"/>
                <a:gd name="connsiteY2" fmla="*/ 811284 h 1396349"/>
                <a:gd name="connsiteX3" fmla="*/ 585065 w 1170130"/>
                <a:gd name="connsiteY3" fmla="*/ 1396349 h 1396349"/>
                <a:gd name="connsiteX4" fmla="*/ 0 w 1170130"/>
                <a:gd name="connsiteY4" fmla="*/ 811284 h 139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130" h="1396349">
                  <a:moveTo>
                    <a:pt x="0" y="811284"/>
                  </a:moveTo>
                  <a:cubicBezTo>
                    <a:pt x="0" y="488162"/>
                    <a:pt x="266706" y="0"/>
                    <a:pt x="589828" y="0"/>
                  </a:cubicBezTo>
                  <a:cubicBezTo>
                    <a:pt x="912950" y="0"/>
                    <a:pt x="1170130" y="488162"/>
                    <a:pt x="1170130" y="811284"/>
                  </a:cubicBezTo>
                  <a:cubicBezTo>
                    <a:pt x="1170130" y="1134406"/>
                    <a:pt x="908187" y="1396349"/>
                    <a:pt x="585065" y="1396349"/>
                  </a:cubicBezTo>
                  <a:cubicBezTo>
                    <a:pt x="261943" y="1396349"/>
                    <a:pt x="0" y="1134406"/>
                    <a:pt x="0" y="811284"/>
                  </a:cubicBezTo>
                  <a:close/>
                </a:path>
              </a:pathLst>
            </a:cu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0" name="フリーフォーム: 図形 1909">
              <a:extLst>
                <a:ext uri="{FF2B5EF4-FFF2-40B4-BE49-F238E27FC236}">
                  <a16:creationId xmlns:a16="http://schemas.microsoft.com/office/drawing/2014/main" id="{72B53AE3-3DCC-4BE7-ADCF-0483A29B9754}"/>
                </a:ext>
              </a:extLst>
            </p:cNvPr>
            <p:cNvSpPr/>
            <p:nvPr/>
          </p:nvSpPr>
          <p:spPr bwMode="auto">
            <a:xfrm>
              <a:off x="6367014" y="4422137"/>
              <a:ext cx="904166" cy="301322"/>
            </a:xfrm>
            <a:custGeom>
              <a:avLst/>
              <a:gdLst>
                <a:gd name="connsiteX0" fmla="*/ 619638 w 855612"/>
                <a:gd name="connsiteY0" fmla="*/ 39509 h 285142"/>
                <a:gd name="connsiteX1" fmla="*/ 516576 w 855612"/>
                <a:gd name="connsiteY1" fmla="*/ 142571 h 285142"/>
                <a:gd name="connsiteX2" fmla="*/ 619638 w 855612"/>
                <a:gd name="connsiteY2" fmla="*/ 245633 h 285142"/>
                <a:gd name="connsiteX3" fmla="*/ 722700 w 855612"/>
                <a:gd name="connsiteY3" fmla="*/ 142571 h 285142"/>
                <a:gd name="connsiteX4" fmla="*/ 619638 w 855612"/>
                <a:gd name="connsiteY4" fmla="*/ 39509 h 285142"/>
                <a:gd name="connsiteX5" fmla="*/ 238048 w 855612"/>
                <a:gd name="connsiteY5" fmla="*/ 39509 h 285142"/>
                <a:gd name="connsiteX6" fmla="*/ 134986 w 855612"/>
                <a:gd name="connsiteY6" fmla="*/ 142571 h 285142"/>
                <a:gd name="connsiteX7" fmla="*/ 238048 w 855612"/>
                <a:gd name="connsiteY7" fmla="*/ 245633 h 285142"/>
                <a:gd name="connsiteX8" fmla="*/ 341110 w 855612"/>
                <a:gd name="connsiteY8" fmla="*/ 142571 h 285142"/>
                <a:gd name="connsiteX9" fmla="*/ 238048 w 855612"/>
                <a:gd name="connsiteY9" fmla="*/ 39509 h 285142"/>
                <a:gd name="connsiteX10" fmla="*/ 238048 w 855612"/>
                <a:gd name="connsiteY10" fmla="*/ 0 h 285142"/>
                <a:gd name="connsiteX11" fmla="*/ 338861 w 855612"/>
                <a:gd name="connsiteY11" fmla="*/ 41758 h 285142"/>
                <a:gd name="connsiteX12" fmla="*/ 365653 w 855612"/>
                <a:gd name="connsiteY12" fmla="*/ 81497 h 285142"/>
                <a:gd name="connsiteX13" fmla="*/ 379802 w 855612"/>
                <a:gd name="connsiteY13" fmla="*/ 67767 h 285142"/>
                <a:gd name="connsiteX14" fmla="*/ 425460 w 855612"/>
                <a:gd name="connsiteY14" fmla="*/ 55285 h 285142"/>
                <a:gd name="connsiteX15" fmla="*/ 471474 w 855612"/>
                <a:gd name="connsiteY15" fmla="*/ 66381 h 285142"/>
                <a:gd name="connsiteX16" fmla="*/ 490505 w 855612"/>
                <a:gd name="connsiteY16" fmla="*/ 83763 h 285142"/>
                <a:gd name="connsiteX17" fmla="*/ 518825 w 855612"/>
                <a:gd name="connsiteY17" fmla="*/ 41758 h 285142"/>
                <a:gd name="connsiteX18" fmla="*/ 619638 w 855612"/>
                <a:gd name="connsiteY18" fmla="*/ 0 h 285142"/>
                <a:gd name="connsiteX19" fmla="*/ 751005 w 855612"/>
                <a:gd name="connsiteY19" fmla="*/ 87076 h 285142"/>
                <a:gd name="connsiteX20" fmla="*/ 757677 w 855612"/>
                <a:gd name="connsiteY20" fmla="*/ 120121 h 285142"/>
                <a:gd name="connsiteX21" fmla="*/ 758666 w 855612"/>
                <a:gd name="connsiteY21" fmla="*/ 119711 h 285142"/>
                <a:gd name="connsiteX22" fmla="*/ 832752 w 855612"/>
                <a:gd name="connsiteY22" fmla="*/ 119711 h 285142"/>
                <a:gd name="connsiteX23" fmla="*/ 855612 w 855612"/>
                <a:gd name="connsiteY23" fmla="*/ 142571 h 285142"/>
                <a:gd name="connsiteX24" fmla="*/ 855611 w 855612"/>
                <a:gd name="connsiteY24" fmla="*/ 142571 h 285142"/>
                <a:gd name="connsiteX25" fmla="*/ 832751 w 855612"/>
                <a:gd name="connsiteY25" fmla="*/ 165431 h 285142"/>
                <a:gd name="connsiteX26" fmla="*/ 758666 w 855612"/>
                <a:gd name="connsiteY26" fmla="*/ 165430 h 285142"/>
                <a:gd name="connsiteX27" fmla="*/ 757677 w 855612"/>
                <a:gd name="connsiteY27" fmla="*/ 165020 h 285142"/>
                <a:gd name="connsiteX28" fmla="*/ 751005 w 855612"/>
                <a:gd name="connsiteY28" fmla="*/ 198066 h 285142"/>
                <a:gd name="connsiteX29" fmla="*/ 619638 w 855612"/>
                <a:gd name="connsiteY29" fmla="*/ 285142 h 285142"/>
                <a:gd name="connsiteX30" fmla="*/ 477067 w 855612"/>
                <a:gd name="connsiteY30" fmla="*/ 142571 h 285142"/>
                <a:gd name="connsiteX31" fmla="*/ 482901 w 855612"/>
                <a:gd name="connsiteY31" fmla="*/ 113676 h 285142"/>
                <a:gd name="connsiteX32" fmla="*/ 481543 w 855612"/>
                <a:gd name="connsiteY32" fmla="*/ 114563 h 285142"/>
                <a:gd name="connsiteX33" fmla="*/ 425908 w 855612"/>
                <a:gd name="connsiteY33" fmla="*/ 85003 h 285142"/>
                <a:gd name="connsiteX34" fmla="*/ 394534 w 855612"/>
                <a:gd name="connsiteY34" fmla="*/ 93580 h 285142"/>
                <a:gd name="connsiteX35" fmla="*/ 374628 w 855612"/>
                <a:gd name="connsiteY35" fmla="*/ 112897 h 285142"/>
                <a:gd name="connsiteX36" fmla="*/ 380619 w 855612"/>
                <a:gd name="connsiteY36" fmla="*/ 142571 h 285142"/>
                <a:gd name="connsiteX37" fmla="*/ 238048 w 855612"/>
                <a:gd name="connsiteY37" fmla="*/ 285142 h 285142"/>
                <a:gd name="connsiteX38" fmla="*/ 106681 w 855612"/>
                <a:gd name="connsiteY38" fmla="*/ 198066 h 285142"/>
                <a:gd name="connsiteX39" fmla="*/ 99850 w 855612"/>
                <a:gd name="connsiteY39" fmla="*/ 164228 h 285142"/>
                <a:gd name="connsiteX40" fmla="*/ 96945 w 855612"/>
                <a:gd name="connsiteY40" fmla="*/ 165431 h 285142"/>
                <a:gd name="connsiteX41" fmla="*/ 22860 w 855612"/>
                <a:gd name="connsiteY41" fmla="*/ 165430 h 285142"/>
                <a:gd name="connsiteX42" fmla="*/ 6695 w 855612"/>
                <a:gd name="connsiteY42" fmla="*/ 158734 h 285142"/>
                <a:gd name="connsiteX43" fmla="*/ 0 w 855612"/>
                <a:gd name="connsiteY43" fmla="*/ 142571 h 285142"/>
                <a:gd name="connsiteX44" fmla="*/ 6695 w 855612"/>
                <a:gd name="connsiteY44" fmla="*/ 126407 h 285142"/>
                <a:gd name="connsiteX45" fmla="*/ 22860 w 855612"/>
                <a:gd name="connsiteY45" fmla="*/ 119711 h 285142"/>
                <a:gd name="connsiteX46" fmla="*/ 96946 w 855612"/>
                <a:gd name="connsiteY46" fmla="*/ 119711 h 285142"/>
                <a:gd name="connsiteX47" fmla="*/ 99850 w 855612"/>
                <a:gd name="connsiteY47" fmla="*/ 120914 h 285142"/>
                <a:gd name="connsiteX48" fmla="*/ 106681 w 855612"/>
                <a:gd name="connsiteY48" fmla="*/ 87076 h 285142"/>
                <a:gd name="connsiteX49" fmla="*/ 238048 w 855612"/>
                <a:gd name="connsiteY49" fmla="*/ 0 h 285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855612" h="285142">
                  <a:moveTo>
                    <a:pt x="619638" y="39509"/>
                  </a:moveTo>
                  <a:cubicBezTo>
                    <a:pt x="562718" y="39509"/>
                    <a:pt x="516576" y="85651"/>
                    <a:pt x="516576" y="142571"/>
                  </a:cubicBezTo>
                  <a:cubicBezTo>
                    <a:pt x="516576" y="199491"/>
                    <a:pt x="562718" y="245633"/>
                    <a:pt x="619638" y="245633"/>
                  </a:cubicBezTo>
                  <a:cubicBezTo>
                    <a:pt x="676558" y="245633"/>
                    <a:pt x="722700" y="199491"/>
                    <a:pt x="722700" y="142571"/>
                  </a:cubicBezTo>
                  <a:cubicBezTo>
                    <a:pt x="722700" y="85651"/>
                    <a:pt x="676558" y="39509"/>
                    <a:pt x="619638" y="39509"/>
                  </a:cubicBezTo>
                  <a:close/>
                  <a:moveTo>
                    <a:pt x="238048" y="39509"/>
                  </a:moveTo>
                  <a:cubicBezTo>
                    <a:pt x="181128" y="39509"/>
                    <a:pt x="134986" y="85651"/>
                    <a:pt x="134986" y="142571"/>
                  </a:cubicBezTo>
                  <a:cubicBezTo>
                    <a:pt x="134986" y="199491"/>
                    <a:pt x="181128" y="245633"/>
                    <a:pt x="238048" y="245633"/>
                  </a:cubicBezTo>
                  <a:cubicBezTo>
                    <a:pt x="294968" y="245633"/>
                    <a:pt x="341110" y="199491"/>
                    <a:pt x="341110" y="142571"/>
                  </a:cubicBezTo>
                  <a:cubicBezTo>
                    <a:pt x="341110" y="85651"/>
                    <a:pt x="294968" y="39509"/>
                    <a:pt x="238048" y="39509"/>
                  </a:cubicBezTo>
                  <a:close/>
                  <a:moveTo>
                    <a:pt x="238048" y="0"/>
                  </a:moveTo>
                  <a:cubicBezTo>
                    <a:pt x="277418" y="0"/>
                    <a:pt x="313061" y="15958"/>
                    <a:pt x="338861" y="41758"/>
                  </a:cubicBezTo>
                  <a:lnTo>
                    <a:pt x="365653" y="81497"/>
                  </a:lnTo>
                  <a:lnTo>
                    <a:pt x="379802" y="67767"/>
                  </a:lnTo>
                  <a:cubicBezTo>
                    <a:pt x="393512" y="59942"/>
                    <a:pt x="409170" y="55531"/>
                    <a:pt x="425460" y="55285"/>
                  </a:cubicBezTo>
                  <a:cubicBezTo>
                    <a:pt x="441749" y="55039"/>
                    <a:pt x="457534" y="58975"/>
                    <a:pt x="471474" y="66381"/>
                  </a:cubicBezTo>
                  <a:lnTo>
                    <a:pt x="490505" y="83763"/>
                  </a:lnTo>
                  <a:lnTo>
                    <a:pt x="518825" y="41758"/>
                  </a:lnTo>
                  <a:cubicBezTo>
                    <a:pt x="544626" y="15958"/>
                    <a:pt x="580268" y="0"/>
                    <a:pt x="619638" y="0"/>
                  </a:cubicBezTo>
                  <a:cubicBezTo>
                    <a:pt x="678693" y="0"/>
                    <a:pt x="729362" y="35905"/>
                    <a:pt x="751005" y="87076"/>
                  </a:cubicBezTo>
                  <a:lnTo>
                    <a:pt x="757677" y="120121"/>
                  </a:lnTo>
                  <a:lnTo>
                    <a:pt x="758666" y="119711"/>
                  </a:lnTo>
                  <a:lnTo>
                    <a:pt x="832752" y="119711"/>
                  </a:lnTo>
                  <a:cubicBezTo>
                    <a:pt x="845377" y="119711"/>
                    <a:pt x="855612" y="129946"/>
                    <a:pt x="855612" y="142571"/>
                  </a:cubicBezTo>
                  <a:lnTo>
                    <a:pt x="855611" y="142571"/>
                  </a:lnTo>
                  <a:cubicBezTo>
                    <a:pt x="855611" y="155196"/>
                    <a:pt x="845376" y="165431"/>
                    <a:pt x="832751" y="165431"/>
                  </a:cubicBezTo>
                  <a:lnTo>
                    <a:pt x="758666" y="165430"/>
                  </a:lnTo>
                  <a:lnTo>
                    <a:pt x="757677" y="165020"/>
                  </a:lnTo>
                  <a:lnTo>
                    <a:pt x="751005" y="198066"/>
                  </a:lnTo>
                  <a:cubicBezTo>
                    <a:pt x="729362" y="249237"/>
                    <a:pt x="678693" y="285142"/>
                    <a:pt x="619638" y="285142"/>
                  </a:cubicBezTo>
                  <a:cubicBezTo>
                    <a:pt x="540898" y="285142"/>
                    <a:pt x="477067" y="221311"/>
                    <a:pt x="477067" y="142571"/>
                  </a:cubicBezTo>
                  <a:lnTo>
                    <a:pt x="482901" y="113676"/>
                  </a:lnTo>
                  <a:lnTo>
                    <a:pt x="481543" y="114563"/>
                  </a:lnTo>
                  <a:cubicBezTo>
                    <a:pt x="469294" y="95822"/>
                    <a:pt x="448295" y="84665"/>
                    <a:pt x="425908" y="85003"/>
                  </a:cubicBezTo>
                  <a:cubicBezTo>
                    <a:pt x="414714" y="85172"/>
                    <a:pt x="403955" y="88203"/>
                    <a:pt x="394534" y="93580"/>
                  </a:cubicBezTo>
                  <a:lnTo>
                    <a:pt x="374628" y="112897"/>
                  </a:lnTo>
                  <a:lnTo>
                    <a:pt x="380619" y="142571"/>
                  </a:lnTo>
                  <a:cubicBezTo>
                    <a:pt x="380619" y="221311"/>
                    <a:pt x="316788" y="285142"/>
                    <a:pt x="238048" y="285142"/>
                  </a:cubicBezTo>
                  <a:cubicBezTo>
                    <a:pt x="178993" y="285142"/>
                    <a:pt x="128325" y="249237"/>
                    <a:pt x="106681" y="198066"/>
                  </a:cubicBezTo>
                  <a:lnTo>
                    <a:pt x="99850" y="164228"/>
                  </a:lnTo>
                  <a:lnTo>
                    <a:pt x="96945" y="165431"/>
                  </a:lnTo>
                  <a:lnTo>
                    <a:pt x="22860" y="165430"/>
                  </a:lnTo>
                  <a:cubicBezTo>
                    <a:pt x="16547" y="165430"/>
                    <a:pt x="10832" y="162871"/>
                    <a:pt x="6695" y="158734"/>
                  </a:cubicBezTo>
                  <a:lnTo>
                    <a:pt x="0" y="142571"/>
                  </a:lnTo>
                  <a:lnTo>
                    <a:pt x="6695" y="126407"/>
                  </a:lnTo>
                  <a:cubicBezTo>
                    <a:pt x="10832" y="122270"/>
                    <a:pt x="16547" y="119711"/>
                    <a:pt x="22860" y="119711"/>
                  </a:cubicBezTo>
                  <a:lnTo>
                    <a:pt x="96946" y="119711"/>
                  </a:lnTo>
                  <a:lnTo>
                    <a:pt x="99850" y="120914"/>
                  </a:lnTo>
                  <a:lnTo>
                    <a:pt x="106681" y="87076"/>
                  </a:lnTo>
                  <a:cubicBezTo>
                    <a:pt x="128325" y="35905"/>
                    <a:pt x="178993" y="0"/>
                    <a:pt x="23804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1" name="フリーフォーム: 図形 1910">
              <a:extLst>
                <a:ext uri="{FF2B5EF4-FFF2-40B4-BE49-F238E27FC236}">
                  <a16:creationId xmlns:a16="http://schemas.microsoft.com/office/drawing/2014/main" id="{E70A3890-F03C-4129-9F04-C2834A90C5E5}"/>
                </a:ext>
              </a:extLst>
            </p:cNvPr>
            <p:cNvSpPr/>
            <p:nvPr/>
          </p:nvSpPr>
          <p:spPr bwMode="auto">
            <a:xfrm rot="10800000">
              <a:off x="6535549" y="4526748"/>
              <a:ext cx="153407" cy="89286"/>
            </a:xfrm>
            <a:custGeom>
              <a:avLst/>
              <a:gdLst>
                <a:gd name="connsiteX0" fmla="*/ 133606 w 239394"/>
                <a:gd name="connsiteY0" fmla="*/ 0 h 139335"/>
                <a:gd name="connsiteX1" fmla="*/ 228080 w 239394"/>
                <a:gd name="connsiteY1" fmla="*/ 32138 h 139335"/>
                <a:gd name="connsiteX2" fmla="*/ 239394 w 239394"/>
                <a:gd name="connsiteY2" fmla="*/ 45920 h 139335"/>
                <a:gd name="connsiteX3" fmla="*/ 156177 w 239394"/>
                <a:gd name="connsiteY3" fmla="*/ 55733 h 139335"/>
                <a:gd name="connsiteX4" fmla="*/ 60103 w 239394"/>
                <a:gd name="connsiteY4" fmla="*/ 93570 h 139335"/>
                <a:gd name="connsiteX5" fmla="*/ 7279 w 239394"/>
                <a:gd name="connsiteY5" fmla="*/ 139335 h 139335"/>
                <a:gd name="connsiteX6" fmla="*/ 0 w 239394"/>
                <a:gd name="connsiteY6" fmla="*/ 109725 h 139335"/>
                <a:gd name="connsiteX7" fmla="*/ 133606 w 239394"/>
                <a:gd name="connsiteY7" fmla="*/ 0 h 139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94" h="139335">
                  <a:moveTo>
                    <a:pt x="133606" y="0"/>
                  </a:moveTo>
                  <a:cubicBezTo>
                    <a:pt x="170501" y="0"/>
                    <a:pt x="203902" y="12282"/>
                    <a:pt x="228080" y="32138"/>
                  </a:cubicBezTo>
                  <a:lnTo>
                    <a:pt x="239394" y="45920"/>
                  </a:lnTo>
                  <a:lnTo>
                    <a:pt x="156177" y="55733"/>
                  </a:lnTo>
                  <a:cubicBezTo>
                    <a:pt x="120016" y="64667"/>
                    <a:pt x="87452" y="77595"/>
                    <a:pt x="60103" y="93570"/>
                  </a:cubicBezTo>
                  <a:lnTo>
                    <a:pt x="7279" y="139335"/>
                  </a:lnTo>
                  <a:lnTo>
                    <a:pt x="0" y="109725"/>
                  </a:lnTo>
                  <a:cubicBezTo>
                    <a:pt x="0" y="49126"/>
                    <a:pt x="59817" y="0"/>
                    <a:pt x="133606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12" name="フリーフォーム: 図形 1911">
              <a:extLst>
                <a:ext uri="{FF2B5EF4-FFF2-40B4-BE49-F238E27FC236}">
                  <a16:creationId xmlns:a16="http://schemas.microsoft.com/office/drawing/2014/main" id="{67176622-BB6A-47F1-91DE-B5F383E87DF3}"/>
                </a:ext>
              </a:extLst>
            </p:cNvPr>
            <p:cNvSpPr/>
            <p:nvPr/>
          </p:nvSpPr>
          <p:spPr bwMode="auto">
            <a:xfrm rot="10800000" flipH="1">
              <a:off x="6945719" y="4526750"/>
              <a:ext cx="153407" cy="89286"/>
            </a:xfrm>
            <a:custGeom>
              <a:avLst/>
              <a:gdLst>
                <a:gd name="connsiteX0" fmla="*/ 133606 w 239394"/>
                <a:gd name="connsiteY0" fmla="*/ 0 h 139335"/>
                <a:gd name="connsiteX1" fmla="*/ 228080 w 239394"/>
                <a:gd name="connsiteY1" fmla="*/ 32138 h 139335"/>
                <a:gd name="connsiteX2" fmla="*/ 239394 w 239394"/>
                <a:gd name="connsiteY2" fmla="*/ 45920 h 139335"/>
                <a:gd name="connsiteX3" fmla="*/ 156177 w 239394"/>
                <a:gd name="connsiteY3" fmla="*/ 55733 h 139335"/>
                <a:gd name="connsiteX4" fmla="*/ 60103 w 239394"/>
                <a:gd name="connsiteY4" fmla="*/ 93570 h 139335"/>
                <a:gd name="connsiteX5" fmla="*/ 7279 w 239394"/>
                <a:gd name="connsiteY5" fmla="*/ 139335 h 139335"/>
                <a:gd name="connsiteX6" fmla="*/ 0 w 239394"/>
                <a:gd name="connsiteY6" fmla="*/ 109725 h 139335"/>
                <a:gd name="connsiteX7" fmla="*/ 133606 w 239394"/>
                <a:gd name="connsiteY7" fmla="*/ 0 h 139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94" h="139335">
                  <a:moveTo>
                    <a:pt x="133606" y="0"/>
                  </a:moveTo>
                  <a:cubicBezTo>
                    <a:pt x="170501" y="0"/>
                    <a:pt x="203902" y="12282"/>
                    <a:pt x="228080" y="32138"/>
                  </a:cubicBezTo>
                  <a:lnTo>
                    <a:pt x="239394" y="45920"/>
                  </a:lnTo>
                  <a:lnTo>
                    <a:pt x="156177" y="55733"/>
                  </a:lnTo>
                  <a:cubicBezTo>
                    <a:pt x="120016" y="64667"/>
                    <a:pt x="87452" y="77595"/>
                    <a:pt x="60103" y="93570"/>
                  </a:cubicBezTo>
                  <a:lnTo>
                    <a:pt x="7279" y="139335"/>
                  </a:lnTo>
                  <a:lnTo>
                    <a:pt x="0" y="109725"/>
                  </a:lnTo>
                  <a:cubicBezTo>
                    <a:pt x="0" y="49126"/>
                    <a:pt x="59817" y="0"/>
                    <a:pt x="133606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13" name="月 1912">
              <a:extLst>
                <a:ext uri="{FF2B5EF4-FFF2-40B4-BE49-F238E27FC236}">
                  <a16:creationId xmlns:a16="http://schemas.microsoft.com/office/drawing/2014/main" id="{B3EFA65D-7025-4631-871F-7ACF1C41B90E}"/>
                </a:ext>
              </a:extLst>
            </p:cNvPr>
            <p:cNvSpPr/>
            <p:nvPr/>
          </p:nvSpPr>
          <p:spPr bwMode="auto">
            <a:xfrm rot="2700000">
              <a:off x="6564077" y="4872498"/>
              <a:ext cx="56342" cy="22775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14" name="月 1913">
              <a:extLst>
                <a:ext uri="{FF2B5EF4-FFF2-40B4-BE49-F238E27FC236}">
                  <a16:creationId xmlns:a16="http://schemas.microsoft.com/office/drawing/2014/main" id="{0E273E3A-4654-4177-82A3-A5F5F0059385}"/>
                </a:ext>
              </a:extLst>
            </p:cNvPr>
            <p:cNvSpPr/>
            <p:nvPr/>
          </p:nvSpPr>
          <p:spPr bwMode="auto">
            <a:xfrm rot="18900000" flipH="1">
              <a:off x="7016193" y="4872498"/>
              <a:ext cx="56342" cy="22775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15" name="フリーフォーム: 図形 1914">
              <a:extLst>
                <a:ext uri="{FF2B5EF4-FFF2-40B4-BE49-F238E27FC236}">
                  <a16:creationId xmlns:a16="http://schemas.microsoft.com/office/drawing/2014/main" id="{A3A10CB3-581B-4A06-8393-822AE39FE63F}"/>
                </a:ext>
              </a:extLst>
            </p:cNvPr>
            <p:cNvSpPr/>
            <p:nvPr/>
          </p:nvSpPr>
          <p:spPr bwMode="auto">
            <a:xfrm flipV="1">
              <a:off x="6663839" y="4994975"/>
              <a:ext cx="327519" cy="72310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16" name="楕円 357">
              <a:extLst>
                <a:ext uri="{FF2B5EF4-FFF2-40B4-BE49-F238E27FC236}">
                  <a16:creationId xmlns:a16="http://schemas.microsoft.com/office/drawing/2014/main" id="{8D649813-7CF7-48B6-8C7B-972CD87A8289}"/>
                </a:ext>
              </a:extLst>
            </p:cNvPr>
            <p:cNvSpPr/>
            <p:nvPr/>
          </p:nvSpPr>
          <p:spPr bwMode="auto">
            <a:xfrm>
              <a:off x="6697336" y="4792240"/>
              <a:ext cx="246107" cy="136451"/>
            </a:xfrm>
            <a:custGeom>
              <a:avLst/>
              <a:gdLst>
                <a:gd name="connsiteX0" fmla="*/ 0 w 232889"/>
                <a:gd name="connsiteY0" fmla="*/ 49084 h 98168"/>
                <a:gd name="connsiteX1" fmla="*/ 116445 w 232889"/>
                <a:gd name="connsiteY1" fmla="*/ 0 h 98168"/>
                <a:gd name="connsiteX2" fmla="*/ 232890 w 232889"/>
                <a:gd name="connsiteY2" fmla="*/ 49084 h 98168"/>
                <a:gd name="connsiteX3" fmla="*/ 116445 w 232889"/>
                <a:gd name="connsiteY3" fmla="*/ 98168 h 98168"/>
                <a:gd name="connsiteX4" fmla="*/ 0 w 232889"/>
                <a:gd name="connsiteY4" fmla="*/ 49084 h 98168"/>
                <a:gd name="connsiteX0" fmla="*/ 0 w 232890"/>
                <a:gd name="connsiteY0" fmla="*/ 49084 h 98168"/>
                <a:gd name="connsiteX1" fmla="*/ 116445 w 232890"/>
                <a:gd name="connsiteY1" fmla="*/ 0 h 98168"/>
                <a:gd name="connsiteX2" fmla="*/ 232890 w 232890"/>
                <a:gd name="connsiteY2" fmla="*/ 49084 h 98168"/>
                <a:gd name="connsiteX3" fmla="*/ 116445 w 232890"/>
                <a:gd name="connsiteY3" fmla="*/ 98168 h 98168"/>
                <a:gd name="connsiteX4" fmla="*/ 0 w 232890"/>
                <a:gd name="connsiteY4" fmla="*/ 49084 h 98168"/>
                <a:gd name="connsiteX0" fmla="*/ 0 w 232890"/>
                <a:gd name="connsiteY0" fmla="*/ 49084 h 98168"/>
                <a:gd name="connsiteX1" fmla="*/ 116445 w 232890"/>
                <a:gd name="connsiteY1" fmla="*/ 0 h 98168"/>
                <a:gd name="connsiteX2" fmla="*/ 232890 w 232890"/>
                <a:gd name="connsiteY2" fmla="*/ 49084 h 98168"/>
                <a:gd name="connsiteX3" fmla="*/ 116445 w 232890"/>
                <a:gd name="connsiteY3" fmla="*/ 98168 h 98168"/>
                <a:gd name="connsiteX4" fmla="*/ 0 w 232890"/>
                <a:gd name="connsiteY4" fmla="*/ 49084 h 98168"/>
                <a:gd name="connsiteX0" fmla="*/ 0 w 232890"/>
                <a:gd name="connsiteY0" fmla="*/ 80040 h 129124"/>
                <a:gd name="connsiteX1" fmla="*/ 109302 w 232890"/>
                <a:gd name="connsiteY1" fmla="*/ 0 h 129124"/>
                <a:gd name="connsiteX2" fmla="*/ 232890 w 232890"/>
                <a:gd name="connsiteY2" fmla="*/ 80040 h 129124"/>
                <a:gd name="connsiteX3" fmla="*/ 116445 w 232890"/>
                <a:gd name="connsiteY3" fmla="*/ 129124 h 129124"/>
                <a:gd name="connsiteX4" fmla="*/ 0 w 232890"/>
                <a:gd name="connsiteY4" fmla="*/ 80040 h 129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890" h="129124">
                  <a:moveTo>
                    <a:pt x="0" y="80040"/>
                  </a:moveTo>
                  <a:cubicBezTo>
                    <a:pt x="0" y="52932"/>
                    <a:pt x="44991" y="0"/>
                    <a:pt x="109302" y="0"/>
                  </a:cubicBezTo>
                  <a:cubicBezTo>
                    <a:pt x="173613" y="0"/>
                    <a:pt x="232890" y="52932"/>
                    <a:pt x="232890" y="80040"/>
                  </a:cubicBezTo>
                  <a:cubicBezTo>
                    <a:pt x="232890" y="107148"/>
                    <a:pt x="180756" y="129124"/>
                    <a:pt x="116445" y="129124"/>
                  </a:cubicBezTo>
                  <a:cubicBezTo>
                    <a:pt x="52134" y="129124"/>
                    <a:pt x="0" y="107148"/>
                    <a:pt x="0" y="80040"/>
                  </a:cubicBezTo>
                  <a:close/>
                </a:path>
              </a:pathLst>
            </a:custGeom>
            <a:solidFill>
              <a:srgbClr val="FF99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7" name="フリーフォーム: 図形 1916">
              <a:extLst>
                <a:ext uri="{FF2B5EF4-FFF2-40B4-BE49-F238E27FC236}">
                  <a16:creationId xmlns:a16="http://schemas.microsoft.com/office/drawing/2014/main" id="{11140B8A-7587-4C6D-A04D-E07BC2150B7C}"/>
                </a:ext>
              </a:extLst>
            </p:cNvPr>
            <p:cNvSpPr/>
            <p:nvPr/>
          </p:nvSpPr>
          <p:spPr bwMode="auto">
            <a:xfrm>
              <a:off x="6754601" y="4742511"/>
              <a:ext cx="131578" cy="195429"/>
            </a:xfrm>
            <a:custGeom>
              <a:avLst/>
              <a:gdLst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  <a:gd name="connsiteX7" fmla="*/ 27827 w 124512"/>
                <a:gd name="connsiteY7" fmla="*/ 11644 h 184936"/>
                <a:gd name="connsiteX8" fmla="*/ 62256 w 124512"/>
                <a:gd name="connsiteY8" fmla="*/ 20630 h 184936"/>
                <a:gd name="connsiteX9" fmla="*/ 96685 w 124512"/>
                <a:gd name="connsiteY9" fmla="*/ 11644 h 184936"/>
                <a:gd name="connsiteX0" fmla="*/ 62256 w 153696"/>
                <a:gd name="connsiteY0" fmla="*/ 20630 h 184936"/>
                <a:gd name="connsiteX1" fmla="*/ 96685 w 153696"/>
                <a:gd name="connsiteY1" fmla="*/ 11644 h 184936"/>
                <a:gd name="connsiteX2" fmla="*/ 110045 w 153696"/>
                <a:gd name="connsiteY2" fmla="*/ 0 h 184936"/>
                <a:gd name="connsiteX3" fmla="*/ 119620 w 153696"/>
                <a:gd name="connsiteY3" fmla="*/ 26083 h 184936"/>
                <a:gd name="connsiteX4" fmla="*/ 124512 w 153696"/>
                <a:gd name="connsiteY4" fmla="*/ 70591 h 184936"/>
                <a:gd name="connsiteX5" fmla="*/ 62256 w 153696"/>
                <a:gd name="connsiteY5" fmla="*/ 184936 h 184936"/>
                <a:gd name="connsiteX6" fmla="*/ 0 w 153696"/>
                <a:gd name="connsiteY6" fmla="*/ 70591 h 184936"/>
                <a:gd name="connsiteX7" fmla="*/ 4893 w 153696"/>
                <a:gd name="connsiteY7" fmla="*/ 26083 h 184936"/>
                <a:gd name="connsiteX8" fmla="*/ 14467 w 153696"/>
                <a:gd name="connsiteY8" fmla="*/ 0 h 184936"/>
                <a:gd name="connsiteX9" fmla="*/ 27827 w 153696"/>
                <a:gd name="connsiteY9" fmla="*/ 11644 h 184936"/>
                <a:gd name="connsiteX10" fmla="*/ 153696 w 153696"/>
                <a:gd name="connsiteY10" fmla="*/ 112070 h 184936"/>
                <a:gd name="connsiteX0" fmla="*/ 62256 w 124512"/>
                <a:gd name="connsiteY0" fmla="*/ 20630 h 184936"/>
                <a:gd name="connsiteX1" fmla="*/ 96685 w 124512"/>
                <a:gd name="connsiteY1" fmla="*/ 11644 h 184936"/>
                <a:gd name="connsiteX2" fmla="*/ 110045 w 124512"/>
                <a:gd name="connsiteY2" fmla="*/ 0 h 184936"/>
                <a:gd name="connsiteX3" fmla="*/ 119620 w 124512"/>
                <a:gd name="connsiteY3" fmla="*/ 26083 h 184936"/>
                <a:gd name="connsiteX4" fmla="*/ 124512 w 124512"/>
                <a:gd name="connsiteY4" fmla="*/ 70591 h 184936"/>
                <a:gd name="connsiteX5" fmla="*/ 62256 w 124512"/>
                <a:gd name="connsiteY5" fmla="*/ 184936 h 184936"/>
                <a:gd name="connsiteX6" fmla="*/ 0 w 124512"/>
                <a:gd name="connsiteY6" fmla="*/ 70591 h 184936"/>
                <a:gd name="connsiteX7" fmla="*/ 4893 w 124512"/>
                <a:gd name="connsiteY7" fmla="*/ 26083 h 184936"/>
                <a:gd name="connsiteX8" fmla="*/ 14467 w 124512"/>
                <a:gd name="connsiteY8" fmla="*/ 0 h 184936"/>
                <a:gd name="connsiteX9" fmla="*/ 27827 w 124512"/>
                <a:gd name="connsiteY9" fmla="*/ 11644 h 184936"/>
                <a:gd name="connsiteX0" fmla="*/ 96685 w 124512"/>
                <a:gd name="connsiteY0" fmla="*/ 11644 h 184936"/>
                <a:gd name="connsiteX1" fmla="*/ 110045 w 124512"/>
                <a:gd name="connsiteY1" fmla="*/ 0 h 184936"/>
                <a:gd name="connsiteX2" fmla="*/ 119620 w 124512"/>
                <a:gd name="connsiteY2" fmla="*/ 26083 h 184936"/>
                <a:gd name="connsiteX3" fmla="*/ 124512 w 124512"/>
                <a:gd name="connsiteY3" fmla="*/ 70591 h 184936"/>
                <a:gd name="connsiteX4" fmla="*/ 62256 w 124512"/>
                <a:gd name="connsiteY4" fmla="*/ 184936 h 184936"/>
                <a:gd name="connsiteX5" fmla="*/ 0 w 124512"/>
                <a:gd name="connsiteY5" fmla="*/ 70591 h 184936"/>
                <a:gd name="connsiteX6" fmla="*/ 4893 w 124512"/>
                <a:gd name="connsiteY6" fmla="*/ 26083 h 184936"/>
                <a:gd name="connsiteX7" fmla="*/ 14467 w 124512"/>
                <a:gd name="connsiteY7" fmla="*/ 0 h 184936"/>
                <a:gd name="connsiteX8" fmla="*/ 27827 w 124512"/>
                <a:gd name="connsiteY8" fmla="*/ 11644 h 184936"/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  <a:gd name="connsiteX7" fmla="*/ 27827 w 124512"/>
                <a:gd name="connsiteY7" fmla="*/ 11644 h 184936"/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512" h="184936">
                  <a:moveTo>
                    <a:pt x="110045" y="0"/>
                  </a:moveTo>
                  <a:lnTo>
                    <a:pt x="119620" y="26083"/>
                  </a:lnTo>
                  <a:cubicBezTo>
                    <a:pt x="122770" y="39763"/>
                    <a:pt x="124512" y="54803"/>
                    <a:pt x="124512" y="70591"/>
                  </a:cubicBezTo>
                  <a:cubicBezTo>
                    <a:pt x="124512" y="133742"/>
                    <a:pt x="96639" y="184936"/>
                    <a:pt x="62256" y="184936"/>
                  </a:cubicBezTo>
                  <a:cubicBezTo>
                    <a:pt x="27873" y="184936"/>
                    <a:pt x="0" y="133742"/>
                    <a:pt x="0" y="70591"/>
                  </a:cubicBezTo>
                  <a:cubicBezTo>
                    <a:pt x="0" y="54803"/>
                    <a:pt x="1742" y="39763"/>
                    <a:pt x="4893" y="26083"/>
                  </a:cubicBezTo>
                  <a:lnTo>
                    <a:pt x="14467" y="0"/>
                  </a:lnTo>
                </a:path>
              </a:pathLst>
            </a:custGeom>
            <a:solidFill>
              <a:srgbClr val="FF99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18" name="フリーフォーム: 図形 1917">
              <a:extLst>
                <a:ext uri="{FF2B5EF4-FFF2-40B4-BE49-F238E27FC236}">
                  <a16:creationId xmlns:a16="http://schemas.microsoft.com/office/drawing/2014/main" id="{13D704BC-3D06-455C-84A7-A0C8BA4CEF89}"/>
                </a:ext>
              </a:extLst>
            </p:cNvPr>
            <p:cNvSpPr/>
            <p:nvPr/>
          </p:nvSpPr>
          <p:spPr bwMode="auto">
            <a:xfrm rot="10800000">
              <a:off x="6598166" y="5369127"/>
              <a:ext cx="468532" cy="276466"/>
            </a:xfrm>
            <a:custGeom>
              <a:avLst/>
              <a:gdLst>
                <a:gd name="connsiteX0" fmla="*/ 443372 w 443372"/>
                <a:gd name="connsiteY0" fmla="*/ 261621 h 261621"/>
                <a:gd name="connsiteX1" fmla="*/ 338981 w 443372"/>
                <a:gd name="connsiteY1" fmla="*/ 233422 h 261621"/>
                <a:gd name="connsiteX2" fmla="*/ 221070 w 443372"/>
                <a:gd name="connsiteY2" fmla="*/ 223078 h 261621"/>
                <a:gd name="connsiteX3" fmla="*/ 103159 w 443372"/>
                <a:gd name="connsiteY3" fmla="*/ 233422 h 261621"/>
                <a:gd name="connsiteX4" fmla="*/ 0 w 443372"/>
                <a:gd name="connsiteY4" fmla="*/ 261289 h 261621"/>
                <a:gd name="connsiteX5" fmla="*/ 221545 w 443372"/>
                <a:gd name="connsiteY5" fmla="*/ 0 h 261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372" h="261621">
                  <a:moveTo>
                    <a:pt x="443372" y="261621"/>
                  </a:moveTo>
                  <a:lnTo>
                    <a:pt x="338981" y="233422"/>
                  </a:lnTo>
                  <a:cubicBezTo>
                    <a:pt x="300895" y="226640"/>
                    <a:pt x="261460" y="223078"/>
                    <a:pt x="221070" y="223078"/>
                  </a:cubicBezTo>
                  <a:cubicBezTo>
                    <a:pt x="180680" y="223078"/>
                    <a:pt x="141246" y="226640"/>
                    <a:pt x="103159" y="233422"/>
                  </a:cubicBezTo>
                  <a:lnTo>
                    <a:pt x="0" y="261289"/>
                  </a:lnTo>
                  <a:lnTo>
                    <a:pt x="221545" y="0"/>
                  </a:lnTo>
                  <a:close/>
                </a:path>
              </a:pathLst>
            </a:custGeom>
            <a:pattFill prst="dkVert">
              <a:fgClr>
                <a:schemeClr val="bg2"/>
              </a:fgClr>
              <a:bgClr>
                <a:schemeClr val="bg1">
                  <a:lumMod val="75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19" name="グループ化 1918">
              <a:extLst>
                <a:ext uri="{FF2B5EF4-FFF2-40B4-BE49-F238E27FC236}">
                  <a16:creationId xmlns:a16="http://schemas.microsoft.com/office/drawing/2014/main" id="{476B71DD-EC81-4FA1-85C7-1C65156FAFB0}"/>
                </a:ext>
              </a:extLst>
            </p:cNvPr>
            <p:cNvGrpSpPr/>
            <p:nvPr/>
          </p:nvGrpSpPr>
          <p:grpSpPr>
            <a:xfrm flipH="1">
              <a:off x="7061320" y="5325274"/>
              <a:ext cx="579673" cy="1259398"/>
              <a:chOff x="6021689" y="1756589"/>
              <a:chExt cx="579674" cy="1259402"/>
            </a:xfrm>
          </p:grpSpPr>
          <p:sp>
            <p:nvSpPr>
              <p:cNvPr id="1930" name="フリーフォーム: 図形 1929">
                <a:extLst>
                  <a:ext uri="{FF2B5EF4-FFF2-40B4-BE49-F238E27FC236}">
                    <a16:creationId xmlns:a16="http://schemas.microsoft.com/office/drawing/2014/main" id="{D7641135-7AF8-49BD-B90D-0DD23CF53247}"/>
                  </a:ext>
                </a:extLst>
              </p:cNvPr>
              <p:cNvSpPr/>
              <p:nvPr/>
            </p:nvSpPr>
            <p:spPr bwMode="auto">
              <a:xfrm rot="20413771">
                <a:off x="6134725" y="2571410"/>
                <a:ext cx="435469" cy="444581"/>
              </a:xfrm>
              <a:custGeom>
                <a:avLst/>
                <a:gdLst>
                  <a:gd name="connsiteX0" fmla="*/ 88133 w 438003"/>
                  <a:gd name="connsiteY0" fmla="*/ 0 h 353797"/>
                  <a:gd name="connsiteX1" fmla="*/ 120714 w 438003"/>
                  <a:gd name="connsiteY1" fmla="*/ 6195 h 353797"/>
                  <a:gd name="connsiteX2" fmla="*/ 207197 w 438003"/>
                  <a:gd name="connsiteY2" fmla="*/ 40851 h 353797"/>
                  <a:gd name="connsiteX3" fmla="*/ 215228 w 438003"/>
                  <a:gd name="connsiteY3" fmla="*/ 37525 h 353797"/>
                  <a:gd name="connsiteX4" fmla="*/ 349482 w 438003"/>
                  <a:gd name="connsiteY4" fmla="*/ 37525 h 353797"/>
                  <a:gd name="connsiteX5" fmla="*/ 383732 w 438003"/>
                  <a:gd name="connsiteY5" fmla="*/ 71775 h 353797"/>
                  <a:gd name="connsiteX6" fmla="*/ 373700 w 438003"/>
                  <a:gd name="connsiteY6" fmla="*/ 95993 h 353797"/>
                  <a:gd name="connsiteX7" fmla="*/ 352452 w 438003"/>
                  <a:gd name="connsiteY7" fmla="*/ 104794 h 353797"/>
                  <a:gd name="connsiteX8" fmla="*/ 352668 w 438003"/>
                  <a:gd name="connsiteY8" fmla="*/ 104945 h 353797"/>
                  <a:gd name="connsiteX9" fmla="*/ 355229 w 438003"/>
                  <a:gd name="connsiteY9" fmla="*/ 106736 h 353797"/>
                  <a:gd name="connsiteX10" fmla="*/ 409176 w 438003"/>
                  <a:gd name="connsiteY10" fmla="*/ 161103 h 353797"/>
                  <a:gd name="connsiteX11" fmla="*/ 409797 w 438003"/>
                  <a:gd name="connsiteY11" fmla="*/ 203122 h 353797"/>
                  <a:gd name="connsiteX12" fmla="*/ 403753 w 438003"/>
                  <a:gd name="connsiteY12" fmla="*/ 206439 h 353797"/>
                  <a:gd name="connsiteX13" fmla="*/ 427100 w 438003"/>
                  <a:gd name="connsiteY13" fmla="*/ 231630 h 353797"/>
                  <a:gd name="connsiteX14" fmla="*/ 428149 w 438003"/>
                  <a:gd name="connsiteY14" fmla="*/ 279295 h 353797"/>
                  <a:gd name="connsiteX15" fmla="*/ 407029 w 438003"/>
                  <a:gd name="connsiteY15" fmla="*/ 285290 h 353797"/>
                  <a:gd name="connsiteX16" fmla="*/ 417345 w 438003"/>
                  <a:gd name="connsiteY16" fmla="*/ 303211 h 353797"/>
                  <a:gd name="connsiteX17" fmla="*/ 407649 w 438003"/>
                  <a:gd name="connsiteY17" fmla="*/ 350464 h 353797"/>
                  <a:gd name="connsiteX18" fmla="*/ 395192 w 438003"/>
                  <a:gd name="connsiteY18" fmla="*/ 353775 h 353797"/>
                  <a:gd name="connsiteX19" fmla="*/ 382234 w 438003"/>
                  <a:gd name="connsiteY19" fmla="*/ 351638 h 353797"/>
                  <a:gd name="connsiteX20" fmla="*/ 360835 w 438003"/>
                  <a:gd name="connsiteY20" fmla="*/ 333241 h 353797"/>
                  <a:gd name="connsiteX21" fmla="*/ 349969 w 438003"/>
                  <a:gd name="connsiteY21" fmla="*/ 314367 h 353797"/>
                  <a:gd name="connsiteX22" fmla="*/ 335325 w 438003"/>
                  <a:gd name="connsiteY22" fmla="*/ 343031 h 353797"/>
                  <a:gd name="connsiteX23" fmla="*/ 322869 w 438003"/>
                  <a:gd name="connsiteY23" fmla="*/ 346342 h 353797"/>
                  <a:gd name="connsiteX24" fmla="*/ 309910 w 438003"/>
                  <a:gd name="connsiteY24" fmla="*/ 344205 h 353797"/>
                  <a:gd name="connsiteX25" fmla="*/ 288511 w 438003"/>
                  <a:gd name="connsiteY25" fmla="*/ 325808 h 353797"/>
                  <a:gd name="connsiteX26" fmla="*/ 247266 w 438003"/>
                  <a:gd name="connsiteY26" fmla="*/ 254165 h 353797"/>
                  <a:gd name="connsiteX27" fmla="*/ 192266 w 438003"/>
                  <a:gd name="connsiteY27" fmla="*/ 209502 h 353797"/>
                  <a:gd name="connsiteX28" fmla="*/ 186589 w 438003"/>
                  <a:gd name="connsiteY28" fmla="*/ 207227 h 353797"/>
                  <a:gd name="connsiteX29" fmla="*/ 99321 w 438003"/>
                  <a:gd name="connsiteY29" fmla="*/ 172255 h 353797"/>
                  <a:gd name="connsiteX30" fmla="*/ 48385 w 438003"/>
                  <a:gd name="connsiteY30" fmla="*/ 151844 h 353797"/>
                  <a:gd name="connsiteX31" fmla="*/ 8146 w 438003"/>
                  <a:gd name="connsiteY31" fmla="*/ 48401 h 353797"/>
                  <a:gd name="connsiteX32" fmla="*/ 88133 w 438003"/>
                  <a:gd name="connsiteY32" fmla="*/ 0 h 353797"/>
                  <a:gd name="connsiteX0" fmla="*/ 39833 w 389703"/>
                  <a:gd name="connsiteY0" fmla="*/ 0 h 353797"/>
                  <a:gd name="connsiteX1" fmla="*/ 72414 w 389703"/>
                  <a:gd name="connsiteY1" fmla="*/ 6195 h 353797"/>
                  <a:gd name="connsiteX2" fmla="*/ 158897 w 389703"/>
                  <a:gd name="connsiteY2" fmla="*/ 40851 h 353797"/>
                  <a:gd name="connsiteX3" fmla="*/ 166928 w 389703"/>
                  <a:gd name="connsiteY3" fmla="*/ 37525 h 353797"/>
                  <a:gd name="connsiteX4" fmla="*/ 301182 w 389703"/>
                  <a:gd name="connsiteY4" fmla="*/ 37525 h 353797"/>
                  <a:gd name="connsiteX5" fmla="*/ 335432 w 389703"/>
                  <a:gd name="connsiteY5" fmla="*/ 71775 h 353797"/>
                  <a:gd name="connsiteX6" fmla="*/ 325400 w 389703"/>
                  <a:gd name="connsiteY6" fmla="*/ 95993 h 353797"/>
                  <a:gd name="connsiteX7" fmla="*/ 304152 w 389703"/>
                  <a:gd name="connsiteY7" fmla="*/ 104794 h 353797"/>
                  <a:gd name="connsiteX8" fmla="*/ 304368 w 389703"/>
                  <a:gd name="connsiteY8" fmla="*/ 104945 h 353797"/>
                  <a:gd name="connsiteX9" fmla="*/ 306929 w 389703"/>
                  <a:gd name="connsiteY9" fmla="*/ 106736 h 353797"/>
                  <a:gd name="connsiteX10" fmla="*/ 360876 w 389703"/>
                  <a:gd name="connsiteY10" fmla="*/ 161103 h 353797"/>
                  <a:gd name="connsiteX11" fmla="*/ 361497 w 389703"/>
                  <a:gd name="connsiteY11" fmla="*/ 203122 h 353797"/>
                  <a:gd name="connsiteX12" fmla="*/ 355453 w 389703"/>
                  <a:gd name="connsiteY12" fmla="*/ 206439 h 353797"/>
                  <a:gd name="connsiteX13" fmla="*/ 378800 w 389703"/>
                  <a:gd name="connsiteY13" fmla="*/ 231630 h 353797"/>
                  <a:gd name="connsiteX14" fmla="*/ 379849 w 389703"/>
                  <a:gd name="connsiteY14" fmla="*/ 279295 h 353797"/>
                  <a:gd name="connsiteX15" fmla="*/ 358729 w 389703"/>
                  <a:gd name="connsiteY15" fmla="*/ 285290 h 353797"/>
                  <a:gd name="connsiteX16" fmla="*/ 369045 w 389703"/>
                  <a:gd name="connsiteY16" fmla="*/ 303211 h 353797"/>
                  <a:gd name="connsiteX17" fmla="*/ 359349 w 389703"/>
                  <a:gd name="connsiteY17" fmla="*/ 350464 h 353797"/>
                  <a:gd name="connsiteX18" fmla="*/ 346892 w 389703"/>
                  <a:gd name="connsiteY18" fmla="*/ 353775 h 353797"/>
                  <a:gd name="connsiteX19" fmla="*/ 333934 w 389703"/>
                  <a:gd name="connsiteY19" fmla="*/ 351638 h 353797"/>
                  <a:gd name="connsiteX20" fmla="*/ 312535 w 389703"/>
                  <a:gd name="connsiteY20" fmla="*/ 333241 h 353797"/>
                  <a:gd name="connsiteX21" fmla="*/ 301669 w 389703"/>
                  <a:gd name="connsiteY21" fmla="*/ 314367 h 353797"/>
                  <a:gd name="connsiteX22" fmla="*/ 287025 w 389703"/>
                  <a:gd name="connsiteY22" fmla="*/ 343031 h 353797"/>
                  <a:gd name="connsiteX23" fmla="*/ 274569 w 389703"/>
                  <a:gd name="connsiteY23" fmla="*/ 346342 h 353797"/>
                  <a:gd name="connsiteX24" fmla="*/ 261610 w 389703"/>
                  <a:gd name="connsiteY24" fmla="*/ 344205 h 353797"/>
                  <a:gd name="connsiteX25" fmla="*/ 240211 w 389703"/>
                  <a:gd name="connsiteY25" fmla="*/ 325808 h 353797"/>
                  <a:gd name="connsiteX26" fmla="*/ 198966 w 389703"/>
                  <a:gd name="connsiteY26" fmla="*/ 254165 h 353797"/>
                  <a:gd name="connsiteX27" fmla="*/ 143966 w 389703"/>
                  <a:gd name="connsiteY27" fmla="*/ 209502 h 353797"/>
                  <a:gd name="connsiteX28" fmla="*/ 138289 w 389703"/>
                  <a:gd name="connsiteY28" fmla="*/ 207227 h 353797"/>
                  <a:gd name="connsiteX29" fmla="*/ 51021 w 389703"/>
                  <a:gd name="connsiteY29" fmla="*/ 172255 h 353797"/>
                  <a:gd name="connsiteX30" fmla="*/ 85 w 389703"/>
                  <a:gd name="connsiteY30" fmla="*/ 151844 h 353797"/>
                  <a:gd name="connsiteX31" fmla="*/ 39833 w 389703"/>
                  <a:gd name="connsiteY31" fmla="*/ 0 h 353797"/>
                  <a:gd name="connsiteX0" fmla="*/ 0 w 389618"/>
                  <a:gd name="connsiteY0" fmla="*/ 145649 h 347602"/>
                  <a:gd name="connsiteX1" fmla="*/ 72329 w 389618"/>
                  <a:gd name="connsiteY1" fmla="*/ 0 h 347602"/>
                  <a:gd name="connsiteX2" fmla="*/ 158812 w 389618"/>
                  <a:gd name="connsiteY2" fmla="*/ 34656 h 347602"/>
                  <a:gd name="connsiteX3" fmla="*/ 166843 w 389618"/>
                  <a:gd name="connsiteY3" fmla="*/ 31330 h 347602"/>
                  <a:gd name="connsiteX4" fmla="*/ 301097 w 389618"/>
                  <a:gd name="connsiteY4" fmla="*/ 31330 h 347602"/>
                  <a:gd name="connsiteX5" fmla="*/ 335347 w 389618"/>
                  <a:gd name="connsiteY5" fmla="*/ 65580 h 347602"/>
                  <a:gd name="connsiteX6" fmla="*/ 325315 w 389618"/>
                  <a:gd name="connsiteY6" fmla="*/ 89798 h 347602"/>
                  <a:gd name="connsiteX7" fmla="*/ 304067 w 389618"/>
                  <a:gd name="connsiteY7" fmla="*/ 98599 h 347602"/>
                  <a:gd name="connsiteX8" fmla="*/ 304283 w 389618"/>
                  <a:gd name="connsiteY8" fmla="*/ 98750 h 347602"/>
                  <a:gd name="connsiteX9" fmla="*/ 306844 w 389618"/>
                  <a:gd name="connsiteY9" fmla="*/ 100541 h 347602"/>
                  <a:gd name="connsiteX10" fmla="*/ 360791 w 389618"/>
                  <a:gd name="connsiteY10" fmla="*/ 154908 h 347602"/>
                  <a:gd name="connsiteX11" fmla="*/ 361412 w 389618"/>
                  <a:gd name="connsiteY11" fmla="*/ 196927 h 347602"/>
                  <a:gd name="connsiteX12" fmla="*/ 355368 w 389618"/>
                  <a:gd name="connsiteY12" fmla="*/ 200244 h 347602"/>
                  <a:gd name="connsiteX13" fmla="*/ 378715 w 389618"/>
                  <a:gd name="connsiteY13" fmla="*/ 225435 h 347602"/>
                  <a:gd name="connsiteX14" fmla="*/ 379764 w 389618"/>
                  <a:gd name="connsiteY14" fmla="*/ 273100 h 347602"/>
                  <a:gd name="connsiteX15" fmla="*/ 358644 w 389618"/>
                  <a:gd name="connsiteY15" fmla="*/ 279095 h 347602"/>
                  <a:gd name="connsiteX16" fmla="*/ 368960 w 389618"/>
                  <a:gd name="connsiteY16" fmla="*/ 297016 h 347602"/>
                  <a:gd name="connsiteX17" fmla="*/ 359264 w 389618"/>
                  <a:gd name="connsiteY17" fmla="*/ 344269 h 347602"/>
                  <a:gd name="connsiteX18" fmla="*/ 346807 w 389618"/>
                  <a:gd name="connsiteY18" fmla="*/ 347580 h 347602"/>
                  <a:gd name="connsiteX19" fmla="*/ 333849 w 389618"/>
                  <a:gd name="connsiteY19" fmla="*/ 345443 h 347602"/>
                  <a:gd name="connsiteX20" fmla="*/ 312450 w 389618"/>
                  <a:gd name="connsiteY20" fmla="*/ 327046 h 347602"/>
                  <a:gd name="connsiteX21" fmla="*/ 301584 w 389618"/>
                  <a:gd name="connsiteY21" fmla="*/ 308172 h 347602"/>
                  <a:gd name="connsiteX22" fmla="*/ 286940 w 389618"/>
                  <a:gd name="connsiteY22" fmla="*/ 336836 h 347602"/>
                  <a:gd name="connsiteX23" fmla="*/ 274484 w 389618"/>
                  <a:gd name="connsiteY23" fmla="*/ 340147 h 347602"/>
                  <a:gd name="connsiteX24" fmla="*/ 261525 w 389618"/>
                  <a:gd name="connsiteY24" fmla="*/ 338010 h 347602"/>
                  <a:gd name="connsiteX25" fmla="*/ 240126 w 389618"/>
                  <a:gd name="connsiteY25" fmla="*/ 319613 h 347602"/>
                  <a:gd name="connsiteX26" fmla="*/ 198881 w 389618"/>
                  <a:gd name="connsiteY26" fmla="*/ 247970 h 347602"/>
                  <a:gd name="connsiteX27" fmla="*/ 143881 w 389618"/>
                  <a:gd name="connsiteY27" fmla="*/ 203307 h 347602"/>
                  <a:gd name="connsiteX28" fmla="*/ 138204 w 389618"/>
                  <a:gd name="connsiteY28" fmla="*/ 201032 h 347602"/>
                  <a:gd name="connsiteX29" fmla="*/ 50936 w 389618"/>
                  <a:gd name="connsiteY29" fmla="*/ 166060 h 347602"/>
                  <a:gd name="connsiteX30" fmla="*/ 0 w 389618"/>
                  <a:gd name="connsiteY30" fmla="*/ 145649 h 347602"/>
                  <a:gd name="connsiteX0" fmla="*/ 0 w 397012"/>
                  <a:gd name="connsiteY0" fmla="*/ 17837 h 347602"/>
                  <a:gd name="connsiteX1" fmla="*/ 79723 w 397012"/>
                  <a:gd name="connsiteY1" fmla="*/ 0 h 347602"/>
                  <a:gd name="connsiteX2" fmla="*/ 166206 w 397012"/>
                  <a:gd name="connsiteY2" fmla="*/ 34656 h 347602"/>
                  <a:gd name="connsiteX3" fmla="*/ 174237 w 397012"/>
                  <a:gd name="connsiteY3" fmla="*/ 31330 h 347602"/>
                  <a:gd name="connsiteX4" fmla="*/ 308491 w 397012"/>
                  <a:gd name="connsiteY4" fmla="*/ 31330 h 347602"/>
                  <a:gd name="connsiteX5" fmla="*/ 342741 w 397012"/>
                  <a:gd name="connsiteY5" fmla="*/ 65580 h 347602"/>
                  <a:gd name="connsiteX6" fmla="*/ 332709 w 397012"/>
                  <a:gd name="connsiteY6" fmla="*/ 89798 h 347602"/>
                  <a:gd name="connsiteX7" fmla="*/ 311461 w 397012"/>
                  <a:gd name="connsiteY7" fmla="*/ 98599 h 347602"/>
                  <a:gd name="connsiteX8" fmla="*/ 311677 w 397012"/>
                  <a:gd name="connsiteY8" fmla="*/ 98750 h 347602"/>
                  <a:gd name="connsiteX9" fmla="*/ 314238 w 397012"/>
                  <a:gd name="connsiteY9" fmla="*/ 100541 h 347602"/>
                  <a:gd name="connsiteX10" fmla="*/ 368185 w 397012"/>
                  <a:gd name="connsiteY10" fmla="*/ 154908 h 347602"/>
                  <a:gd name="connsiteX11" fmla="*/ 368806 w 397012"/>
                  <a:gd name="connsiteY11" fmla="*/ 196927 h 347602"/>
                  <a:gd name="connsiteX12" fmla="*/ 362762 w 397012"/>
                  <a:gd name="connsiteY12" fmla="*/ 200244 h 347602"/>
                  <a:gd name="connsiteX13" fmla="*/ 386109 w 397012"/>
                  <a:gd name="connsiteY13" fmla="*/ 225435 h 347602"/>
                  <a:gd name="connsiteX14" fmla="*/ 387158 w 397012"/>
                  <a:gd name="connsiteY14" fmla="*/ 273100 h 347602"/>
                  <a:gd name="connsiteX15" fmla="*/ 366038 w 397012"/>
                  <a:gd name="connsiteY15" fmla="*/ 279095 h 347602"/>
                  <a:gd name="connsiteX16" fmla="*/ 376354 w 397012"/>
                  <a:gd name="connsiteY16" fmla="*/ 297016 h 347602"/>
                  <a:gd name="connsiteX17" fmla="*/ 366658 w 397012"/>
                  <a:gd name="connsiteY17" fmla="*/ 344269 h 347602"/>
                  <a:gd name="connsiteX18" fmla="*/ 354201 w 397012"/>
                  <a:gd name="connsiteY18" fmla="*/ 347580 h 347602"/>
                  <a:gd name="connsiteX19" fmla="*/ 341243 w 397012"/>
                  <a:gd name="connsiteY19" fmla="*/ 345443 h 347602"/>
                  <a:gd name="connsiteX20" fmla="*/ 319844 w 397012"/>
                  <a:gd name="connsiteY20" fmla="*/ 327046 h 347602"/>
                  <a:gd name="connsiteX21" fmla="*/ 308978 w 397012"/>
                  <a:gd name="connsiteY21" fmla="*/ 308172 h 347602"/>
                  <a:gd name="connsiteX22" fmla="*/ 294334 w 397012"/>
                  <a:gd name="connsiteY22" fmla="*/ 336836 h 347602"/>
                  <a:gd name="connsiteX23" fmla="*/ 281878 w 397012"/>
                  <a:gd name="connsiteY23" fmla="*/ 340147 h 347602"/>
                  <a:gd name="connsiteX24" fmla="*/ 268919 w 397012"/>
                  <a:gd name="connsiteY24" fmla="*/ 338010 h 347602"/>
                  <a:gd name="connsiteX25" fmla="*/ 247520 w 397012"/>
                  <a:gd name="connsiteY25" fmla="*/ 319613 h 347602"/>
                  <a:gd name="connsiteX26" fmla="*/ 206275 w 397012"/>
                  <a:gd name="connsiteY26" fmla="*/ 247970 h 347602"/>
                  <a:gd name="connsiteX27" fmla="*/ 151275 w 397012"/>
                  <a:gd name="connsiteY27" fmla="*/ 203307 h 347602"/>
                  <a:gd name="connsiteX28" fmla="*/ 145598 w 397012"/>
                  <a:gd name="connsiteY28" fmla="*/ 201032 h 347602"/>
                  <a:gd name="connsiteX29" fmla="*/ 58330 w 397012"/>
                  <a:gd name="connsiteY29" fmla="*/ 166060 h 347602"/>
                  <a:gd name="connsiteX30" fmla="*/ 0 w 397012"/>
                  <a:gd name="connsiteY30" fmla="*/ 17837 h 347602"/>
                  <a:gd name="connsiteX0" fmla="*/ 2865 w 399877"/>
                  <a:gd name="connsiteY0" fmla="*/ 17837 h 347602"/>
                  <a:gd name="connsiteX1" fmla="*/ 82588 w 399877"/>
                  <a:gd name="connsiteY1" fmla="*/ 0 h 347602"/>
                  <a:gd name="connsiteX2" fmla="*/ 169071 w 399877"/>
                  <a:gd name="connsiteY2" fmla="*/ 34656 h 347602"/>
                  <a:gd name="connsiteX3" fmla="*/ 177102 w 399877"/>
                  <a:gd name="connsiteY3" fmla="*/ 31330 h 347602"/>
                  <a:gd name="connsiteX4" fmla="*/ 311356 w 399877"/>
                  <a:gd name="connsiteY4" fmla="*/ 31330 h 347602"/>
                  <a:gd name="connsiteX5" fmla="*/ 345606 w 399877"/>
                  <a:gd name="connsiteY5" fmla="*/ 65580 h 347602"/>
                  <a:gd name="connsiteX6" fmla="*/ 335574 w 399877"/>
                  <a:gd name="connsiteY6" fmla="*/ 89798 h 347602"/>
                  <a:gd name="connsiteX7" fmla="*/ 314326 w 399877"/>
                  <a:gd name="connsiteY7" fmla="*/ 98599 h 347602"/>
                  <a:gd name="connsiteX8" fmla="*/ 314542 w 399877"/>
                  <a:gd name="connsiteY8" fmla="*/ 98750 h 347602"/>
                  <a:gd name="connsiteX9" fmla="*/ 317103 w 399877"/>
                  <a:gd name="connsiteY9" fmla="*/ 100541 h 347602"/>
                  <a:gd name="connsiteX10" fmla="*/ 371050 w 399877"/>
                  <a:gd name="connsiteY10" fmla="*/ 154908 h 347602"/>
                  <a:gd name="connsiteX11" fmla="*/ 371671 w 399877"/>
                  <a:gd name="connsiteY11" fmla="*/ 196927 h 347602"/>
                  <a:gd name="connsiteX12" fmla="*/ 365627 w 399877"/>
                  <a:gd name="connsiteY12" fmla="*/ 200244 h 347602"/>
                  <a:gd name="connsiteX13" fmla="*/ 388974 w 399877"/>
                  <a:gd name="connsiteY13" fmla="*/ 225435 h 347602"/>
                  <a:gd name="connsiteX14" fmla="*/ 390023 w 399877"/>
                  <a:gd name="connsiteY14" fmla="*/ 273100 h 347602"/>
                  <a:gd name="connsiteX15" fmla="*/ 368903 w 399877"/>
                  <a:gd name="connsiteY15" fmla="*/ 279095 h 347602"/>
                  <a:gd name="connsiteX16" fmla="*/ 379219 w 399877"/>
                  <a:gd name="connsiteY16" fmla="*/ 297016 h 347602"/>
                  <a:gd name="connsiteX17" fmla="*/ 369523 w 399877"/>
                  <a:gd name="connsiteY17" fmla="*/ 344269 h 347602"/>
                  <a:gd name="connsiteX18" fmla="*/ 357066 w 399877"/>
                  <a:gd name="connsiteY18" fmla="*/ 347580 h 347602"/>
                  <a:gd name="connsiteX19" fmla="*/ 344108 w 399877"/>
                  <a:gd name="connsiteY19" fmla="*/ 345443 h 347602"/>
                  <a:gd name="connsiteX20" fmla="*/ 322709 w 399877"/>
                  <a:gd name="connsiteY20" fmla="*/ 327046 h 347602"/>
                  <a:gd name="connsiteX21" fmla="*/ 311843 w 399877"/>
                  <a:gd name="connsiteY21" fmla="*/ 308172 h 347602"/>
                  <a:gd name="connsiteX22" fmla="*/ 297199 w 399877"/>
                  <a:gd name="connsiteY22" fmla="*/ 336836 h 347602"/>
                  <a:gd name="connsiteX23" fmla="*/ 284743 w 399877"/>
                  <a:gd name="connsiteY23" fmla="*/ 340147 h 347602"/>
                  <a:gd name="connsiteX24" fmla="*/ 271784 w 399877"/>
                  <a:gd name="connsiteY24" fmla="*/ 338010 h 347602"/>
                  <a:gd name="connsiteX25" fmla="*/ 250385 w 399877"/>
                  <a:gd name="connsiteY25" fmla="*/ 319613 h 347602"/>
                  <a:gd name="connsiteX26" fmla="*/ 209140 w 399877"/>
                  <a:gd name="connsiteY26" fmla="*/ 247970 h 347602"/>
                  <a:gd name="connsiteX27" fmla="*/ 154140 w 399877"/>
                  <a:gd name="connsiteY27" fmla="*/ 203307 h 347602"/>
                  <a:gd name="connsiteX28" fmla="*/ 148463 w 399877"/>
                  <a:gd name="connsiteY28" fmla="*/ 201032 h 347602"/>
                  <a:gd name="connsiteX29" fmla="*/ 61195 w 399877"/>
                  <a:gd name="connsiteY29" fmla="*/ 166060 h 347602"/>
                  <a:gd name="connsiteX30" fmla="*/ 2865 w 399877"/>
                  <a:gd name="connsiteY30" fmla="*/ 17837 h 347602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27539 h 457304"/>
                  <a:gd name="connsiteX1" fmla="*/ 57932 w 399877"/>
                  <a:gd name="connsiteY1" fmla="*/ 10220 h 457304"/>
                  <a:gd name="connsiteX2" fmla="*/ 232928 w 399877"/>
                  <a:gd name="connsiteY2" fmla="*/ 134781 h 457304"/>
                  <a:gd name="connsiteX3" fmla="*/ 311356 w 399877"/>
                  <a:gd name="connsiteY3" fmla="*/ 141032 h 457304"/>
                  <a:gd name="connsiteX4" fmla="*/ 345606 w 399877"/>
                  <a:gd name="connsiteY4" fmla="*/ 175282 h 457304"/>
                  <a:gd name="connsiteX5" fmla="*/ 335574 w 399877"/>
                  <a:gd name="connsiteY5" fmla="*/ 199500 h 457304"/>
                  <a:gd name="connsiteX6" fmla="*/ 314326 w 399877"/>
                  <a:gd name="connsiteY6" fmla="*/ 208301 h 457304"/>
                  <a:gd name="connsiteX7" fmla="*/ 314542 w 399877"/>
                  <a:gd name="connsiteY7" fmla="*/ 208452 h 457304"/>
                  <a:gd name="connsiteX8" fmla="*/ 317103 w 399877"/>
                  <a:gd name="connsiteY8" fmla="*/ 210243 h 457304"/>
                  <a:gd name="connsiteX9" fmla="*/ 371050 w 399877"/>
                  <a:gd name="connsiteY9" fmla="*/ 264610 h 457304"/>
                  <a:gd name="connsiteX10" fmla="*/ 371671 w 399877"/>
                  <a:gd name="connsiteY10" fmla="*/ 306629 h 457304"/>
                  <a:gd name="connsiteX11" fmla="*/ 365627 w 399877"/>
                  <a:gd name="connsiteY11" fmla="*/ 309946 h 457304"/>
                  <a:gd name="connsiteX12" fmla="*/ 388974 w 399877"/>
                  <a:gd name="connsiteY12" fmla="*/ 335137 h 457304"/>
                  <a:gd name="connsiteX13" fmla="*/ 390023 w 399877"/>
                  <a:gd name="connsiteY13" fmla="*/ 382802 h 457304"/>
                  <a:gd name="connsiteX14" fmla="*/ 368903 w 399877"/>
                  <a:gd name="connsiteY14" fmla="*/ 388797 h 457304"/>
                  <a:gd name="connsiteX15" fmla="*/ 379219 w 399877"/>
                  <a:gd name="connsiteY15" fmla="*/ 406718 h 457304"/>
                  <a:gd name="connsiteX16" fmla="*/ 369523 w 399877"/>
                  <a:gd name="connsiteY16" fmla="*/ 453971 h 457304"/>
                  <a:gd name="connsiteX17" fmla="*/ 357066 w 399877"/>
                  <a:gd name="connsiteY17" fmla="*/ 457282 h 457304"/>
                  <a:gd name="connsiteX18" fmla="*/ 344108 w 399877"/>
                  <a:gd name="connsiteY18" fmla="*/ 455145 h 457304"/>
                  <a:gd name="connsiteX19" fmla="*/ 322709 w 399877"/>
                  <a:gd name="connsiteY19" fmla="*/ 436748 h 457304"/>
                  <a:gd name="connsiteX20" fmla="*/ 311843 w 399877"/>
                  <a:gd name="connsiteY20" fmla="*/ 417874 h 457304"/>
                  <a:gd name="connsiteX21" fmla="*/ 297199 w 399877"/>
                  <a:gd name="connsiteY21" fmla="*/ 446538 h 457304"/>
                  <a:gd name="connsiteX22" fmla="*/ 284743 w 399877"/>
                  <a:gd name="connsiteY22" fmla="*/ 449849 h 457304"/>
                  <a:gd name="connsiteX23" fmla="*/ 271784 w 399877"/>
                  <a:gd name="connsiteY23" fmla="*/ 447712 h 457304"/>
                  <a:gd name="connsiteX24" fmla="*/ 250385 w 399877"/>
                  <a:gd name="connsiteY24" fmla="*/ 429315 h 457304"/>
                  <a:gd name="connsiteX25" fmla="*/ 209140 w 399877"/>
                  <a:gd name="connsiteY25" fmla="*/ 357672 h 457304"/>
                  <a:gd name="connsiteX26" fmla="*/ 154140 w 399877"/>
                  <a:gd name="connsiteY26" fmla="*/ 313009 h 457304"/>
                  <a:gd name="connsiteX27" fmla="*/ 148463 w 399877"/>
                  <a:gd name="connsiteY27" fmla="*/ 310734 h 457304"/>
                  <a:gd name="connsiteX28" fmla="*/ 61195 w 399877"/>
                  <a:gd name="connsiteY28" fmla="*/ 275762 h 457304"/>
                  <a:gd name="connsiteX29" fmla="*/ 2865 w 399877"/>
                  <a:gd name="connsiteY29" fmla="*/ 127539 h 45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9877" h="457304">
                    <a:moveTo>
                      <a:pt x="2865" y="127539"/>
                    </a:moveTo>
                    <a:cubicBezTo>
                      <a:pt x="6430" y="99862"/>
                      <a:pt x="31463" y="28719"/>
                      <a:pt x="57932" y="10220"/>
                    </a:cubicBezTo>
                    <a:cubicBezTo>
                      <a:pt x="138647" y="-8372"/>
                      <a:pt x="237140" y="-18251"/>
                      <a:pt x="232928" y="134781"/>
                    </a:cubicBezTo>
                    <a:lnTo>
                      <a:pt x="311356" y="141032"/>
                    </a:lnTo>
                    <a:cubicBezTo>
                      <a:pt x="330272" y="141032"/>
                      <a:pt x="345606" y="156366"/>
                      <a:pt x="345606" y="175282"/>
                    </a:cubicBezTo>
                    <a:cubicBezTo>
                      <a:pt x="345606" y="184740"/>
                      <a:pt x="341772" y="193303"/>
                      <a:pt x="335574" y="199500"/>
                    </a:cubicBezTo>
                    <a:lnTo>
                      <a:pt x="314326" y="208301"/>
                    </a:lnTo>
                    <a:lnTo>
                      <a:pt x="314542" y="208452"/>
                    </a:lnTo>
                    <a:cubicBezTo>
                      <a:pt x="315612" y="208804"/>
                      <a:pt x="316371" y="209504"/>
                      <a:pt x="317103" y="210243"/>
                    </a:cubicBezTo>
                    <a:lnTo>
                      <a:pt x="371050" y="264610"/>
                    </a:lnTo>
                    <a:cubicBezTo>
                      <a:pt x="383553" y="277209"/>
                      <a:pt x="383831" y="296022"/>
                      <a:pt x="371671" y="306629"/>
                    </a:cubicBezTo>
                    <a:lnTo>
                      <a:pt x="365627" y="309946"/>
                    </a:lnTo>
                    <a:lnTo>
                      <a:pt x="388974" y="335137"/>
                    </a:lnTo>
                    <a:cubicBezTo>
                      <a:pt x="403092" y="350368"/>
                      <a:pt x="403561" y="371709"/>
                      <a:pt x="390023" y="382802"/>
                    </a:cubicBezTo>
                    <a:cubicBezTo>
                      <a:pt x="384164" y="387605"/>
                      <a:pt x="376642" y="389699"/>
                      <a:pt x="368903" y="388797"/>
                    </a:cubicBezTo>
                    <a:lnTo>
                      <a:pt x="379219" y="406718"/>
                    </a:lnTo>
                    <a:cubicBezTo>
                      <a:pt x="389468" y="424523"/>
                      <a:pt x="385127" y="445678"/>
                      <a:pt x="369523" y="453971"/>
                    </a:cubicBezTo>
                    <a:cubicBezTo>
                      <a:pt x="365621" y="456044"/>
                      <a:pt x="361386" y="457118"/>
                      <a:pt x="357066" y="457282"/>
                    </a:cubicBezTo>
                    <a:cubicBezTo>
                      <a:pt x="352746" y="457447"/>
                      <a:pt x="348343" y="456704"/>
                      <a:pt x="344108" y="455145"/>
                    </a:cubicBezTo>
                    <a:cubicBezTo>
                      <a:pt x="335636" y="452028"/>
                      <a:pt x="327833" y="445650"/>
                      <a:pt x="322709" y="436748"/>
                    </a:cubicBezTo>
                    <a:lnTo>
                      <a:pt x="311843" y="417874"/>
                    </a:lnTo>
                    <a:cubicBezTo>
                      <a:pt x="312934" y="429901"/>
                      <a:pt x="307539" y="441043"/>
                      <a:pt x="297199" y="446538"/>
                    </a:cubicBezTo>
                    <a:cubicBezTo>
                      <a:pt x="293298" y="448611"/>
                      <a:pt x="289062" y="449684"/>
                      <a:pt x="284743" y="449849"/>
                    </a:cubicBezTo>
                    <a:cubicBezTo>
                      <a:pt x="280424" y="450014"/>
                      <a:pt x="276019" y="449271"/>
                      <a:pt x="271784" y="447712"/>
                    </a:cubicBezTo>
                    <a:cubicBezTo>
                      <a:pt x="263312" y="444596"/>
                      <a:pt x="255510" y="438217"/>
                      <a:pt x="250385" y="429315"/>
                    </a:cubicBezTo>
                    <a:lnTo>
                      <a:pt x="209140" y="357672"/>
                    </a:lnTo>
                    <a:lnTo>
                      <a:pt x="154140" y="313009"/>
                    </a:lnTo>
                    <a:lnTo>
                      <a:pt x="148463" y="310734"/>
                    </a:lnTo>
                    <a:lnTo>
                      <a:pt x="61195" y="275762"/>
                    </a:lnTo>
                    <a:cubicBezTo>
                      <a:pt x="44216" y="268958"/>
                      <a:pt x="-13413" y="221635"/>
                      <a:pt x="2865" y="1275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31" name="フリーフォーム: 図形 1930">
                <a:extLst>
                  <a:ext uri="{FF2B5EF4-FFF2-40B4-BE49-F238E27FC236}">
                    <a16:creationId xmlns:a16="http://schemas.microsoft.com/office/drawing/2014/main" id="{87B8BBDE-644C-42A8-8021-0105D075E09C}"/>
                  </a:ext>
                </a:extLst>
              </p:cNvPr>
              <p:cNvSpPr/>
              <p:nvPr/>
            </p:nvSpPr>
            <p:spPr bwMode="auto">
              <a:xfrm rot="1735894">
                <a:off x="6021689" y="1756589"/>
                <a:ext cx="579674" cy="1109620"/>
              </a:xfrm>
              <a:custGeom>
                <a:avLst/>
                <a:gdLst>
                  <a:gd name="connsiteX0" fmla="*/ 192464 w 514134"/>
                  <a:gd name="connsiteY0" fmla="*/ 0 h 987147"/>
                  <a:gd name="connsiteX1" fmla="*/ 196079 w 514134"/>
                  <a:gd name="connsiteY1" fmla="*/ 861 h 987147"/>
                  <a:gd name="connsiteX2" fmla="*/ 170279 w 514134"/>
                  <a:gd name="connsiteY2" fmla="*/ 50209 h 987147"/>
                  <a:gd name="connsiteX3" fmla="*/ 159905 w 514134"/>
                  <a:gd name="connsiteY3" fmla="*/ 116473 h 987147"/>
                  <a:gd name="connsiteX4" fmla="*/ 198570 w 514134"/>
                  <a:gd name="connsiteY4" fmla="*/ 236850 h 987147"/>
                  <a:gd name="connsiteX5" fmla="*/ 225978 w 514134"/>
                  <a:gd name="connsiteY5" fmla="*/ 260681 h 987147"/>
                  <a:gd name="connsiteX6" fmla="*/ 247887 w 514134"/>
                  <a:gd name="connsiteY6" fmla="*/ 377332 h 987147"/>
                  <a:gd name="connsiteX7" fmla="*/ 504510 w 514134"/>
                  <a:gd name="connsiteY7" fmla="*/ 738490 h 987147"/>
                  <a:gd name="connsiteX8" fmla="*/ 234665 w 514134"/>
                  <a:gd name="connsiteY8" fmla="*/ 970435 h 987147"/>
                  <a:gd name="connsiteX9" fmla="*/ 192464 w 514134"/>
                  <a:gd name="connsiteY9" fmla="*/ 0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9" fmla="*/ 251345 w 514134"/>
                  <a:gd name="connsiteY9" fmla="*/ 207913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7" fmla="*/ 170279 w 514134"/>
                  <a:gd name="connsiteY7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0" fmla="*/ 225978 w 514134"/>
                  <a:gd name="connsiteY0" fmla="*/ 260681 h 987147"/>
                  <a:gd name="connsiteX1" fmla="*/ 247887 w 514134"/>
                  <a:gd name="connsiteY1" fmla="*/ 377332 h 987147"/>
                  <a:gd name="connsiteX2" fmla="*/ 504510 w 514134"/>
                  <a:gd name="connsiteY2" fmla="*/ 738490 h 987147"/>
                  <a:gd name="connsiteX3" fmla="*/ 234665 w 514134"/>
                  <a:gd name="connsiteY3" fmla="*/ 970435 h 987147"/>
                  <a:gd name="connsiteX4" fmla="*/ 192464 w 514134"/>
                  <a:gd name="connsiteY4" fmla="*/ 0 h 987147"/>
                  <a:gd name="connsiteX0" fmla="*/ 193490 w 481646"/>
                  <a:gd name="connsiteY0" fmla="*/ 260681 h 987147"/>
                  <a:gd name="connsiteX1" fmla="*/ 215399 w 481646"/>
                  <a:gd name="connsiteY1" fmla="*/ 377332 h 987147"/>
                  <a:gd name="connsiteX2" fmla="*/ 472022 w 481646"/>
                  <a:gd name="connsiteY2" fmla="*/ 738490 h 987147"/>
                  <a:gd name="connsiteX3" fmla="*/ 202177 w 481646"/>
                  <a:gd name="connsiteY3" fmla="*/ 970435 h 987147"/>
                  <a:gd name="connsiteX4" fmla="*/ 256 w 481646"/>
                  <a:gd name="connsiteY4" fmla="*/ 644117 h 987147"/>
                  <a:gd name="connsiteX5" fmla="*/ 159976 w 481646"/>
                  <a:gd name="connsiteY5" fmla="*/ 0 h 987147"/>
                  <a:gd name="connsiteX0" fmla="*/ 288921 w 577077"/>
                  <a:gd name="connsiteY0" fmla="*/ 260681 h 987147"/>
                  <a:gd name="connsiteX1" fmla="*/ 310830 w 577077"/>
                  <a:gd name="connsiteY1" fmla="*/ 377332 h 987147"/>
                  <a:gd name="connsiteX2" fmla="*/ 567453 w 577077"/>
                  <a:gd name="connsiteY2" fmla="*/ 738490 h 987147"/>
                  <a:gd name="connsiteX3" fmla="*/ 297608 w 577077"/>
                  <a:gd name="connsiteY3" fmla="*/ 970435 h 987147"/>
                  <a:gd name="connsiteX4" fmla="*/ 154 w 577077"/>
                  <a:gd name="connsiteY4" fmla="*/ 605788 h 987147"/>
                  <a:gd name="connsiteX5" fmla="*/ 255407 w 577077"/>
                  <a:gd name="connsiteY5" fmla="*/ 0 h 987147"/>
                  <a:gd name="connsiteX0" fmla="*/ 297365 w 585521"/>
                  <a:gd name="connsiteY0" fmla="*/ 260681 h 987147"/>
                  <a:gd name="connsiteX1" fmla="*/ 319274 w 585521"/>
                  <a:gd name="connsiteY1" fmla="*/ 377332 h 987147"/>
                  <a:gd name="connsiteX2" fmla="*/ 575897 w 585521"/>
                  <a:gd name="connsiteY2" fmla="*/ 738490 h 987147"/>
                  <a:gd name="connsiteX3" fmla="*/ 306052 w 585521"/>
                  <a:gd name="connsiteY3" fmla="*/ 970435 h 987147"/>
                  <a:gd name="connsiteX4" fmla="*/ 8598 w 585521"/>
                  <a:gd name="connsiteY4" fmla="*/ 605788 h 987147"/>
                  <a:gd name="connsiteX5" fmla="*/ 263851 w 585521"/>
                  <a:gd name="connsiteY5" fmla="*/ 0 h 987147"/>
                  <a:gd name="connsiteX0" fmla="*/ 300878 w 589034"/>
                  <a:gd name="connsiteY0" fmla="*/ 260681 h 987147"/>
                  <a:gd name="connsiteX1" fmla="*/ 322787 w 589034"/>
                  <a:gd name="connsiteY1" fmla="*/ 377332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6238"/>
                  <a:gd name="connsiteY0" fmla="*/ 260681 h 988588"/>
                  <a:gd name="connsiteX1" fmla="*/ 255168 w 586238"/>
                  <a:gd name="connsiteY1" fmla="*/ 537020 h 988588"/>
                  <a:gd name="connsiteX2" fmla="*/ 576512 w 586238"/>
                  <a:gd name="connsiteY2" fmla="*/ 759278 h 988588"/>
                  <a:gd name="connsiteX3" fmla="*/ 309565 w 586238"/>
                  <a:gd name="connsiteY3" fmla="*/ 970435 h 988588"/>
                  <a:gd name="connsiteX4" fmla="*/ 12111 w 586238"/>
                  <a:gd name="connsiteY4" fmla="*/ 605788 h 988588"/>
                  <a:gd name="connsiteX5" fmla="*/ 267364 w 586238"/>
                  <a:gd name="connsiteY5" fmla="*/ 0 h 988588"/>
                  <a:gd name="connsiteX0" fmla="*/ 291178 w 576538"/>
                  <a:gd name="connsiteY0" fmla="*/ 260681 h 988588"/>
                  <a:gd name="connsiteX1" fmla="*/ 245468 w 576538"/>
                  <a:gd name="connsiteY1" fmla="*/ 537020 h 988588"/>
                  <a:gd name="connsiteX2" fmla="*/ 566812 w 576538"/>
                  <a:gd name="connsiteY2" fmla="*/ 759278 h 988588"/>
                  <a:gd name="connsiteX3" fmla="*/ 299865 w 576538"/>
                  <a:gd name="connsiteY3" fmla="*/ 970435 h 988588"/>
                  <a:gd name="connsiteX4" fmla="*/ 2411 w 576538"/>
                  <a:gd name="connsiteY4" fmla="*/ 605788 h 988588"/>
                  <a:gd name="connsiteX5" fmla="*/ 257664 w 576538"/>
                  <a:gd name="connsiteY5" fmla="*/ 0 h 988588"/>
                  <a:gd name="connsiteX0" fmla="*/ 295287 w 580647"/>
                  <a:gd name="connsiteY0" fmla="*/ 260681 h 988588"/>
                  <a:gd name="connsiteX1" fmla="*/ 249577 w 580647"/>
                  <a:gd name="connsiteY1" fmla="*/ 537020 h 988588"/>
                  <a:gd name="connsiteX2" fmla="*/ 570921 w 580647"/>
                  <a:gd name="connsiteY2" fmla="*/ 759278 h 988588"/>
                  <a:gd name="connsiteX3" fmla="*/ 303974 w 580647"/>
                  <a:gd name="connsiteY3" fmla="*/ 970435 h 988588"/>
                  <a:gd name="connsiteX4" fmla="*/ 6520 w 580647"/>
                  <a:gd name="connsiteY4" fmla="*/ 605788 h 988588"/>
                  <a:gd name="connsiteX5" fmla="*/ 261773 w 580647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55"/>
                  <a:gd name="connsiteY0" fmla="*/ 260681 h 970794"/>
                  <a:gd name="connsiteX1" fmla="*/ 252252 w 583355"/>
                  <a:gd name="connsiteY1" fmla="*/ 537020 h 970794"/>
                  <a:gd name="connsiteX2" fmla="*/ 573596 w 583355"/>
                  <a:gd name="connsiteY2" fmla="*/ 759278 h 970794"/>
                  <a:gd name="connsiteX3" fmla="*/ 306649 w 583355"/>
                  <a:gd name="connsiteY3" fmla="*/ 970435 h 970794"/>
                  <a:gd name="connsiteX4" fmla="*/ 9195 w 583355"/>
                  <a:gd name="connsiteY4" fmla="*/ 605788 h 970794"/>
                  <a:gd name="connsiteX5" fmla="*/ 264448 w 583355"/>
                  <a:gd name="connsiteY5" fmla="*/ 0 h 970794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65973"/>
                  <a:gd name="connsiteY0" fmla="*/ 260681 h 1006240"/>
                  <a:gd name="connsiteX1" fmla="*/ 243455 w 565973"/>
                  <a:gd name="connsiteY1" fmla="*/ 537020 h 1006240"/>
                  <a:gd name="connsiteX2" fmla="*/ 555475 w 565973"/>
                  <a:gd name="connsiteY2" fmla="*/ 829185 h 1006240"/>
                  <a:gd name="connsiteX3" fmla="*/ 307766 w 565973"/>
                  <a:gd name="connsiteY3" fmla="*/ 1005726 h 1006240"/>
                  <a:gd name="connsiteX4" fmla="*/ 398 w 565973"/>
                  <a:gd name="connsiteY4" fmla="*/ 605788 h 1006240"/>
                  <a:gd name="connsiteX5" fmla="*/ 255651 w 565973"/>
                  <a:gd name="connsiteY5" fmla="*/ 0 h 1006240"/>
                  <a:gd name="connsiteX0" fmla="*/ 289165 w 555475"/>
                  <a:gd name="connsiteY0" fmla="*/ 260681 h 1006058"/>
                  <a:gd name="connsiteX1" fmla="*/ 243455 w 555475"/>
                  <a:gd name="connsiteY1" fmla="*/ 537020 h 1006058"/>
                  <a:gd name="connsiteX2" fmla="*/ 555475 w 555475"/>
                  <a:gd name="connsiteY2" fmla="*/ 829185 h 1006058"/>
                  <a:gd name="connsiteX3" fmla="*/ 307766 w 555475"/>
                  <a:gd name="connsiteY3" fmla="*/ 1005726 h 1006058"/>
                  <a:gd name="connsiteX4" fmla="*/ 398 w 555475"/>
                  <a:gd name="connsiteY4" fmla="*/ 605788 h 1006058"/>
                  <a:gd name="connsiteX5" fmla="*/ 255651 w 555475"/>
                  <a:gd name="connsiteY5" fmla="*/ 0 h 1006058"/>
                  <a:gd name="connsiteX0" fmla="*/ 289165 w 555475"/>
                  <a:gd name="connsiteY0" fmla="*/ 260681 h 1006058"/>
                  <a:gd name="connsiteX1" fmla="*/ 555475 w 555475"/>
                  <a:gd name="connsiteY1" fmla="*/ 829185 h 1006058"/>
                  <a:gd name="connsiteX2" fmla="*/ 307766 w 555475"/>
                  <a:gd name="connsiteY2" fmla="*/ 1005726 h 1006058"/>
                  <a:gd name="connsiteX3" fmla="*/ 398 w 555475"/>
                  <a:gd name="connsiteY3" fmla="*/ 605788 h 1006058"/>
                  <a:gd name="connsiteX4" fmla="*/ 255651 w 555475"/>
                  <a:gd name="connsiteY4" fmla="*/ 0 h 1006058"/>
                  <a:gd name="connsiteX0" fmla="*/ 289165 w 563257"/>
                  <a:gd name="connsiteY0" fmla="*/ 260681 h 1006015"/>
                  <a:gd name="connsiteX1" fmla="*/ 563257 w 563257"/>
                  <a:gd name="connsiteY1" fmla="*/ 810933 h 1006015"/>
                  <a:gd name="connsiteX2" fmla="*/ 307766 w 563257"/>
                  <a:gd name="connsiteY2" fmla="*/ 1005726 h 1006015"/>
                  <a:gd name="connsiteX3" fmla="*/ 398 w 563257"/>
                  <a:gd name="connsiteY3" fmla="*/ 605788 h 1006015"/>
                  <a:gd name="connsiteX4" fmla="*/ 255651 w 563257"/>
                  <a:gd name="connsiteY4" fmla="*/ 0 h 1006015"/>
                  <a:gd name="connsiteX0" fmla="*/ 289823 w 563915"/>
                  <a:gd name="connsiteY0" fmla="*/ 260681 h 1040073"/>
                  <a:gd name="connsiteX1" fmla="*/ 563915 w 563915"/>
                  <a:gd name="connsiteY1" fmla="*/ 810933 h 1040073"/>
                  <a:gd name="connsiteX2" fmla="*/ 344443 w 563915"/>
                  <a:gd name="connsiteY2" fmla="*/ 1039840 h 1040073"/>
                  <a:gd name="connsiteX3" fmla="*/ 1056 w 563915"/>
                  <a:gd name="connsiteY3" fmla="*/ 605788 h 1040073"/>
                  <a:gd name="connsiteX4" fmla="*/ 256309 w 563915"/>
                  <a:gd name="connsiteY4" fmla="*/ 0 h 1040073"/>
                  <a:gd name="connsiteX0" fmla="*/ 236088 w 510180"/>
                  <a:gd name="connsiteY0" fmla="*/ 260681 h 1040073"/>
                  <a:gd name="connsiteX1" fmla="*/ 510180 w 510180"/>
                  <a:gd name="connsiteY1" fmla="*/ 810933 h 1040073"/>
                  <a:gd name="connsiteX2" fmla="*/ 290708 w 510180"/>
                  <a:gd name="connsiteY2" fmla="*/ 1039840 h 1040073"/>
                  <a:gd name="connsiteX3" fmla="*/ 1618 w 510180"/>
                  <a:gd name="connsiteY3" fmla="*/ 676940 h 1040073"/>
                  <a:gd name="connsiteX4" fmla="*/ 202574 w 510180"/>
                  <a:gd name="connsiteY4" fmla="*/ 0 h 1040073"/>
                  <a:gd name="connsiteX0" fmla="*/ 240347 w 514439"/>
                  <a:gd name="connsiteY0" fmla="*/ 260681 h 1040073"/>
                  <a:gd name="connsiteX1" fmla="*/ 514439 w 514439"/>
                  <a:gd name="connsiteY1" fmla="*/ 810933 h 1040073"/>
                  <a:gd name="connsiteX2" fmla="*/ 294967 w 514439"/>
                  <a:gd name="connsiteY2" fmla="*/ 1039840 h 1040073"/>
                  <a:gd name="connsiteX3" fmla="*/ 5877 w 514439"/>
                  <a:gd name="connsiteY3" fmla="*/ 676940 h 1040073"/>
                  <a:gd name="connsiteX4" fmla="*/ 206833 w 514439"/>
                  <a:gd name="connsiteY4" fmla="*/ 0 h 1040073"/>
                  <a:gd name="connsiteX0" fmla="*/ 236863 w 510955"/>
                  <a:gd name="connsiteY0" fmla="*/ 260681 h 1095794"/>
                  <a:gd name="connsiteX1" fmla="*/ 510955 w 510955"/>
                  <a:gd name="connsiteY1" fmla="*/ 810933 h 1095794"/>
                  <a:gd name="connsiteX2" fmla="*/ 314210 w 510955"/>
                  <a:gd name="connsiteY2" fmla="*/ 1095618 h 1095794"/>
                  <a:gd name="connsiteX3" fmla="*/ 2393 w 510955"/>
                  <a:gd name="connsiteY3" fmla="*/ 676940 h 1095794"/>
                  <a:gd name="connsiteX4" fmla="*/ 203349 w 510955"/>
                  <a:gd name="connsiteY4" fmla="*/ 0 h 1095794"/>
                  <a:gd name="connsiteX0" fmla="*/ 236863 w 510955"/>
                  <a:gd name="connsiteY0" fmla="*/ 260681 h 1095618"/>
                  <a:gd name="connsiteX1" fmla="*/ 510955 w 510955"/>
                  <a:gd name="connsiteY1" fmla="*/ 810933 h 1095618"/>
                  <a:gd name="connsiteX2" fmla="*/ 314210 w 510955"/>
                  <a:gd name="connsiteY2" fmla="*/ 1095618 h 1095618"/>
                  <a:gd name="connsiteX3" fmla="*/ 2393 w 510955"/>
                  <a:gd name="connsiteY3" fmla="*/ 676940 h 1095618"/>
                  <a:gd name="connsiteX4" fmla="*/ 203349 w 510955"/>
                  <a:gd name="connsiteY4" fmla="*/ 0 h 1095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0955" h="1095618">
                    <a:moveTo>
                      <a:pt x="236863" y="260681"/>
                    </a:moveTo>
                    <a:cubicBezTo>
                      <a:pt x="292344" y="379119"/>
                      <a:pt x="507855" y="686759"/>
                      <a:pt x="510955" y="810933"/>
                    </a:cubicBezTo>
                    <a:cubicBezTo>
                      <a:pt x="468547" y="877606"/>
                      <a:pt x="419190" y="1026040"/>
                      <a:pt x="314210" y="1095618"/>
                    </a:cubicBezTo>
                    <a:cubicBezTo>
                      <a:pt x="198352" y="1042910"/>
                      <a:pt x="20870" y="859543"/>
                      <a:pt x="2393" y="676940"/>
                    </a:cubicBezTo>
                    <a:cubicBezTo>
                      <a:pt x="-16084" y="494337"/>
                      <a:pt x="74531" y="135063"/>
                      <a:pt x="203349" y="0"/>
                    </a:cubicBezTo>
                  </a:path>
                </a:pathLst>
              </a:custGeom>
              <a:pattFill prst="plaid">
                <a:fgClr>
                  <a:schemeClr val="accent2">
                    <a:lumMod val="75000"/>
                  </a:schemeClr>
                </a:fgClr>
                <a:bgClr>
                  <a:srgbClr val="00206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20" name="四角形: 角を丸くする 1919">
              <a:extLst>
                <a:ext uri="{FF2B5EF4-FFF2-40B4-BE49-F238E27FC236}">
                  <a16:creationId xmlns:a16="http://schemas.microsoft.com/office/drawing/2014/main" id="{976F6B3B-C89F-461A-AEA1-328F2A7217DD}"/>
                </a:ext>
              </a:extLst>
            </p:cNvPr>
            <p:cNvSpPr/>
            <p:nvPr/>
          </p:nvSpPr>
          <p:spPr bwMode="auto">
            <a:xfrm rot="18477149">
              <a:off x="6545386" y="4778804"/>
              <a:ext cx="233014" cy="209003"/>
            </a:xfrm>
            <a:prstGeom prst="roundRect">
              <a:avLst>
                <a:gd name="adj" fmla="val 31066"/>
              </a:avLst>
            </a:prstGeom>
            <a:solidFill>
              <a:srgbClr val="FF99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1921" name="グループ化 1920">
              <a:extLst>
                <a:ext uri="{FF2B5EF4-FFF2-40B4-BE49-F238E27FC236}">
                  <a16:creationId xmlns:a16="http://schemas.microsoft.com/office/drawing/2014/main" id="{4D820C11-3CB1-4D11-8FFA-C377C0BAA042}"/>
                </a:ext>
              </a:extLst>
            </p:cNvPr>
            <p:cNvGrpSpPr/>
            <p:nvPr/>
          </p:nvGrpSpPr>
          <p:grpSpPr>
            <a:xfrm>
              <a:off x="6647645" y="4732129"/>
              <a:ext cx="383392" cy="446251"/>
              <a:chOff x="3242810" y="4059070"/>
              <a:chExt cx="315035" cy="366687"/>
            </a:xfrm>
          </p:grpSpPr>
          <p:sp>
            <p:nvSpPr>
              <p:cNvPr id="1925" name="四角形: 角を丸くする 1924">
                <a:extLst>
                  <a:ext uri="{FF2B5EF4-FFF2-40B4-BE49-F238E27FC236}">
                    <a16:creationId xmlns:a16="http://schemas.microsoft.com/office/drawing/2014/main" id="{C02DEB78-2DE9-4343-B29A-AA34079DB480}"/>
                  </a:ext>
                </a:extLst>
              </p:cNvPr>
              <p:cNvSpPr/>
              <p:nvPr/>
            </p:nvSpPr>
            <p:spPr bwMode="auto">
              <a:xfrm>
                <a:off x="3242810" y="4059070"/>
                <a:ext cx="315035" cy="360040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26" name="四角形: 角を丸くする 1925">
                <a:extLst>
                  <a:ext uri="{FF2B5EF4-FFF2-40B4-BE49-F238E27FC236}">
                    <a16:creationId xmlns:a16="http://schemas.microsoft.com/office/drawing/2014/main" id="{3807ADF0-4F8E-4DA8-9ADC-EDADDDA57D5C}"/>
                  </a:ext>
                </a:extLst>
              </p:cNvPr>
              <p:cNvSpPr/>
              <p:nvPr/>
            </p:nvSpPr>
            <p:spPr bwMode="auto">
              <a:xfrm>
                <a:off x="3312124" y="4239090"/>
                <a:ext cx="176408" cy="158092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27" name="テキスト ボックス 1926">
                <a:extLst>
                  <a:ext uri="{FF2B5EF4-FFF2-40B4-BE49-F238E27FC236}">
                    <a16:creationId xmlns:a16="http://schemas.microsoft.com/office/drawing/2014/main" id="{F01D96FA-6448-479F-AFD7-A1CEE6B28242}"/>
                  </a:ext>
                </a:extLst>
              </p:cNvPr>
              <p:cNvSpPr txBox="1"/>
              <p:nvPr/>
            </p:nvSpPr>
            <p:spPr>
              <a:xfrm rot="5400000">
                <a:off x="3341380" y="4091184"/>
                <a:ext cx="117892" cy="110527"/>
              </a:xfrm>
              <a:prstGeom prst="rect">
                <a:avLst/>
              </a:prstGeom>
              <a:noFill/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/>
                  <a:t>お茶</a:t>
                </a:r>
              </a:p>
            </p:txBody>
          </p:sp>
          <p:sp>
            <p:nvSpPr>
              <p:cNvPr id="1928" name="四角形: 角を丸くする 1927">
                <a:extLst>
                  <a:ext uri="{FF2B5EF4-FFF2-40B4-BE49-F238E27FC236}">
                    <a16:creationId xmlns:a16="http://schemas.microsoft.com/office/drawing/2014/main" id="{21C850D0-B551-4E19-B21A-2DC0717EABA4}"/>
                  </a:ext>
                </a:extLst>
              </p:cNvPr>
              <p:cNvSpPr/>
              <p:nvPr/>
            </p:nvSpPr>
            <p:spPr bwMode="auto">
              <a:xfrm>
                <a:off x="3312124" y="4267665"/>
                <a:ext cx="176408" cy="158092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29" name="四角形: 角を丸くする 1928">
                <a:extLst>
                  <a:ext uri="{FF2B5EF4-FFF2-40B4-BE49-F238E27FC236}">
                    <a16:creationId xmlns:a16="http://schemas.microsoft.com/office/drawing/2014/main" id="{56484A22-BE68-420B-9B41-956AB8D6C727}"/>
                  </a:ext>
                </a:extLst>
              </p:cNvPr>
              <p:cNvSpPr/>
              <p:nvPr/>
            </p:nvSpPr>
            <p:spPr bwMode="auto">
              <a:xfrm>
                <a:off x="3338318" y="4295774"/>
                <a:ext cx="124020" cy="101874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accent6">
                      <a:lumMod val="60000"/>
                      <a:lumOff val="40000"/>
                    </a:schemeClr>
                  </a:gs>
                  <a:gs pos="62000">
                    <a:schemeClr val="accent6">
                      <a:lumMod val="40000"/>
                      <a:lumOff val="60000"/>
                    </a:schemeClr>
                  </a:gs>
                </a:gsLst>
                <a:lin ang="16200000" scaled="1"/>
                <a:tileRect/>
              </a:gra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22" name="フリーフォーム: 図形 1921">
              <a:extLst>
                <a:ext uri="{FF2B5EF4-FFF2-40B4-BE49-F238E27FC236}">
                  <a16:creationId xmlns:a16="http://schemas.microsoft.com/office/drawing/2014/main" id="{14178E7D-7BF7-45B1-AB5F-47C364333E18}"/>
                </a:ext>
              </a:extLst>
            </p:cNvPr>
            <p:cNvSpPr/>
            <p:nvPr/>
          </p:nvSpPr>
          <p:spPr bwMode="auto">
            <a:xfrm rot="20742456">
              <a:off x="6344475" y="4791302"/>
              <a:ext cx="640877" cy="341221"/>
            </a:xfrm>
            <a:custGeom>
              <a:avLst/>
              <a:gdLst>
                <a:gd name="connsiteX0" fmla="*/ 419069 w 492587"/>
                <a:gd name="connsiteY0" fmla="*/ 0 h 254720"/>
                <a:gd name="connsiteX1" fmla="*/ 444491 w 492587"/>
                <a:gd name="connsiteY1" fmla="*/ 10531 h 254720"/>
                <a:gd name="connsiteX2" fmla="*/ 452952 w 492587"/>
                <a:gd name="connsiteY2" fmla="*/ 30958 h 254720"/>
                <a:gd name="connsiteX3" fmla="*/ 457826 w 492587"/>
                <a:gd name="connsiteY3" fmla="*/ 30957 h 254720"/>
                <a:gd name="connsiteX4" fmla="*/ 492587 w 492587"/>
                <a:gd name="connsiteY4" fmla="*/ 65719 h 254720"/>
                <a:gd name="connsiteX5" fmla="*/ 482406 w 492587"/>
                <a:gd name="connsiteY5" fmla="*/ 90299 h 254720"/>
                <a:gd name="connsiteX6" fmla="*/ 458055 w 492587"/>
                <a:gd name="connsiteY6" fmla="*/ 100385 h 254720"/>
                <a:gd name="connsiteX7" fmla="*/ 464012 w 492587"/>
                <a:gd name="connsiteY7" fmla="*/ 114767 h 254720"/>
                <a:gd name="connsiteX8" fmla="*/ 429251 w 492587"/>
                <a:gd name="connsiteY8" fmla="*/ 149528 h 254720"/>
                <a:gd name="connsiteX9" fmla="*/ 390529 w 492587"/>
                <a:gd name="connsiteY9" fmla="*/ 149527 h 254720"/>
                <a:gd name="connsiteX10" fmla="*/ 404685 w 492587"/>
                <a:gd name="connsiteY10" fmla="*/ 158001 h 254720"/>
                <a:gd name="connsiteX11" fmla="*/ 416132 w 492587"/>
                <a:gd name="connsiteY11" fmla="*/ 203590 h 254720"/>
                <a:gd name="connsiteX12" fmla="*/ 416131 w 492587"/>
                <a:gd name="connsiteY12" fmla="*/ 203590 h 254720"/>
                <a:gd name="connsiteX13" fmla="*/ 370542 w 492587"/>
                <a:gd name="connsiteY13" fmla="*/ 215038 h 254720"/>
                <a:gd name="connsiteX14" fmla="*/ 296983 w 492587"/>
                <a:gd name="connsiteY14" fmla="*/ 171005 h 254720"/>
                <a:gd name="connsiteX15" fmla="*/ 296863 w 492587"/>
                <a:gd name="connsiteY15" fmla="*/ 171097 h 254720"/>
                <a:gd name="connsiteX16" fmla="*/ 257296 w 492587"/>
                <a:gd name="connsiteY16" fmla="*/ 181698 h 254720"/>
                <a:gd name="connsiteX17" fmla="*/ 238239 w 492587"/>
                <a:gd name="connsiteY17" fmla="*/ 191164 h 254720"/>
                <a:gd name="connsiteX18" fmla="*/ 198580 w 492587"/>
                <a:gd name="connsiteY18" fmla="*/ 201790 h 254720"/>
                <a:gd name="connsiteX19" fmla="*/ 168774 w 492587"/>
                <a:gd name="connsiteY19" fmla="*/ 203658 h 254720"/>
                <a:gd name="connsiteX20" fmla="*/ 150648 w 492587"/>
                <a:gd name="connsiteY20" fmla="*/ 197420 h 254720"/>
                <a:gd name="connsiteX21" fmla="*/ 81657 w 492587"/>
                <a:gd name="connsiteY21" fmla="*/ 254720 h 254720"/>
                <a:gd name="connsiteX22" fmla="*/ 0 w 492587"/>
                <a:gd name="connsiteY22" fmla="*/ 113286 h 254720"/>
                <a:gd name="connsiteX23" fmla="*/ 108155 w 492587"/>
                <a:gd name="connsiteY23" fmla="*/ 73302 h 254720"/>
                <a:gd name="connsiteX24" fmla="*/ 108465 w 492587"/>
                <a:gd name="connsiteY24" fmla="*/ 70944 h 254720"/>
                <a:gd name="connsiteX25" fmla="*/ 154131 w 492587"/>
                <a:gd name="connsiteY25" fmla="*/ 35903 h 254720"/>
                <a:gd name="connsiteX26" fmla="*/ 190385 w 492587"/>
                <a:gd name="connsiteY26" fmla="*/ 26189 h 254720"/>
                <a:gd name="connsiteX27" fmla="*/ 192414 w 492587"/>
                <a:gd name="connsiteY27" fmla="*/ 24631 h 254720"/>
                <a:gd name="connsiteX28" fmla="*/ 278254 w 492587"/>
                <a:gd name="connsiteY28" fmla="*/ 1631 h 254720"/>
                <a:gd name="connsiteX0" fmla="*/ 419069 w 492587"/>
                <a:gd name="connsiteY0" fmla="*/ 0 h 280383"/>
                <a:gd name="connsiteX1" fmla="*/ 444491 w 492587"/>
                <a:gd name="connsiteY1" fmla="*/ 10531 h 280383"/>
                <a:gd name="connsiteX2" fmla="*/ 452952 w 492587"/>
                <a:gd name="connsiteY2" fmla="*/ 30958 h 280383"/>
                <a:gd name="connsiteX3" fmla="*/ 457826 w 492587"/>
                <a:gd name="connsiteY3" fmla="*/ 30957 h 280383"/>
                <a:gd name="connsiteX4" fmla="*/ 492587 w 492587"/>
                <a:gd name="connsiteY4" fmla="*/ 65719 h 280383"/>
                <a:gd name="connsiteX5" fmla="*/ 482406 w 492587"/>
                <a:gd name="connsiteY5" fmla="*/ 90299 h 280383"/>
                <a:gd name="connsiteX6" fmla="*/ 458055 w 492587"/>
                <a:gd name="connsiteY6" fmla="*/ 100385 h 280383"/>
                <a:gd name="connsiteX7" fmla="*/ 464012 w 492587"/>
                <a:gd name="connsiteY7" fmla="*/ 114767 h 280383"/>
                <a:gd name="connsiteX8" fmla="*/ 429251 w 492587"/>
                <a:gd name="connsiteY8" fmla="*/ 149528 h 280383"/>
                <a:gd name="connsiteX9" fmla="*/ 390529 w 492587"/>
                <a:gd name="connsiteY9" fmla="*/ 149527 h 280383"/>
                <a:gd name="connsiteX10" fmla="*/ 404685 w 492587"/>
                <a:gd name="connsiteY10" fmla="*/ 158001 h 280383"/>
                <a:gd name="connsiteX11" fmla="*/ 416132 w 492587"/>
                <a:gd name="connsiteY11" fmla="*/ 203590 h 280383"/>
                <a:gd name="connsiteX12" fmla="*/ 416131 w 492587"/>
                <a:gd name="connsiteY12" fmla="*/ 203590 h 280383"/>
                <a:gd name="connsiteX13" fmla="*/ 370542 w 492587"/>
                <a:gd name="connsiteY13" fmla="*/ 215038 h 280383"/>
                <a:gd name="connsiteX14" fmla="*/ 296983 w 492587"/>
                <a:gd name="connsiteY14" fmla="*/ 171005 h 280383"/>
                <a:gd name="connsiteX15" fmla="*/ 296863 w 492587"/>
                <a:gd name="connsiteY15" fmla="*/ 171097 h 280383"/>
                <a:gd name="connsiteX16" fmla="*/ 257296 w 492587"/>
                <a:gd name="connsiteY16" fmla="*/ 181698 h 280383"/>
                <a:gd name="connsiteX17" fmla="*/ 238239 w 492587"/>
                <a:gd name="connsiteY17" fmla="*/ 191164 h 280383"/>
                <a:gd name="connsiteX18" fmla="*/ 198580 w 492587"/>
                <a:gd name="connsiteY18" fmla="*/ 201790 h 280383"/>
                <a:gd name="connsiteX19" fmla="*/ 168774 w 492587"/>
                <a:gd name="connsiteY19" fmla="*/ 203658 h 280383"/>
                <a:gd name="connsiteX20" fmla="*/ 150648 w 492587"/>
                <a:gd name="connsiteY20" fmla="*/ 197420 h 280383"/>
                <a:gd name="connsiteX21" fmla="*/ 8772 w 492587"/>
                <a:gd name="connsiteY21" fmla="*/ 280383 h 280383"/>
                <a:gd name="connsiteX22" fmla="*/ 0 w 492587"/>
                <a:gd name="connsiteY22" fmla="*/ 113286 h 280383"/>
                <a:gd name="connsiteX23" fmla="*/ 108155 w 492587"/>
                <a:gd name="connsiteY23" fmla="*/ 73302 h 280383"/>
                <a:gd name="connsiteX24" fmla="*/ 108465 w 492587"/>
                <a:gd name="connsiteY24" fmla="*/ 70944 h 280383"/>
                <a:gd name="connsiteX25" fmla="*/ 154131 w 492587"/>
                <a:gd name="connsiteY25" fmla="*/ 35903 h 280383"/>
                <a:gd name="connsiteX26" fmla="*/ 190385 w 492587"/>
                <a:gd name="connsiteY26" fmla="*/ 26189 h 280383"/>
                <a:gd name="connsiteX27" fmla="*/ 192414 w 492587"/>
                <a:gd name="connsiteY27" fmla="*/ 24631 h 280383"/>
                <a:gd name="connsiteX28" fmla="*/ 278254 w 492587"/>
                <a:gd name="connsiteY28" fmla="*/ 1631 h 280383"/>
                <a:gd name="connsiteX29" fmla="*/ 419069 w 492587"/>
                <a:gd name="connsiteY29" fmla="*/ 0 h 280383"/>
                <a:gd name="connsiteX0" fmla="*/ 419069 w 492587"/>
                <a:gd name="connsiteY0" fmla="*/ 0 h 280383"/>
                <a:gd name="connsiteX1" fmla="*/ 444491 w 492587"/>
                <a:gd name="connsiteY1" fmla="*/ 10531 h 280383"/>
                <a:gd name="connsiteX2" fmla="*/ 452952 w 492587"/>
                <a:gd name="connsiteY2" fmla="*/ 30958 h 280383"/>
                <a:gd name="connsiteX3" fmla="*/ 457826 w 492587"/>
                <a:gd name="connsiteY3" fmla="*/ 30957 h 280383"/>
                <a:gd name="connsiteX4" fmla="*/ 492587 w 492587"/>
                <a:gd name="connsiteY4" fmla="*/ 65719 h 280383"/>
                <a:gd name="connsiteX5" fmla="*/ 482406 w 492587"/>
                <a:gd name="connsiteY5" fmla="*/ 90299 h 280383"/>
                <a:gd name="connsiteX6" fmla="*/ 458055 w 492587"/>
                <a:gd name="connsiteY6" fmla="*/ 100385 h 280383"/>
                <a:gd name="connsiteX7" fmla="*/ 464012 w 492587"/>
                <a:gd name="connsiteY7" fmla="*/ 114767 h 280383"/>
                <a:gd name="connsiteX8" fmla="*/ 429251 w 492587"/>
                <a:gd name="connsiteY8" fmla="*/ 149528 h 280383"/>
                <a:gd name="connsiteX9" fmla="*/ 390529 w 492587"/>
                <a:gd name="connsiteY9" fmla="*/ 149527 h 280383"/>
                <a:gd name="connsiteX10" fmla="*/ 404685 w 492587"/>
                <a:gd name="connsiteY10" fmla="*/ 158001 h 280383"/>
                <a:gd name="connsiteX11" fmla="*/ 416132 w 492587"/>
                <a:gd name="connsiteY11" fmla="*/ 203590 h 280383"/>
                <a:gd name="connsiteX12" fmla="*/ 416131 w 492587"/>
                <a:gd name="connsiteY12" fmla="*/ 203590 h 280383"/>
                <a:gd name="connsiteX13" fmla="*/ 370542 w 492587"/>
                <a:gd name="connsiteY13" fmla="*/ 215038 h 280383"/>
                <a:gd name="connsiteX14" fmla="*/ 296983 w 492587"/>
                <a:gd name="connsiteY14" fmla="*/ 171005 h 280383"/>
                <a:gd name="connsiteX15" fmla="*/ 296863 w 492587"/>
                <a:gd name="connsiteY15" fmla="*/ 171097 h 280383"/>
                <a:gd name="connsiteX16" fmla="*/ 257296 w 492587"/>
                <a:gd name="connsiteY16" fmla="*/ 181698 h 280383"/>
                <a:gd name="connsiteX17" fmla="*/ 238239 w 492587"/>
                <a:gd name="connsiteY17" fmla="*/ 191164 h 280383"/>
                <a:gd name="connsiteX18" fmla="*/ 198580 w 492587"/>
                <a:gd name="connsiteY18" fmla="*/ 201790 h 280383"/>
                <a:gd name="connsiteX19" fmla="*/ 168774 w 492587"/>
                <a:gd name="connsiteY19" fmla="*/ 203658 h 280383"/>
                <a:gd name="connsiteX20" fmla="*/ 150648 w 492587"/>
                <a:gd name="connsiteY20" fmla="*/ 197420 h 280383"/>
                <a:gd name="connsiteX21" fmla="*/ 8772 w 492587"/>
                <a:gd name="connsiteY21" fmla="*/ 280383 h 280383"/>
                <a:gd name="connsiteX22" fmla="*/ 0 w 492587"/>
                <a:gd name="connsiteY22" fmla="*/ 113286 h 280383"/>
                <a:gd name="connsiteX23" fmla="*/ 108155 w 492587"/>
                <a:gd name="connsiteY23" fmla="*/ 73302 h 280383"/>
                <a:gd name="connsiteX24" fmla="*/ 101542 w 492587"/>
                <a:gd name="connsiteY24" fmla="*/ 69180 h 280383"/>
                <a:gd name="connsiteX25" fmla="*/ 154131 w 492587"/>
                <a:gd name="connsiteY25" fmla="*/ 35903 h 280383"/>
                <a:gd name="connsiteX26" fmla="*/ 190385 w 492587"/>
                <a:gd name="connsiteY26" fmla="*/ 26189 h 280383"/>
                <a:gd name="connsiteX27" fmla="*/ 192414 w 492587"/>
                <a:gd name="connsiteY27" fmla="*/ 24631 h 280383"/>
                <a:gd name="connsiteX28" fmla="*/ 278254 w 492587"/>
                <a:gd name="connsiteY28" fmla="*/ 1631 h 280383"/>
                <a:gd name="connsiteX29" fmla="*/ 419069 w 492587"/>
                <a:gd name="connsiteY29" fmla="*/ 0 h 280383"/>
                <a:gd name="connsiteX0" fmla="*/ 453094 w 526612"/>
                <a:gd name="connsiteY0" fmla="*/ 0 h 280383"/>
                <a:gd name="connsiteX1" fmla="*/ 478516 w 526612"/>
                <a:gd name="connsiteY1" fmla="*/ 10531 h 280383"/>
                <a:gd name="connsiteX2" fmla="*/ 486977 w 526612"/>
                <a:gd name="connsiteY2" fmla="*/ 30958 h 280383"/>
                <a:gd name="connsiteX3" fmla="*/ 491851 w 526612"/>
                <a:gd name="connsiteY3" fmla="*/ 30957 h 280383"/>
                <a:gd name="connsiteX4" fmla="*/ 526612 w 526612"/>
                <a:gd name="connsiteY4" fmla="*/ 65719 h 280383"/>
                <a:gd name="connsiteX5" fmla="*/ 516431 w 526612"/>
                <a:gd name="connsiteY5" fmla="*/ 90299 h 280383"/>
                <a:gd name="connsiteX6" fmla="*/ 492080 w 526612"/>
                <a:gd name="connsiteY6" fmla="*/ 100385 h 280383"/>
                <a:gd name="connsiteX7" fmla="*/ 498037 w 526612"/>
                <a:gd name="connsiteY7" fmla="*/ 114767 h 280383"/>
                <a:gd name="connsiteX8" fmla="*/ 463276 w 526612"/>
                <a:gd name="connsiteY8" fmla="*/ 149528 h 280383"/>
                <a:gd name="connsiteX9" fmla="*/ 424554 w 526612"/>
                <a:gd name="connsiteY9" fmla="*/ 149527 h 280383"/>
                <a:gd name="connsiteX10" fmla="*/ 438710 w 526612"/>
                <a:gd name="connsiteY10" fmla="*/ 158001 h 280383"/>
                <a:gd name="connsiteX11" fmla="*/ 450157 w 526612"/>
                <a:gd name="connsiteY11" fmla="*/ 203590 h 280383"/>
                <a:gd name="connsiteX12" fmla="*/ 450156 w 526612"/>
                <a:gd name="connsiteY12" fmla="*/ 203590 h 280383"/>
                <a:gd name="connsiteX13" fmla="*/ 404567 w 526612"/>
                <a:gd name="connsiteY13" fmla="*/ 215038 h 280383"/>
                <a:gd name="connsiteX14" fmla="*/ 331008 w 526612"/>
                <a:gd name="connsiteY14" fmla="*/ 171005 h 280383"/>
                <a:gd name="connsiteX15" fmla="*/ 330888 w 526612"/>
                <a:gd name="connsiteY15" fmla="*/ 171097 h 280383"/>
                <a:gd name="connsiteX16" fmla="*/ 291321 w 526612"/>
                <a:gd name="connsiteY16" fmla="*/ 181698 h 280383"/>
                <a:gd name="connsiteX17" fmla="*/ 272264 w 526612"/>
                <a:gd name="connsiteY17" fmla="*/ 191164 h 280383"/>
                <a:gd name="connsiteX18" fmla="*/ 232605 w 526612"/>
                <a:gd name="connsiteY18" fmla="*/ 201790 h 280383"/>
                <a:gd name="connsiteX19" fmla="*/ 202799 w 526612"/>
                <a:gd name="connsiteY19" fmla="*/ 203658 h 280383"/>
                <a:gd name="connsiteX20" fmla="*/ 184673 w 526612"/>
                <a:gd name="connsiteY20" fmla="*/ 197420 h 280383"/>
                <a:gd name="connsiteX21" fmla="*/ 42797 w 526612"/>
                <a:gd name="connsiteY21" fmla="*/ 280383 h 280383"/>
                <a:gd name="connsiteX22" fmla="*/ 0 w 526612"/>
                <a:gd name="connsiteY22" fmla="*/ 102161 h 280383"/>
                <a:gd name="connsiteX23" fmla="*/ 142180 w 526612"/>
                <a:gd name="connsiteY23" fmla="*/ 73302 h 280383"/>
                <a:gd name="connsiteX24" fmla="*/ 135567 w 526612"/>
                <a:gd name="connsiteY24" fmla="*/ 69180 h 280383"/>
                <a:gd name="connsiteX25" fmla="*/ 188156 w 526612"/>
                <a:gd name="connsiteY25" fmla="*/ 35903 h 280383"/>
                <a:gd name="connsiteX26" fmla="*/ 224410 w 526612"/>
                <a:gd name="connsiteY26" fmla="*/ 26189 h 280383"/>
                <a:gd name="connsiteX27" fmla="*/ 226439 w 526612"/>
                <a:gd name="connsiteY27" fmla="*/ 24631 h 280383"/>
                <a:gd name="connsiteX28" fmla="*/ 312279 w 526612"/>
                <a:gd name="connsiteY28" fmla="*/ 1631 h 280383"/>
                <a:gd name="connsiteX29" fmla="*/ 453094 w 526612"/>
                <a:gd name="connsiteY29" fmla="*/ 0 h 280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6612" h="280383">
                  <a:moveTo>
                    <a:pt x="453094" y="0"/>
                  </a:moveTo>
                  <a:cubicBezTo>
                    <a:pt x="463022" y="1"/>
                    <a:pt x="472010" y="4025"/>
                    <a:pt x="478516" y="10531"/>
                  </a:cubicBezTo>
                  <a:lnTo>
                    <a:pt x="486977" y="30958"/>
                  </a:lnTo>
                  <a:lnTo>
                    <a:pt x="491851" y="30957"/>
                  </a:lnTo>
                  <a:cubicBezTo>
                    <a:pt x="511049" y="30957"/>
                    <a:pt x="526612" y="46521"/>
                    <a:pt x="526612" y="65719"/>
                  </a:cubicBezTo>
                  <a:cubicBezTo>
                    <a:pt x="526612" y="75318"/>
                    <a:pt x="522721" y="84008"/>
                    <a:pt x="516431" y="90299"/>
                  </a:cubicBezTo>
                  <a:lnTo>
                    <a:pt x="492080" y="100385"/>
                  </a:lnTo>
                  <a:lnTo>
                    <a:pt x="498037" y="114767"/>
                  </a:lnTo>
                  <a:cubicBezTo>
                    <a:pt x="498037" y="133965"/>
                    <a:pt x="482474" y="149528"/>
                    <a:pt x="463276" y="149528"/>
                  </a:cubicBezTo>
                  <a:lnTo>
                    <a:pt x="424554" y="149527"/>
                  </a:lnTo>
                  <a:lnTo>
                    <a:pt x="438710" y="158001"/>
                  </a:lnTo>
                  <a:cubicBezTo>
                    <a:pt x="454459" y="167429"/>
                    <a:pt x="459585" y="187840"/>
                    <a:pt x="450157" y="203590"/>
                  </a:cubicBezTo>
                  <a:lnTo>
                    <a:pt x="450156" y="203590"/>
                  </a:lnTo>
                  <a:cubicBezTo>
                    <a:pt x="440729" y="219340"/>
                    <a:pt x="420317" y="224466"/>
                    <a:pt x="404567" y="215038"/>
                  </a:cubicBezTo>
                  <a:lnTo>
                    <a:pt x="331008" y="171005"/>
                  </a:lnTo>
                  <a:lnTo>
                    <a:pt x="330888" y="171097"/>
                  </a:lnTo>
                  <a:lnTo>
                    <a:pt x="291321" y="181698"/>
                  </a:lnTo>
                  <a:lnTo>
                    <a:pt x="272264" y="191164"/>
                  </a:lnTo>
                  <a:lnTo>
                    <a:pt x="232605" y="201790"/>
                  </a:lnTo>
                  <a:cubicBezTo>
                    <a:pt x="222575" y="204478"/>
                    <a:pt x="212475" y="205005"/>
                    <a:pt x="202799" y="203658"/>
                  </a:cubicBezTo>
                  <a:lnTo>
                    <a:pt x="184673" y="197420"/>
                  </a:lnTo>
                  <a:lnTo>
                    <a:pt x="42797" y="280383"/>
                  </a:lnTo>
                  <a:lnTo>
                    <a:pt x="0" y="102161"/>
                  </a:lnTo>
                  <a:lnTo>
                    <a:pt x="142180" y="73302"/>
                  </a:lnTo>
                  <a:cubicBezTo>
                    <a:pt x="142283" y="72516"/>
                    <a:pt x="135464" y="69966"/>
                    <a:pt x="135567" y="69180"/>
                  </a:cubicBezTo>
                  <a:cubicBezTo>
                    <a:pt x="145191" y="52511"/>
                    <a:pt x="168096" y="41278"/>
                    <a:pt x="188156" y="35903"/>
                  </a:cubicBezTo>
                  <a:lnTo>
                    <a:pt x="224410" y="26189"/>
                  </a:lnTo>
                  <a:lnTo>
                    <a:pt x="226439" y="24631"/>
                  </a:lnTo>
                  <a:lnTo>
                    <a:pt x="312279" y="1631"/>
                  </a:lnTo>
                  <a:lnTo>
                    <a:pt x="453094" y="0"/>
                  </a:lnTo>
                  <a:close/>
                </a:path>
              </a:pathLst>
            </a:cu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23" name="フリーフォーム: 図形 1922">
              <a:extLst>
                <a:ext uri="{FF2B5EF4-FFF2-40B4-BE49-F238E27FC236}">
                  <a16:creationId xmlns:a16="http://schemas.microsoft.com/office/drawing/2014/main" id="{8E4264C3-6C9F-4607-98C4-6D910460DB3B}"/>
                </a:ext>
              </a:extLst>
            </p:cNvPr>
            <p:cNvSpPr/>
            <p:nvPr/>
          </p:nvSpPr>
          <p:spPr bwMode="auto">
            <a:xfrm>
              <a:off x="5848920" y="4903237"/>
              <a:ext cx="668054" cy="583570"/>
            </a:xfrm>
            <a:custGeom>
              <a:avLst/>
              <a:gdLst>
                <a:gd name="connsiteX0" fmla="*/ 477955 w 541633"/>
                <a:gd name="connsiteY0" fmla="*/ 4 h 471518"/>
                <a:gd name="connsiteX1" fmla="*/ 529430 w 541633"/>
                <a:gd name="connsiteY1" fmla="*/ 193560 h 471518"/>
                <a:gd name="connsiteX2" fmla="*/ 450567 w 541633"/>
                <a:gd name="connsiteY2" fmla="*/ 380730 h 471518"/>
                <a:gd name="connsiteX3" fmla="*/ 282275 w 541633"/>
                <a:gd name="connsiteY3" fmla="*/ 443631 h 471518"/>
                <a:gd name="connsiteX4" fmla="*/ 243105 w 541633"/>
                <a:gd name="connsiteY4" fmla="*/ 453982 h 471518"/>
                <a:gd name="connsiteX5" fmla="*/ 192137 w 541633"/>
                <a:gd name="connsiteY5" fmla="*/ 360040 h 471518"/>
                <a:gd name="connsiteX6" fmla="*/ 131655 w 541633"/>
                <a:gd name="connsiteY6" fmla="*/ 471518 h 471518"/>
                <a:gd name="connsiteX7" fmla="*/ 79697 w 541633"/>
                <a:gd name="connsiteY7" fmla="*/ 467785 h 471518"/>
                <a:gd name="connsiteX8" fmla="*/ 3404 w 541633"/>
                <a:gd name="connsiteY8" fmla="*/ 396982 h 471518"/>
                <a:gd name="connsiteX9" fmla="*/ 450567 w 541633"/>
                <a:gd name="connsiteY9" fmla="*/ 6391 h 471518"/>
                <a:gd name="connsiteX10" fmla="*/ 477955 w 541633"/>
                <a:gd name="connsiteY10" fmla="*/ 4 h 471518"/>
                <a:gd name="connsiteX0" fmla="*/ 192137 w 541633"/>
                <a:gd name="connsiteY0" fmla="*/ 360040 h 471518"/>
                <a:gd name="connsiteX1" fmla="*/ 131655 w 541633"/>
                <a:gd name="connsiteY1" fmla="*/ 471518 h 471518"/>
                <a:gd name="connsiteX2" fmla="*/ 79697 w 541633"/>
                <a:gd name="connsiteY2" fmla="*/ 467785 h 471518"/>
                <a:gd name="connsiteX3" fmla="*/ 3404 w 541633"/>
                <a:gd name="connsiteY3" fmla="*/ 396982 h 471518"/>
                <a:gd name="connsiteX4" fmla="*/ 450567 w 541633"/>
                <a:gd name="connsiteY4" fmla="*/ 6391 h 471518"/>
                <a:gd name="connsiteX5" fmla="*/ 477955 w 541633"/>
                <a:gd name="connsiteY5" fmla="*/ 4 h 471518"/>
                <a:gd name="connsiteX6" fmla="*/ 529430 w 541633"/>
                <a:gd name="connsiteY6" fmla="*/ 193560 h 471518"/>
                <a:gd name="connsiteX7" fmla="*/ 450567 w 541633"/>
                <a:gd name="connsiteY7" fmla="*/ 380730 h 471518"/>
                <a:gd name="connsiteX8" fmla="*/ 282275 w 541633"/>
                <a:gd name="connsiteY8" fmla="*/ 443631 h 471518"/>
                <a:gd name="connsiteX9" fmla="*/ 243105 w 541633"/>
                <a:gd name="connsiteY9" fmla="*/ 453982 h 471518"/>
                <a:gd name="connsiteX10" fmla="*/ 283577 w 541633"/>
                <a:gd name="connsiteY10" fmla="*/ 451480 h 471518"/>
                <a:gd name="connsiteX0" fmla="*/ 131655 w 541633"/>
                <a:gd name="connsiteY0" fmla="*/ 471518 h 471518"/>
                <a:gd name="connsiteX1" fmla="*/ 79697 w 541633"/>
                <a:gd name="connsiteY1" fmla="*/ 467785 h 471518"/>
                <a:gd name="connsiteX2" fmla="*/ 3404 w 541633"/>
                <a:gd name="connsiteY2" fmla="*/ 396982 h 471518"/>
                <a:gd name="connsiteX3" fmla="*/ 450567 w 541633"/>
                <a:gd name="connsiteY3" fmla="*/ 6391 h 471518"/>
                <a:gd name="connsiteX4" fmla="*/ 477955 w 541633"/>
                <a:gd name="connsiteY4" fmla="*/ 4 h 471518"/>
                <a:gd name="connsiteX5" fmla="*/ 529430 w 541633"/>
                <a:gd name="connsiteY5" fmla="*/ 193560 h 471518"/>
                <a:gd name="connsiteX6" fmla="*/ 450567 w 541633"/>
                <a:gd name="connsiteY6" fmla="*/ 380730 h 471518"/>
                <a:gd name="connsiteX7" fmla="*/ 282275 w 541633"/>
                <a:gd name="connsiteY7" fmla="*/ 443631 h 471518"/>
                <a:gd name="connsiteX8" fmla="*/ 243105 w 541633"/>
                <a:gd name="connsiteY8" fmla="*/ 453982 h 471518"/>
                <a:gd name="connsiteX9" fmla="*/ 283577 w 541633"/>
                <a:gd name="connsiteY9" fmla="*/ 451480 h 471518"/>
                <a:gd name="connsiteX0" fmla="*/ 131655 w 541633"/>
                <a:gd name="connsiteY0" fmla="*/ 471518 h 471518"/>
                <a:gd name="connsiteX1" fmla="*/ 79697 w 541633"/>
                <a:gd name="connsiteY1" fmla="*/ 467785 h 471518"/>
                <a:gd name="connsiteX2" fmla="*/ 3404 w 541633"/>
                <a:gd name="connsiteY2" fmla="*/ 396982 h 471518"/>
                <a:gd name="connsiteX3" fmla="*/ 450567 w 541633"/>
                <a:gd name="connsiteY3" fmla="*/ 6391 h 471518"/>
                <a:gd name="connsiteX4" fmla="*/ 477955 w 541633"/>
                <a:gd name="connsiteY4" fmla="*/ 4 h 471518"/>
                <a:gd name="connsiteX5" fmla="*/ 529430 w 541633"/>
                <a:gd name="connsiteY5" fmla="*/ 193560 h 471518"/>
                <a:gd name="connsiteX6" fmla="*/ 450567 w 541633"/>
                <a:gd name="connsiteY6" fmla="*/ 380730 h 471518"/>
                <a:gd name="connsiteX7" fmla="*/ 282275 w 541633"/>
                <a:gd name="connsiteY7" fmla="*/ 443631 h 471518"/>
                <a:gd name="connsiteX8" fmla="*/ 283577 w 541633"/>
                <a:gd name="connsiteY8" fmla="*/ 451480 h 471518"/>
                <a:gd name="connsiteX0" fmla="*/ 131655 w 541633"/>
                <a:gd name="connsiteY0" fmla="*/ 471518 h 471518"/>
                <a:gd name="connsiteX1" fmla="*/ 79697 w 541633"/>
                <a:gd name="connsiteY1" fmla="*/ 467785 h 471518"/>
                <a:gd name="connsiteX2" fmla="*/ 3404 w 541633"/>
                <a:gd name="connsiteY2" fmla="*/ 396982 h 471518"/>
                <a:gd name="connsiteX3" fmla="*/ 450567 w 541633"/>
                <a:gd name="connsiteY3" fmla="*/ 6391 h 471518"/>
                <a:gd name="connsiteX4" fmla="*/ 477955 w 541633"/>
                <a:gd name="connsiteY4" fmla="*/ 4 h 471518"/>
                <a:gd name="connsiteX5" fmla="*/ 529430 w 541633"/>
                <a:gd name="connsiteY5" fmla="*/ 193560 h 471518"/>
                <a:gd name="connsiteX6" fmla="*/ 450567 w 541633"/>
                <a:gd name="connsiteY6" fmla="*/ 380730 h 471518"/>
                <a:gd name="connsiteX7" fmla="*/ 282275 w 541633"/>
                <a:gd name="connsiteY7" fmla="*/ 443631 h 471518"/>
                <a:gd name="connsiteX0" fmla="*/ 79697 w 541633"/>
                <a:gd name="connsiteY0" fmla="*/ 467785 h 467785"/>
                <a:gd name="connsiteX1" fmla="*/ 3404 w 541633"/>
                <a:gd name="connsiteY1" fmla="*/ 396982 h 467785"/>
                <a:gd name="connsiteX2" fmla="*/ 450567 w 541633"/>
                <a:gd name="connsiteY2" fmla="*/ 6391 h 467785"/>
                <a:gd name="connsiteX3" fmla="*/ 477955 w 541633"/>
                <a:gd name="connsiteY3" fmla="*/ 4 h 467785"/>
                <a:gd name="connsiteX4" fmla="*/ 529430 w 541633"/>
                <a:gd name="connsiteY4" fmla="*/ 193560 h 467785"/>
                <a:gd name="connsiteX5" fmla="*/ 450567 w 541633"/>
                <a:gd name="connsiteY5" fmla="*/ 380730 h 467785"/>
                <a:gd name="connsiteX6" fmla="*/ 282275 w 541633"/>
                <a:gd name="connsiteY6" fmla="*/ 443631 h 467785"/>
                <a:gd name="connsiteX0" fmla="*/ 79697 w 548944"/>
                <a:gd name="connsiteY0" fmla="*/ 467785 h 467785"/>
                <a:gd name="connsiteX1" fmla="*/ 3404 w 548944"/>
                <a:gd name="connsiteY1" fmla="*/ 396982 h 467785"/>
                <a:gd name="connsiteX2" fmla="*/ 450567 w 548944"/>
                <a:gd name="connsiteY2" fmla="*/ 6391 h 467785"/>
                <a:gd name="connsiteX3" fmla="*/ 477955 w 548944"/>
                <a:gd name="connsiteY3" fmla="*/ 4 h 467785"/>
                <a:gd name="connsiteX4" fmla="*/ 529430 w 548944"/>
                <a:gd name="connsiteY4" fmla="*/ 193560 h 467785"/>
                <a:gd name="connsiteX5" fmla="*/ 450567 w 548944"/>
                <a:gd name="connsiteY5" fmla="*/ 380730 h 467785"/>
                <a:gd name="connsiteX6" fmla="*/ 282275 w 548944"/>
                <a:gd name="connsiteY6" fmla="*/ 443631 h 467785"/>
                <a:gd name="connsiteX0" fmla="*/ 81654 w 548944"/>
                <a:gd name="connsiteY0" fmla="*/ 477568 h 477568"/>
                <a:gd name="connsiteX1" fmla="*/ 3404 w 548944"/>
                <a:gd name="connsiteY1" fmla="*/ 396982 h 477568"/>
                <a:gd name="connsiteX2" fmla="*/ 450567 w 548944"/>
                <a:gd name="connsiteY2" fmla="*/ 6391 h 477568"/>
                <a:gd name="connsiteX3" fmla="*/ 477955 w 548944"/>
                <a:gd name="connsiteY3" fmla="*/ 4 h 477568"/>
                <a:gd name="connsiteX4" fmla="*/ 529430 w 548944"/>
                <a:gd name="connsiteY4" fmla="*/ 193560 h 477568"/>
                <a:gd name="connsiteX5" fmla="*/ 450567 w 548944"/>
                <a:gd name="connsiteY5" fmla="*/ 380730 h 477568"/>
                <a:gd name="connsiteX6" fmla="*/ 282275 w 548944"/>
                <a:gd name="connsiteY6" fmla="*/ 443631 h 477568"/>
                <a:gd name="connsiteX0" fmla="*/ 81654 w 548944"/>
                <a:gd name="connsiteY0" fmla="*/ 477568 h 477568"/>
                <a:gd name="connsiteX1" fmla="*/ 3404 w 548944"/>
                <a:gd name="connsiteY1" fmla="*/ 396982 h 477568"/>
                <a:gd name="connsiteX2" fmla="*/ 450567 w 548944"/>
                <a:gd name="connsiteY2" fmla="*/ 6391 h 477568"/>
                <a:gd name="connsiteX3" fmla="*/ 477955 w 548944"/>
                <a:gd name="connsiteY3" fmla="*/ 4 h 477568"/>
                <a:gd name="connsiteX4" fmla="*/ 529430 w 548944"/>
                <a:gd name="connsiteY4" fmla="*/ 193560 h 477568"/>
                <a:gd name="connsiteX5" fmla="*/ 450567 w 548944"/>
                <a:gd name="connsiteY5" fmla="*/ 380730 h 477568"/>
                <a:gd name="connsiteX6" fmla="*/ 282275 w 548944"/>
                <a:gd name="connsiteY6" fmla="*/ 443631 h 477568"/>
                <a:gd name="connsiteX0" fmla="*/ 64044 w 548944"/>
                <a:gd name="connsiteY0" fmla="*/ 469741 h 469741"/>
                <a:gd name="connsiteX1" fmla="*/ 3404 w 548944"/>
                <a:gd name="connsiteY1" fmla="*/ 396982 h 469741"/>
                <a:gd name="connsiteX2" fmla="*/ 450567 w 548944"/>
                <a:gd name="connsiteY2" fmla="*/ 6391 h 469741"/>
                <a:gd name="connsiteX3" fmla="*/ 477955 w 548944"/>
                <a:gd name="connsiteY3" fmla="*/ 4 h 469741"/>
                <a:gd name="connsiteX4" fmla="*/ 529430 w 548944"/>
                <a:gd name="connsiteY4" fmla="*/ 193560 h 469741"/>
                <a:gd name="connsiteX5" fmla="*/ 450567 w 548944"/>
                <a:gd name="connsiteY5" fmla="*/ 380730 h 469741"/>
                <a:gd name="connsiteX6" fmla="*/ 282275 w 548944"/>
                <a:gd name="connsiteY6" fmla="*/ 443631 h 469741"/>
                <a:gd name="connsiteX0" fmla="*/ 64044 w 548944"/>
                <a:gd name="connsiteY0" fmla="*/ 469741 h 469741"/>
                <a:gd name="connsiteX1" fmla="*/ 3404 w 548944"/>
                <a:gd name="connsiteY1" fmla="*/ 396982 h 469741"/>
                <a:gd name="connsiteX2" fmla="*/ 450567 w 548944"/>
                <a:gd name="connsiteY2" fmla="*/ 6391 h 469741"/>
                <a:gd name="connsiteX3" fmla="*/ 477955 w 548944"/>
                <a:gd name="connsiteY3" fmla="*/ 4 h 469741"/>
                <a:gd name="connsiteX4" fmla="*/ 529430 w 548944"/>
                <a:gd name="connsiteY4" fmla="*/ 193560 h 469741"/>
                <a:gd name="connsiteX5" fmla="*/ 450567 w 548944"/>
                <a:gd name="connsiteY5" fmla="*/ 380730 h 469741"/>
                <a:gd name="connsiteX6" fmla="*/ 282275 w 548944"/>
                <a:gd name="connsiteY6" fmla="*/ 443631 h 469741"/>
                <a:gd name="connsiteX0" fmla="*/ 85568 w 548944"/>
                <a:gd name="connsiteY0" fmla="*/ 479524 h 479524"/>
                <a:gd name="connsiteX1" fmla="*/ 3404 w 548944"/>
                <a:gd name="connsiteY1" fmla="*/ 396982 h 479524"/>
                <a:gd name="connsiteX2" fmla="*/ 450567 w 548944"/>
                <a:gd name="connsiteY2" fmla="*/ 6391 h 479524"/>
                <a:gd name="connsiteX3" fmla="*/ 477955 w 548944"/>
                <a:gd name="connsiteY3" fmla="*/ 4 h 479524"/>
                <a:gd name="connsiteX4" fmla="*/ 529430 w 548944"/>
                <a:gd name="connsiteY4" fmla="*/ 193560 h 479524"/>
                <a:gd name="connsiteX5" fmla="*/ 450567 w 548944"/>
                <a:gd name="connsiteY5" fmla="*/ 380730 h 479524"/>
                <a:gd name="connsiteX6" fmla="*/ 282275 w 548944"/>
                <a:gd name="connsiteY6" fmla="*/ 443631 h 479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8944" h="479524">
                  <a:moveTo>
                    <a:pt x="85568" y="479524"/>
                  </a:moveTo>
                  <a:cubicBezTo>
                    <a:pt x="46455" y="457084"/>
                    <a:pt x="14517" y="437619"/>
                    <a:pt x="3404" y="396982"/>
                  </a:cubicBezTo>
                  <a:cubicBezTo>
                    <a:pt x="-41046" y="234433"/>
                    <a:pt x="362896" y="40294"/>
                    <a:pt x="450567" y="6391"/>
                  </a:cubicBezTo>
                  <a:cubicBezTo>
                    <a:pt x="461526" y="2153"/>
                    <a:pt x="470531" y="110"/>
                    <a:pt x="477955" y="4"/>
                  </a:cubicBezTo>
                  <a:cubicBezTo>
                    <a:pt x="529923" y="-738"/>
                    <a:pt x="504427" y="93402"/>
                    <a:pt x="529430" y="193560"/>
                  </a:cubicBezTo>
                  <a:cubicBezTo>
                    <a:pt x="558005" y="308027"/>
                    <a:pt x="571575" y="303964"/>
                    <a:pt x="450567" y="380730"/>
                  </a:cubicBezTo>
                  <a:cubicBezTo>
                    <a:pt x="420802" y="399613"/>
                    <a:pt x="352840" y="421766"/>
                    <a:pt x="282275" y="443631"/>
                  </a:cubicBezTo>
                </a:path>
              </a:pathLst>
            </a:custGeom>
            <a:pattFill prst="plaid">
              <a:fgClr>
                <a:schemeClr val="accent2">
                  <a:lumMod val="75000"/>
                </a:schemeClr>
              </a:fgClr>
              <a:bgClr>
                <a:srgbClr val="00206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24" name="楕円 1923">
              <a:extLst>
                <a:ext uri="{FF2B5EF4-FFF2-40B4-BE49-F238E27FC236}">
                  <a16:creationId xmlns:a16="http://schemas.microsoft.com/office/drawing/2014/main" id="{4038E153-45C5-4E63-8679-6164D28138D7}"/>
                </a:ext>
              </a:extLst>
            </p:cNvPr>
            <p:cNvSpPr/>
            <p:nvPr/>
          </p:nvSpPr>
          <p:spPr bwMode="auto">
            <a:xfrm rot="20323896">
              <a:off x="6174252" y="5334244"/>
              <a:ext cx="326847" cy="98508"/>
            </a:xfrm>
            <a:prstGeom prst="ellipse">
              <a:avLst/>
            </a:pr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946" name="グループ化 1945">
            <a:extLst>
              <a:ext uri="{FF2B5EF4-FFF2-40B4-BE49-F238E27FC236}">
                <a16:creationId xmlns:a16="http://schemas.microsoft.com/office/drawing/2014/main" id="{D1A409A0-F89D-42E9-9FB1-F246A0508244}"/>
              </a:ext>
            </a:extLst>
          </p:cNvPr>
          <p:cNvGrpSpPr>
            <a:grpSpLocks noChangeAspect="1"/>
          </p:cNvGrpSpPr>
          <p:nvPr/>
        </p:nvGrpSpPr>
        <p:grpSpPr>
          <a:xfrm>
            <a:off x="6149655" y="2576416"/>
            <a:ext cx="1322243" cy="1791905"/>
            <a:chOff x="5730555" y="577737"/>
            <a:chExt cx="2203738" cy="2986509"/>
          </a:xfrm>
        </p:grpSpPr>
        <p:sp>
          <p:nvSpPr>
            <p:cNvPr id="1947" name="楕円 31">
              <a:extLst>
                <a:ext uri="{FF2B5EF4-FFF2-40B4-BE49-F238E27FC236}">
                  <a16:creationId xmlns:a16="http://schemas.microsoft.com/office/drawing/2014/main" id="{2383A37D-85C4-4F3E-BB28-A7EDDFA10AF8}"/>
                </a:ext>
              </a:extLst>
            </p:cNvPr>
            <p:cNvSpPr/>
            <p:nvPr/>
          </p:nvSpPr>
          <p:spPr bwMode="auto">
            <a:xfrm rot="20833320">
              <a:off x="6011925" y="1809495"/>
              <a:ext cx="778159" cy="480708"/>
            </a:xfrm>
            <a:custGeom>
              <a:avLst/>
              <a:gdLst>
                <a:gd name="connsiteX0" fmla="*/ 0 w 119625"/>
                <a:gd name="connsiteY0" fmla="*/ 160674 h 321348"/>
                <a:gd name="connsiteX1" fmla="*/ 59813 w 119625"/>
                <a:gd name="connsiteY1" fmla="*/ 0 h 321348"/>
                <a:gd name="connsiteX2" fmla="*/ 119626 w 119625"/>
                <a:gd name="connsiteY2" fmla="*/ 160674 h 321348"/>
                <a:gd name="connsiteX3" fmla="*/ 59813 w 119625"/>
                <a:gd name="connsiteY3" fmla="*/ 321348 h 321348"/>
                <a:gd name="connsiteX4" fmla="*/ 0 w 119625"/>
                <a:gd name="connsiteY4" fmla="*/ 160674 h 321348"/>
                <a:gd name="connsiteX0" fmla="*/ 0 w 510332"/>
                <a:gd name="connsiteY0" fmla="*/ 340400 h 382789"/>
                <a:gd name="connsiteX1" fmla="*/ 447163 w 510332"/>
                <a:gd name="connsiteY1" fmla="*/ 5101 h 382789"/>
                <a:gd name="connsiteX2" fmla="*/ 506976 w 510332"/>
                <a:gd name="connsiteY2" fmla="*/ 165775 h 382789"/>
                <a:gd name="connsiteX3" fmla="*/ 447163 w 510332"/>
                <a:gd name="connsiteY3" fmla="*/ 326449 h 382789"/>
                <a:gd name="connsiteX4" fmla="*/ 0 w 510332"/>
                <a:gd name="connsiteY4" fmla="*/ 340400 h 382789"/>
                <a:gd name="connsiteX0" fmla="*/ 3380 w 513712"/>
                <a:gd name="connsiteY0" fmla="*/ 340400 h 405331"/>
                <a:gd name="connsiteX1" fmla="*/ 450543 w 513712"/>
                <a:gd name="connsiteY1" fmla="*/ 5101 h 405331"/>
                <a:gd name="connsiteX2" fmla="*/ 510356 w 513712"/>
                <a:gd name="connsiteY2" fmla="*/ 165775 h 405331"/>
                <a:gd name="connsiteX3" fmla="*/ 450543 w 513712"/>
                <a:gd name="connsiteY3" fmla="*/ 326449 h 405331"/>
                <a:gd name="connsiteX4" fmla="*/ 3380 w 513712"/>
                <a:gd name="connsiteY4" fmla="*/ 340400 h 405331"/>
                <a:gd name="connsiteX0" fmla="*/ 3404 w 529676"/>
                <a:gd name="connsiteY0" fmla="*/ 340400 h 405331"/>
                <a:gd name="connsiteX1" fmla="*/ 450567 w 529676"/>
                <a:gd name="connsiteY1" fmla="*/ 5101 h 405331"/>
                <a:gd name="connsiteX2" fmla="*/ 529430 w 529676"/>
                <a:gd name="connsiteY2" fmla="*/ 165775 h 405331"/>
                <a:gd name="connsiteX3" fmla="*/ 450567 w 529676"/>
                <a:gd name="connsiteY3" fmla="*/ 326449 h 405331"/>
                <a:gd name="connsiteX4" fmla="*/ 3404 w 529676"/>
                <a:gd name="connsiteY4" fmla="*/ 340400 h 405331"/>
                <a:gd name="connsiteX0" fmla="*/ 3404 w 541633"/>
                <a:gd name="connsiteY0" fmla="*/ 340785 h 405716"/>
                <a:gd name="connsiteX1" fmla="*/ 450567 w 541633"/>
                <a:gd name="connsiteY1" fmla="*/ 5486 h 405716"/>
                <a:gd name="connsiteX2" fmla="*/ 529430 w 541633"/>
                <a:gd name="connsiteY2" fmla="*/ 166160 h 405716"/>
                <a:gd name="connsiteX3" fmla="*/ 450567 w 541633"/>
                <a:gd name="connsiteY3" fmla="*/ 326834 h 405716"/>
                <a:gd name="connsiteX4" fmla="*/ 3404 w 541633"/>
                <a:gd name="connsiteY4" fmla="*/ 340785 h 405716"/>
                <a:gd name="connsiteX0" fmla="*/ 3515 w 619105"/>
                <a:gd name="connsiteY0" fmla="*/ 337058 h 399712"/>
                <a:gd name="connsiteX1" fmla="*/ 450678 w 619105"/>
                <a:gd name="connsiteY1" fmla="*/ 1759 h 399712"/>
                <a:gd name="connsiteX2" fmla="*/ 613733 w 619105"/>
                <a:gd name="connsiteY2" fmla="*/ 222202 h 399712"/>
                <a:gd name="connsiteX3" fmla="*/ 450678 w 619105"/>
                <a:gd name="connsiteY3" fmla="*/ 323107 h 399712"/>
                <a:gd name="connsiteX4" fmla="*/ 3515 w 619105"/>
                <a:gd name="connsiteY4" fmla="*/ 337058 h 399712"/>
                <a:gd name="connsiteX0" fmla="*/ 123 w 611692"/>
                <a:gd name="connsiteY0" fmla="*/ 244665 h 262226"/>
                <a:gd name="connsiteX1" fmla="*/ 493254 w 611692"/>
                <a:gd name="connsiteY1" fmla="*/ 2243 h 262226"/>
                <a:gd name="connsiteX2" fmla="*/ 610341 w 611692"/>
                <a:gd name="connsiteY2" fmla="*/ 129809 h 262226"/>
                <a:gd name="connsiteX3" fmla="*/ 447286 w 611692"/>
                <a:gd name="connsiteY3" fmla="*/ 230714 h 262226"/>
                <a:gd name="connsiteX4" fmla="*/ 123 w 611692"/>
                <a:gd name="connsiteY4" fmla="*/ 244665 h 262226"/>
                <a:gd name="connsiteX0" fmla="*/ 2258 w 621009"/>
                <a:gd name="connsiteY0" fmla="*/ 244954 h 323789"/>
                <a:gd name="connsiteX1" fmla="*/ 495389 w 621009"/>
                <a:gd name="connsiteY1" fmla="*/ 2532 h 323789"/>
                <a:gd name="connsiteX2" fmla="*/ 612476 w 621009"/>
                <a:gd name="connsiteY2" fmla="*/ 130098 h 323789"/>
                <a:gd name="connsiteX3" fmla="*/ 324349 w 621009"/>
                <a:gd name="connsiteY3" fmla="*/ 318957 h 323789"/>
                <a:gd name="connsiteX4" fmla="*/ 2258 w 621009"/>
                <a:gd name="connsiteY4" fmla="*/ 244954 h 323789"/>
                <a:gd name="connsiteX0" fmla="*/ 450 w 619201"/>
                <a:gd name="connsiteY0" fmla="*/ 244954 h 324512"/>
                <a:gd name="connsiteX1" fmla="*/ 493581 w 619201"/>
                <a:gd name="connsiteY1" fmla="*/ 2532 h 324512"/>
                <a:gd name="connsiteX2" fmla="*/ 610668 w 619201"/>
                <a:gd name="connsiteY2" fmla="*/ 130098 h 324512"/>
                <a:gd name="connsiteX3" fmla="*/ 322541 w 619201"/>
                <a:gd name="connsiteY3" fmla="*/ 318957 h 324512"/>
                <a:gd name="connsiteX4" fmla="*/ 450 w 619201"/>
                <a:gd name="connsiteY4" fmla="*/ 244954 h 324512"/>
                <a:gd name="connsiteX0" fmla="*/ 450 w 619201"/>
                <a:gd name="connsiteY0" fmla="*/ 244954 h 335259"/>
                <a:gd name="connsiteX1" fmla="*/ 493581 w 619201"/>
                <a:gd name="connsiteY1" fmla="*/ 2532 h 335259"/>
                <a:gd name="connsiteX2" fmla="*/ 610668 w 619201"/>
                <a:gd name="connsiteY2" fmla="*/ 130098 h 335259"/>
                <a:gd name="connsiteX3" fmla="*/ 322541 w 619201"/>
                <a:gd name="connsiteY3" fmla="*/ 318957 h 335259"/>
                <a:gd name="connsiteX4" fmla="*/ 450 w 619201"/>
                <a:gd name="connsiteY4" fmla="*/ 244954 h 335259"/>
                <a:gd name="connsiteX0" fmla="*/ 5672 w 628845"/>
                <a:gd name="connsiteY0" fmla="*/ 244847 h 308124"/>
                <a:gd name="connsiteX1" fmla="*/ 498803 w 628845"/>
                <a:gd name="connsiteY1" fmla="*/ 2425 h 308124"/>
                <a:gd name="connsiteX2" fmla="*/ 615890 w 628845"/>
                <a:gd name="connsiteY2" fmla="*/ 129991 h 308124"/>
                <a:gd name="connsiteX3" fmla="*/ 260559 w 628845"/>
                <a:gd name="connsiteY3" fmla="*/ 288427 h 308124"/>
                <a:gd name="connsiteX4" fmla="*/ 5672 w 628845"/>
                <a:gd name="connsiteY4" fmla="*/ 244847 h 308124"/>
                <a:gd name="connsiteX0" fmla="*/ 5012 w 644291"/>
                <a:gd name="connsiteY0" fmla="*/ 216353 h 290651"/>
                <a:gd name="connsiteX1" fmla="*/ 513940 w 644291"/>
                <a:gd name="connsiteY1" fmla="*/ 1507 h 290651"/>
                <a:gd name="connsiteX2" fmla="*/ 631027 w 644291"/>
                <a:gd name="connsiteY2" fmla="*/ 129073 h 290651"/>
                <a:gd name="connsiteX3" fmla="*/ 275696 w 644291"/>
                <a:gd name="connsiteY3" fmla="*/ 287509 h 290651"/>
                <a:gd name="connsiteX4" fmla="*/ 5012 w 644291"/>
                <a:gd name="connsiteY4" fmla="*/ 216353 h 290651"/>
                <a:gd name="connsiteX0" fmla="*/ 139 w 639418"/>
                <a:gd name="connsiteY0" fmla="*/ 216353 h 302083"/>
                <a:gd name="connsiteX1" fmla="*/ 509067 w 639418"/>
                <a:gd name="connsiteY1" fmla="*/ 1507 h 302083"/>
                <a:gd name="connsiteX2" fmla="*/ 626154 w 639418"/>
                <a:gd name="connsiteY2" fmla="*/ 129073 h 302083"/>
                <a:gd name="connsiteX3" fmla="*/ 270823 w 639418"/>
                <a:gd name="connsiteY3" fmla="*/ 287509 h 302083"/>
                <a:gd name="connsiteX4" fmla="*/ 139 w 639418"/>
                <a:gd name="connsiteY4" fmla="*/ 216353 h 302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9418" h="302083">
                  <a:moveTo>
                    <a:pt x="139" y="216353"/>
                  </a:moveTo>
                  <a:cubicBezTo>
                    <a:pt x="-8651" y="100665"/>
                    <a:pt x="404731" y="16054"/>
                    <a:pt x="509067" y="1507"/>
                  </a:cubicBezTo>
                  <a:cubicBezTo>
                    <a:pt x="613403" y="-13040"/>
                    <a:pt x="665861" y="81406"/>
                    <a:pt x="626154" y="129073"/>
                  </a:cubicBezTo>
                  <a:cubicBezTo>
                    <a:pt x="586447" y="176740"/>
                    <a:pt x="375159" y="272962"/>
                    <a:pt x="270823" y="287509"/>
                  </a:cubicBezTo>
                  <a:cubicBezTo>
                    <a:pt x="166487" y="302056"/>
                    <a:pt x="8929" y="332041"/>
                    <a:pt x="139" y="216353"/>
                  </a:cubicBezTo>
                  <a:close/>
                </a:path>
              </a:pathLst>
            </a:custGeom>
            <a:pattFill prst="plaid">
              <a:fgClr>
                <a:schemeClr val="accent2">
                  <a:lumMod val="75000"/>
                </a:schemeClr>
              </a:fgClr>
              <a:bgClr>
                <a:srgbClr val="00206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948" name="グループ化 1947">
              <a:extLst>
                <a:ext uri="{FF2B5EF4-FFF2-40B4-BE49-F238E27FC236}">
                  <a16:creationId xmlns:a16="http://schemas.microsoft.com/office/drawing/2014/main" id="{6341200A-81E6-4676-8B23-E197A0A05546}"/>
                </a:ext>
              </a:extLst>
            </p:cNvPr>
            <p:cNvGrpSpPr/>
            <p:nvPr/>
          </p:nvGrpSpPr>
          <p:grpSpPr>
            <a:xfrm>
              <a:off x="5730555" y="2784646"/>
              <a:ext cx="2203738" cy="779600"/>
              <a:chOff x="5727881" y="2793297"/>
              <a:chExt cx="2203738" cy="779600"/>
            </a:xfrm>
          </p:grpSpPr>
          <p:grpSp>
            <p:nvGrpSpPr>
              <p:cNvPr id="1989" name="グループ化 1988">
                <a:extLst>
                  <a:ext uri="{FF2B5EF4-FFF2-40B4-BE49-F238E27FC236}">
                    <a16:creationId xmlns:a16="http://schemas.microsoft.com/office/drawing/2014/main" id="{72018F2E-CBD5-46D3-91B4-B60CAC94DF71}"/>
                  </a:ext>
                </a:extLst>
              </p:cNvPr>
              <p:cNvGrpSpPr/>
              <p:nvPr/>
            </p:nvGrpSpPr>
            <p:grpSpPr>
              <a:xfrm>
                <a:off x="5727881" y="2793297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1991" name="グループ化 1990">
                  <a:extLst>
                    <a:ext uri="{FF2B5EF4-FFF2-40B4-BE49-F238E27FC236}">
                      <a16:creationId xmlns:a16="http://schemas.microsoft.com/office/drawing/2014/main" id="{376DA965-7F29-4910-907A-3D3A6A734CB8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1993" name="フリーフォーム: 図形 1992">
                    <a:extLst>
                      <a:ext uri="{FF2B5EF4-FFF2-40B4-BE49-F238E27FC236}">
                        <a16:creationId xmlns:a16="http://schemas.microsoft.com/office/drawing/2014/main" id="{B7349334-AFE6-46AA-AD9D-9ECBD899C167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94" name="フリーフォーム: 図形 1993">
                    <a:extLst>
                      <a:ext uri="{FF2B5EF4-FFF2-40B4-BE49-F238E27FC236}">
                        <a16:creationId xmlns:a16="http://schemas.microsoft.com/office/drawing/2014/main" id="{8C3505AF-8B11-46C2-80F2-5B23201AF233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95" name="フリーフォーム: 図形 1994">
                    <a:extLst>
                      <a:ext uri="{FF2B5EF4-FFF2-40B4-BE49-F238E27FC236}">
                        <a16:creationId xmlns:a16="http://schemas.microsoft.com/office/drawing/2014/main" id="{8A9AD9A3-E679-4812-A495-F65BD655BE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rgbClr val="CC99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92" name="フリーフォーム: 図形 1991">
                  <a:extLst>
                    <a:ext uri="{FF2B5EF4-FFF2-40B4-BE49-F238E27FC236}">
                      <a16:creationId xmlns:a16="http://schemas.microsoft.com/office/drawing/2014/main" id="{9BE79A13-2B01-4C0A-87B3-068BAD0DA4B6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90" name="フリーフォーム: 図形 1989">
                <a:extLst>
                  <a:ext uri="{FF2B5EF4-FFF2-40B4-BE49-F238E27FC236}">
                    <a16:creationId xmlns:a16="http://schemas.microsoft.com/office/drawing/2014/main" id="{55E1FAEF-2E3F-43D5-B9F2-4AA1F6789556}"/>
                  </a:ext>
                </a:extLst>
              </p:cNvPr>
              <p:cNvSpPr/>
              <p:nvPr/>
            </p:nvSpPr>
            <p:spPr bwMode="auto">
              <a:xfrm>
                <a:off x="5999258" y="2853942"/>
                <a:ext cx="1654026" cy="599620"/>
              </a:xfrm>
              <a:custGeom>
                <a:avLst/>
                <a:gdLst>
                  <a:gd name="connsiteX0" fmla="*/ 177100 w 1654026"/>
                  <a:gd name="connsiteY0" fmla="*/ 0 h 599620"/>
                  <a:gd name="connsiteX1" fmla="*/ 356650 w 1654026"/>
                  <a:gd name="connsiteY1" fmla="*/ 19616 h 599620"/>
                  <a:gd name="connsiteX2" fmla="*/ 832181 w 1654026"/>
                  <a:gd name="connsiteY2" fmla="*/ 147035 h 599620"/>
                  <a:gd name="connsiteX3" fmla="*/ 1307720 w 1654026"/>
                  <a:gd name="connsiteY3" fmla="*/ 19614 h 599620"/>
                  <a:gd name="connsiteX4" fmla="*/ 1459467 w 1654026"/>
                  <a:gd name="connsiteY4" fmla="*/ 3035 h 599620"/>
                  <a:gd name="connsiteX5" fmla="*/ 1464658 w 1654026"/>
                  <a:gd name="connsiteY5" fmla="*/ 9295 h 599620"/>
                  <a:gd name="connsiteX6" fmla="*/ 1640950 w 1654026"/>
                  <a:gd name="connsiteY6" fmla="*/ 335447 h 599620"/>
                  <a:gd name="connsiteX7" fmla="*/ 1654026 w 1654026"/>
                  <a:gd name="connsiteY7" fmla="*/ 360429 h 599620"/>
                  <a:gd name="connsiteX8" fmla="*/ 1605189 w 1654026"/>
                  <a:gd name="connsiteY8" fmla="*/ 400462 h 599620"/>
                  <a:gd name="connsiteX9" fmla="*/ 1538387 w 1654026"/>
                  <a:gd name="connsiteY9" fmla="*/ 428952 h 599620"/>
                  <a:gd name="connsiteX10" fmla="*/ 940187 w 1654026"/>
                  <a:gd name="connsiteY10" fmla="*/ 589241 h 599620"/>
                  <a:gd name="connsiteX11" fmla="*/ 934201 w 1654026"/>
                  <a:gd name="connsiteY11" fmla="*/ 585285 h 599620"/>
                  <a:gd name="connsiteX12" fmla="*/ 898358 w 1654026"/>
                  <a:gd name="connsiteY12" fmla="*/ 594404 h 599620"/>
                  <a:gd name="connsiteX13" fmla="*/ 800991 w 1654026"/>
                  <a:gd name="connsiteY13" fmla="*/ 598404 h 599620"/>
                  <a:gd name="connsiteX14" fmla="*/ 737913 w 1654026"/>
                  <a:gd name="connsiteY14" fmla="*/ 585786 h 599620"/>
                  <a:gd name="connsiteX15" fmla="*/ 732888 w 1654026"/>
                  <a:gd name="connsiteY15" fmla="*/ 583491 h 599620"/>
                  <a:gd name="connsiteX16" fmla="*/ 724183 w 1654026"/>
                  <a:gd name="connsiteY16" fmla="*/ 589243 h 599620"/>
                  <a:gd name="connsiteX17" fmla="*/ 125983 w 1654026"/>
                  <a:gd name="connsiteY17" fmla="*/ 428954 h 599620"/>
                  <a:gd name="connsiteX18" fmla="*/ 5462 w 1654026"/>
                  <a:gd name="connsiteY18" fmla="*/ 356429 h 599620"/>
                  <a:gd name="connsiteX19" fmla="*/ 0 w 1654026"/>
                  <a:gd name="connsiteY19" fmla="*/ 348471 h 599620"/>
                  <a:gd name="connsiteX20" fmla="*/ 3548 w 1654026"/>
                  <a:gd name="connsiteY20" fmla="*/ 341050 h 599620"/>
                  <a:gd name="connsiteX21" fmla="*/ 158266 w 1654026"/>
                  <a:gd name="connsiteY21" fmla="*/ 27226 h 59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4026" h="599620">
                    <a:moveTo>
                      <a:pt x="177100" y="0"/>
                    </a:moveTo>
                    <a:lnTo>
                      <a:pt x="356650" y="19616"/>
                    </a:lnTo>
                    <a:lnTo>
                      <a:pt x="832181" y="147035"/>
                    </a:lnTo>
                    <a:lnTo>
                      <a:pt x="1307720" y="19614"/>
                    </a:lnTo>
                    <a:lnTo>
                      <a:pt x="1459467" y="3035"/>
                    </a:lnTo>
                    <a:lnTo>
                      <a:pt x="1464658" y="9295"/>
                    </a:lnTo>
                    <a:cubicBezTo>
                      <a:pt x="1511505" y="97785"/>
                      <a:pt x="1581775" y="224180"/>
                      <a:pt x="1640950" y="335447"/>
                    </a:cubicBezTo>
                    <a:lnTo>
                      <a:pt x="1654026" y="360429"/>
                    </a:lnTo>
                    <a:lnTo>
                      <a:pt x="1605189" y="400462"/>
                    </a:lnTo>
                    <a:cubicBezTo>
                      <a:pt x="1584971" y="412762"/>
                      <a:pt x="1562572" y="422472"/>
                      <a:pt x="1538387" y="428952"/>
                    </a:cubicBezTo>
                    <a:lnTo>
                      <a:pt x="940187" y="589241"/>
                    </a:lnTo>
                    <a:lnTo>
                      <a:pt x="934201" y="585285"/>
                    </a:lnTo>
                    <a:lnTo>
                      <a:pt x="898358" y="594404"/>
                    </a:lnTo>
                    <a:cubicBezTo>
                      <a:pt x="864288" y="599451"/>
                      <a:pt x="830564" y="600947"/>
                      <a:pt x="800991" y="598404"/>
                    </a:cubicBezTo>
                    <a:cubicBezTo>
                      <a:pt x="778811" y="596497"/>
                      <a:pt x="757634" y="592157"/>
                      <a:pt x="737913" y="585786"/>
                    </a:cubicBezTo>
                    <a:lnTo>
                      <a:pt x="732888" y="583491"/>
                    </a:lnTo>
                    <a:lnTo>
                      <a:pt x="724183" y="589243"/>
                    </a:lnTo>
                    <a:lnTo>
                      <a:pt x="125983" y="428954"/>
                    </a:lnTo>
                    <a:cubicBezTo>
                      <a:pt x="77614" y="415994"/>
                      <a:pt x="36387" y="390116"/>
                      <a:pt x="5462" y="356429"/>
                    </a:cubicBezTo>
                    <a:lnTo>
                      <a:pt x="0" y="348471"/>
                    </a:lnTo>
                    <a:lnTo>
                      <a:pt x="3548" y="341050"/>
                    </a:lnTo>
                    <a:cubicBezTo>
                      <a:pt x="55532" y="233893"/>
                      <a:pt x="116761" y="112727"/>
                      <a:pt x="158266" y="2722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949" name="グループ化 1948">
              <a:extLst>
                <a:ext uri="{FF2B5EF4-FFF2-40B4-BE49-F238E27FC236}">
                  <a16:creationId xmlns:a16="http://schemas.microsoft.com/office/drawing/2014/main" id="{6F61FE0A-2E4E-4920-BD49-2806C42803B6}"/>
                </a:ext>
              </a:extLst>
            </p:cNvPr>
            <p:cNvGrpSpPr/>
            <p:nvPr/>
          </p:nvGrpSpPr>
          <p:grpSpPr>
            <a:xfrm>
              <a:off x="6021008" y="2492837"/>
              <a:ext cx="1629948" cy="894589"/>
              <a:chOff x="5975485" y="4404101"/>
              <a:chExt cx="1774849" cy="894589"/>
            </a:xfrm>
          </p:grpSpPr>
          <p:sp>
            <p:nvSpPr>
              <p:cNvPr id="1986" name="フリーフォーム: 図形 1985">
                <a:extLst>
                  <a:ext uri="{FF2B5EF4-FFF2-40B4-BE49-F238E27FC236}">
                    <a16:creationId xmlns:a16="http://schemas.microsoft.com/office/drawing/2014/main" id="{9D93E80A-748A-4E87-9B56-01473115E09F}"/>
                  </a:ext>
                </a:extLst>
              </p:cNvPr>
              <p:cNvSpPr/>
              <p:nvPr/>
            </p:nvSpPr>
            <p:spPr bwMode="auto">
              <a:xfrm rot="5694883">
                <a:off x="6419321" y="3967574"/>
                <a:ext cx="894485" cy="1767540"/>
              </a:xfrm>
              <a:custGeom>
                <a:avLst/>
                <a:gdLst>
                  <a:gd name="connsiteX0" fmla="*/ 19335 w 894485"/>
                  <a:gd name="connsiteY0" fmla="*/ 933185 h 1767540"/>
                  <a:gd name="connsiteX1" fmla="*/ 24757 w 894485"/>
                  <a:gd name="connsiteY1" fmla="*/ 312173 h 1767540"/>
                  <a:gd name="connsiteX2" fmla="*/ 119977 w 894485"/>
                  <a:gd name="connsiteY2" fmla="*/ 316592 h 1767540"/>
                  <a:gd name="connsiteX3" fmla="*/ 193520 w 894485"/>
                  <a:gd name="connsiteY3" fmla="*/ 339564 h 1767540"/>
                  <a:gd name="connsiteX4" fmla="*/ 214847 w 894485"/>
                  <a:gd name="connsiteY4" fmla="*/ 219654 h 1767540"/>
                  <a:gd name="connsiteX5" fmla="*/ 226530 w 894485"/>
                  <a:gd name="connsiteY5" fmla="*/ 184084 h 1767540"/>
                  <a:gd name="connsiteX6" fmla="*/ 225095 w 894485"/>
                  <a:gd name="connsiteY6" fmla="*/ 176801 h 1767540"/>
                  <a:gd name="connsiteX7" fmla="*/ 289383 w 894485"/>
                  <a:gd name="connsiteY7" fmla="*/ 60338 h 1767540"/>
                  <a:gd name="connsiteX8" fmla="*/ 366186 w 894485"/>
                  <a:gd name="connsiteY8" fmla="*/ 12304 h 1767540"/>
                  <a:gd name="connsiteX9" fmla="*/ 455932 w 894485"/>
                  <a:gd name="connsiteY9" fmla="*/ 0 h 1767540"/>
                  <a:gd name="connsiteX10" fmla="*/ 662482 w 894485"/>
                  <a:gd name="connsiteY10" fmla="*/ 162125 h 1767540"/>
                  <a:gd name="connsiteX11" fmla="*/ 873430 w 894485"/>
                  <a:gd name="connsiteY11" fmla="*/ 744394 h 1767540"/>
                  <a:gd name="connsiteX12" fmla="*/ 870002 w 894485"/>
                  <a:gd name="connsiteY12" fmla="*/ 750696 h 1767540"/>
                  <a:gd name="connsiteX13" fmla="*/ 882158 w 894485"/>
                  <a:gd name="connsiteY13" fmla="*/ 785627 h 1767540"/>
                  <a:gd name="connsiteX14" fmla="*/ 894485 w 894485"/>
                  <a:gd name="connsiteY14" fmla="*/ 882293 h 1767540"/>
                  <a:gd name="connsiteX15" fmla="*/ 884344 w 894485"/>
                  <a:gd name="connsiteY15" fmla="*/ 950013 h 1767540"/>
                  <a:gd name="connsiteX16" fmla="*/ 891937 w 894485"/>
                  <a:gd name="connsiteY16" fmla="*/ 959603 h 1767540"/>
                  <a:gd name="connsiteX17" fmla="*/ 783488 w 894485"/>
                  <a:gd name="connsiteY17" fmla="*/ 1569337 h 1767540"/>
                  <a:gd name="connsiteX18" fmla="*/ 607648 w 894485"/>
                  <a:gd name="connsiteY18" fmla="*/ 1764342 h 1767540"/>
                  <a:gd name="connsiteX19" fmla="*/ 517119 w 894485"/>
                  <a:gd name="connsiteY19" fmla="*/ 1767540 h 1767540"/>
                  <a:gd name="connsiteX20" fmla="*/ 433244 w 894485"/>
                  <a:gd name="connsiteY20" fmla="*/ 1733323 h 1767540"/>
                  <a:gd name="connsiteX21" fmla="*/ 384284 w 894485"/>
                  <a:gd name="connsiteY21" fmla="*/ 1687835 h 1767540"/>
                  <a:gd name="connsiteX22" fmla="*/ 378301 w 894485"/>
                  <a:gd name="connsiteY22" fmla="*/ 1677658 h 1767540"/>
                  <a:gd name="connsiteX23" fmla="*/ 367896 w 894485"/>
                  <a:gd name="connsiteY23" fmla="*/ 1666980 h 1767540"/>
                  <a:gd name="connsiteX24" fmla="*/ 333787 w 894485"/>
                  <a:gd name="connsiteY24" fmla="*/ 1602865 h 1767540"/>
                  <a:gd name="connsiteX25" fmla="*/ 292730 w 894485"/>
                  <a:gd name="connsiteY25" fmla="*/ 1489535 h 1767540"/>
                  <a:gd name="connsiteX26" fmla="*/ 288096 w 894485"/>
                  <a:gd name="connsiteY26" fmla="*/ 1492967 h 1767540"/>
                  <a:gd name="connsiteX27" fmla="*/ 130694 w 894485"/>
                  <a:gd name="connsiteY27" fmla="*/ 1544156 h 1767540"/>
                  <a:gd name="connsiteX28" fmla="*/ 19335 w 894485"/>
                  <a:gd name="connsiteY28" fmla="*/ 933185 h 1767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94485" h="1767540">
                    <a:moveTo>
                      <a:pt x="19335" y="933185"/>
                    </a:moveTo>
                    <a:cubicBezTo>
                      <a:pt x="-4942" y="650856"/>
                      <a:pt x="-9756" y="366852"/>
                      <a:pt x="24757" y="312173"/>
                    </a:cubicBezTo>
                    <a:cubicBezTo>
                      <a:pt x="57006" y="309400"/>
                      <a:pt x="88862" y="311001"/>
                      <a:pt x="119977" y="316592"/>
                    </a:cubicBezTo>
                    <a:lnTo>
                      <a:pt x="193520" y="339564"/>
                    </a:lnTo>
                    <a:lnTo>
                      <a:pt x="214847" y="219654"/>
                    </a:lnTo>
                    <a:lnTo>
                      <a:pt x="226530" y="184084"/>
                    </a:lnTo>
                    <a:lnTo>
                      <a:pt x="225095" y="176801"/>
                    </a:lnTo>
                    <a:cubicBezTo>
                      <a:pt x="235018" y="132162"/>
                      <a:pt x="257242" y="91502"/>
                      <a:pt x="289383" y="60338"/>
                    </a:cubicBezTo>
                    <a:lnTo>
                      <a:pt x="366186" y="12304"/>
                    </a:lnTo>
                    <a:lnTo>
                      <a:pt x="455932" y="0"/>
                    </a:lnTo>
                    <a:cubicBezTo>
                      <a:pt x="545221" y="6692"/>
                      <a:pt x="628368" y="67963"/>
                      <a:pt x="662482" y="162125"/>
                    </a:cubicBezTo>
                    <a:lnTo>
                      <a:pt x="873430" y="744394"/>
                    </a:lnTo>
                    <a:lnTo>
                      <a:pt x="870002" y="750696"/>
                    </a:lnTo>
                    <a:lnTo>
                      <a:pt x="882158" y="785627"/>
                    </a:lnTo>
                    <a:cubicBezTo>
                      <a:pt x="890105" y="819139"/>
                      <a:pt x="894485" y="852611"/>
                      <a:pt x="894485" y="882293"/>
                    </a:cubicBezTo>
                    <a:lnTo>
                      <a:pt x="884344" y="950013"/>
                    </a:lnTo>
                    <a:lnTo>
                      <a:pt x="891937" y="959603"/>
                    </a:lnTo>
                    <a:lnTo>
                      <a:pt x="783488" y="1569337"/>
                    </a:lnTo>
                    <a:cubicBezTo>
                      <a:pt x="765950" y="1667940"/>
                      <a:pt x="694483" y="1742506"/>
                      <a:pt x="607648" y="1764342"/>
                    </a:cubicBezTo>
                    <a:lnTo>
                      <a:pt x="517119" y="1767540"/>
                    </a:lnTo>
                    <a:lnTo>
                      <a:pt x="433244" y="1733323"/>
                    </a:lnTo>
                    <a:cubicBezTo>
                      <a:pt x="414749" y="1720713"/>
                      <a:pt x="398291" y="1705341"/>
                      <a:pt x="384284" y="1687835"/>
                    </a:cubicBezTo>
                    <a:lnTo>
                      <a:pt x="378301" y="1677658"/>
                    </a:lnTo>
                    <a:lnTo>
                      <a:pt x="367896" y="1666980"/>
                    </a:lnTo>
                    <a:cubicBezTo>
                      <a:pt x="353908" y="1647890"/>
                      <a:pt x="342315" y="1626405"/>
                      <a:pt x="333787" y="1602865"/>
                    </a:cubicBezTo>
                    <a:lnTo>
                      <a:pt x="292730" y="1489535"/>
                    </a:lnTo>
                    <a:lnTo>
                      <a:pt x="288096" y="1492967"/>
                    </a:lnTo>
                    <a:cubicBezTo>
                      <a:pt x="240093" y="1521454"/>
                      <a:pt x="187130" y="1539303"/>
                      <a:pt x="130694" y="1544156"/>
                    </a:cubicBezTo>
                    <a:cubicBezTo>
                      <a:pt x="87353" y="1496171"/>
                      <a:pt x="43613" y="1215515"/>
                      <a:pt x="19335" y="933185"/>
                    </a:cubicBezTo>
                    <a:close/>
                  </a:path>
                </a:pathLst>
              </a:custGeom>
              <a:pattFill prst="plaid">
                <a:fgClr>
                  <a:schemeClr val="accent2">
                    <a:lumMod val="75000"/>
                  </a:schemeClr>
                </a:fgClr>
                <a:bgClr>
                  <a:srgbClr val="00206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87" name="フリーフォーム: 図形 1986">
                <a:extLst>
                  <a:ext uri="{FF2B5EF4-FFF2-40B4-BE49-F238E27FC236}">
                    <a16:creationId xmlns:a16="http://schemas.microsoft.com/office/drawing/2014/main" id="{61DD424B-B657-4D5A-8157-D44E78BE2A92}"/>
                  </a:ext>
                </a:extLst>
              </p:cNvPr>
              <p:cNvSpPr/>
              <p:nvPr/>
            </p:nvSpPr>
            <p:spPr bwMode="auto">
              <a:xfrm>
                <a:off x="5975485" y="4890730"/>
                <a:ext cx="1772565" cy="407960"/>
              </a:xfrm>
              <a:custGeom>
                <a:avLst/>
                <a:gdLst>
                  <a:gd name="connsiteX0" fmla="*/ 1770278 w 1772565"/>
                  <a:gd name="connsiteY0" fmla="*/ 0 h 407960"/>
                  <a:gd name="connsiteX1" fmla="*/ 1772565 w 1772565"/>
                  <a:gd name="connsiteY1" fmla="*/ 45268 h 407960"/>
                  <a:gd name="connsiteX2" fmla="*/ 1593340 w 1772565"/>
                  <a:gd name="connsiteY2" fmla="*/ 237169 h 407960"/>
                  <a:gd name="connsiteX3" fmla="*/ 995140 w 1772565"/>
                  <a:gd name="connsiteY3" fmla="*/ 397457 h 407960"/>
                  <a:gd name="connsiteX4" fmla="*/ 988814 w 1772565"/>
                  <a:gd name="connsiteY4" fmla="*/ 393277 h 407960"/>
                  <a:gd name="connsiteX5" fmla="*/ 951600 w 1772565"/>
                  <a:gd name="connsiteY5" fmla="*/ 402744 h 407960"/>
                  <a:gd name="connsiteX6" fmla="*/ 854233 w 1772565"/>
                  <a:gd name="connsiteY6" fmla="*/ 406744 h 407960"/>
                  <a:gd name="connsiteX7" fmla="*/ 787631 w 1772565"/>
                  <a:gd name="connsiteY7" fmla="*/ 390839 h 407960"/>
                  <a:gd name="connsiteX8" fmla="*/ 777425 w 1772565"/>
                  <a:gd name="connsiteY8" fmla="*/ 397583 h 407960"/>
                  <a:gd name="connsiteX9" fmla="*/ 179225 w 1772565"/>
                  <a:gd name="connsiteY9" fmla="*/ 237295 h 407960"/>
                  <a:gd name="connsiteX10" fmla="*/ 0 w 1772565"/>
                  <a:gd name="connsiteY10" fmla="*/ 45394 h 407960"/>
                  <a:gd name="connsiteX11" fmla="*/ 2287 w 1772565"/>
                  <a:gd name="connsiteY11" fmla="*/ 126 h 407960"/>
                  <a:gd name="connsiteX12" fmla="*/ 20440 w 1772565"/>
                  <a:gd name="connsiteY12" fmla="*/ 56634 h 407960"/>
                  <a:gd name="connsiteX13" fmla="*/ 179225 w 1772565"/>
                  <a:gd name="connsiteY13" fmla="*/ 184907 h 407960"/>
                  <a:gd name="connsiteX14" fmla="*/ 777425 w 1772565"/>
                  <a:gd name="connsiteY14" fmla="*/ 345195 h 407960"/>
                  <a:gd name="connsiteX15" fmla="*/ 787631 w 1772565"/>
                  <a:gd name="connsiteY15" fmla="*/ 338451 h 407960"/>
                  <a:gd name="connsiteX16" fmla="*/ 854233 w 1772565"/>
                  <a:gd name="connsiteY16" fmla="*/ 354356 h 407960"/>
                  <a:gd name="connsiteX17" fmla="*/ 951600 w 1772565"/>
                  <a:gd name="connsiteY17" fmla="*/ 350356 h 407960"/>
                  <a:gd name="connsiteX18" fmla="*/ 988814 w 1772565"/>
                  <a:gd name="connsiteY18" fmla="*/ 340889 h 407960"/>
                  <a:gd name="connsiteX19" fmla="*/ 995140 w 1772565"/>
                  <a:gd name="connsiteY19" fmla="*/ 345069 h 407960"/>
                  <a:gd name="connsiteX20" fmla="*/ 1593340 w 1772565"/>
                  <a:gd name="connsiteY20" fmla="*/ 184781 h 407960"/>
                  <a:gd name="connsiteX21" fmla="*/ 1752126 w 1772565"/>
                  <a:gd name="connsiteY21" fmla="*/ 56508 h 4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72565" h="407960">
                    <a:moveTo>
                      <a:pt x="1770278" y="0"/>
                    </a:moveTo>
                    <a:lnTo>
                      <a:pt x="1772565" y="45268"/>
                    </a:lnTo>
                    <a:cubicBezTo>
                      <a:pt x="1758249" y="133655"/>
                      <a:pt x="1690079" y="211248"/>
                      <a:pt x="1593340" y="237169"/>
                    </a:cubicBezTo>
                    <a:lnTo>
                      <a:pt x="995140" y="397457"/>
                    </a:lnTo>
                    <a:lnTo>
                      <a:pt x="988814" y="393277"/>
                    </a:lnTo>
                    <a:lnTo>
                      <a:pt x="951600" y="402744"/>
                    </a:lnTo>
                    <a:cubicBezTo>
                      <a:pt x="917530" y="407791"/>
                      <a:pt x="883806" y="409287"/>
                      <a:pt x="854233" y="406744"/>
                    </a:cubicBezTo>
                    <a:lnTo>
                      <a:pt x="787631" y="390839"/>
                    </a:lnTo>
                    <a:lnTo>
                      <a:pt x="777425" y="397583"/>
                    </a:lnTo>
                    <a:lnTo>
                      <a:pt x="179225" y="237295"/>
                    </a:lnTo>
                    <a:cubicBezTo>
                      <a:pt x="82486" y="211374"/>
                      <a:pt x="14317" y="133781"/>
                      <a:pt x="0" y="45394"/>
                    </a:cubicBezTo>
                    <a:lnTo>
                      <a:pt x="2287" y="126"/>
                    </a:lnTo>
                    <a:lnTo>
                      <a:pt x="20440" y="56634"/>
                    </a:lnTo>
                    <a:cubicBezTo>
                      <a:pt x="50187" y="116960"/>
                      <a:pt x="106671" y="165466"/>
                      <a:pt x="179225" y="184907"/>
                    </a:cubicBezTo>
                    <a:lnTo>
                      <a:pt x="777425" y="345195"/>
                    </a:lnTo>
                    <a:lnTo>
                      <a:pt x="787631" y="338451"/>
                    </a:lnTo>
                    <a:lnTo>
                      <a:pt x="854233" y="354356"/>
                    </a:lnTo>
                    <a:cubicBezTo>
                      <a:pt x="883806" y="356899"/>
                      <a:pt x="917530" y="355403"/>
                      <a:pt x="951600" y="350356"/>
                    </a:cubicBezTo>
                    <a:lnTo>
                      <a:pt x="988814" y="340889"/>
                    </a:lnTo>
                    <a:lnTo>
                      <a:pt x="995140" y="345069"/>
                    </a:lnTo>
                    <a:lnTo>
                      <a:pt x="1593340" y="184781"/>
                    </a:lnTo>
                    <a:cubicBezTo>
                      <a:pt x="1665894" y="165340"/>
                      <a:pt x="1722379" y="116834"/>
                      <a:pt x="1752126" y="56508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88" name="フリーフォーム: 図形 1987">
                <a:extLst>
                  <a:ext uri="{FF2B5EF4-FFF2-40B4-BE49-F238E27FC236}">
                    <a16:creationId xmlns:a16="http://schemas.microsoft.com/office/drawing/2014/main" id="{EAC376DF-BF8E-4481-A965-61049741FCF4}"/>
                  </a:ext>
                </a:extLst>
              </p:cNvPr>
              <p:cNvSpPr/>
              <p:nvPr/>
            </p:nvSpPr>
            <p:spPr bwMode="auto">
              <a:xfrm flipV="1">
                <a:off x="6080439" y="4597897"/>
                <a:ext cx="1488575" cy="240620"/>
              </a:xfrm>
              <a:custGeom>
                <a:avLst/>
                <a:gdLst>
                  <a:gd name="connsiteX0" fmla="*/ 184576 w 1488575"/>
                  <a:gd name="connsiteY0" fmla="*/ 240620 h 240620"/>
                  <a:gd name="connsiteX1" fmla="*/ 192056 w 1488575"/>
                  <a:gd name="connsiteY1" fmla="*/ 239357 h 240620"/>
                  <a:gd name="connsiteX2" fmla="*/ 781093 w 1488575"/>
                  <a:gd name="connsiteY2" fmla="*/ 81525 h 240620"/>
                  <a:gd name="connsiteX3" fmla="*/ 1365373 w 1488575"/>
                  <a:gd name="connsiteY3" fmla="*/ 238083 h 240620"/>
                  <a:gd name="connsiteX4" fmla="*/ 1350066 w 1488575"/>
                  <a:gd name="connsiteY4" fmla="*/ 200689 h 240620"/>
                  <a:gd name="connsiteX5" fmla="*/ 1467708 w 1488575"/>
                  <a:gd name="connsiteY5" fmla="*/ 169167 h 240620"/>
                  <a:gd name="connsiteX6" fmla="*/ 1488575 w 1488575"/>
                  <a:gd name="connsiteY6" fmla="*/ 160268 h 240620"/>
                  <a:gd name="connsiteX7" fmla="*/ 1477660 w 1488575"/>
                  <a:gd name="connsiteY7" fmla="*/ 163414 h 240620"/>
                  <a:gd name="connsiteX8" fmla="*/ 1418864 w 1488575"/>
                  <a:gd name="connsiteY8" fmla="*/ 166104 h 240620"/>
                  <a:gd name="connsiteX9" fmla="*/ 1370600 w 1488575"/>
                  <a:gd name="connsiteY9" fmla="*/ 157958 h 240620"/>
                  <a:gd name="connsiteX10" fmla="*/ 781093 w 1488575"/>
                  <a:gd name="connsiteY10" fmla="*/ 0 h 240620"/>
                  <a:gd name="connsiteX11" fmla="*/ 192056 w 1488575"/>
                  <a:gd name="connsiteY11" fmla="*/ 157832 h 240620"/>
                  <a:gd name="connsiteX12" fmla="*/ 143791 w 1488575"/>
                  <a:gd name="connsiteY12" fmla="*/ 165978 h 240620"/>
                  <a:gd name="connsiteX13" fmla="*/ 30050 w 1488575"/>
                  <a:gd name="connsiteY13" fmla="*/ 147448 h 240620"/>
                  <a:gd name="connsiteX14" fmla="*/ 0 w 1488575"/>
                  <a:gd name="connsiteY14" fmla="*/ 130356 h 240620"/>
                  <a:gd name="connsiteX15" fmla="*/ 12591 w 1488575"/>
                  <a:gd name="connsiteY15" fmla="*/ 140678 h 240620"/>
                  <a:gd name="connsiteX16" fmla="*/ 79393 w 1488575"/>
                  <a:gd name="connsiteY16" fmla="*/ 169168 h 240620"/>
                  <a:gd name="connsiteX17" fmla="*/ 195823 w 1488575"/>
                  <a:gd name="connsiteY17" fmla="*/ 200365 h 240620"/>
                  <a:gd name="connsiteX18" fmla="*/ 192801 w 1488575"/>
                  <a:gd name="connsiteY18" fmla="*/ 205276 h 24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8575" h="240620">
                    <a:moveTo>
                      <a:pt x="184576" y="240620"/>
                    </a:moveTo>
                    <a:lnTo>
                      <a:pt x="192056" y="239357"/>
                    </a:lnTo>
                    <a:lnTo>
                      <a:pt x="781093" y="81525"/>
                    </a:lnTo>
                    <a:lnTo>
                      <a:pt x="1365373" y="238083"/>
                    </a:lnTo>
                    <a:lnTo>
                      <a:pt x="1350066" y="200689"/>
                    </a:lnTo>
                    <a:lnTo>
                      <a:pt x="1467708" y="169167"/>
                    </a:lnTo>
                    <a:lnTo>
                      <a:pt x="1488575" y="160268"/>
                    </a:lnTo>
                    <a:lnTo>
                      <a:pt x="1477660" y="163414"/>
                    </a:lnTo>
                    <a:cubicBezTo>
                      <a:pt x="1458575" y="166571"/>
                      <a:pt x="1438849" y="167537"/>
                      <a:pt x="1418864" y="166104"/>
                    </a:cubicBezTo>
                    <a:cubicBezTo>
                      <a:pt x="1402876" y="164959"/>
                      <a:pt x="1386722" y="162278"/>
                      <a:pt x="1370600" y="157958"/>
                    </a:cubicBezTo>
                    <a:lnTo>
                      <a:pt x="781093" y="0"/>
                    </a:lnTo>
                    <a:lnTo>
                      <a:pt x="192056" y="157832"/>
                    </a:lnTo>
                    <a:cubicBezTo>
                      <a:pt x="175933" y="162152"/>
                      <a:pt x="159780" y="164832"/>
                      <a:pt x="143791" y="165978"/>
                    </a:cubicBezTo>
                    <a:cubicBezTo>
                      <a:pt x="103822" y="168843"/>
                      <a:pt x="64887" y="162117"/>
                      <a:pt x="30050" y="147448"/>
                    </a:cubicBezTo>
                    <a:lnTo>
                      <a:pt x="0" y="130356"/>
                    </a:lnTo>
                    <a:lnTo>
                      <a:pt x="12591" y="140678"/>
                    </a:lnTo>
                    <a:cubicBezTo>
                      <a:pt x="32810" y="152978"/>
                      <a:pt x="55209" y="162688"/>
                      <a:pt x="79393" y="169168"/>
                    </a:cubicBezTo>
                    <a:lnTo>
                      <a:pt x="195823" y="200365"/>
                    </a:lnTo>
                    <a:lnTo>
                      <a:pt x="192801" y="205276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950" name="グループ化 1949">
              <a:extLst>
                <a:ext uri="{FF2B5EF4-FFF2-40B4-BE49-F238E27FC236}">
                  <a16:creationId xmlns:a16="http://schemas.microsoft.com/office/drawing/2014/main" id="{8AD51568-0162-4BA4-82CF-13E6D98B093E}"/>
                </a:ext>
              </a:extLst>
            </p:cNvPr>
            <p:cNvGrpSpPr/>
            <p:nvPr/>
          </p:nvGrpSpPr>
          <p:grpSpPr>
            <a:xfrm>
              <a:off x="6078184" y="577737"/>
              <a:ext cx="1515982" cy="2002167"/>
              <a:chOff x="6185947" y="451452"/>
              <a:chExt cx="1515982" cy="2002167"/>
            </a:xfrm>
          </p:grpSpPr>
          <p:sp>
            <p:nvSpPr>
              <p:cNvPr id="1965" name="フリーフォーム: 図形 1964">
                <a:extLst>
                  <a:ext uri="{FF2B5EF4-FFF2-40B4-BE49-F238E27FC236}">
                    <a16:creationId xmlns:a16="http://schemas.microsoft.com/office/drawing/2014/main" id="{41461011-DD22-4165-A20F-076677C2E712}"/>
                  </a:ext>
                </a:extLst>
              </p:cNvPr>
              <p:cNvSpPr/>
              <p:nvPr/>
            </p:nvSpPr>
            <p:spPr bwMode="auto">
              <a:xfrm>
                <a:off x="6395284" y="1452344"/>
                <a:ext cx="1080665" cy="943630"/>
              </a:xfrm>
              <a:custGeom>
                <a:avLst/>
                <a:gdLst>
                  <a:gd name="connsiteX0" fmla="*/ 540333 w 1080665"/>
                  <a:gd name="connsiteY0" fmla="*/ 0 h 943630"/>
                  <a:gd name="connsiteX1" fmla="*/ 1067152 w 1080665"/>
                  <a:gd name="connsiteY1" fmla="*/ 807041 h 943630"/>
                  <a:gd name="connsiteX2" fmla="*/ 1080665 w 1080665"/>
                  <a:gd name="connsiteY2" fmla="*/ 907648 h 943630"/>
                  <a:gd name="connsiteX3" fmla="*/ 988313 w 1080665"/>
                  <a:gd name="connsiteY3" fmla="*/ 920403 h 943630"/>
                  <a:gd name="connsiteX4" fmla="*/ 92354 w 1080665"/>
                  <a:gd name="connsiteY4" fmla="*/ 920403 h 943630"/>
                  <a:gd name="connsiteX5" fmla="*/ 0 w 1080665"/>
                  <a:gd name="connsiteY5" fmla="*/ 907648 h 943630"/>
                  <a:gd name="connsiteX6" fmla="*/ 13513 w 1080665"/>
                  <a:gd name="connsiteY6" fmla="*/ 807041 h 943630"/>
                  <a:gd name="connsiteX7" fmla="*/ 540333 w 1080665"/>
                  <a:gd name="connsiteY7" fmla="*/ 0 h 943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80665" h="943630">
                    <a:moveTo>
                      <a:pt x="540333" y="0"/>
                    </a:moveTo>
                    <a:cubicBezTo>
                      <a:pt x="777159" y="0"/>
                      <a:pt x="980356" y="332777"/>
                      <a:pt x="1067152" y="807041"/>
                    </a:cubicBezTo>
                    <a:lnTo>
                      <a:pt x="1080665" y="907648"/>
                    </a:lnTo>
                    <a:lnTo>
                      <a:pt x="988313" y="920403"/>
                    </a:lnTo>
                    <a:cubicBezTo>
                      <a:pt x="713481" y="951373"/>
                      <a:pt x="367185" y="951373"/>
                      <a:pt x="92354" y="920403"/>
                    </a:cubicBezTo>
                    <a:lnTo>
                      <a:pt x="0" y="907648"/>
                    </a:lnTo>
                    <a:lnTo>
                      <a:pt x="13513" y="807041"/>
                    </a:lnTo>
                    <a:cubicBezTo>
                      <a:pt x="100310" y="332777"/>
                      <a:pt x="303506" y="0"/>
                      <a:pt x="540333" y="0"/>
                    </a:cubicBezTo>
                    <a:close/>
                  </a:path>
                </a:pathLst>
              </a:custGeom>
              <a:pattFill prst="plaid">
                <a:fgClr>
                  <a:schemeClr val="accent2">
                    <a:lumMod val="75000"/>
                  </a:schemeClr>
                </a:fgClr>
                <a:bgClr>
                  <a:srgbClr val="00206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6" name="二等辺三角形 1965">
                <a:extLst>
                  <a:ext uri="{FF2B5EF4-FFF2-40B4-BE49-F238E27FC236}">
                    <a16:creationId xmlns:a16="http://schemas.microsoft.com/office/drawing/2014/main" id="{5B333942-ECDB-49A3-BC4D-94C2A4ADE5C1}"/>
                  </a:ext>
                </a:extLst>
              </p:cNvPr>
              <p:cNvSpPr/>
              <p:nvPr/>
            </p:nvSpPr>
            <p:spPr bwMode="auto">
              <a:xfrm rot="10800000">
                <a:off x="6623047" y="1510024"/>
                <a:ext cx="625133" cy="640127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7" name="フリーフォーム: 図形 1966">
                <a:extLst>
                  <a:ext uri="{FF2B5EF4-FFF2-40B4-BE49-F238E27FC236}">
                    <a16:creationId xmlns:a16="http://schemas.microsoft.com/office/drawing/2014/main" id="{874262B0-B18A-4286-9DC6-20FDE960C02B}"/>
                  </a:ext>
                </a:extLst>
              </p:cNvPr>
              <p:cNvSpPr/>
              <p:nvPr/>
            </p:nvSpPr>
            <p:spPr bwMode="auto">
              <a:xfrm rot="10800000">
                <a:off x="6873962" y="1510023"/>
                <a:ext cx="374218" cy="640127"/>
              </a:xfrm>
              <a:custGeom>
                <a:avLst/>
                <a:gdLst>
                  <a:gd name="connsiteX0" fmla="*/ 116681 w 354123"/>
                  <a:gd name="connsiteY0" fmla="*/ 605753 h 605753"/>
                  <a:gd name="connsiteX1" fmla="*/ 0 w 354123"/>
                  <a:gd name="connsiteY1" fmla="*/ 605753 h 605753"/>
                  <a:gd name="connsiteX2" fmla="*/ 295782 w 354123"/>
                  <a:gd name="connsiteY2" fmla="*/ 0 h 605753"/>
                  <a:gd name="connsiteX3" fmla="*/ 354123 w 354123"/>
                  <a:gd name="connsiteY3" fmla="*/ 119480 h 605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4123" h="605753">
                    <a:moveTo>
                      <a:pt x="116681" y="605753"/>
                    </a:moveTo>
                    <a:lnTo>
                      <a:pt x="0" y="605753"/>
                    </a:lnTo>
                    <a:lnTo>
                      <a:pt x="295782" y="0"/>
                    </a:lnTo>
                    <a:lnTo>
                      <a:pt x="354123" y="119480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8" name="フリーフォーム: 図形 1967">
                <a:extLst>
                  <a:ext uri="{FF2B5EF4-FFF2-40B4-BE49-F238E27FC236}">
                    <a16:creationId xmlns:a16="http://schemas.microsoft.com/office/drawing/2014/main" id="{E9BA0C1D-6BA9-44DA-A614-4D5CCEBC6A26}"/>
                  </a:ext>
                </a:extLst>
              </p:cNvPr>
              <p:cNvSpPr/>
              <p:nvPr/>
            </p:nvSpPr>
            <p:spPr bwMode="auto">
              <a:xfrm rot="10800000">
                <a:off x="6623047" y="1510023"/>
                <a:ext cx="377992" cy="640127"/>
              </a:xfrm>
              <a:custGeom>
                <a:avLst/>
                <a:gdLst>
                  <a:gd name="connsiteX0" fmla="*/ 357694 w 357694"/>
                  <a:gd name="connsiteY0" fmla="*/ 605753 h 605753"/>
                  <a:gd name="connsiteX1" fmla="*/ 233869 w 357694"/>
                  <a:gd name="connsiteY1" fmla="*/ 605753 h 605753"/>
                  <a:gd name="connsiteX2" fmla="*/ 0 w 357694"/>
                  <a:gd name="connsiteY2" fmla="*/ 126795 h 605753"/>
                  <a:gd name="connsiteX3" fmla="*/ 61912 w 357694"/>
                  <a:gd name="connsiteY3" fmla="*/ 0 h 605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7694" h="605753">
                    <a:moveTo>
                      <a:pt x="357694" y="605753"/>
                    </a:moveTo>
                    <a:lnTo>
                      <a:pt x="233869" y="605753"/>
                    </a:lnTo>
                    <a:lnTo>
                      <a:pt x="0" y="126795"/>
                    </a:lnTo>
                    <a:lnTo>
                      <a:pt x="61912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69" name="グループ化 1968">
                <a:extLst>
                  <a:ext uri="{FF2B5EF4-FFF2-40B4-BE49-F238E27FC236}">
                    <a16:creationId xmlns:a16="http://schemas.microsoft.com/office/drawing/2014/main" id="{41FBD5A9-04AE-4DA0-B05F-B9C785D9FE59}"/>
                  </a:ext>
                </a:extLst>
              </p:cNvPr>
              <p:cNvGrpSpPr/>
              <p:nvPr/>
            </p:nvGrpSpPr>
            <p:grpSpPr>
              <a:xfrm rot="20700000">
                <a:off x="6185947" y="892138"/>
                <a:ext cx="313710" cy="475926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1984" name="楕円 1983">
                  <a:extLst>
                    <a:ext uri="{FF2B5EF4-FFF2-40B4-BE49-F238E27FC236}">
                      <a16:creationId xmlns:a16="http://schemas.microsoft.com/office/drawing/2014/main" id="{F1168DA5-7B71-43D4-B4AA-EDFDADEA6621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5" name="楕円 1984">
                  <a:extLst>
                    <a:ext uri="{FF2B5EF4-FFF2-40B4-BE49-F238E27FC236}">
                      <a16:creationId xmlns:a16="http://schemas.microsoft.com/office/drawing/2014/main" id="{9F8369B1-7431-406A-A0E6-24E0A3D8294D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70" name="グループ化 1969">
                <a:extLst>
                  <a:ext uri="{FF2B5EF4-FFF2-40B4-BE49-F238E27FC236}">
                    <a16:creationId xmlns:a16="http://schemas.microsoft.com/office/drawing/2014/main" id="{FD102793-9957-4AF0-8693-59533A7AFBE8}"/>
                  </a:ext>
                </a:extLst>
              </p:cNvPr>
              <p:cNvGrpSpPr/>
              <p:nvPr/>
            </p:nvGrpSpPr>
            <p:grpSpPr>
              <a:xfrm rot="900000" flipH="1">
                <a:off x="7388219" y="892138"/>
                <a:ext cx="313710" cy="475926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1982" name="楕円 1981">
                  <a:extLst>
                    <a:ext uri="{FF2B5EF4-FFF2-40B4-BE49-F238E27FC236}">
                      <a16:creationId xmlns:a16="http://schemas.microsoft.com/office/drawing/2014/main" id="{D28BF2AB-256F-432A-B923-3D388C13B8A6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3" name="楕円 1982">
                  <a:extLst>
                    <a:ext uri="{FF2B5EF4-FFF2-40B4-BE49-F238E27FC236}">
                      <a16:creationId xmlns:a16="http://schemas.microsoft.com/office/drawing/2014/main" id="{D84528E8-1258-4FC6-B55D-0D5557708ED3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71" name="フリーフォーム: 図形 1970">
                <a:extLst>
                  <a:ext uri="{FF2B5EF4-FFF2-40B4-BE49-F238E27FC236}">
                    <a16:creationId xmlns:a16="http://schemas.microsoft.com/office/drawing/2014/main" id="{AA55CC59-927E-4768-8F2F-63EBC852B682}"/>
                  </a:ext>
                </a:extLst>
              </p:cNvPr>
              <p:cNvSpPr/>
              <p:nvPr/>
            </p:nvSpPr>
            <p:spPr bwMode="auto">
              <a:xfrm>
                <a:off x="6366782" y="2126201"/>
                <a:ext cx="1137718" cy="327418"/>
              </a:xfrm>
              <a:custGeom>
                <a:avLst/>
                <a:gdLst>
                  <a:gd name="connsiteX0" fmla="*/ 47448 w 1040637"/>
                  <a:gd name="connsiteY0" fmla="*/ 0 h 276463"/>
                  <a:gd name="connsiteX1" fmla="*/ 993146 w 1040637"/>
                  <a:gd name="connsiteY1" fmla="*/ 0 h 276463"/>
                  <a:gd name="connsiteX2" fmla="*/ 1018827 w 1040637"/>
                  <a:gd name="connsiteY2" fmla="*/ 109346 h 276463"/>
                  <a:gd name="connsiteX3" fmla="*/ 1040637 w 1040637"/>
                  <a:gd name="connsiteY3" fmla="*/ 271729 h 276463"/>
                  <a:gd name="connsiteX4" fmla="*/ 1029209 w 1040637"/>
                  <a:gd name="connsiteY4" fmla="*/ 276463 h 276463"/>
                  <a:gd name="connsiteX5" fmla="*/ 12211 w 1040637"/>
                  <a:gd name="connsiteY5" fmla="*/ 276463 h 276463"/>
                  <a:gd name="connsiteX6" fmla="*/ 0 w 1040637"/>
                  <a:gd name="connsiteY6" fmla="*/ 271405 h 276463"/>
                  <a:gd name="connsiteX7" fmla="*/ 21767 w 1040637"/>
                  <a:gd name="connsiteY7" fmla="*/ 109346 h 276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40637" h="276463">
                    <a:moveTo>
                      <a:pt x="47448" y="0"/>
                    </a:moveTo>
                    <a:lnTo>
                      <a:pt x="993146" y="0"/>
                    </a:lnTo>
                    <a:lnTo>
                      <a:pt x="1018827" y="109346"/>
                    </a:lnTo>
                    <a:lnTo>
                      <a:pt x="1040637" y="271729"/>
                    </a:lnTo>
                    <a:lnTo>
                      <a:pt x="1029209" y="276463"/>
                    </a:lnTo>
                    <a:lnTo>
                      <a:pt x="12211" y="276463"/>
                    </a:lnTo>
                    <a:lnTo>
                      <a:pt x="0" y="271405"/>
                    </a:lnTo>
                    <a:lnTo>
                      <a:pt x="21767" y="109346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2" name="楕円 227">
                <a:extLst>
                  <a:ext uri="{FF2B5EF4-FFF2-40B4-BE49-F238E27FC236}">
                    <a16:creationId xmlns:a16="http://schemas.microsoft.com/office/drawing/2014/main" id="{02EF8119-317D-4002-92EF-B16EB01C389C}"/>
                  </a:ext>
                </a:extLst>
              </p:cNvPr>
              <p:cNvSpPr/>
              <p:nvPr/>
            </p:nvSpPr>
            <p:spPr bwMode="auto">
              <a:xfrm>
                <a:off x="6322573" y="451452"/>
                <a:ext cx="1236530" cy="1284087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3" name="フリーフォーム: 図形 1972">
                <a:extLst>
                  <a:ext uri="{FF2B5EF4-FFF2-40B4-BE49-F238E27FC236}">
                    <a16:creationId xmlns:a16="http://schemas.microsoft.com/office/drawing/2014/main" id="{44CDF2EE-1B12-4A12-8988-6F418781D29E}"/>
                  </a:ext>
                </a:extLst>
              </p:cNvPr>
              <p:cNvSpPr/>
              <p:nvPr/>
            </p:nvSpPr>
            <p:spPr bwMode="auto">
              <a:xfrm>
                <a:off x="6474769" y="862453"/>
                <a:ext cx="904165" cy="301323"/>
              </a:xfrm>
              <a:custGeom>
                <a:avLst/>
                <a:gdLst>
                  <a:gd name="connsiteX0" fmla="*/ 619638 w 855612"/>
                  <a:gd name="connsiteY0" fmla="*/ 39509 h 285142"/>
                  <a:gd name="connsiteX1" fmla="*/ 516576 w 855612"/>
                  <a:gd name="connsiteY1" fmla="*/ 142571 h 285142"/>
                  <a:gd name="connsiteX2" fmla="*/ 619638 w 855612"/>
                  <a:gd name="connsiteY2" fmla="*/ 245633 h 285142"/>
                  <a:gd name="connsiteX3" fmla="*/ 722700 w 855612"/>
                  <a:gd name="connsiteY3" fmla="*/ 142571 h 285142"/>
                  <a:gd name="connsiteX4" fmla="*/ 619638 w 855612"/>
                  <a:gd name="connsiteY4" fmla="*/ 39509 h 285142"/>
                  <a:gd name="connsiteX5" fmla="*/ 238048 w 855612"/>
                  <a:gd name="connsiteY5" fmla="*/ 39509 h 285142"/>
                  <a:gd name="connsiteX6" fmla="*/ 134986 w 855612"/>
                  <a:gd name="connsiteY6" fmla="*/ 142571 h 285142"/>
                  <a:gd name="connsiteX7" fmla="*/ 238048 w 855612"/>
                  <a:gd name="connsiteY7" fmla="*/ 245633 h 285142"/>
                  <a:gd name="connsiteX8" fmla="*/ 341110 w 855612"/>
                  <a:gd name="connsiteY8" fmla="*/ 142571 h 285142"/>
                  <a:gd name="connsiteX9" fmla="*/ 238048 w 855612"/>
                  <a:gd name="connsiteY9" fmla="*/ 39509 h 285142"/>
                  <a:gd name="connsiteX10" fmla="*/ 238048 w 855612"/>
                  <a:gd name="connsiteY10" fmla="*/ 0 h 285142"/>
                  <a:gd name="connsiteX11" fmla="*/ 338861 w 855612"/>
                  <a:gd name="connsiteY11" fmla="*/ 41758 h 285142"/>
                  <a:gd name="connsiteX12" fmla="*/ 365653 w 855612"/>
                  <a:gd name="connsiteY12" fmla="*/ 81497 h 285142"/>
                  <a:gd name="connsiteX13" fmla="*/ 379802 w 855612"/>
                  <a:gd name="connsiteY13" fmla="*/ 67767 h 285142"/>
                  <a:gd name="connsiteX14" fmla="*/ 425460 w 855612"/>
                  <a:gd name="connsiteY14" fmla="*/ 55285 h 285142"/>
                  <a:gd name="connsiteX15" fmla="*/ 471474 w 855612"/>
                  <a:gd name="connsiteY15" fmla="*/ 66381 h 285142"/>
                  <a:gd name="connsiteX16" fmla="*/ 490505 w 855612"/>
                  <a:gd name="connsiteY16" fmla="*/ 83763 h 285142"/>
                  <a:gd name="connsiteX17" fmla="*/ 518825 w 855612"/>
                  <a:gd name="connsiteY17" fmla="*/ 41758 h 285142"/>
                  <a:gd name="connsiteX18" fmla="*/ 619638 w 855612"/>
                  <a:gd name="connsiteY18" fmla="*/ 0 h 285142"/>
                  <a:gd name="connsiteX19" fmla="*/ 751005 w 855612"/>
                  <a:gd name="connsiteY19" fmla="*/ 87076 h 285142"/>
                  <a:gd name="connsiteX20" fmla="*/ 757677 w 855612"/>
                  <a:gd name="connsiteY20" fmla="*/ 120121 h 285142"/>
                  <a:gd name="connsiteX21" fmla="*/ 758666 w 855612"/>
                  <a:gd name="connsiteY21" fmla="*/ 119711 h 285142"/>
                  <a:gd name="connsiteX22" fmla="*/ 832752 w 855612"/>
                  <a:gd name="connsiteY22" fmla="*/ 119711 h 285142"/>
                  <a:gd name="connsiteX23" fmla="*/ 855612 w 855612"/>
                  <a:gd name="connsiteY23" fmla="*/ 142571 h 285142"/>
                  <a:gd name="connsiteX24" fmla="*/ 855611 w 855612"/>
                  <a:gd name="connsiteY24" fmla="*/ 142571 h 285142"/>
                  <a:gd name="connsiteX25" fmla="*/ 832751 w 855612"/>
                  <a:gd name="connsiteY25" fmla="*/ 165431 h 285142"/>
                  <a:gd name="connsiteX26" fmla="*/ 758666 w 855612"/>
                  <a:gd name="connsiteY26" fmla="*/ 165430 h 285142"/>
                  <a:gd name="connsiteX27" fmla="*/ 757677 w 855612"/>
                  <a:gd name="connsiteY27" fmla="*/ 165020 h 285142"/>
                  <a:gd name="connsiteX28" fmla="*/ 751005 w 855612"/>
                  <a:gd name="connsiteY28" fmla="*/ 198066 h 285142"/>
                  <a:gd name="connsiteX29" fmla="*/ 619638 w 855612"/>
                  <a:gd name="connsiteY29" fmla="*/ 285142 h 285142"/>
                  <a:gd name="connsiteX30" fmla="*/ 477067 w 855612"/>
                  <a:gd name="connsiteY30" fmla="*/ 142571 h 285142"/>
                  <a:gd name="connsiteX31" fmla="*/ 482901 w 855612"/>
                  <a:gd name="connsiteY31" fmla="*/ 113676 h 285142"/>
                  <a:gd name="connsiteX32" fmla="*/ 481543 w 855612"/>
                  <a:gd name="connsiteY32" fmla="*/ 114563 h 285142"/>
                  <a:gd name="connsiteX33" fmla="*/ 425908 w 855612"/>
                  <a:gd name="connsiteY33" fmla="*/ 85003 h 285142"/>
                  <a:gd name="connsiteX34" fmla="*/ 394534 w 855612"/>
                  <a:gd name="connsiteY34" fmla="*/ 93580 h 285142"/>
                  <a:gd name="connsiteX35" fmla="*/ 374628 w 855612"/>
                  <a:gd name="connsiteY35" fmla="*/ 112897 h 285142"/>
                  <a:gd name="connsiteX36" fmla="*/ 380619 w 855612"/>
                  <a:gd name="connsiteY36" fmla="*/ 142571 h 285142"/>
                  <a:gd name="connsiteX37" fmla="*/ 238048 w 855612"/>
                  <a:gd name="connsiteY37" fmla="*/ 285142 h 285142"/>
                  <a:gd name="connsiteX38" fmla="*/ 106681 w 855612"/>
                  <a:gd name="connsiteY38" fmla="*/ 198066 h 285142"/>
                  <a:gd name="connsiteX39" fmla="*/ 99850 w 855612"/>
                  <a:gd name="connsiteY39" fmla="*/ 164228 h 285142"/>
                  <a:gd name="connsiteX40" fmla="*/ 96945 w 855612"/>
                  <a:gd name="connsiteY40" fmla="*/ 165431 h 285142"/>
                  <a:gd name="connsiteX41" fmla="*/ 22860 w 855612"/>
                  <a:gd name="connsiteY41" fmla="*/ 165430 h 285142"/>
                  <a:gd name="connsiteX42" fmla="*/ 6695 w 855612"/>
                  <a:gd name="connsiteY42" fmla="*/ 158734 h 285142"/>
                  <a:gd name="connsiteX43" fmla="*/ 0 w 855612"/>
                  <a:gd name="connsiteY43" fmla="*/ 142571 h 285142"/>
                  <a:gd name="connsiteX44" fmla="*/ 6695 w 855612"/>
                  <a:gd name="connsiteY44" fmla="*/ 126407 h 285142"/>
                  <a:gd name="connsiteX45" fmla="*/ 22860 w 855612"/>
                  <a:gd name="connsiteY45" fmla="*/ 119711 h 285142"/>
                  <a:gd name="connsiteX46" fmla="*/ 96946 w 855612"/>
                  <a:gd name="connsiteY46" fmla="*/ 119711 h 285142"/>
                  <a:gd name="connsiteX47" fmla="*/ 99850 w 855612"/>
                  <a:gd name="connsiteY47" fmla="*/ 120914 h 285142"/>
                  <a:gd name="connsiteX48" fmla="*/ 106681 w 855612"/>
                  <a:gd name="connsiteY48" fmla="*/ 87076 h 285142"/>
                  <a:gd name="connsiteX49" fmla="*/ 238048 w 855612"/>
                  <a:gd name="connsiteY49" fmla="*/ 0 h 285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855612" h="285142">
                    <a:moveTo>
                      <a:pt x="619638" y="39509"/>
                    </a:moveTo>
                    <a:cubicBezTo>
                      <a:pt x="562718" y="39509"/>
                      <a:pt x="516576" y="85651"/>
                      <a:pt x="516576" y="142571"/>
                    </a:cubicBezTo>
                    <a:cubicBezTo>
                      <a:pt x="516576" y="199491"/>
                      <a:pt x="562718" y="245633"/>
                      <a:pt x="619638" y="245633"/>
                    </a:cubicBezTo>
                    <a:cubicBezTo>
                      <a:pt x="676558" y="245633"/>
                      <a:pt x="722700" y="199491"/>
                      <a:pt x="722700" y="142571"/>
                    </a:cubicBezTo>
                    <a:cubicBezTo>
                      <a:pt x="722700" y="85651"/>
                      <a:pt x="676558" y="39509"/>
                      <a:pt x="619638" y="39509"/>
                    </a:cubicBezTo>
                    <a:close/>
                    <a:moveTo>
                      <a:pt x="238048" y="39509"/>
                    </a:moveTo>
                    <a:cubicBezTo>
                      <a:pt x="181128" y="39509"/>
                      <a:pt x="134986" y="85651"/>
                      <a:pt x="134986" y="142571"/>
                    </a:cubicBezTo>
                    <a:cubicBezTo>
                      <a:pt x="134986" y="199491"/>
                      <a:pt x="181128" y="245633"/>
                      <a:pt x="238048" y="245633"/>
                    </a:cubicBezTo>
                    <a:cubicBezTo>
                      <a:pt x="294968" y="245633"/>
                      <a:pt x="341110" y="199491"/>
                      <a:pt x="341110" y="142571"/>
                    </a:cubicBezTo>
                    <a:cubicBezTo>
                      <a:pt x="341110" y="85651"/>
                      <a:pt x="294968" y="39509"/>
                      <a:pt x="238048" y="39509"/>
                    </a:cubicBezTo>
                    <a:close/>
                    <a:moveTo>
                      <a:pt x="238048" y="0"/>
                    </a:moveTo>
                    <a:cubicBezTo>
                      <a:pt x="277418" y="0"/>
                      <a:pt x="313061" y="15958"/>
                      <a:pt x="338861" y="41758"/>
                    </a:cubicBezTo>
                    <a:lnTo>
                      <a:pt x="365653" y="81497"/>
                    </a:lnTo>
                    <a:lnTo>
                      <a:pt x="379802" y="67767"/>
                    </a:lnTo>
                    <a:cubicBezTo>
                      <a:pt x="393512" y="59942"/>
                      <a:pt x="409170" y="55531"/>
                      <a:pt x="425460" y="55285"/>
                    </a:cubicBezTo>
                    <a:cubicBezTo>
                      <a:pt x="441749" y="55039"/>
                      <a:pt x="457534" y="58975"/>
                      <a:pt x="471474" y="66381"/>
                    </a:cubicBezTo>
                    <a:lnTo>
                      <a:pt x="490505" y="83763"/>
                    </a:lnTo>
                    <a:lnTo>
                      <a:pt x="518825" y="41758"/>
                    </a:lnTo>
                    <a:cubicBezTo>
                      <a:pt x="544626" y="15958"/>
                      <a:pt x="580268" y="0"/>
                      <a:pt x="619638" y="0"/>
                    </a:cubicBezTo>
                    <a:cubicBezTo>
                      <a:pt x="678693" y="0"/>
                      <a:pt x="729362" y="35905"/>
                      <a:pt x="751005" y="87076"/>
                    </a:cubicBezTo>
                    <a:lnTo>
                      <a:pt x="757677" y="120121"/>
                    </a:lnTo>
                    <a:lnTo>
                      <a:pt x="758666" y="119711"/>
                    </a:lnTo>
                    <a:lnTo>
                      <a:pt x="832752" y="119711"/>
                    </a:lnTo>
                    <a:cubicBezTo>
                      <a:pt x="845377" y="119711"/>
                      <a:pt x="855612" y="129946"/>
                      <a:pt x="855612" y="142571"/>
                    </a:cubicBezTo>
                    <a:lnTo>
                      <a:pt x="855611" y="142571"/>
                    </a:lnTo>
                    <a:cubicBezTo>
                      <a:pt x="855611" y="155196"/>
                      <a:pt x="845376" y="165431"/>
                      <a:pt x="832751" y="165431"/>
                    </a:cubicBezTo>
                    <a:lnTo>
                      <a:pt x="758666" y="165430"/>
                    </a:lnTo>
                    <a:lnTo>
                      <a:pt x="757677" y="165020"/>
                    </a:lnTo>
                    <a:lnTo>
                      <a:pt x="751005" y="198066"/>
                    </a:lnTo>
                    <a:cubicBezTo>
                      <a:pt x="729362" y="249237"/>
                      <a:pt x="678693" y="285142"/>
                      <a:pt x="619638" y="285142"/>
                    </a:cubicBezTo>
                    <a:cubicBezTo>
                      <a:pt x="540898" y="285142"/>
                      <a:pt x="477067" y="221311"/>
                      <a:pt x="477067" y="142571"/>
                    </a:cubicBezTo>
                    <a:lnTo>
                      <a:pt x="482901" y="113676"/>
                    </a:lnTo>
                    <a:lnTo>
                      <a:pt x="481543" y="114563"/>
                    </a:lnTo>
                    <a:cubicBezTo>
                      <a:pt x="469294" y="95822"/>
                      <a:pt x="448295" y="84665"/>
                      <a:pt x="425908" y="85003"/>
                    </a:cubicBezTo>
                    <a:cubicBezTo>
                      <a:pt x="414714" y="85172"/>
                      <a:pt x="403955" y="88203"/>
                      <a:pt x="394534" y="93580"/>
                    </a:cubicBezTo>
                    <a:lnTo>
                      <a:pt x="374628" y="112897"/>
                    </a:lnTo>
                    <a:lnTo>
                      <a:pt x="380619" y="142571"/>
                    </a:lnTo>
                    <a:cubicBezTo>
                      <a:pt x="380619" y="221311"/>
                      <a:pt x="316788" y="285142"/>
                      <a:pt x="238048" y="285142"/>
                    </a:cubicBezTo>
                    <a:cubicBezTo>
                      <a:pt x="178993" y="285142"/>
                      <a:pt x="128325" y="249237"/>
                      <a:pt x="106681" y="198066"/>
                    </a:cubicBezTo>
                    <a:lnTo>
                      <a:pt x="99850" y="164228"/>
                    </a:lnTo>
                    <a:lnTo>
                      <a:pt x="96945" y="165431"/>
                    </a:lnTo>
                    <a:lnTo>
                      <a:pt x="22860" y="165430"/>
                    </a:lnTo>
                    <a:cubicBezTo>
                      <a:pt x="16547" y="165430"/>
                      <a:pt x="10832" y="162871"/>
                      <a:pt x="6695" y="158734"/>
                    </a:cubicBezTo>
                    <a:lnTo>
                      <a:pt x="0" y="142571"/>
                    </a:lnTo>
                    <a:lnTo>
                      <a:pt x="6695" y="126407"/>
                    </a:lnTo>
                    <a:cubicBezTo>
                      <a:pt x="10832" y="122270"/>
                      <a:pt x="16547" y="119711"/>
                      <a:pt x="22860" y="119711"/>
                    </a:cubicBezTo>
                    <a:lnTo>
                      <a:pt x="96946" y="119711"/>
                    </a:lnTo>
                    <a:lnTo>
                      <a:pt x="99850" y="120914"/>
                    </a:lnTo>
                    <a:lnTo>
                      <a:pt x="106681" y="87076"/>
                    </a:lnTo>
                    <a:cubicBezTo>
                      <a:pt x="128325" y="35905"/>
                      <a:pt x="178993" y="0"/>
                      <a:pt x="23804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4" name="フリーフォーム: 図形 1973">
                <a:extLst>
                  <a:ext uri="{FF2B5EF4-FFF2-40B4-BE49-F238E27FC236}">
                    <a16:creationId xmlns:a16="http://schemas.microsoft.com/office/drawing/2014/main" id="{AA28A734-E6D4-4577-8D6B-DD34D1CEB99A}"/>
                  </a:ext>
                </a:extLst>
              </p:cNvPr>
              <p:cNvSpPr/>
              <p:nvPr/>
            </p:nvSpPr>
            <p:spPr bwMode="auto">
              <a:xfrm>
                <a:off x="6643305" y="967065"/>
                <a:ext cx="153406" cy="89287"/>
              </a:xfrm>
              <a:custGeom>
                <a:avLst/>
                <a:gdLst>
                  <a:gd name="connsiteX0" fmla="*/ 133606 w 239394"/>
                  <a:gd name="connsiteY0" fmla="*/ 0 h 139335"/>
                  <a:gd name="connsiteX1" fmla="*/ 228080 w 239394"/>
                  <a:gd name="connsiteY1" fmla="*/ 32138 h 139335"/>
                  <a:gd name="connsiteX2" fmla="*/ 239394 w 239394"/>
                  <a:gd name="connsiteY2" fmla="*/ 45920 h 139335"/>
                  <a:gd name="connsiteX3" fmla="*/ 156177 w 239394"/>
                  <a:gd name="connsiteY3" fmla="*/ 55733 h 139335"/>
                  <a:gd name="connsiteX4" fmla="*/ 60103 w 239394"/>
                  <a:gd name="connsiteY4" fmla="*/ 93570 h 139335"/>
                  <a:gd name="connsiteX5" fmla="*/ 7279 w 239394"/>
                  <a:gd name="connsiteY5" fmla="*/ 139335 h 139335"/>
                  <a:gd name="connsiteX6" fmla="*/ 0 w 239394"/>
                  <a:gd name="connsiteY6" fmla="*/ 109725 h 139335"/>
                  <a:gd name="connsiteX7" fmla="*/ 133606 w 239394"/>
                  <a:gd name="connsiteY7" fmla="*/ 0 h 13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394" h="139335">
                    <a:moveTo>
                      <a:pt x="133606" y="0"/>
                    </a:moveTo>
                    <a:cubicBezTo>
                      <a:pt x="170501" y="0"/>
                      <a:pt x="203902" y="12282"/>
                      <a:pt x="228080" y="32138"/>
                    </a:cubicBezTo>
                    <a:lnTo>
                      <a:pt x="239394" y="45920"/>
                    </a:lnTo>
                    <a:lnTo>
                      <a:pt x="156177" y="55733"/>
                    </a:lnTo>
                    <a:cubicBezTo>
                      <a:pt x="120016" y="64667"/>
                      <a:pt x="87452" y="77595"/>
                      <a:pt x="60103" y="93570"/>
                    </a:cubicBezTo>
                    <a:lnTo>
                      <a:pt x="7279" y="139335"/>
                    </a:lnTo>
                    <a:lnTo>
                      <a:pt x="0" y="109725"/>
                    </a:lnTo>
                    <a:cubicBezTo>
                      <a:pt x="0" y="49126"/>
                      <a:pt x="59817" y="0"/>
                      <a:pt x="13360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75" name="フリーフォーム: 図形 1974">
                <a:extLst>
                  <a:ext uri="{FF2B5EF4-FFF2-40B4-BE49-F238E27FC236}">
                    <a16:creationId xmlns:a16="http://schemas.microsoft.com/office/drawing/2014/main" id="{FBB4BF4C-7B2B-4478-AD61-086DD58CEB7B}"/>
                  </a:ext>
                </a:extLst>
              </p:cNvPr>
              <p:cNvSpPr/>
              <p:nvPr/>
            </p:nvSpPr>
            <p:spPr bwMode="auto">
              <a:xfrm flipH="1">
                <a:off x="7053474" y="967065"/>
                <a:ext cx="153406" cy="89287"/>
              </a:xfrm>
              <a:custGeom>
                <a:avLst/>
                <a:gdLst>
                  <a:gd name="connsiteX0" fmla="*/ 133606 w 239394"/>
                  <a:gd name="connsiteY0" fmla="*/ 0 h 139335"/>
                  <a:gd name="connsiteX1" fmla="*/ 228080 w 239394"/>
                  <a:gd name="connsiteY1" fmla="*/ 32138 h 139335"/>
                  <a:gd name="connsiteX2" fmla="*/ 239394 w 239394"/>
                  <a:gd name="connsiteY2" fmla="*/ 45920 h 139335"/>
                  <a:gd name="connsiteX3" fmla="*/ 156177 w 239394"/>
                  <a:gd name="connsiteY3" fmla="*/ 55733 h 139335"/>
                  <a:gd name="connsiteX4" fmla="*/ 60103 w 239394"/>
                  <a:gd name="connsiteY4" fmla="*/ 93570 h 139335"/>
                  <a:gd name="connsiteX5" fmla="*/ 7279 w 239394"/>
                  <a:gd name="connsiteY5" fmla="*/ 139335 h 139335"/>
                  <a:gd name="connsiteX6" fmla="*/ 0 w 239394"/>
                  <a:gd name="connsiteY6" fmla="*/ 109725 h 139335"/>
                  <a:gd name="connsiteX7" fmla="*/ 133606 w 239394"/>
                  <a:gd name="connsiteY7" fmla="*/ 0 h 13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394" h="139335">
                    <a:moveTo>
                      <a:pt x="133606" y="0"/>
                    </a:moveTo>
                    <a:cubicBezTo>
                      <a:pt x="170501" y="0"/>
                      <a:pt x="203902" y="12282"/>
                      <a:pt x="228080" y="32138"/>
                    </a:cubicBezTo>
                    <a:lnTo>
                      <a:pt x="239394" y="45920"/>
                    </a:lnTo>
                    <a:lnTo>
                      <a:pt x="156177" y="55733"/>
                    </a:lnTo>
                    <a:cubicBezTo>
                      <a:pt x="120016" y="64667"/>
                      <a:pt x="87452" y="77595"/>
                      <a:pt x="60103" y="93570"/>
                    </a:cubicBezTo>
                    <a:lnTo>
                      <a:pt x="7279" y="139335"/>
                    </a:lnTo>
                    <a:lnTo>
                      <a:pt x="0" y="109725"/>
                    </a:lnTo>
                    <a:cubicBezTo>
                      <a:pt x="0" y="49126"/>
                      <a:pt x="59817" y="0"/>
                      <a:pt x="13360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76" name="月 1975">
                <a:extLst>
                  <a:ext uri="{FF2B5EF4-FFF2-40B4-BE49-F238E27FC236}">
                    <a16:creationId xmlns:a16="http://schemas.microsoft.com/office/drawing/2014/main" id="{AFF5CF63-E6DC-4A85-8086-2B79A91BA2AB}"/>
                  </a:ext>
                </a:extLst>
              </p:cNvPr>
              <p:cNvSpPr/>
              <p:nvPr/>
            </p:nvSpPr>
            <p:spPr bwMode="auto">
              <a:xfrm rot="2700000">
                <a:off x="6671833" y="1312816"/>
                <a:ext cx="56341" cy="22775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77" name="月 1976">
                <a:extLst>
                  <a:ext uri="{FF2B5EF4-FFF2-40B4-BE49-F238E27FC236}">
                    <a16:creationId xmlns:a16="http://schemas.microsoft.com/office/drawing/2014/main" id="{C5F4ABAB-C14F-4E2D-8432-3FCB3CF8E4D8}"/>
                  </a:ext>
                </a:extLst>
              </p:cNvPr>
              <p:cNvSpPr/>
              <p:nvPr/>
            </p:nvSpPr>
            <p:spPr bwMode="auto">
              <a:xfrm rot="18900000" flipH="1">
                <a:off x="7123948" y="1312816"/>
                <a:ext cx="56341" cy="22775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78" name="フリーフォーム: 図形 1977">
                <a:extLst>
                  <a:ext uri="{FF2B5EF4-FFF2-40B4-BE49-F238E27FC236}">
                    <a16:creationId xmlns:a16="http://schemas.microsoft.com/office/drawing/2014/main" id="{B55E1D2B-E6D5-456E-B2E6-8F20CE1C39FC}"/>
                  </a:ext>
                </a:extLst>
              </p:cNvPr>
              <p:cNvSpPr/>
              <p:nvPr/>
            </p:nvSpPr>
            <p:spPr bwMode="auto">
              <a:xfrm rot="10800000">
                <a:off x="6777759" y="1489387"/>
                <a:ext cx="315191" cy="48314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79" name="楕円 357">
                <a:extLst>
                  <a:ext uri="{FF2B5EF4-FFF2-40B4-BE49-F238E27FC236}">
                    <a16:creationId xmlns:a16="http://schemas.microsoft.com/office/drawing/2014/main" id="{D7D2892D-5BE3-4DB8-9F06-3A41A97743E8}"/>
                  </a:ext>
                </a:extLst>
              </p:cNvPr>
              <p:cNvSpPr/>
              <p:nvPr/>
            </p:nvSpPr>
            <p:spPr bwMode="auto">
              <a:xfrm>
                <a:off x="6805092" y="1232558"/>
                <a:ext cx="246106" cy="136451"/>
              </a:xfrm>
              <a:custGeom>
                <a:avLst/>
                <a:gdLst>
                  <a:gd name="connsiteX0" fmla="*/ 0 w 232889"/>
                  <a:gd name="connsiteY0" fmla="*/ 49084 h 98168"/>
                  <a:gd name="connsiteX1" fmla="*/ 116445 w 232889"/>
                  <a:gd name="connsiteY1" fmla="*/ 0 h 98168"/>
                  <a:gd name="connsiteX2" fmla="*/ 232890 w 232889"/>
                  <a:gd name="connsiteY2" fmla="*/ 49084 h 98168"/>
                  <a:gd name="connsiteX3" fmla="*/ 116445 w 232889"/>
                  <a:gd name="connsiteY3" fmla="*/ 98168 h 98168"/>
                  <a:gd name="connsiteX4" fmla="*/ 0 w 232889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80040 h 129124"/>
                  <a:gd name="connsiteX1" fmla="*/ 109302 w 232890"/>
                  <a:gd name="connsiteY1" fmla="*/ 0 h 129124"/>
                  <a:gd name="connsiteX2" fmla="*/ 232890 w 232890"/>
                  <a:gd name="connsiteY2" fmla="*/ 80040 h 129124"/>
                  <a:gd name="connsiteX3" fmla="*/ 116445 w 232890"/>
                  <a:gd name="connsiteY3" fmla="*/ 129124 h 129124"/>
                  <a:gd name="connsiteX4" fmla="*/ 0 w 232890"/>
                  <a:gd name="connsiteY4" fmla="*/ 80040 h 129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2890" h="129124">
                    <a:moveTo>
                      <a:pt x="0" y="80040"/>
                    </a:moveTo>
                    <a:cubicBezTo>
                      <a:pt x="0" y="52932"/>
                      <a:pt x="44991" y="0"/>
                      <a:pt x="109302" y="0"/>
                    </a:cubicBezTo>
                    <a:cubicBezTo>
                      <a:pt x="173613" y="0"/>
                      <a:pt x="232890" y="52932"/>
                      <a:pt x="232890" y="80040"/>
                    </a:cubicBezTo>
                    <a:cubicBezTo>
                      <a:pt x="232890" y="107148"/>
                      <a:pt x="180756" y="129124"/>
                      <a:pt x="116445" y="129124"/>
                    </a:cubicBezTo>
                    <a:cubicBezTo>
                      <a:pt x="52134" y="129124"/>
                      <a:pt x="0" y="107148"/>
                      <a:pt x="0" y="8004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0" name="フリーフォーム: 図形 1979">
                <a:extLst>
                  <a:ext uri="{FF2B5EF4-FFF2-40B4-BE49-F238E27FC236}">
                    <a16:creationId xmlns:a16="http://schemas.microsoft.com/office/drawing/2014/main" id="{85D71A3D-5C82-4190-88B4-917D8AD6AE6A}"/>
                  </a:ext>
                </a:extLst>
              </p:cNvPr>
              <p:cNvSpPr/>
              <p:nvPr/>
            </p:nvSpPr>
            <p:spPr bwMode="auto">
              <a:xfrm>
                <a:off x="6862356" y="1182828"/>
                <a:ext cx="131578" cy="195430"/>
              </a:xfrm>
              <a:custGeom>
                <a:avLst/>
                <a:gdLst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8" fmla="*/ 62256 w 124512"/>
                  <a:gd name="connsiteY8" fmla="*/ 20630 h 184936"/>
                  <a:gd name="connsiteX9" fmla="*/ 96685 w 124512"/>
                  <a:gd name="connsiteY9" fmla="*/ 11644 h 184936"/>
                  <a:gd name="connsiteX0" fmla="*/ 62256 w 153696"/>
                  <a:gd name="connsiteY0" fmla="*/ 20630 h 184936"/>
                  <a:gd name="connsiteX1" fmla="*/ 96685 w 153696"/>
                  <a:gd name="connsiteY1" fmla="*/ 11644 h 184936"/>
                  <a:gd name="connsiteX2" fmla="*/ 110045 w 153696"/>
                  <a:gd name="connsiteY2" fmla="*/ 0 h 184936"/>
                  <a:gd name="connsiteX3" fmla="*/ 119620 w 153696"/>
                  <a:gd name="connsiteY3" fmla="*/ 26083 h 184936"/>
                  <a:gd name="connsiteX4" fmla="*/ 124512 w 153696"/>
                  <a:gd name="connsiteY4" fmla="*/ 70591 h 184936"/>
                  <a:gd name="connsiteX5" fmla="*/ 62256 w 153696"/>
                  <a:gd name="connsiteY5" fmla="*/ 184936 h 184936"/>
                  <a:gd name="connsiteX6" fmla="*/ 0 w 153696"/>
                  <a:gd name="connsiteY6" fmla="*/ 70591 h 184936"/>
                  <a:gd name="connsiteX7" fmla="*/ 4893 w 153696"/>
                  <a:gd name="connsiteY7" fmla="*/ 26083 h 184936"/>
                  <a:gd name="connsiteX8" fmla="*/ 14467 w 153696"/>
                  <a:gd name="connsiteY8" fmla="*/ 0 h 184936"/>
                  <a:gd name="connsiteX9" fmla="*/ 27827 w 153696"/>
                  <a:gd name="connsiteY9" fmla="*/ 11644 h 184936"/>
                  <a:gd name="connsiteX10" fmla="*/ 153696 w 153696"/>
                  <a:gd name="connsiteY10" fmla="*/ 112070 h 184936"/>
                  <a:gd name="connsiteX0" fmla="*/ 62256 w 124512"/>
                  <a:gd name="connsiteY0" fmla="*/ 20630 h 184936"/>
                  <a:gd name="connsiteX1" fmla="*/ 96685 w 124512"/>
                  <a:gd name="connsiteY1" fmla="*/ 11644 h 184936"/>
                  <a:gd name="connsiteX2" fmla="*/ 110045 w 124512"/>
                  <a:gd name="connsiteY2" fmla="*/ 0 h 184936"/>
                  <a:gd name="connsiteX3" fmla="*/ 119620 w 124512"/>
                  <a:gd name="connsiteY3" fmla="*/ 26083 h 184936"/>
                  <a:gd name="connsiteX4" fmla="*/ 124512 w 124512"/>
                  <a:gd name="connsiteY4" fmla="*/ 70591 h 184936"/>
                  <a:gd name="connsiteX5" fmla="*/ 62256 w 124512"/>
                  <a:gd name="connsiteY5" fmla="*/ 184936 h 184936"/>
                  <a:gd name="connsiteX6" fmla="*/ 0 w 124512"/>
                  <a:gd name="connsiteY6" fmla="*/ 70591 h 184936"/>
                  <a:gd name="connsiteX7" fmla="*/ 4893 w 124512"/>
                  <a:gd name="connsiteY7" fmla="*/ 26083 h 184936"/>
                  <a:gd name="connsiteX8" fmla="*/ 14467 w 124512"/>
                  <a:gd name="connsiteY8" fmla="*/ 0 h 184936"/>
                  <a:gd name="connsiteX9" fmla="*/ 27827 w 124512"/>
                  <a:gd name="connsiteY9" fmla="*/ 11644 h 184936"/>
                  <a:gd name="connsiteX0" fmla="*/ 96685 w 124512"/>
                  <a:gd name="connsiteY0" fmla="*/ 11644 h 184936"/>
                  <a:gd name="connsiteX1" fmla="*/ 110045 w 124512"/>
                  <a:gd name="connsiteY1" fmla="*/ 0 h 184936"/>
                  <a:gd name="connsiteX2" fmla="*/ 119620 w 124512"/>
                  <a:gd name="connsiteY2" fmla="*/ 26083 h 184936"/>
                  <a:gd name="connsiteX3" fmla="*/ 124512 w 124512"/>
                  <a:gd name="connsiteY3" fmla="*/ 70591 h 184936"/>
                  <a:gd name="connsiteX4" fmla="*/ 62256 w 124512"/>
                  <a:gd name="connsiteY4" fmla="*/ 184936 h 184936"/>
                  <a:gd name="connsiteX5" fmla="*/ 0 w 124512"/>
                  <a:gd name="connsiteY5" fmla="*/ 70591 h 184936"/>
                  <a:gd name="connsiteX6" fmla="*/ 4893 w 124512"/>
                  <a:gd name="connsiteY6" fmla="*/ 26083 h 184936"/>
                  <a:gd name="connsiteX7" fmla="*/ 14467 w 124512"/>
                  <a:gd name="connsiteY7" fmla="*/ 0 h 184936"/>
                  <a:gd name="connsiteX8" fmla="*/ 27827 w 124512"/>
                  <a:gd name="connsiteY8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512" h="184936">
                    <a:moveTo>
                      <a:pt x="110045" y="0"/>
                    </a:moveTo>
                    <a:lnTo>
                      <a:pt x="119620" y="26083"/>
                    </a:lnTo>
                    <a:cubicBezTo>
                      <a:pt x="122770" y="39763"/>
                      <a:pt x="124512" y="54803"/>
                      <a:pt x="124512" y="70591"/>
                    </a:cubicBezTo>
                    <a:cubicBezTo>
                      <a:pt x="124512" y="133742"/>
                      <a:pt x="96639" y="184936"/>
                      <a:pt x="62256" y="184936"/>
                    </a:cubicBezTo>
                    <a:cubicBezTo>
                      <a:pt x="27873" y="184936"/>
                      <a:pt x="0" y="133742"/>
                      <a:pt x="0" y="70591"/>
                    </a:cubicBezTo>
                    <a:cubicBezTo>
                      <a:pt x="0" y="54803"/>
                      <a:pt x="1742" y="39763"/>
                      <a:pt x="4893" y="26083"/>
                    </a:cubicBezTo>
                    <a:lnTo>
                      <a:pt x="14467" y="0"/>
                    </a:lnTo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1" name="フリーフォーム: 図形 1980">
                <a:extLst>
                  <a:ext uri="{FF2B5EF4-FFF2-40B4-BE49-F238E27FC236}">
                    <a16:creationId xmlns:a16="http://schemas.microsoft.com/office/drawing/2014/main" id="{8F997485-5E23-4EC5-9E24-CDA7D803441C}"/>
                  </a:ext>
                </a:extLst>
              </p:cNvPr>
              <p:cNvSpPr/>
              <p:nvPr/>
            </p:nvSpPr>
            <p:spPr bwMode="auto">
              <a:xfrm rot="10800000">
                <a:off x="6705921" y="1674159"/>
                <a:ext cx="468532" cy="276467"/>
              </a:xfrm>
              <a:custGeom>
                <a:avLst/>
                <a:gdLst>
                  <a:gd name="connsiteX0" fmla="*/ 443372 w 443372"/>
                  <a:gd name="connsiteY0" fmla="*/ 261621 h 261621"/>
                  <a:gd name="connsiteX1" fmla="*/ 338981 w 443372"/>
                  <a:gd name="connsiteY1" fmla="*/ 233422 h 261621"/>
                  <a:gd name="connsiteX2" fmla="*/ 221070 w 443372"/>
                  <a:gd name="connsiteY2" fmla="*/ 223078 h 261621"/>
                  <a:gd name="connsiteX3" fmla="*/ 103159 w 443372"/>
                  <a:gd name="connsiteY3" fmla="*/ 233422 h 261621"/>
                  <a:gd name="connsiteX4" fmla="*/ 0 w 443372"/>
                  <a:gd name="connsiteY4" fmla="*/ 261289 h 261621"/>
                  <a:gd name="connsiteX5" fmla="*/ 221545 w 443372"/>
                  <a:gd name="connsiteY5" fmla="*/ 0 h 261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372" h="261621">
                    <a:moveTo>
                      <a:pt x="443372" y="261621"/>
                    </a:moveTo>
                    <a:lnTo>
                      <a:pt x="338981" y="233422"/>
                    </a:lnTo>
                    <a:cubicBezTo>
                      <a:pt x="300895" y="226640"/>
                      <a:pt x="261460" y="223078"/>
                      <a:pt x="221070" y="223078"/>
                    </a:cubicBezTo>
                    <a:cubicBezTo>
                      <a:pt x="180680" y="223078"/>
                      <a:pt x="141246" y="226640"/>
                      <a:pt x="103159" y="233422"/>
                    </a:cubicBezTo>
                    <a:lnTo>
                      <a:pt x="0" y="261289"/>
                    </a:lnTo>
                    <a:lnTo>
                      <a:pt x="221545" y="0"/>
                    </a:lnTo>
                    <a:close/>
                  </a:path>
                </a:pathLst>
              </a:custGeom>
              <a:pattFill prst="dkVert">
                <a:fgClr>
                  <a:schemeClr val="bg2"/>
                </a:fgClr>
                <a:bgClr>
                  <a:schemeClr val="bg1">
                    <a:lumMod val="75000"/>
                  </a:schemeClr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51" name="グループ化 1950">
              <a:extLst>
                <a:ext uri="{FF2B5EF4-FFF2-40B4-BE49-F238E27FC236}">
                  <a16:creationId xmlns:a16="http://schemas.microsoft.com/office/drawing/2014/main" id="{AA3B831A-E27B-4A90-9AFC-0063565ACA4F}"/>
                </a:ext>
              </a:extLst>
            </p:cNvPr>
            <p:cNvGrpSpPr/>
            <p:nvPr/>
          </p:nvGrpSpPr>
          <p:grpSpPr>
            <a:xfrm flipH="1">
              <a:off x="7061317" y="1756589"/>
              <a:ext cx="579674" cy="1259402"/>
              <a:chOff x="6021689" y="1756589"/>
              <a:chExt cx="579674" cy="1259402"/>
            </a:xfrm>
          </p:grpSpPr>
          <p:sp>
            <p:nvSpPr>
              <p:cNvPr id="1963" name="フリーフォーム: 図形 1962">
                <a:extLst>
                  <a:ext uri="{FF2B5EF4-FFF2-40B4-BE49-F238E27FC236}">
                    <a16:creationId xmlns:a16="http://schemas.microsoft.com/office/drawing/2014/main" id="{9F621C3E-25B1-4948-9E4C-71B830B9A27F}"/>
                  </a:ext>
                </a:extLst>
              </p:cNvPr>
              <p:cNvSpPr/>
              <p:nvPr/>
            </p:nvSpPr>
            <p:spPr bwMode="auto">
              <a:xfrm rot="20413771">
                <a:off x="6134725" y="2571410"/>
                <a:ext cx="435469" cy="444581"/>
              </a:xfrm>
              <a:custGeom>
                <a:avLst/>
                <a:gdLst>
                  <a:gd name="connsiteX0" fmla="*/ 88133 w 438003"/>
                  <a:gd name="connsiteY0" fmla="*/ 0 h 353797"/>
                  <a:gd name="connsiteX1" fmla="*/ 120714 w 438003"/>
                  <a:gd name="connsiteY1" fmla="*/ 6195 h 353797"/>
                  <a:gd name="connsiteX2" fmla="*/ 207197 w 438003"/>
                  <a:gd name="connsiteY2" fmla="*/ 40851 h 353797"/>
                  <a:gd name="connsiteX3" fmla="*/ 215228 w 438003"/>
                  <a:gd name="connsiteY3" fmla="*/ 37525 h 353797"/>
                  <a:gd name="connsiteX4" fmla="*/ 349482 w 438003"/>
                  <a:gd name="connsiteY4" fmla="*/ 37525 h 353797"/>
                  <a:gd name="connsiteX5" fmla="*/ 383732 w 438003"/>
                  <a:gd name="connsiteY5" fmla="*/ 71775 h 353797"/>
                  <a:gd name="connsiteX6" fmla="*/ 373700 w 438003"/>
                  <a:gd name="connsiteY6" fmla="*/ 95993 h 353797"/>
                  <a:gd name="connsiteX7" fmla="*/ 352452 w 438003"/>
                  <a:gd name="connsiteY7" fmla="*/ 104794 h 353797"/>
                  <a:gd name="connsiteX8" fmla="*/ 352668 w 438003"/>
                  <a:gd name="connsiteY8" fmla="*/ 104945 h 353797"/>
                  <a:gd name="connsiteX9" fmla="*/ 355229 w 438003"/>
                  <a:gd name="connsiteY9" fmla="*/ 106736 h 353797"/>
                  <a:gd name="connsiteX10" fmla="*/ 409176 w 438003"/>
                  <a:gd name="connsiteY10" fmla="*/ 161103 h 353797"/>
                  <a:gd name="connsiteX11" fmla="*/ 409797 w 438003"/>
                  <a:gd name="connsiteY11" fmla="*/ 203122 h 353797"/>
                  <a:gd name="connsiteX12" fmla="*/ 403753 w 438003"/>
                  <a:gd name="connsiteY12" fmla="*/ 206439 h 353797"/>
                  <a:gd name="connsiteX13" fmla="*/ 427100 w 438003"/>
                  <a:gd name="connsiteY13" fmla="*/ 231630 h 353797"/>
                  <a:gd name="connsiteX14" fmla="*/ 428149 w 438003"/>
                  <a:gd name="connsiteY14" fmla="*/ 279295 h 353797"/>
                  <a:gd name="connsiteX15" fmla="*/ 407029 w 438003"/>
                  <a:gd name="connsiteY15" fmla="*/ 285290 h 353797"/>
                  <a:gd name="connsiteX16" fmla="*/ 417345 w 438003"/>
                  <a:gd name="connsiteY16" fmla="*/ 303211 h 353797"/>
                  <a:gd name="connsiteX17" fmla="*/ 407649 w 438003"/>
                  <a:gd name="connsiteY17" fmla="*/ 350464 h 353797"/>
                  <a:gd name="connsiteX18" fmla="*/ 395192 w 438003"/>
                  <a:gd name="connsiteY18" fmla="*/ 353775 h 353797"/>
                  <a:gd name="connsiteX19" fmla="*/ 382234 w 438003"/>
                  <a:gd name="connsiteY19" fmla="*/ 351638 h 353797"/>
                  <a:gd name="connsiteX20" fmla="*/ 360835 w 438003"/>
                  <a:gd name="connsiteY20" fmla="*/ 333241 h 353797"/>
                  <a:gd name="connsiteX21" fmla="*/ 349969 w 438003"/>
                  <a:gd name="connsiteY21" fmla="*/ 314367 h 353797"/>
                  <a:gd name="connsiteX22" fmla="*/ 335325 w 438003"/>
                  <a:gd name="connsiteY22" fmla="*/ 343031 h 353797"/>
                  <a:gd name="connsiteX23" fmla="*/ 322869 w 438003"/>
                  <a:gd name="connsiteY23" fmla="*/ 346342 h 353797"/>
                  <a:gd name="connsiteX24" fmla="*/ 309910 w 438003"/>
                  <a:gd name="connsiteY24" fmla="*/ 344205 h 353797"/>
                  <a:gd name="connsiteX25" fmla="*/ 288511 w 438003"/>
                  <a:gd name="connsiteY25" fmla="*/ 325808 h 353797"/>
                  <a:gd name="connsiteX26" fmla="*/ 247266 w 438003"/>
                  <a:gd name="connsiteY26" fmla="*/ 254165 h 353797"/>
                  <a:gd name="connsiteX27" fmla="*/ 192266 w 438003"/>
                  <a:gd name="connsiteY27" fmla="*/ 209502 h 353797"/>
                  <a:gd name="connsiteX28" fmla="*/ 186589 w 438003"/>
                  <a:gd name="connsiteY28" fmla="*/ 207227 h 353797"/>
                  <a:gd name="connsiteX29" fmla="*/ 99321 w 438003"/>
                  <a:gd name="connsiteY29" fmla="*/ 172255 h 353797"/>
                  <a:gd name="connsiteX30" fmla="*/ 48385 w 438003"/>
                  <a:gd name="connsiteY30" fmla="*/ 151844 h 353797"/>
                  <a:gd name="connsiteX31" fmla="*/ 8146 w 438003"/>
                  <a:gd name="connsiteY31" fmla="*/ 48401 h 353797"/>
                  <a:gd name="connsiteX32" fmla="*/ 88133 w 438003"/>
                  <a:gd name="connsiteY32" fmla="*/ 0 h 353797"/>
                  <a:gd name="connsiteX0" fmla="*/ 39833 w 389703"/>
                  <a:gd name="connsiteY0" fmla="*/ 0 h 353797"/>
                  <a:gd name="connsiteX1" fmla="*/ 72414 w 389703"/>
                  <a:gd name="connsiteY1" fmla="*/ 6195 h 353797"/>
                  <a:gd name="connsiteX2" fmla="*/ 158897 w 389703"/>
                  <a:gd name="connsiteY2" fmla="*/ 40851 h 353797"/>
                  <a:gd name="connsiteX3" fmla="*/ 166928 w 389703"/>
                  <a:gd name="connsiteY3" fmla="*/ 37525 h 353797"/>
                  <a:gd name="connsiteX4" fmla="*/ 301182 w 389703"/>
                  <a:gd name="connsiteY4" fmla="*/ 37525 h 353797"/>
                  <a:gd name="connsiteX5" fmla="*/ 335432 w 389703"/>
                  <a:gd name="connsiteY5" fmla="*/ 71775 h 353797"/>
                  <a:gd name="connsiteX6" fmla="*/ 325400 w 389703"/>
                  <a:gd name="connsiteY6" fmla="*/ 95993 h 353797"/>
                  <a:gd name="connsiteX7" fmla="*/ 304152 w 389703"/>
                  <a:gd name="connsiteY7" fmla="*/ 104794 h 353797"/>
                  <a:gd name="connsiteX8" fmla="*/ 304368 w 389703"/>
                  <a:gd name="connsiteY8" fmla="*/ 104945 h 353797"/>
                  <a:gd name="connsiteX9" fmla="*/ 306929 w 389703"/>
                  <a:gd name="connsiteY9" fmla="*/ 106736 h 353797"/>
                  <a:gd name="connsiteX10" fmla="*/ 360876 w 389703"/>
                  <a:gd name="connsiteY10" fmla="*/ 161103 h 353797"/>
                  <a:gd name="connsiteX11" fmla="*/ 361497 w 389703"/>
                  <a:gd name="connsiteY11" fmla="*/ 203122 h 353797"/>
                  <a:gd name="connsiteX12" fmla="*/ 355453 w 389703"/>
                  <a:gd name="connsiteY12" fmla="*/ 206439 h 353797"/>
                  <a:gd name="connsiteX13" fmla="*/ 378800 w 389703"/>
                  <a:gd name="connsiteY13" fmla="*/ 231630 h 353797"/>
                  <a:gd name="connsiteX14" fmla="*/ 379849 w 389703"/>
                  <a:gd name="connsiteY14" fmla="*/ 279295 h 353797"/>
                  <a:gd name="connsiteX15" fmla="*/ 358729 w 389703"/>
                  <a:gd name="connsiteY15" fmla="*/ 285290 h 353797"/>
                  <a:gd name="connsiteX16" fmla="*/ 369045 w 389703"/>
                  <a:gd name="connsiteY16" fmla="*/ 303211 h 353797"/>
                  <a:gd name="connsiteX17" fmla="*/ 359349 w 389703"/>
                  <a:gd name="connsiteY17" fmla="*/ 350464 h 353797"/>
                  <a:gd name="connsiteX18" fmla="*/ 346892 w 389703"/>
                  <a:gd name="connsiteY18" fmla="*/ 353775 h 353797"/>
                  <a:gd name="connsiteX19" fmla="*/ 333934 w 389703"/>
                  <a:gd name="connsiteY19" fmla="*/ 351638 h 353797"/>
                  <a:gd name="connsiteX20" fmla="*/ 312535 w 389703"/>
                  <a:gd name="connsiteY20" fmla="*/ 333241 h 353797"/>
                  <a:gd name="connsiteX21" fmla="*/ 301669 w 389703"/>
                  <a:gd name="connsiteY21" fmla="*/ 314367 h 353797"/>
                  <a:gd name="connsiteX22" fmla="*/ 287025 w 389703"/>
                  <a:gd name="connsiteY22" fmla="*/ 343031 h 353797"/>
                  <a:gd name="connsiteX23" fmla="*/ 274569 w 389703"/>
                  <a:gd name="connsiteY23" fmla="*/ 346342 h 353797"/>
                  <a:gd name="connsiteX24" fmla="*/ 261610 w 389703"/>
                  <a:gd name="connsiteY24" fmla="*/ 344205 h 353797"/>
                  <a:gd name="connsiteX25" fmla="*/ 240211 w 389703"/>
                  <a:gd name="connsiteY25" fmla="*/ 325808 h 353797"/>
                  <a:gd name="connsiteX26" fmla="*/ 198966 w 389703"/>
                  <a:gd name="connsiteY26" fmla="*/ 254165 h 353797"/>
                  <a:gd name="connsiteX27" fmla="*/ 143966 w 389703"/>
                  <a:gd name="connsiteY27" fmla="*/ 209502 h 353797"/>
                  <a:gd name="connsiteX28" fmla="*/ 138289 w 389703"/>
                  <a:gd name="connsiteY28" fmla="*/ 207227 h 353797"/>
                  <a:gd name="connsiteX29" fmla="*/ 51021 w 389703"/>
                  <a:gd name="connsiteY29" fmla="*/ 172255 h 353797"/>
                  <a:gd name="connsiteX30" fmla="*/ 85 w 389703"/>
                  <a:gd name="connsiteY30" fmla="*/ 151844 h 353797"/>
                  <a:gd name="connsiteX31" fmla="*/ 39833 w 389703"/>
                  <a:gd name="connsiteY31" fmla="*/ 0 h 353797"/>
                  <a:gd name="connsiteX0" fmla="*/ 0 w 389618"/>
                  <a:gd name="connsiteY0" fmla="*/ 145649 h 347602"/>
                  <a:gd name="connsiteX1" fmla="*/ 72329 w 389618"/>
                  <a:gd name="connsiteY1" fmla="*/ 0 h 347602"/>
                  <a:gd name="connsiteX2" fmla="*/ 158812 w 389618"/>
                  <a:gd name="connsiteY2" fmla="*/ 34656 h 347602"/>
                  <a:gd name="connsiteX3" fmla="*/ 166843 w 389618"/>
                  <a:gd name="connsiteY3" fmla="*/ 31330 h 347602"/>
                  <a:gd name="connsiteX4" fmla="*/ 301097 w 389618"/>
                  <a:gd name="connsiteY4" fmla="*/ 31330 h 347602"/>
                  <a:gd name="connsiteX5" fmla="*/ 335347 w 389618"/>
                  <a:gd name="connsiteY5" fmla="*/ 65580 h 347602"/>
                  <a:gd name="connsiteX6" fmla="*/ 325315 w 389618"/>
                  <a:gd name="connsiteY6" fmla="*/ 89798 h 347602"/>
                  <a:gd name="connsiteX7" fmla="*/ 304067 w 389618"/>
                  <a:gd name="connsiteY7" fmla="*/ 98599 h 347602"/>
                  <a:gd name="connsiteX8" fmla="*/ 304283 w 389618"/>
                  <a:gd name="connsiteY8" fmla="*/ 98750 h 347602"/>
                  <a:gd name="connsiteX9" fmla="*/ 306844 w 389618"/>
                  <a:gd name="connsiteY9" fmla="*/ 100541 h 347602"/>
                  <a:gd name="connsiteX10" fmla="*/ 360791 w 389618"/>
                  <a:gd name="connsiteY10" fmla="*/ 154908 h 347602"/>
                  <a:gd name="connsiteX11" fmla="*/ 361412 w 389618"/>
                  <a:gd name="connsiteY11" fmla="*/ 196927 h 347602"/>
                  <a:gd name="connsiteX12" fmla="*/ 355368 w 389618"/>
                  <a:gd name="connsiteY12" fmla="*/ 200244 h 347602"/>
                  <a:gd name="connsiteX13" fmla="*/ 378715 w 389618"/>
                  <a:gd name="connsiteY13" fmla="*/ 225435 h 347602"/>
                  <a:gd name="connsiteX14" fmla="*/ 379764 w 389618"/>
                  <a:gd name="connsiteY14" fmla="*/ 273100 h 347602"/>
                  <a:gd name="connsiteX15" fmla="*/ 358644 w 389618"/>
                  <a:gd name="connsiteY15" fmla="*/ 279095 h 347602"/>
                  <a:gd name="connsiteX16" fmla="*/ 368960 w 389618"/>
                  <a:gd name="connsiteY16" fmla="*/ 297016 h 347602"/>
                  <a:gd name="connsiteX17" fmla="*/ 359264 w 389618"/>
                  <a:gd name="connsiteY17" fmla="*/ 344269 h 347602"/>
                  <a:gd name="connsiteX18" fmla="*/ 346807 w 389618"/>
                  <a:gd name="connsiteY18" fmla="*/ 347580 h 347602"/>
                  <a:gd name="connsiteX19" fmla="*/ 333849 w 389618"/>
                  <a:gd name="connsiteY19" fmla="*/ 345443 h 347602"/>
                  <a:gd name="connsiteX20" fmla="*/ 312450 w 389618"/>
                  <a:gd name="connsiteY20" fmla="*/ 327046 h 347602"/>
                  <a:gd name="connsiteX21" fmla="*/ 301584 w 389618"/>
                  <a:gd name="connsiteY21" fmla="*/ 308172 h 347602"/>
                  <a:gd name="connsiteX22" fmla="*/ 286940 w 389618"/>
                  <a:gd name="connsiteY22" fmla="*/ 336836 h 347602"/>
                  <a:gd name="connsiteX23" fmla="*/ 274484 w 389618"/>
                  <a:gd name="connsiteY23" fmla="*/ 340147 h 347602"/>
                  <a:gd name="connsiteX24" fmla="*/ 261525 w 389618"/>
                  <a:gd name="connsiteY24" fmla="*/ 338010 h 347602"/>
                  <a:gd name="connsiteX25" fmla="*/ 240126 w 389618"/>
                  <a:gd name="connsiteY25" fmla="*/ 319613 h 347602"/>
                  <a:gd name="connsiteX26" fmla="*/ 198881 w 389618"/>
                  <a:gd name="connsiteY26" fmla="*/ 247970 h 347602"/>
                  <a:gd name="connsiteX27" fmla="*/ 143881 w 389618"/>
                  <a:gd name="connsiteY27" fmla="*/ 203307 h 347602"/>
                  <a:gd name="connsiteX28" fmla="*/ 138204 w 389618"/>
                  <a:gd name="connsiteY28" fmla="*/ 201032 h 347602"/>
                  <a:gd name="connsiteX29" fmla="*/ 50936 w 389618"/>
                  <a:gd name="connsiteY29" fmla="*/ 166060 h 347602"/>
                  <a:gd name="connsiteX30" fmla="*/ 0 w 389618"/>
                  <a:gd name="connsiteY30" fmla="*/ 145649 h 347602"/>
                  <a:gd name="connsiteX0" fmla="*/ 0 w 397012"/>
                  <a:gd name="connsiteY0" fmla="*/ 17837 h 347602"/>
                  <a:gd name="connsiteX1" fmla="*/ 79723 w 397012"/>
                  <a:gd name="connsiteY1" fmla="*/ 0 h 347602"/>
                  <a:gd name="connsiteX2" fmla="*/ 166206 w 397012"/>
                  <a:gd name="connsiteY2" fmla="*/ 34656 h 347602"/>
                  <a:gd name="connsiteX3" fmla="*/ 174237 w 397012"/>
                  <a:gd name="connsiteY3" fmla="*/ 31330 h 347602"/>
                  <a:gd name="connsiteX4" fmla="*/ 308491 w 397012"/>
                  <a:gd name="connsiteY4" fmla="*/ 31330 h 347602"/>
                  <a:gd name="connsiteX5" fmla="*/ 342741 w 397012"/>
                  <a:gd name="connsiteY5" fmla="*/ 65580 h 347602"/>
                  <a:gd name="connsiteX6" fmla="*/ 332709 w 397012"/>
                  <a:gd name="connsiteY6" fmla="*/ 89798 h 347602"/>
                  <a:gd name="connsiteX7" fmla="*/ 311461 w 397012"/>
                  <a:gd name="connsiteY7" fmla="*/ 98599 h 347602"/>
                  <a:gd name="connsiteX8" fmla="*/ 311677 w 397012"/>
                  <a:gd name="connsiteY8" fmla="*/ 98750 h 347602"/>
                  <a:gd name="connsiteX9" fmla="*/ 314238 w 397012"/>
                  <a:gd name="connsiteY9" fmla="*/ 100541 h 347602"/>
                  <a:gd name="connsiteX10" fmla="*/ 368185 w 397012"/>
                  <a:gd name="connsiteY10" fmla="*/ 154908 h 347602"/>
                  <a:gd name="connsiteX11" fmla="*/ 368806 w 397012"/>
                  <a:gd name="connsiteY11" fmla="*/ 196927 h 347602"/>
                  <a:gd name="connsiteX12" fmla="*/ 362762 w 397012"/>
                  <a:gd name="connsiteY12" fmla="*/ 200244 h 347602"/>
                  <a:gd name="connsiteX13" fmla="*/ 386109 w 397012"/>
                  <a:gd name="connsiteY13" fmla="*/ 225435 h 347602"/>
                  <a:gd name="connsiteX14" fmla="*/ 387158 w 397012"/>
                  <a:gd name="connsiteY14" fmla="*/ 273100 h 347602"/>
                  <a:gd name="connsiteX15" fmla="*/ 366038 w 397012"/>
                  <a:gd name="connsiteY15" fmla="*/ 279095 h 347602"/>
                  <a:gd name="connsiteX16" fmla="*/ 376354 w 397012"/>
                  <a:gd name="connsiteY16" fmla="*/ 297016 h 347602"/>
                  <a:gd name="connsiteX17" fmla="*/ 366658 w 397012"/>
                  <a:gd name="connsiteY17" fmla="*/ 344269 h 347602"/>
                  <a:gd name="connsiteX18" fmla="*/ 354201 w 397012"/>
                  <a:gd name="connsiteY18" fmla="*/ 347580 h 347602"/>
                  <a:gd name="connsiteX19" fmla="*/ 341243 w 397012"/>
                  <a:gd name="connsiteY19" fmla="*/ 345443 h 347602"/>
                  <a:gd name="connsiteX20" fmla="*/ 319844 w 397012"/>
                  <a:gd name="connsiteY20" fmla="*/ 327046 h 347602"/>
                  <a:gd name="connsiteX21" fmla="*/ 308978 w 397012"/>
                  <a:gd name="connsiteY21" fmla="*/ 308172 h 347602"/>
                  <a:gd name="connsiteX22" fmla="*/ 294334 w 397012"/>
                  <a:gd name="connsiteY22" fmla="*/ 336836 h 347602"/>
                  <a:gd name="connsiteX23" fmla="*/ 281878 w 397012"/>
                  <a:gd name="connsiteY23" fmla="*/ 340147 h 347602"/>
                  <a:gd name="connsiteX24" fmla="*/ 268919 w 397012"/>
                  <a:gd name="connsiteY24" fmla="*/ 338010 h 347602"/>
                  <a:gd name="connsiteX25" fmla="*/ 247520 w 397012"/>
                  <a:gd name="connsiteY25" fmla="*/ 319613 h 347602"/>
                  <a:gd name="connsiteX26" fmla="*/ 206275 w 397012"/>
                  <a:gd name="connsiteY26" fmla="*/ 247970 h 347602"/>
                  <a:gd name="connsiteX27" fmla="*/ 151275 w 397012"/>
                  <a:gd name="connsiteY27" fmla="*/ 203307 h 347602"/>
                  <a:gd name="connsiteX28" fmla="*/ 145598 w 397012"/>
                  <a:gd name="connsiteY28" fmla="*/ 201032 h 347602"/>
                  <a:gd name="connsiteX29" fmla="*/ 58330 w 397012"/>
                  <a:gd name="connsiteY29" fmla="*/ 166060 h 347602"/>
                  <a:gd name="connsiteX30" fmla="*/ 0 w 397012"/>
                  <a:gd name="connsiteY30" fmla="*/ 17837 h 347602"/>
                  <a:gd name="connsiteX0" fmla="*/ 2865 w 399877"/>
                  <a:gd name="connsiteY0" fmla="*/ 17837 h 347602"/>
                  <a:gd name="connsiteX1" fmla="*/ 82588 w 399877"/>
                  <a:gd name="connsiteY1" fmla="*/ 0 h 347602"/>
                  <a:gd name="connsiteX2" fmla="*/ 169071 w 399877"/>
                  <a:gd name="connsiteY2" fmla="*/ 34656 h 347602"/>
                  <a:gd name="connsiteX3" fmla="*/ 177102 w 399877"/>
                  <a:gd name="connsiteY3" fmla="*/ 31330 h 347602"/>
                  <a:gd name="connsiteX4" fmla="*/ 311356 w 399877"/>
                  <a:gd name="connsiteY4" fmla="*/ 31330 h 347602"/>
                  <a:gd name="connsiteX5" fmla="*/ 345606 w 399877"/>
                  <a:gd name="connsiteY5" fmla="*/ 65580 h 347602"/>
                  <a:gd name="connsiteX6" fmla="*/ 335574 w 399877"/>
                  <a:gd name="connsiteY6" fmla="*/ 89798 h 347602"/>
                  <a:gd name="connsiteX7" fmla="*/ 314326 w 399877"/>
                  <a:gd name="connsiteY7" fmla="*/ 98599 h 347602"/>
                  <a:gd name="connsiteX8" fmla="*/ 314542 w 399877"/>
                  <a:gd name="connsiteY8" fmla="*/ 98750 h 347602"/>
                  <a:gd name="connsiteX9" fmla="*/ 317103 w 399877"/>
                  <a:gd name="connsiteY9" fmla="*/ 100541 h 347602"/>
                  <a:gd name="connsiteX10" fmla="*/ 371050 w 399877"/>
                  <a:gd name="connsiteY10" fmla="*/ 154908 h 347602"/>
                  <a:gd name="connsiteX11" fmla="*/ 371671 w 399877"/>
                  <a:gd name="connsiteY11" fmla="*/ 196927 h 347602"/>
                  <a:gd name="connsiteX12" fmla="*/ 365627 w 399877"/>
                  <a:gd name="connsiteY12" fmla="*/ 200244 h 347602"/>
                  <a:gd name="connsiteX13" fmla="*/ 388974 w 399877"/>
                  <a:gd name="connsiteY13" fmla="*/ 225435 h 347602"/>
                  <a:gd name="connsiteX14" fmla="*/ 390023 w 399877"/>
                  <a:gd name="connsiteY14" fmla="*/ 273100 h 347602"/>
                  <a:gd name="connsiteX15" fmla="*/ 368903 w 399877"/>
                  <a:gd name="connsiteY15" fmla="*/ 279095 h 347602"/>
                  <a:gd name="connsiteX16" fmla="*/ 379219 w 399877"/>
                  <a:gd name="connsiteY16" fmla="*/ 297016 h 347602"/>
                  <a:gd name="connsiteX17" fmla="*/ 369523 w 399877"/>
                  <a:gd name="connsiteY17" fmla="*/ 344269 h 347602"/>
                  <a:gd name="connsiteX18" fmla="*/ 357066 w 399877"/>
                  <a:gd name="connsiteY18" fmla="*/ 347580 h 347602"/>
                  <a:gd name="connsiteX19" fmla="*/ 344108 w 399877"/>
                  <a:gd name="connsiteY19" fmla="*/ 345443 h 347602"/>
                  <a:gd name="connsiteX20" fmla="*/ 322709 w 399877"/>
                  <a:gd name="connsiteY20" fmla="*/ 327046 h 347602"/>
                  <a:gd name="connsiteX21" fmla="*/ 311843 w 399877"/>
                  <a:gd name="connsiteY21" fmla="*/ 308172 h 347602"/>
                  <a:gd name="connsiteX22" fmla="*/ 297199 w 399877"/>
                  <a:gd name="connsiteY22" fmla="*/ 336836 h 347602"/>
                  <a:gd name="connsiteX23" fmla="*/ 284743 w 399877"/>
                  <a:gd name="connsiteY23" fmla="*/ 340147 h 347602"/>
                  <a:gd name="connsiteX24" fmla="*/ 271784 w 399877"/>
                  <a:gd name="connsiteY24" fmla="*/ 338010 h 347602"/>
                  <a:gd name="connsiteX25" fmla="*/ 250385 w 399877"/>
                  <a:gd name="connsiteY25" fmla="*/ 319613 h 347602"/>
                  <a:gd name="connsiteX26" fmla="*/ 209140 w 399877"/>
                  <a:gd name="connsiteY26" fmla="*/ 247970 h 347602"/>
                  <a:gd name="connsiteX27" fmla="*/ 154140 w 399877"/>
                  <a:gd name="connsiteY27" fmla="*/ 203307 h 347602"/>
                  <a:gd name="connsiteX28" fmla="*/ 148463 w 399877"/>
                  <a:gd name="connsiteY28" fmla="*/ 201032 h 347602"/>
                  <a:gd name="connsiteX29" fmla="*/ 61195 w 399877"/>
                  <a:gd name="connsiteY29" fmla="*/ 166060 h 347602"/>
                  <a:gd name="connsiteX30" fmla="*/ 2865 w 399877"/>
                  <a:gd name="connsiteY30" fmla="*/ 17837 h 347602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27539 h 457304"/>
                  <a:gd name="connsiteX1" fmla="*/ 57932 w 399877"/>
                  <a:gd name="connsiteY1" fmla="*/ 10220 h 457304"/>
                  <a:gd name="connsiteX2" fmla="*/ 232928 w 399877"/>
                  <a:gd name="connsiteY2" fmla="*/ 134781 h 457304"/>
                  <a:gd name="connsiteX3" fmla="*/ 311356 w 399877"/>
                  <a:gd name="connsiteY3" fmla="*/ 141032 h 457304"/>
                  <a:gd name="connsiteX4" fmla="*/ 345606 w 399877"/>
                  <a:gd name="connsiteY4" fmla="*/ 175282 h 457304"/>
                  <a:gd name="connsiteX5" fmla="*/ 335574 w 399877"/>
                  <a:gd name="connsiteY5" fmla="*/ 199500 h 457304"/>
                  <a:gd name="connsiteX6" fmla="*/ 314326 w 399877"/>
                  <a:gd name="connsiteY6" fmla="*/ 208301 h 457304"/>
                  <a:gd name="connsiteX7" fmla="*/ 314542 w 399877"/>
                  <a:gd name="connsiteY7" fmla="*/ 208452 h 457304"/>
                  <a:gd name="connsiteX8" fmla="*/ 317103 w 399877"/>
                  <a:gd name="connsiteY8" fmla="*/ 210243 h 457304"/>
                  <a:gd name="connsiteX9" fmla="*/ 371050 w 399877"/>
                  <a:gd name="connsiteY9" fmla="*/ 264610 h 457304"/>
                  <a:gd name="connsiteX10" fmla="*/ 371671 w 399877"/>
                  <a:gd name="connsiteY10" fmla="*/ 306629 h 457304"/>
                  <a:gd name="connsiteX11" fmla="*/ 365627 w 399877"/>
                  <a:gd name="connsiteY11" fmla="*/ 309946 h 457304"/>
                  <a:gd name="connsiteX12" fmla="*/ 388974 w 399877"/>
                  <a:gd name="connsiteY12" fmla="*/ 335137 h 457304"/>
                  <a:gd name="connsiteX13" fmla="*/ 390023 w 399877"/>
                  <a:gd name="connsiteY13" fmla="*/ 382802 h 457304"/>
                  <a:gd name="connsiteX14" fmla="*/ 368903 w 399877"/>
                  <a:gd name="connsiteY14" fmla="*/ 388797 h 457304"/>
                  <a:gd name="connsiteX15" fmla="*/ 379219 w 399877"/>
                  <a:gd name="connsiteY15" fmla="*/ 406718 h 457304"/>
                  <a:gd name="connsiteX16" fmla="*/ 369523 w 399877"/>
                  <a:gd name="connsiteY16" fmla="*/ 453971 h 457304"/>
                  <a:gd name="connsiteX17" fmla="*/ 357066 w 399877"/>
                  <a:gd name="connsiteY17" fmla="*/ 457282 h 457304"/>
                  <a:gd name="connsiteX18" fmla="*/ 344108 w 399877"/>
                  <a:gd name="connsiteY18" fmla="*/ 455145 h 457304"/>
                  <a:gd name="connsiteX19" fmla="*/ 322709 w 399877"/>
                  <a:gd name="connsiteY19" fmla="*/ 436748 h 457304"/>
                  <a:gd name="connsiteX20" fmla="*/ 311843 w 399877"/>
                  <a:gd name="connsiteY20" fmla="*/ 417874 h 457304"/>
                  <a:gd name="connsiteX21" fmla="*/ 297199 w 399877"/>
                  <a:gd name="connsiteY21" fmla="*/ 446538 h 457304"/>
                  <a:gd name="connsiteX22" fmla="*/ 284743 w 399877"/>
                  <a:gd name="connsiteY22" fmla="*/ 449849 h 457304"/>
                  <a:gd name="connsiteX23" fmla="*/ 271784 w 399877"/>
                  <a:gd name="connsiteY23" fmla="*/ 447712 h 457304"/>
                  <a:gd name="connsiteX24" fmla="*/ 250385 w 399877"/>
                  <a:gd name="connsiteY24" fmla="*/ 429315 h 457304"/>
                  <a:gd name="connsiteX25" fmla="*/ 209140 w 399877"/>
                  <a:gd name="connsiteY25" fmla="*/ 357672 h 457304"/>
                  <a:gd name="connsiteX26" fmla="*/ 154140 w 399877"/>
                  <a:gd name="connsiteY26" fmla="*/ 313009 h 457304"/>
                  <a:gd name="connsiteX27" fmla="*/ 148463 w 399877"/>
                  <a:gd name="connsiteY27" fmla="*/ 310734 h 457304"/>
                  <a:gd name="connsiteX28" fmla="*/ 61195 w 399877"/>
                  <a:gd name="connsiteY28" fmla="*/ 275762 h 457304"/>
                  <a:gd name="connsiteX29" fmla="*/ 2865 w 399877"/>
                  <a:gd name="connsiteY29" fmla="*/ 127539 h 45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9877" h="457304">
                    <a:moveTo>
                      <a:pt x="2865" y="127539"/>
                    </a:moveTo>
                    <a:cubicBezTo>
                      <a:pt x="6430" y="99862"/>
                      <a:pt x="31463" y="28719"/>
                      <a:pt x="57932" y="10220"/>
                    </a:cubicBezTo>
                    <a:cubicBezTo>
                      <a:pt x="138647" y="-8372"/>
                      <a:pt x="237140" y="-18251"/>
                      <a:pt x="232928" y="134781"/>
                    </a:cubicBezTo>
                    <a:lnTo>
                      <a:pt x="311356" y="141032"/>
                    </a:lnTo>
                    <a:cubicBezTo>
                      <a:pt x="330272" y="141032"/>
                      <a:pt x="345606" y="156366"/>
                      <a:pt x="345606" y="175282"/>
                    </a:cubicBezTo>
                    <a:cubicBezTo>
                      <a:pt x="345606" y="184740"/>
                      <a:pt x="341772" y="193303"/>
                      <a:pt x="335574" y="199500"/>
                    </a:cubicBezTo>
                    <a:lnTo>
                      <a:pt x="314326" y="208301"/>
                    </a:lnTo>
                    <a:lnTo>
                      <a:pt x="314542" y="208452"/>
                    </a:lnTo>
                    <a:cubicBezTo>
                      <a:pt x="315612" y="208804"/>
                      <a:pt x="316371" y="209504"/>
                      <a:pt x="317103" y="210243"/>
                    </a:cubicBezTo>
                    <a:lnTo>
                      <a:pt x="371050" y="264610"/>
                    </a:lnTo>
                    <a:cubicBezTo>
                      <a:pt x="383553" y="277209"/>
                      <a:pt x="383831" y="296022"/>
                      <a:pt x="371671" y="306629"/>
                    </a:cubicBezTo>
                    <a:lnTo>
                      <a:pt x="365627" y="309946"/>
                    </a:lnTo>
                    <a:lnTo>
                      <a:pt x="388974" y="335137"/>
                    </a:lnTo>
                    <a:cubicBezTo>
                      <a:pt x="403092" y="350368"/>
                      <a:pt x="403561" y="371709"/>
                      <a:pt x="390023" y="382802"/>
                    </a:cubicBezTo>
                    <a:cubicBezTo>
                      <a:pt x="384164" y="387605"/>
                      <a:pt x="376642" y="389699"/>
                      <a:pt x="368903" y="388797"/>
                    </a:cubicBezTo>
                    <a:lnTo>
                      <a:pt x="379219" y="406718"/>
                    </a:lnTo>
                    <a:cubicBezTo>
                      <a:pt x="389468" y="424523"/>
                      <a:pt x="385127" y="445678"/>
                      <a:pt x="369523" y="453971"/>
                    </a:cubicBezTo>
                    <a:cubicBezTo>
                      <a:pt x="365621" y="456044"/>
                      <a:pt x="361386" y="457118"/>
                      <a:pt x="357066" y="457282"/>
                    </a:cubicBezTo>
                    <a:cubicBezTo>
                      <a:pt x="352746" y="457447"/>
                      <a:pt x="348343" y="456704"/>
                      <a:pt x="344108" y="455145"/>
                    </a:cubicBezTo>
                    <a:cubicBezTo>
                      <a:pt x="335636" y="452028"/>
                      <a:pt x="327833" y="445650"/>
                      <a:pt x="322709" y="436748"/>
                    </a:cubicBezTo>
                    <a:lnTo>
                      <a:pt x="311843" y="417874"/>
                    </a:lnTo>
                    <a:cubicBezTo>
                      <a:pt x="312934" y="429901"/>
                      <a:pt x="307539" y="441043"/>
                      <a:pt x="297199" y="446538"/>
                    </a:cubicBezTo>
                    <a:cubicBezTo>
                      <a:pt x="293298" y="448611"/>
                      <a:pt x="289062" y="449684"/>
                      <a:pt x="284743" y="449849"/>
                    </a:cubicBezTo>
                    <a:cubicBezTo>
                      <a:pt x="280424" y="450014"/>
                      <a:pt x="276019" y="449271"/>
                      <a:pt x="271784" y="447712"/>
                    </a:cubicBezTo>
                    <a:cubicBezTo>
                      <a:pt x="263312" y="444596"/>
                      <a:pt x="255510" y="438217"/>
                      <a:pt x="250385" y="429315"/>
                    </a:cubicBezTo>
                    <a:lnTo>
                      <a:pt x="209140" y="357672"/>
                    </a:lnTo>
                    <a:lnTo>
                      <a:pt x="154140" y="313009"/>
                    </a:lnTo>
                    <a:lnTo>
                      <a:pt x="148463" y="310734"/>
                    </a:lnTo>
                    <a:lnTo>
                      <a:pt x="61195" y="275762"/>
                    </a:lnTo>
                    <a:cubicBezTo>
                      <a:pt x="44216" y="268958"/>
                      <a:pt x="-13413" y="221635"/>
                      <a:pt x="2865" y="1275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4" name="フリーフォーム: 図形 1963">
                <a:extLst>
                  <a:ext uri="{FF2B5EF4-FFF2-40B4-BE49-F238E27FC236}">
                    <a16:creationId xmlns:a16="http://schemas.microsoft.com/office/drawing/2014/main" id="{4514EF7C-9EF4-4AB0-AAEE-096BCAB0220F}"/>
                  </a:ext>
                </a:extLst>
              </p:cNvPr>
              <p:cNvSpPr/>
              <p:nvPr/>
            </p:nvSpPr>
            <p:spPr bwMode="auto">
              <a:xfrm rot="1735894">
                <a:off x="6021689" y="1756589"/>
                <a:ext cx="579674" cy="1109620"/>
              </a:xfrm>
              <a:custGeom>
                <a:avLst/>
                <a:gdLst>
                  <a:gd name="connsiteX0" fmla="*/ 192464 w 514134"/>
                  <a:gd name="connsiteY0" fmla="*/ 0 h 987147"/>
                  <a:gd name="connsiteX1" fmla="*/ 196079 w 514134"/>
                  <a:gd name="connsiteY1" fmla="*/ 861 h 987147"/>
                  <a:gd name="connsiteX2" fmla="*/ 170279 w 514134"/>
                  <a:gd name="connsiteY2" fmla="*/ 50209 h 987147"/>
                  <a:gd name="connsiteX3" fmla="*/ 159905 w 514134"/>
                  <a:gd name="connsiteY3" fmla="*/ 116473 h 987147"/>
                  <a:gd name="connsiteX4" fmla="*/ 198570 w 514134"/>
                  <a:gd name="connsiteY4" fmla="*/ 236850 h 987147"/>
                  <a:gd name="connsiteX5" fmla="*/ 225978 w 514134"/>
                  <a:gd name="connsiteY5" fmla="*/ 260681 h 987147"/>
                  <a:gd name="connsiteX6" fmla="*/ 247887 w 514134"/>
                  <a:gd name="connsiteY6" fmla="*/ 377332 h 987147"/>
                  <a:gd name="connsiteX7" fmla="*/ 504510 w 514134"/>
                  <a:gd name="connsiteY7" fmla="*/ 738490 h 987147"/>
                  <a:gd name="connsiteX8" fmla="*/ 234665 w 514134"/>
                  <a:gd name="connsiteY8" fmla="*/ 970435 h 987147"/>
                  <a:gd name="connsiteX9" fmla="*/ 192464 w 514134"/>
                  <a:gd name="connsiteY9" fmla="*/ 0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9" fmla="*/ 251345 w 514134"/>
                  <a:gd name="connsiteY9" fmla="*/ 207913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7" fmla="*/ 170279 w 514134"/>
                  <a:gd name="connsiteY7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0" fmla="*/ 225978 w 514134"/>
                  <a:gd name="connsiteY0" fmla="*/ 260681 h 987147"/>
                  <a:gd name="connsiteX1" fmla="*/ 247887 w 514134"/>
                  <a:gd name="connsiteY1" fmla="*/ 377332 h 987147"/>
                  <a:gd name="connsiteX2" fmla="*/ 504510 w 514134"/>
                  <a:gd name="connsiteY2" fmla="*/ 738490 h 987147"/>
                  <a:gd name="connsiteX3" fmla="*/ 234665 w 514134"/>
                  <a:gd name="connsiteY3" fmla="*/ 970435 h 987147"/>
                  <a:gd name="connsiteX4" fmla="*/ 192464 w 514134"/>
                  <a:gd name="connsiteY4" fmla="*/ 0 h 987147"/>
                  <a:gd name="connsiteX0" fmla="*/ 193490 w 481646"/>
                  <a:gd name="connsiteY0" fmla="*/ 260681 h 987147"/>
                  <a:gd name="connsiteX1" fmla="*/ 215399 w 481646"/>
                  <a:gd name="connsiteY1" fmla="*/ 377332 h 987147"/>
                  <a:gd name="connsiteX2" fmla="*/ 472022 w 481646"/>
                  <a:gd name="connsiteY2" fmla="*/ 738490 h 987147"/>
                  <a:gd name="connsiteX3" fmla="*/ 202177 w 481646"/>
                  <a:gd name="connsiteY3" fmla="*/ 970435 h 987147"/>
                  <a:gd name="connsiteX4" fmla="*/ 256 w 481646"/>
                  <a:gd name="connsiteY4" fmla="*/ 644117 h 987147"/>
                  <a:gd name="connsiteX5" fmla="*/ 159976 w 481646"/>
                  <a:gd name="connsiteY5" fmla="*/ 0 h 987147"/>
                  <a:gd name="connsiteX0" fmla="*/ 288921 w 577077"/>
                  <a:gd name="connsiteY0" fmla="*/ 260681 h 987147"/>
                  <a:gd name="connsiteX1" fmla="*/ 310830 w 577077"/>
                  <a:gd name="connsiteY1" fmla="*/ 377332 h 987147"/>
                  <a:gd name="connsiteX2" fmla="*/ 567453 w 577077"/>
                  <a:gd name="connsiteY2" fmla="*/ 738490 h 987147"/>
                  <a:gd name="connsiteX3" fmla="*/ 297608 w 577077"/>
                  <a:gd name="connsiteY3" fmla="*/ 970435 h 987147"/>
                  <a:gd name="connsiteX4" fmla="*/ 154 w 577077"/>
                  <a:gd name="connsiteY4" fmla="*/ 605788 h 987147"/>
                  <a:gd name="connsiteX5" fmla="*/ 255407 w 577077"/>
                  <a:gd name="connsiteY5" fmla="*/ 0 h 987147"/>
                  <a:gd name="connsiteX0" fmla="*/ 297365 w 585521"/>
                  <a:gd name="connsiteY0" fmla="*/ 260681 h 987147"/>
                  <a:gd name="connsiteX1" fmla="*/ 319274 w 585521"/>
                  <a:gd name="connsiteY1" fmla="*/ 377332 h 987147"/>
                  <a:gd name="connsiteX2" fmla="*/ 575897 w 585521"/>
                  <a:gd name="connsiteY2" fmla="*/ 738490 h 987147"/>
                  <a:gd name="connsiteX3" fmla="*/ 306052 w 585521"/>
                  <a:gd name="connsiteY3" fmla="*/ 970435 h 987147"/>
                  <a:gd name="connsiteX4" fmla="*/ 8598 w 585521"/>
                  <a:gd name="connsiteY4" fmla="*/ 605788 h 987147"/>
                  <a:gd name="connsiteX5" fmla="*/ 263851 w 585521"/>
                  <a:gd name="connsiteY5" fmla="*/ 0 h 987147"/>
                  <a:gd name="connsiteX0" fmla="*/ 300878 w 589034"/>
                  <a:gd name="connsiteY0" fmla="*/ 260681 h 987147"/>
                  <a:gd name="connsiteX1" fmla="*/ 322787 w 589034"/>
                  <a:gd name="connsiteY1" fmla="*/ 377332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6238"/>
                  <a:gd name="connsiteY0" fmla="*/ 260681 h 988588"/>
                  <a:gd name="connsiteX1" fmla="*/ 255168 w 586238"/>
                  <a:gd name="connsiteY1" fmla="*/ 537020 h 988588"/>
                  <a:gd name="connsiteX2" fmla="*/ 576512 w 586238"/>
                  <a:gd name="connsiteY2" fmla="*/ 759278 h 988588"/>
                  <a:gd name="connsiteX3" fmla="*/ 309565 w 586238"/>
                  <a:gd name="connsiteY3" fmla="*/ 970435 h 988588"/>
                  <a:gd name="connsiteX4" fmla="*/ 12111 w 586238"/>
                  <a:gd name="connsiteY4" fmla="*/ 605788 h 988588"/>
                  <a:gd name="connsiteX5" fmla="*/ 267364 w 586238"/>
                  <a:gd name="connsiteY5" fmla="*/ 0 h 988588"/>
                  <a:gd name="connsiteX0" fmla="*/ 291178 w 576538"/>
                  <a:gd name="connsiteY0" fmla="*/ 260681 h 988588"/>
                  <a:gd name="connsiteX1" fmla="*/ 245468 w 576538"/>
                  <a:gd name="connsiteY1" fmla="*/ 537020 h 988588"/>
                  <a:gd name="connsiteX2" fmla="*/ 566812 w 576538"/>
                  <a:gd name="connsiteY2" fmla="*/ 759278 h 988588"/>
                  <a:gd name="connsiteX3" fmla="*/ 299865 w 576538"/>
                  <a:gd name="connsiteY3" fmla="*/ 970435 h 988588"/>
                  <a:gd name="connsiteX4" fmla="*/ 2411 w 576538"/>
                  <a:gd name="connsiteY4" fmla="*/ 605788 h 988588"/>
                  <a:gd name="connsiteX5" fmla="*/ 257664 w 576538"/>
                  <a:gd name="connsiteY5" fmla="*/ 0 h 988588"/>
                  <a:gd name="connsiteX0" fmla="*/ 295287 w 580647"/>
                  <a:gd name="connsiteY0" fmla="*/ 260681 h 988588"/>
                  <a:gd name="connsiteX1" fmla="*/ 249577 w 580647"/>
                  <a:gd name="connsiteY1" fmla="*/ 537020 h 988588"/>
                  <a:gd name="connsiteX2" fmla="*/ 570921 w 580647"/>
                  <a:gd name="connsiteY2" fmla="*/ 759278 h 988588"/>
                  <a:gd name="connsiteX3" fmla="*/ 303974 w 580647"/>
                  <a:gd name="connsiteY3" fmla="*/ 970435 h 988588"/>
                  <a:gd name="connsiteX4" fmla="*/ 6520 w 580647"/>
                  <a:gd name="connsiteY4" fmla="*/ 605788 h 988588"/>
                  <a:gd name="connsiteX5" fmla="*/ 261773 w 580647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55"/>
                  <a:gd name="connsiteY0" fmla="*/ 260681 h 970794"/>
                  <a:gd name="connsiteX1" fmla="*/ 252252 w 583355"/>
                  <a:gd name="connsiteY1" fmla="*/ 537020 h 970794"/>
                  <a:gd name="connsiteX2" fmla="*/ 573596 w 583355"/>
                  <a:gd name="connsiteY2" fmla="*/ 759278 h 970794"/>
                  <a:gd name="connsiteX3" fmla="*/ 306649 w 583355"/>
                  <a:gd name="connsiteY3" fmla="*/ 970435 h 970794"/>
                  <a:gd name="connsiteX4" fmla="*/ 9195 w 583355"/>
                  <a:gd name="connsiteY4" fmla="*/ 605788 h 970794"/>
                  <a:gd name="connsiteX5" fmla="*/ 264448 w 583355"/>
                  <a:gd name="connsiteY5" fmla="*/ 0 h 970794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65973"/>
                  <a:gd name="connsiteY0" fmla="*/ 260681 h 1006240"/>
                  <a:gd name="connsiteX1" fmla="*/ 243455 w 565973"/>
                  <a:gd name="connsiteY1" fmla="*/ 537020 h 1006240"/>
                  <a:gd name="connsiteX2" fmla="*/ 555475 w 565973"/>
                  <a:gd name="connsiteY2" fmla="*/ 829185 h 1006240"/>
                  <a:gd name="connsiteX3" fmla="*/ 307766 w 565973"/>
                  <a:gd name="connsiteY3" fmla="*/ 1005726 h 1006240"/>
                  <a:gd name="connsiteX4" fmla="*/ 398 w 565973"/>
                  <a:gd name="connsiteY4" fmla="*/ 605788 h 1006240"/>
                  <a:gd name="connsiteX5" fmla="*/ 255651 w 565973"/>
                  <a:gd name="connsiteY5" fmla="*/ 0 h 1006240"/>
                  <a:gd name="connsiteX0" fmla="*/ 289165 w 555475"/>
                  <a:gd name="connsiteY0" fmla="*/ 260681 h 1006058"/>
                  <a:gd name="connsiteX1" fmla="*/ 243455 w 555475"/>
                  <a:gd name="connsiteY1" fmla="*/ 537020 h 1006058"/>
                  <a:gd name="connsiteX2" fmla="*/ 555475 w 555475"/>
                  <a:gd name="connsiteY2" fmla="*/ 829185 h 1006058"/>
                  <a:gd name="connsiteX3" fmla="*/ 307766 w 555475"/>
                  <a:gd name="connsiteY3" fmla="*/ 1005726 h 1006058"/>
                  <a:gd name="connsiteX4" fmla="*/ 398 w 555475"/>
                  <a:gd name="connsiteY4" fmla="*/ 605788 h 1006058"/>
                  <a:gd name="connsiteX5" fmla="*/ 255651 w 555475"/>
                  <a:gd name="connsiteY5" fmla="*/ 0 h 1006058"/>
                  <a:gd name="connsiteX0" fmla="*/ 289165 w 555475"/>
                  <a:gd name="connsiteY0" fmla="*/ 260681 h 1006058"/>
                  <a:gd name="connsiteX1" fmla="*/ 555475 w 555475"/>
                  <a:gd name="connsiteY1" fmla="*/ 829185 h 1006058"/>
                  <a:gd name="connsiteX2" fmla="*/ 307766 w 555475"/>
                  <a:gd name="connsiteY2" fmla="*/ 1005726 h 1006058"/>
                  <a:gd name="connsiteX3" fmla="*/ 398 w 555475"/>
                  <a:gd name="connsiteY3" fmla="*/ 605788 h 1006058"/>
                  <a:gd name="connsiteX4" fmla="*/ 255651 w 555475"/>
                  <a:gd name="connsiteY4" fmla="*/ 0 h 1006058"/>
                  <a:gd name="connsiteX0" fmla="*/ 289165 w 563257"/>
                  <a:gd name="connsiteY0" fmla="*/ 260681 h 1006015"/>
                  <a:gd name="connsiteX1" fmla="*/ 563257 w 563257"/>
                  <a:gd name="connsiteY1" fmla="*/ 810933 h 1006015"/>
                  <a:gd name="connsiteX2" fmla="*/ 307766 w 563257"/>
                  <a:gd name="connsiteY2" fmla="*/ 1005726 h 1006015"/>
                  <a:gd name="connsiteX3" fmla="*/ 398 w 563257"/>
                  <a:gd name="connsiteY3" fmla="*/ 605788 h 1006015"/>
                  <a:gd name="connsiteX4" fmla="*/ 255651 w 563257"/>
                  <a:gd name="connsiteY4" fmla="*/ 0 h 1006015"/>
                  <a:gd name="connsiteX0" fmla="*/ 289823 w 563915"/>
                  <a:gd name="connsiteY0" fmla="*/ 260681 h 1040073"/>
                  <a:gd name="connsiteX1" fmla="*/ 563915 w 563915"/>
                  <a:gd name="connsiteY1" fmla="*/ 810933 h 1040073"/>
                  <a:gd name="connsiteX2" fmla="*/ 344443 w 563915"/>
                  <a:gd name="connsiteY2" fmla="*/ 1039840 h 1040073"/>
                  <a:gd name="connsiteX3" fmla="*/ 1056 w 563915"/>
                  <a:gd name="connsiteY3" fmla="*/ 605788 h 1040073"/>
                  <a:gd name="connsiteX4" fmla="*/ 256309 w 563915"/>
                  <a:gd name="connsiteY4" fmla="*/ 0 h 1040073"/>
                  <a:gd name="connsiteX0" fmla="*/ 236088 w 510180"/>
                  <a:gd name="connsiteY0" fmla="*/ 260681 h 1040073"/>
                  <a:gd name="connsiteX1" fmla="*/ 510180 w 510180"/>
                  <a:gd name="connsiteY1" fmla="*/ 810933 h 1040073"/>
                  <a:gd name="connsiteX2" fmla="*/ 290708 w 510180"/>
                  <a:gd name="connsiteY2" fmla="*/ 1039840 h 1040073"/>
                  <a:gd name="connsiteX3" fmla="*/ 1618 w 510180"/>
                  <a:gd name="connsiteY3" fmla="*/ 676940 h 1040073"/>
                  <a:gd name="connsiteX4" fmla="*/ 202574 w 510180"/>
                  <a:gd name="connsiteY4" fmla="*/ 0 h 1040073"/>
                  <a:gd name="connsiteX0" fmla="*/ 240347 w 514439"/>
                  <a:gd name="connsiteY0" fmla="*/ 260681 h 1040073"/>
                  <a:gd name="connsiteX1" fmla="*/ 514439 w 514439"/>
                  <a:gd name="connsiteY1" fmla="*/ 810933 h 1040073"/>
                  <a:gd name="connsiteX2" fmla="*/ 294967 w 514439"/>
                  <a:gd name="connsiteY2" fmla="*/ 1039840 h 1040073"/>
                  <a:gd name="connsiteX3" fmla="*/ 5877 w 514439"/>
                  <a:gd name="connsiteY3" fmla="*/ 676940 h 1040073"/>
                  <a:gd name="connsiteX4" fmla="*/ 206833 w 514439"/>
                  <a:gd name="connsiteY4" fmla="*/ 0 h 1040073"/>
                  <a:gd name="connsiteX0" fmla="*/ 236863 w 510955"/>
                  <a:gd name="connsiteY0" fmla="*/ 260681 h 1095794"/>
                  <a:gd name="connsiteX1" fmla="*/ 510955 w 510955"/>
                  <a:gd name="connsiteY1" fmla="*/ 810933 h 1095794"/>
                  <a:gd name="connsiteX2" fmla="*/ 314210 w 510955"/>
                  <a:gd name="connsiteY2" fmla="*/ 1095618 h 1095794"/>
                  <a:gd name="connsiteX3" fmla="*/ 2393 w 510955"/>
                  <a:gd name="connsiteY3" fmla="*/ 676940 h 1095794"/>
                  <a:gd name="connsiteX4" fmla="*/ 203349 w 510955"/>
                  <a:gd name="connsiteY4" fmla="*/ 0 h 1095794"/>
                  <a:gd name="connsiteX0" fmla="*/ 236863 w 510955"/>
                  <a:gd name="connsiteY0" fmla="*/ 260681 h 1095618"/>
                  <a:gd name="connsiteX1" fmla="*/ 510955 w 510955"/>
                  <a:gd name="connsiteY1" fmla="*/ 810933 h 1095618"/>
                  <a:gd name="connsiteX2" fmla="*/ 314210 w 510955"/>
                  <a:gd name="connsiteY2" fmla="*/ 1095618 h 1095618"/>
                  <a:gd name="connsiteX3" fmla="*/ 2393 w 510955"/>
                  <a:gd name="connsiteY3" fmla="*/ 676940 h 1095618"/>
                  <a:gd name="connsiteX4" fmla="*/ 203349 w 510955"/>
                  <a:gd name="connsiteY4" fmla="*/ 0 h 1095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0955" h="1095618">
                    <a:moveTo>
                      <a:pt x="236863" y="260681"/>
                    </a:moveTo>
                    <a:cubicBezTo>
                      <a:pt x="292344" y="379119"/>
                      <a:pt x="507855" y="686759"/>
                      <a:pt x="510955" y="810933"/>
                    </a:cubicBezTo>
                    <a:cubicBezTo>
                      <a:pt x="468547" y="877606"/>
                      <a:pt x="419190" y="1026040"/>
                      <a:pt x="314210" y="1095618"/>
                    </a:cubicBezTo>
                    <a:cubicBezTo>
                      <a:pt x="198352" y="1042910"/>
                      <a:pt x="20870" y="859543"/>
                      <a:pt x="2393" y="676940"/>
                    </a:cubicBezTo>
                    <a:cubicBezTo>
                      <a:pt x="-16084" y="494337"/>
                      <a:pt x="74531" y="135063"/>
                      <a:pt x="203349" y="0"/>
                    </a:cubicBezTo>
                  </a:path>
                </a:pathLst>
              </a:custGeom>
              <a:pattFill prst="plaid">
                <a:fgClr>
                  <a:schemeClr val="accent2">
                    <a:lumMod val="75000"/>
                  </a:schemeClr>
                </a:fgClr>
                <a:bgClr>
                  <a:srgbClr val="00206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52" name="フリーフォーム: 図形 1951">
              <a:extLst>
                <a:ext uri="{FF2B5EF4-FFF2-40B4-BE49-F238E27FC236}">
                  <a16:creationId xmlns:a16="http://schemas.microsoft.com/office/drawing/2014/main" id="{104475D6-5812-4806-A100-A7F39667DD57}"/>
                </a:ext>
              </a:extLst>
            </p:cNvPr>
            <p:cNvSpPr/>
            <p:nvPr/>
          </p:nvSpPr>
          <p:spPr bwMode="auto">
            <a:xfrm>
              <a:off x="6263481" y="2100925"/>
              <a:ext cx="746790" cy="403670"/>
            </a:xfrm>
            <a:custGeom>
              <a:avLst/>
              <a:gdLst>
                <a:gd name="connsiteX0" fmla="*/ 579699 w 746790"/>
                <a:gd name="connsiteY0" fmla="*/ 0 h 403670"/>
                <a:gd name="connsiteX1" fmla="*/ 746790 w 746790"/>
                <a:gd name="connsiteY1" fmla="*/ 22860 h 403670"/>
                <a:gd name="connsiteX2" fmla="*/ 742934 w 746790"/>
                <a:gd name="connsiteY2" fmla="*/ 25472 h 403670"/>
                <a:gd name="connsiteX3" fmla="*/ 746789 w 746790"/>
                <a:gd name="connsiteY3" fmla="*/ 34775 h 403670"/>
                <a:gd name="connsiteX4" fmla="*/ 746788 w 746790"/>
                <a:gd name="connsiteY4" fmla="*/ 242313 h 403670"/>
                <a:gd name="connsiteX5" fmla="*/ 704236 w 746790"/>
                <a:gd name="connsiteY5" fmla="*/ 345043 h 403670"/>
                <a:gd name="connsiteX6" fmla="*/ 672033 w 746790"/>
                <a:gd name="connsiteY6" fmla="*/ 366756 h 403670"/>
                <a:gd name="connsiteX7" fmla="*/ 661816 w 746790"/>
                <a:gd name="connsiteY7" fmla="*/ 391419 h 403670"/>
                <a:gd name="connsiteX8" fmla="*/ 636557 w 746790"/>
                <a:gd name="connsiteY8" fmla="*/ 401882 h 403670"/>
                <a:gd name="connsiteX9" fmla="*/ 522840 w 746790"/>
                <a:gd name="connsiteY9" fmla="*/ 401882 h 403670"/>
                <a:gd name="connsiteX10" fmla="*/ 497580 w 746790"/>
                <a:gd name="connsiteY10" fmla="*/ 391419 h 403670"/>
                <a:gd name="connsiteX11" fmla="*/ 495997 w 746790"/>
                <a:gd name="connsiteY11" fmla="*/ 387595 h 403670"/>
                <a:gd name="connsiteX12" fmla="*/ 372727 w 746790"/>
                <a:gd name="connsiteY12" fmla="*/ 387595 h 403670"/>
                <a:gd name="connsiteX13" fmla="*/ 370860 w 746790"/>
                <a:gd name="connsiteY13" fmla="*/ 386630 h 403670"/>
                <a:gd name="connsiteX14" fmla="*/ 365771 w 746790"/>
                <a:gd name="connsiteY14" fmla="*/ 386630 h 403670"/>
                <a:gd name="connsiteX15" fmla="*/ 339291 w 746790"/>
                <a:gd name="connsiteY15" fmla="*/ 378164 h 403670"/>
                <a:gd name="connsiteX16" fmla="*/ 332551 w 746790"/>
                <a:gd name="connsiteY16" fmla="*/ 371690 h 403670"/>
                <a:gd name="connsiteX17" fmla="*/ 324033 w 746790"/>
                <a:gd name="connsiteY17" fmla="*/ 398293 h 403670"/>
                <a:gd name="connsiteX18" fmla="*/ 278498 w 746790"/>
                <a:gd name="connsiteY18" fmla="*/ 402450 h 403670"/>
                <a:gd name="connsiteX19" fmla="*/ 7924 w 746790"/>
                <a:gd name="connsiteY19" fmla="*/ 385613 h 403670"/>
                <a:gd name="connsiteX20" fmla="*/ 0 w 746790"/>
                <a:gd name="connsiteY20" fmla="*/ 383178 h 403670"/>
                <a:gd name="connsiteX21" fmla="*/ 33724 w 746790"/>
                <a:gd name="connsiteY21" fmla="*/ 190376 h 403670"/>
                <a:gd name="connsiteX22" fmla="*/ 73445 w 746790"/>
                <a:gd name="connsiteY22" fmla="*/ 60506 h 403670"/>
                <a:gd name="connsiteX23" fmla="*/ 78975 w 746790"/>
                <a:gd name="connsiteY23" fmla="*/ 58592 h 403670"/>
                <a:gd name="connsiteX24" fmla="*/ 305436 w 746790"/>
                <a:gd name="connsiteY24" fmla="*/ 78967 h 403670"/>
                <a:gd name="connsiteX25" fmla="*/ 325429 w 746790"/>
                <a:gd name="connsiteY25" fmla="*/ 124036 h 403670"/>
                <a:gd name="connsiteX26" fmla="*/ 325332 w 746790"/>
                <a:gd name="connsiteY26" fmla="*/ 124750 h 403670"/>
                <a:gd name="connsiteX27" fmla="*/ 332205 w 746790"/>
                <a:gd name="connsiteY27" fmla="*/ 118147 h 403670"/>
                <a:gd name="connsiteX28" fmla="*/ 339257 w 746790"/>
                <a:gd name="connsiteY28" fmla="*/ 96878 h 403670"/>
                <a:gd name="connsiteX29" fmla="*/ 392052 w 746790"/>
                <a:gd name="connsiteY29" fmla="*/ 69728 h 403670"/>
                <a:gd name="connsiteX30" fmla="*/ 412608 w 746790"/>
                <a:gd name="connsiteY30" fmla="*/ 70078 h 403670"/>
                <a:gd name="connsiteX31" fmla="*/ 412608 w 746790"/>
                <a:gd name="connsiteY31" fmla="*/ 34775 h 403670"/>
                <a:gd name="connsiteX32" fmla="*/ 416461 w 746790"/>
                <a:gd name="connsiteY32" fmla="*/ 25471 h 403670"/>
                <a:gd name="connsiteX33" fmla="*/ 412607 w 746790"/>
                <a:gd name="connsiteY33" fmla="*/ 22860 h 403670"/>
                <a:gd name="connsiteX34" fmla="*/ 579699 w 746790"/>
                <a:gd name="connsiteY34" fmla="*/ 0 h 403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746790" h="403670">
                  <a:moveTo>
                    <a:pt x="579699" y="0"/>
                  </a:moveTo>
                  <a:cubicBezTo>
                    <a:pt x="671980" y="0"/>
                    <a:pt x="746789" y="10235"/>
                    <a:pt x="746790" y="22860"/>
                  </a:cubicBezTo>
                  <a:lnTo>
                    <a:pt x="742934" y="25472"/>
                  </a:lnTo>
                  <a:lnTo>
                    <a:pt x="746789" y="34775"/>
                  </a:lnTo>
                  <a:lnTo>
                    <a:pt x="746788" y="242313"/>
                  </a:lnTo>
                  <a:cubicBezTo>
                    <a:pt x="746789" y="282432"/>
                    <a:pt x="730527" y="318753"/>
                    <a:pt x="704236" y="345043"/>
                  </a:cubicBezTo>
                  <a:lnTo>
                    <a:pt x="672033" y="366756"/>
                  </a:lnTo>
                  <a:lnTo>
                    <a:pt x="661816" y="391419"/>
                  </a:lnTo>
                  <a:cubicBezTo>
                    <a:pt x="655353" y="397884"/>
                    <a:pt x="646422" y="401882"/>
                    <a:pt x="636557" y="401882"/>
                  </a:cubicBezTo>
                  <a:lnTo>
                    <a:pt x="522840" y="401882"/>
                  </a:lnTo>
                  <a:cubicBezTo>
                    <a:pt x="512975" y="401882"/>
                    <a:pt x="504044" y="397883"/>
                    <a:pt x="497580" y="391419"/>
                  </a:cubicBezTo>
                  <a:lnTo>
                    <a:pt x="495997" y="387595"/>
                  </a:lnTo>
                  <a:lnTo>
                    <a:pt x="372727" y="387595"/>
                  </a:lnTo>
                  <a:lnTo>
                    <a:pt x="370860" y="386630"/>
                  </a:lnTo>
                  <a:lnTo>
                    <a:pt x="365771" y="386630"/>
                  </a:lnTo>
                  <a:lnTo>
                    <a:pt x="339291" y="378164"/>
                  </a:lnTo>
                  <a:lnTo>
                    <a:pt x="332551" y="371690"/>
                  </a:lnTo>
                  <a:lnTo>
                    <a:pt x="324033" y="398293"/>
                  </a:lnTo>
                  <a:cubicBezTo>
                    <a:pt x="316000" y="403599"/>
                    <a:pt x="301863" y="404965"/>
                    <a:pt x="278498" y="402450"/>
                  </a:cubicBezTo>
                  <a:cubicBezTo>
                    <a:pt x="237610" y="398050"/>
                    <a:pt x="119199" y="409062"/>
                    <a:pt x="7924" y="385613"/>
                  </a:cubicBezTo>
                  <a:lnTo>
                    <a:pt x="0" y="383178"/>
                  </a:lnTo>
                  <a:lnTo>
                    <a:pt x="33724" y="190376"/>
                  </a:lnTo>
                  <a:lnTo>
                    <a:pt x="73445" y="60506"/>
                  </a:lnTo>
                  <a:lnTo>
                    <a:pt x="78975" y="58592"/>
                  </a:lnTo>
                  <a:cubicBezTo>
                    <a:pt x="152794" y="61447"/>
                    <a:pt x="263857" y="58895"/>
                    <a:pt x="305436" y="78967"/>
                  </a:cubicBezTo>
                  <a:cubicBezTo>
                    <a:pt x="326226" y="89003"/>
                    <a:pt x="328300" y="100400"/>
                    <a:pt x="325429" y="124036"/>
                  </a:cubicBezTo>
                  <a:lnTo>
                    <a:pt x="325332" y="124750"/>
                  </a:lnTo>
                  <a:lnTo>
                    <a:pt x="332205" y="118147"/>
                  </a:lnTo>
                  <a:lnTo>
                    <a:pt x="339257" y="96878"/>
                  </a:lnTo>
                  <a:cubicBezTo>
                    <a:pt x="351753" y="83088"/>
                    <a:pt x="370339" y="72948"/>
                    <a:pt x="392052" y="69728"/>
                  </a:cubicBezTo>
                  <a:lnTo>
                    <a:pt x="412608" y="70078"/>
                  </a:lnTo>
                  <a:lnTo>
                    <a:pt x="412608" y="34775"/>
                  </a:lnTo>
                  <a:lnTo>
                    <a:pt x="416461" y="25471"/>
                  </a:lnTo>
                  <a:lnTo>
                    <a:pt x="412607" y="22860"/>
                  </a:lnTo>
                  <a:cubicBezTo>
                    <a:pt x="412607" y="10236"/>
                    <a:pt x="487416" y="0"/>
                    <a:pt x="579699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953" name="グループ化 1952">
              <a:extLst>
                <a:ext uri="{FF2B5EF4-FFF2-40B4-BE49-F238E27FC236}">
                  <a16:creationId xmlns:a16="http://schemas.microsoft.com/office/drawing/2014/main" id="{2E84504F-1D56-4D16-B4C6-E25B2105F9AA}"/>
                </a:ext>
              </a:extLst>
            </p:cNvPr>
            <p:cNvGrpSpPr/>
            <p:nvPr/>
          </p:nvGrpSpPr>
          <p:grpSpPr>
            <a:xfrm>
              <a:off x="6561226" y="2059823"/>
              <a:ext cx="449045" cy="401881"/>
              <a:chOff x="2696470" y="3343520"/>
              <a:chExt cx="449045" cy="401881"/>
            </a:xfrm>
          </p:grpSpPr>
          <p:sp>
            <p:nvSpPr>
              <p:cNvPr id="1955" name="楕円 1954">
                <a:extLst>
                  <a:ext uri="{FF2B5EF4-FFF2-40B4-BE49-F238E27FC236}">
                    <a16:creationId xmlns:a16="http://schemas.microsoft.com/office/drawing/2014/main" id="{3C82B6A6-D0B7-4889-95FF-D63EE361D0ED}"/>
                  </a:ext>
                </a:extLst>
              </p:cNvPr>
              <p:cNvSpPr/>
              <p:nvPr/>
            </p:nvSpPr>
            <p:spPr bwMode="auto">
              <a:xfrm rot="21093826">
                <a:off x="2720862" y="3412542"/>
                <a:ext cx="158975" cy="130488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56" name="グループ化 1955">
                <a:extLst>
                  <a:ext uri="{FF2B5EF4-FFF2-40B4-BE49-F238E27FC236}">
                    <a16:creationId xmlns:a16="http://schemas.microsoft.com/office/drawing/2014/main" id="{29887196-E837-44E1-BE56-8239454FCFB7}"/>
                  </a:ext>
                </a:extLst>
              </p:cNvPr>
              <p:cNvGrpSpPr/>
              <p:nvPr/>
            </p:nvGrpSpPr>
            <p:grpSpPr>
              <a:xfrm>
                <a:off x="2811334" y="3343520"/>
                <a:ext cx="334181" cy="401881"/>
                <a:chOff x="3602850" y="3936781"/>
                <a:chExt cx="765085" cy="920081"/>
              </a:xfrm>
            </p:grpSpPr>
            <p:grpSp>
              <p:nvGrpSpPr>
                <p:cNvPr id="1958" name="グループ化 1957">
                  <a:extLst>
                    <a:ext uri="{FF2B5EF4-FFF2-40B4-BE49-F238E27FC236}">
                      <a16:creationId xmlns:a16="http://schemas.microsoft.com/office/drawing/2014/main" id="{5AD52966-ABC6-43BF-A7AE-10299ECBEB5B}"/>
                    </a:ext>
                  </a:extLst>
                </p:cNvPr>
                <p:cNvGrpSpPr/>
                <p:nvPr/>
              </p:nvGrpSpPr>
              <p:grpSpPr>
                <a:xfrm>
                  <a:off x="3602850" y="3936781"/>
                  <a:ext cx="765085" cy="920081"/>
                  <a:chOff x="3602850" y="3936781"/>
                  <a:chExt cx="765085" cy="920081"/>
                </a:xfrm>
              </p:grpSpPr>
              <p:sp>
                <p:nvSpPr>
                  <p:cNvPr id="1960" name="四角形: 上の 2 つの角を丸める 1959">
                    <a:extLst>
                      <a:ext uri="{FF2B5EF4-FFF2-40B4-BE49-F238E27FC236}">
                        <a16:creationId xmlns:a16="http://schemas.microsoft.com/office/drawing/2014/main" id="{DAC1F205-A66A-44C4-B57F-70E17A66C7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73435" y="4693298"/>
                    <a:ext cx="423916" cy="163564"/>
                  </a:xfrm>
                  <a:prstGeom prst="round2SameRect">
                    <a:avLst>
                      <a:gd name="adj1" fmla="val 6187"/>
                      <a:gd name="adj2" fmla="val 50000"/>
                    </a:avLst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61" name="四角形: 上の 2 つの角を丸める 1960">
                    <a:extLst>
                      <a:ext uri="{FF2B5EF4-FFF2-40B4-BE49-F238E27FC236}">
                        <a16:creationId xmlns:a16="http://schemas.microsoft.com/office/drawing/2014/main" id="{410114F5-1EF6-45A8-AEC1-1CDAB8462C6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02850" y="3969060"/>
                    <a:ext cx="765085" cy="855095"/>
                  </a:xfrm>
                  <a:prstGeom prst="round2SameRect">
                    <a:avLst>
                      <a:gd name="adj1" fmla="val 6187"/>
                      <a:gd name="adj2" fmla="val 43474"/>
                    </a:avLst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62" name="楕円 1961">
                    <a:extLst>
                      <a:ext uri="{FF2B5EF4-FFF2-40B4-BE49-F238E27FC236}">
                        <a16:creationId xmlns:a16="http://schemas.microsoft.com/office/drawing/2014/main" id="{CB0C1E35-4085-4187-969D-5CCDF499D8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02850" y="3936781"/>
                    <a:ext cx="765085" cy="104671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6">
                          <a:lumMod val="60000"/>
                          <a:lumOff val="40000"/>
                        </a:schemeClr>
                      </a:gs>
                      <a:gs pos="100000">
                        <a:schemeClr val="accent6">
                          <a:lumMod val="60000"/>
                          <a:lumOff val="40000"/>
                        </a:schemeClr>
                      </a:gs>
                    </a:gsLst>
                    <a:lin ang="27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959" name="テキスト ボックス 1958">
                  <a:extLst>
                    <a:ext uri="{FF2B5EF4-FFF2-40B4-BE49-F238E27FC236}">
                      <a16:creationId xmlns:a16="http://schemas.microsoft.com/office/drawing/2014/main" id="{6113630D-BEF4-4A26-B79F-514AA9BAE429}"/>
                    </a:ext>
                  </a:extLst>
                </p:cNvPr>
                <p:cNvSpPr txBox="1"/>
                <p:nvPr/>
              </p:nvSpPr>
              <p:spPr>
                <a:xfrm rot="5400000">
                  <a:off x="3747624" y="4311154"/>
                  <a:ext cx="511243" cy="253044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/>
                    <a:t>お茶</a:t>
                  </a:r>
                </a:p>
              </p:txBody>
            </p:sp>
          </p:grpSp>
          <p:sp>
            <p:nvSpPr>
              <p:cNvPr id="1957" name="フリーフォーム: 図形 1956">
                <a:extLst>
                  <a:ext uri="{FF2B5EF4-FFF2-40B4-BE49-F238E27FC236}">
                    <a16:creationId xmlns:a16="http://schemas.microsoft.com/office/drawing/2014/main" id="{A8F86F6C-1CF6-446D-9976-8BB2532E13DF}"/>
                  </a:ext>
                </a:extLst>
              </p:cNvPr>
              <p:cNvSpPr/>
              <p:nvPr/>
            </p:nvSpPr>
            <p:spPr bwMode="auto">
              <a:xfrm>
                <a:off x="2696470" y="3446395"/>
                <a:ext cx="268104" cy="284720"/>
              </a:xfrm>
              <a:custGeom>
                <a:avLst/>
                <a:gdLst>
                  <a:gd name="connsiteX0" fmla="*/ 111670 w 440105"/>
                  <a:gd name="connsiteY0" fmla="*/ 0 h 374767"/>
                  <a:gd name="connsiteX1" fmla="*/ 123090 w 440105"/>
                  <a:gd name="connsiteY1" fmla="*/ 0 h 374767"/>
                  <a:gd name="connsiteX2" fmla="*/ 250099 w 440105"/>
                  <a:gd name="connsiteY2" fmla="*/ 0 h 374767"/>
                  <a:gd name="connsiteX3" fmla="*/ 400359 w 440105"/>
                  <a:gd name="connsiteY3" fmla="*/ 0 h 374767"/>
                  <a:gd name="connsiteX4" fmla="*/ 440105 w 440105"/>
                  <a:gd name="connsiteY4" fmla="*/ 39746 h 374767"/>
                  <a:gd name="connsiteX5" fmla="*/ 440104 w 440105"/>
                  <a:gd name="connsiteY5" fmla="*/ 39746 h 374767"/>
                  <a:gd name="connsiteX6" fmla="*/ 400358 w 440105"/>
                  <a:gd name="connsiteY6" fmla="*/ 79492 h 374767"/>
                  <a:gd name="connsiteX7" fmla="*/ 250099 w 440105"/>
                  <a:gd name="connsiteY7" fmla="*/ 79491 h 374767"/>
                  <a:gd name="connsiteX8" fmla="*/ 250099 w 440105"/>
                  <a:gd name="connsiteY8" fmla="*/ 97631 h 374767"/>
                  <a:gd name="connsiteX9" fmla="*/ 400359 w 440105"/>
                  <a:gd name="connsiteY9" fmla="*/ 97631 h 374767"/>
                  <a:gd name="connsiteX10" fmla="*/ 440105 w 440105"/>
                  <a:gd name="connsiteY10" fmla="*/ 137377 h 374767"/>
                  <a:gd name="connsiteX11" fmla="*/ 440104 w 440105"/>
                  <a:gd name="connsiteY11" fmla="*/ 137377 h 374767"/>
                  <a:gd name="connsiteX12" fmla="*/ 400358 w 440105"/>
                  <a:gd name="connsiteY12" fmla="*/ 177123 h 374767"/>
                  <a:gd name="connsiteX13" fmla="*/ 250099 w 440105"/>
                  <a:gd name="connsiteY13" fmla="*/ 177122 h 374767"/>
                  <a:gd name="connsiteX14" fmla="*/ 250099 w 440105"/>
                  <a:gd name="connsiteY14" fmla="*/ 197644 h 374767"/>
                  <a:gd name="connsiteX15" fmla="*/ 400359 w 440105"/>
                  <a:gd name="connsiteY15" fmla="*/ 197644 h 374767"/>
                  <a:gd name="connsiteX16" fmla="*/ 440105 w 440105"/>
                  <a:gd name="connsiteY16" fmla="*/ 237390 h 374767"/>
                  <a:gd name="connsiteX17" fmla="*/ 440104 w 440105"/>
                  <a:gd name="connsiteY17" fmla="*/ 237390 h 374767"/>
                  <a:gd name="connsiteX18" fmla="*/ 400358 w 440105"/>
                  <a:gd name="connsiteY18" fmla="*/ 277136 h 374767"/>
                  <a:gd name="connsiteX19" fmla="*/ 250099 w 440105"/>
                  <a:gd name="connsiteY19" fmla="*/ 277135 h 374767"/>
                  <a:gd name="connsiteX20" fmla="*/ 250099 w 440105"/>
                  <a:gd name="connsiteY20" fmla="*/ 295275 h 374767"/>
                  <a:gd name="connsiteX21" fmla="*/ 400359 w 440105"/>
                  <a:gd name="connsiteY21" fmla="*/ 295275 h 374767"/>
                  <a:gd name="connsiteX22" fmla="*/ 440105 w 440105"/>
                  <a:gd name="connsiteY22" fmla="*/ 335021 h 374767"/>
                  <a:gd name="connsiteX23" fmla="*/ 440104 w 440105"/>
                  <a:gd name="connsiteY23" fmla="*/ 335021 h 374767"/>
                  <a:gd name="connsiteX24" fmla="*/ 400358 w 440105"/>
                  <a:gd name="connsiteY24" fmla="*/ 374767 h 374767"/>
                  <a:gd name="connsiteX25" fmla="*/ 123090 w 440105"/>
                  <a:gd name="connsiteY25" fmla="*/ 374766 h 374767"/>
                  <a:gd name="connsiteX26" fmla="*/ 120024 w 440105"/>
                  <a:gd name="connsiteY26" fmla="*/ 373496 h 374767"/>
                  <a:gd name="connsiteX27" fmla="*/ 111670 w 440105"/>
                  <a:gd name="connsiteY27" fmla="*/ 373496 h 374767"/>
                  <a:gd name="connsiteX28" fmla="*/ 68202 w 440105"/>
                  <a:gd name="connsiteY28" fmla="*/ 362354 h 374767"/>
                  <a:gd name="connsiteX29" fmla="*/ 0 w 440105"/>
                  <a:gd name="connsiteY29" fmla="*/ 231717 h 374767"/>
                  <a:gd name="connsiteX30" fmla="*/ 0 w 440105"/>
                  <a:gd name="connsiteY30" fmla="*/ 141779 h 374767"/>
                  <a:gd name="connsiteX31" fmla="*/ 68202 w 440105"/>
                  <a:gd name="connsiteY31" fmla="*/ 11142 h 374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40105" h="374767">
                    <a:moveTo>
                      <a:pt x="111670" y="0"/>
                    </a:moveTo>
                    <a:lnTo>
                      <a:pt x="123090" y="0"/>
                    </a:lnTo>
                    <a:lnTo>
                      <a:pt x="250099" y="0"/>
                    </a:lnTo>
                    <a:lnTo>
                      <a:pt x="400359" y="0"/>
                    </a:lnTo>
                    <a:cubicBezTo>
                      <a:pt x="422310" y="0"/>
                      <a:pt x="440105" y="17795"/>
                      <a:pt x="440105" y="39746"/>
                    </a:cubicBezTo>
                    <a:lnTo>
                      <a:pt x="440104" y="39746"/>
                    </a:lnTo>
                    <a:cubicBezTo>
                      <a:pt x="440104" y="61697"/>
                      <a:pt x="422309" y="79492"/>
                      <a:pt x="400358" y="79492"/>
                    </a:cubicBezTo>
                    <a:lnTo>
                      <a:pt x="250099" y="79491"/>
                    </a:lnTo>
                    <a:lnTo>
                      <a:pt x="250099" y="97631"/>
                    </a:lnTo>
                    <a:lnTo>
                      <a:pt x="400359" y="97631"/>
                    </a:lnTo>
                    <a:cubicBezTo>
                      <a:pt x="422310" y="97631"/>
                      <a:pt x="440105" y="115426"/>
                      <a:pt x="440105" y="137377"/>
                    </a:cubicBezTo>
                    <a:lnTo>
                      <a:pt x="440104" y="137377"/>
                    </a:lnTo>
                    <a:cubicBezTo>
                      <a:pt x="440104" y="159328"/>
                      <a:pt x="422309" y="177123"/>
                      <a:pt x="400358" y="177123"/>
                    </a:cubicBezTo>
                    <a:lnTo>
                      <a:pt x="250099" y="177122"/>
                    </a:lnTo>
                    <a:lnTo>
                      <a:pt x="250099" y="197644"/>
                    </a:lnTo>
                    <a:lnTo>
                      <a:pt x="400359" y="197644"/>
                    </a:lnTo>
                    <a:cubicBezTo>
                      <a:pt x="422310" y="197644"/>
                      <a:pt x="440105" y="215439"/>
                      <a:pt x="440105" y="237390"/>
                    </a:cubicBezTo>
                    <a:lnTo>
                      <a:pt x="440104" y="237390"/>
                    </a:lnTo>
                    <a:cubicBezTo>
                      <a:pt x="440104" y="259341"/>
                      <a:pt x="422309" y="277136"/>
                      <a:pt x="400358" y="277136"/>
                    </a:cubicBezTo>
                    <a:lnTo>
                      <a:pt x="250099" y="277135"/>
                    </a:lnTo>
                    <a:lnTo>
                      <a:pt x="250099" y="295275"/>
                    </a:lnTo>
                    <a:lnTo>
                      <a:pt x="400359" y="295275"/>
                    </a:lnTo>
                    <a:cubicBezTo>
                      <a:pt x="422310" y="295275"/>
                      <a:pt x="440105" y="313070"/>
                      <a:pt x="440105" y="335021"/>
                    </a:cubicBezTo>
                    <a:lnTo>
                      <a:pt x="440104" y="335021"/>
                    </a:lnTo>
                    <a:cubicBezTo>
                      <a:pt x="440104" y="356972"/>
                      <a:pt x="422309" y="374767"/>
                      <a:pt x="400358" y="374767"/>
                    </a:cubicBezTo>
                    <a:lnTo>
                      <a:pt x="123090" y="374766"/>
                    </a:lnTo>
                    <a:lnTo>
                      <a:pt x="120024" y="373496"/>
                    </a:lnTo>
                    <a:lnTo>
                      <a:pt x="111670" y="373496"/>
                    </a:lnTo>
                    <a:lnTo>
                      <a:pt x="68202" y="362354"/>
                    </a:lnTo>
                    <a:cubicBezTo>
                      <a:pt x="28123" y="340831"/>
                      <a:pt x="0" y="290444"/>
                      <a:pt x="0" y="231717"/>
                    </a:cubicBezTo>
                    <a:lnTo>
                      <a:pt x="0" y="141779"/>
                    </a:lnTo>
                    <a:cubicBezTo>
                      <a:pt x="0" y="83053"/>
                      <a:pt x="28123" y="32665"/>
                      <a:pt x="68202" y="1114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954" name="フリーフォーム: 図形 1953">
              <a:extLst>
                <a:ext uri="{FF2B5EF4-FFF2-40B4-BE49-F238E27FC236}">
                  <a16:creationId xmlns:a16="http://schemas.microsoft.com/office/drawing/2014/main" id="{E7F14995-3479-465F-8830-5897459FDBC4}"/>
                </a:ext>
              </a:extLst>
            </p:cNvPr>
            <p:cNvSpPr/>
            <p:nvPr/>
          </p:nvSpPr>
          <p:spPr bwMode="auto">
            <a:xfrm rot="9900000" flipH="1">
              <a:off x="6086899" y="2122128"/>
              <a:ext cx="547182" cy="484505"/>
            </a:xfrm>
            <a:custGeom>
              <a:avLst/>
              <a:gdLst>
                <a:gd name="connsiteX0" fmla="*/ 89 w 535462"/>
                <a:gd name="connsiteY0" fmla="*/ 334920 h 461787"/>
                <a:gd name="connsiteX1" fmla="*/ 0 w 535462"/>
                <a:gd name="connsiteY1" fmla="*/ 335375 h 461787"/>
                <a:gd name="connsiteX2" fmla="*/ 119838 w 535462"/>
                <a:gd name="connsiteY2" fmla="*/ 278215 h 461787"/>
                <a:gd name="connsiteX3" fmla="*/ 207398 w 535462"/>
                <a:gd name="connsiteY3" fmla="*/ 461787 h 461787"/>
                <a:gd name="connsiteX4" fmla="*/ 276104 w 535462"/>
                <a:gd name="connsiteY4" fmla="*/ 443630 h 461787"/>
                <a:gd name="connsiteX5" fmla="*/ 444396 w 535462"/>
                <a:gd name="connsiteY5" fmla="*/ 380730 h 461787"/>
                <a:gd name="connsiteX6" fmla="*/ 523259 w 535462"/>
                <a:gd name="connsiteY6" fmla="*/ 193560 h 461787"/>
                <a:gd name="connsiteX7" fmla="*/ 444396 w 535462"/>
                <a:gd name="connsiteY7" fmla="*/ 6391 h 461787"/>
                <a:gd name="connsiteX8" fmla="*/ 89 w 535462"/>
                <a:gd name="connsiteY8" fmla="*/ 334920 h 461787"/>
                <a:gd name="connsiteX0" fmla="*/ 119838 w 535462"/>
                <a:gd name="connsiteY0" fmla="*/ 278215 h 461787"/>
                <a:gd name="connsiteX1" fmla="*/ 207398 w 535462"/>
                <a:gd name="connsiteY1" fmla="*/ 461787 h 461787"/>
                <a:gd name="connsiteX2" fmla="*/ 276104 w 535462"/>
                <a:gd name="connsiteY2" fmla="*/ 443630 h 461787"/>
                <a:gd name="connsiteX3" fmla="*/ 444396 w 535462"/>
                <a:gd name="connsiteY3" fmla="*/ 380730 h 461787"/>
                <a:gd name="connsiteX4" fmla="*/ 523259 w 535462"/>
                <a:gd name="connsiteY4" fmla="*/ 193560 h 461787"/>
                <a:gd name="connsiteX5" fmla="*/ 444396 w 535462"/>
                <a:gd name="connsiteY5" fmla="*/ 6391 h 461787"/>
                <a:gd name="connsiteX6" fmla="*/ 89 w 535462"/>
                <a:gd name="connsiteY6" fmla="*/ 334920 h 461787"/>
                <a:gd name="connsiteX7" fmla="*/ 0 w 535462"/>
                <a:gd name="connsiteY7" fmla="*/ 335375 h 461787"/>
                <a:gd name="connsiteX8" fmla="*/ 211278 w 535462"/>
                <a:gd name="connsiteY8" fmla="*/ 369655 h 461787"/>
                <a:gd name="connsiteX0" fmla="*/ 119838 w 535462"/>
                <a:gd name="connsiteY0" fmla="*/ 278215 h 461787"/>
                <a:gd name="connsiteX1" fmla="*/ 207398 w 535462"/>
                <a:gd name="connsiteY1" fmla="*/ 461787 h 461787"/>
                <a:gd name="connsiteX2" fmla="*/ 276104 w 535462"/>
                <a:gd name="connsiteY2" fmla="*/ 443630 h 461787"/>
                <a:gd name="connsiteX3" fmla="*/ 444396 w 535462"/>
                <a:gd name="connsiteY3" fmla="*/ 380730 h 461787"/>
                <a:gd name="connsiteX4" fmla="*/ 523259 w 535462"/>
                <a:gd name="connsiteY4" fmla="*/ 193560 h 461787"/>
                <a:gd name="connsiteX5" fmla="*/ 444396 w 535462"/>
                <a:gd name="connsiteY5" fmla="*/ 6391 h 461787"/>
                <a:gd name="connsiteX6" fmla="*/ 89 w 535462"/>
                <a:gd name="connsiteY6" fmla="*/ 334920 h 461787"/>
                <a:gd name="connsiteX7" fmla="*/ 0 w 535462"/>
                <a:gd name="connsiteY7" fmla="*/ 335375 h 461787"/>
                <a:gd name="connsiteX0" fmla="*/ 207398 w 535462"/>
                <a:gd name="connsiteY0" fmla="*/ 461787 h 461787"/>
                <a:gd name="connsiteX1" fmla="*/ 276104 w 535462"/>
                <a:gd name="connsiteY1" fmla="*/ 443630 h 461787"/>
                <a:gd name="connsiteX2" fmla="*/ 444396 w 535462"/>
                <a:gd name="connsiteY2" fmla="*/ 380730 h 461787"/>
                <a:gd name="connsiteX3" fmla="*/ 523259 w 535462"/>
                <a:gd name="connsiteY3" fmla="*/ 193560 h 461787"/>
                <a:gd name="connsiteX4" fmla="*/ 444396 w 535462"/>
                <a:gd name="connsiteY4" fmla="*/ 6391 h 461787"/>
                <a:gd name="connsiteX5" fmla="*/ 89 w 535462"/>
                <a:gd name="connsiteY5" fmla="*/ 334920 h 461787"/>
                <a:gd name="connsiteX6" fmla="*/ 0 w 535462"/>
                <a:gd name="connsiteY6" fmla="*/ 335375 h 461787"/>
                <a:gd name="connsiteX0" fmla="*/ 276104 w 535462"/>
                <a:gd name="connsiteY0" fmla="*/ 443630 h 443630"/>
                <a:gd name="connsiteX1" fmla="*/ 444396 w 535462"/>
                <a:gd name="connsiteY1" fmla="*/ 380730 h 443630"/>
                <a:gd name="connsiteX2" fmla="*/ 523259 w 535462"/>
                <a:gd name="connsiteY2" fmla="*/ 193560 h 443630"/>
                <a:gd name="connsiteX3" fmla="*/ 444396 w 535462"/>
                <a:gd name="connsiteY3" fmla="*/ 6391 h 443630"/>
                <a:gd name="connsiteX4" fmla="*/ 89 w 535462"/>
                <a:gd name="connsiteY4" fmla="*/ 334920 h 443630"/>
                <a:gd name="connsiteX5" fmla="*/ 0 w 535462"/>
                <a:gd name="connsiteY5" fmla="*/ 335375 h 443630"/>
                <a:gd name="connsiteX0" fmla="*/ 318760 w 578118"/>
                <a:gd name="connsiteY0" fmla="*/ 443630 h 443630"/>
                <a:gd name="connsiteX1" fmla="*/ 487052 w 578118"/>
                <a:gd name="connsiteY1" fmla="*/ 380730 h 443630"/>
                <a:gd name="connsiteX2" fmla="*/ 565915 w 578118"/>
                <a:gd name="connsiteY2" fmla="*/ 193560 h 443630"/>
                <a:gd name="connsiteX3" fmla="*/ 487052 w 578118"/>
                <a:gd name="connsiteY3" fmla="*/ 6391 h 443630"/>
                <a:gd name="connsiteX4" fmla="*/ 42745 w 578118"/>
                <a:gd name="connsiteY4" fmla="*/ 334920 h 443630"/>
                <a:gd name="connsiteX5" fmla="*/ 0 w 578118"/>
                <a:gd name="connsiteY5" fmla="*/ 409258 h 443630"/>
                <a:gd name="connsiteX0" fmla="*/ 318760 w 578118"/>
                <a:gd name="connsiteY0" fmla="*/ 443630 h 443630"/>
                <a:gd name="connsiteX1" fmla="*/ 487052 w 578118"/>
                <a:gd name="connsiteY1" fmla="*/ 380730 h 443630"/>
                <a:gd name="connsiteX2" fmla="*/ 565915 w 578118"/>
                <a:gd name="connsiteY2" fmla="*/ 193560 h 443630"/>
                <a:gd name="connsiteX3" fmla="*/ 487052 w 578118"/>
                <a:gd name="connsiteY3" fmla="*/ 6391 h 443630"/>
                <a:gd name="connsiteX4" fmla="*/ 42745 w 578118"/>
                <a:gd name="connsiteY4" fmla="*/ 334920 h 443630"/>
                <a:gd name="connsiteX5" fmla="*/ 0 w 578118"/>
                <a:gd name="connsiteY5" fmla="*/ 409258 h 443630"/>
                <a:gd name="connsiteX0" fmla="*/ 318760 w 578118"/>
                <a:gd name="connsiteY0" fmla="*/ 443630 h 443630"/>
                <a:gd name="connsiteX1" fmla="*/ 487052 w 578118"/>
                <a:gd name="connsiteY1" fmla="*/ 380730 h 443630"/>
                <a:gd name="connsiteX2" fmla="*/ 565915 w 578118"/>
                <a:gd name="connsiteY2" fmla="*/ 193560 h 443630"/>
                <a:gd name="connsiteX3" fmla="*/ 487052 w 578118"/>
                <a:gd name="connsiteY3" fmla="*/ 6391 h 443630"/>
                <a:gd name="connsiteX4" fmla="*/ 42745 w 578118"/>
                <a:gd name="connsiteY4" fmla="*/ 334920 h 443630"/>
                <a:gd name="connsiteX5" fmla="*/ 0 w 578118"/>
                <a:gd name="connsiteY5" fmla="*/ 409258 h 443630"/>
                <a:gd name="connsiteX0" fmla="*/ 318760 w 578118"/>
                <a:gd name="connsiteY0" fmla="*/ 443630 h 443630"/>
                <a:gd name="connsiteX1" fmla="*/ 487052 w 578118"/>
                <a:gd name="connsiteY1" fmla="*/ 380730 h 443630"/>
                <a:gd name="connsiteX2" fmla="*/ 565915 w 578118"/>
                <a:gd name="connsiteY2" fmla="*/ 193560 h 443630"/>
                <a:gd name="connsiteX3" fmla="*/ 487052 w 578118"/>
                <a:gd name="connsiteY3" fmla="*/ 6391 h 443630"/>
                <a:gd name="connsiteX4" fmla="*/ 9333 w 578118"/>
                <a:gd name="connsiteY4" fmla="*/ 271559 h 443630"/>
                <a:gd name="connsiteX5" fmla="*/ 0 w 578118"/>
                <a:gd name="connsiteY5" fmla="*/ 409258 h 443630"/>
                <a:gd name="connsiteX0" fmla="*/ 385086 w 644444"/>
                <a:gd name="connsiteY0" fmla="*/ 443630 h 443630"/>
                <a:gd name="connsiteX1" fmla="*/ 553378 w 644444"/>
                <a:gd name="connsiteY1" fmla="*/ 380730 h 443630"/>
                <a:gd name="connsiteX2" fmla="*/ 632241 w 644444"/>
                <a:gd name="connsiteY2" fmla="*/ 193560 h 443630"/>
                <a:gd name="connsiteX3" fmla="*/ 553378 w 644444"/>
                <a:gd name="connsiteY3" fmla="*/ 6391 h 443630"/>
                <a:gd name="connsiteX4" fmla="*/ 75659 w 644444"/>
                <a:gd name="connsiteY4" fmla="*/ 271559 h 443630"/>
                <a:gd name="connsiteX5" fmla="*/ 0 w 644444"/>
                <a:gd name="connsiteY5" fmla="*/ 358003 h 443630"/>
                <a:gd name="connsiteX0" fmla="*/ 309427 w 568785"/>
                <a:gd name="connsiteY0" fmla="*/ 443630 h 443630"/>
                <a:gd name="connsiteX1" fmla="*/ 477719 w 568785"/>
                <a:gd name="connsiteY1" fmla="*/ 380730 h 443630"/>
                <a:gd name="connsiteX2" fmla="*/ 556582 w 568785"/>
                <a:gd name="connsiteY2" fmla="*/ 193560 h 443630"/>
                <a:gd name="connsiteX3" fmla="*/ 477719 w 568785"/>
                <a:gd name="connsiteY3" fmla="*/ 6391 h 443630"/>
                <a:gd name="connsiteX4" fmla="*/ 0 w 568785"/>
                <a:gd name="connsiteY4" fmla="*/ 271559 h 443630"/>
                <a:gd name="connsiteX0" fmla="*/ 310072 w 569430"/>
                <a:gd name="connsiteY0" fmla="*/ 443630 h 443630"/>
                <a:gd name="connsiteX1" fmla="*/ 478364 w 569430"/>
                <a:gd name="connsiteY1" fmla="*/ 380730 h 443630"/>
                <a:gd name="connsiteX2" fmla="*/ 557227 w 569430"/>
                <a:gd name="connsiteY2" fmla="*/ 193560 h 443630"/>
                <a:gd name="connsiteX3" fmla="*/ 478364 w 569430"/>
                <a:gd name="connsiteY3" fmla="*/ 6391 h 443630"/>
                <a:gd name="connsiteX4" fmla="*/ 0 w 569430"/>
                <a:gd name="connsiteY4" fmla="*/ 416360 h 443630"/>
                <a:gd name="connsiteX0" fmla="*/ 310072 w 569430"/>
                <a:gd name="connsiteY0" fmla="*/ 443630 h 443630"/>
                <a:gd name="connsiteX1" fmla="*/ 478364 w 569430"/>
                <a:gd name="connsiteY1" fmla="*/ 380730 h 443630"/>
                <a:gd name="connsiteX2" fmla="*/ 557227 w 569430"/>
                <a:gd name="connsiteY2" fmla="*/ 193560 h 443630"/>
                <a:gd name="connsiteX3" fmla="*/ 478364 w 569430"/>
                <a:gd name="connsiteY3" fmla="*/ 6391 h 443630"/>
                <a:gd name="connsiteX4" fmla="*/ 0 w 569430"/>
                <a:gd name="connsiteY4" fmla="*/ 416360 h 443630"/>
                <a:gd name="connsiteX0" fmla="*/ 322941 w 582299"/>
                <a:gd name="connsiteY0" fmla="*/ 443630 h 443630"/>
                <a:gd name="connsiteX1" fmla="*/ 491233 w 582299"/>
                <a:gd name="connsiteY1" fmla="*/ 380730 h 443630"/>
                <a:gd name="connsiteX2" fmla="*/ 570096 w 582299"/>
                <a:gd name="connsiteY2" fmla="*/ 193560 h 443630"/>
                <a:gd name="connsiteX3" fmla="*/ 491233 w 582299"/>
                <a:gd name="connsiteY3" fmla="*/ 6391 h 443630"/>
                <a:gd name="connsiteX4" fmla="*/ 0 w 582299"/>
                <a:gd name="connsiteY4" fmla="*/ 429669 h 443630"/>
                <a:gd name="connsiteX0" fmla="*/ 315384 w 574742"/>
                <a:gd name="connsiteY0" fmla="*/ 443630 h 443630"/>
                <a:gd name="connsiteX1" fmla="*/ 483676 w 574742"/>
                <a:gd name="connsiteY1" fmla="*/ 380730 h 443630"/>
                <a:gd name="connsiteX2" fmla="*/ 562539 w 574742"/>
                <a:gd name="connsiteY2" fmla="*/ 193560 h 443630"/>
                <a:gd name="connsiteX3" fmla="*/ 483676 w 574742"/>
                <a:gd name="connsiteY3" fmla="*/ 6391 h 443630"/>
                <a:gd name="connsiteX4" fmla="*/ 0 w 574742"/>
                <a:gd name="connsiteY4" fmla="*/ 421070 h 443630"/>
                <a:gd name="connsiteX0" fmla="*/ 319168 w 578526"/>
                <a:gd name="connsiteY0" fmla="*/ 443630 h 443630"/>
                <a:gd name="connsiteX1" fmla="*/ 487460 w 578526"/>
                <a:gd name="connsiteY1" fmla="*/ 380730 h 443630"/>
                <a:gd name="connsiteX2" fmla="*/ 566323 w 578526"/>
                <a:gd name="connsiteY2" fmla="*/ 193560 h 443630"/>
                <a:gd name="connsiteX3" fmla="*/ 487460 w 578526"/>
                <a:gd name="connsiteY3" fmla="*/ 6391 h 443630"/>
                <a:gd name="connsiteX4" fmla="*/ 3784 w 578526"/>
                <a:gd name="connsiteY4" fmla="*/ 421070 h 443630"/>
                <a:gd name="connsiteX0" fmla="*/ 319168 w 542596"/>
                <a:gd name="connsiteY0" fmla="*/ 443245 h 443245"/>
                <a:gd name="connsiteX1" fmla="*/ 487460 w 542596"/>
                <a:gd name="connsiteY1" fmla="*/ 380345 h 443245"/>
                <a:gd name="connsiteX2" fmla="*/ 532588 w 542596"/>
                <a:gd name="connsiteY2" fmla="*/ 202214 h 443245"/>
                <a:gd name="connsiteX3" fmla="*/ 487460 w 542596"/>
                <a:gd name="connsiteY3" fmla="*/ 6006 h 443245"/>
                <a:gd name="connsiteX4" fmla="*/ 3784 w 542596"/>
                <a:gd name="connsiteY4" fmla="*/ 420685 h 443245"/>
                <a:gd name="connsiteX0" fmla="*/ 319168 w 562712"/>
                <a:gd name="connsiteY0" fmla="*/ 443245 h 443245"/>
                <a:gd name="connsiteX1" fmla="*/ 542663 w 562712"/>
                <a:gd name="connsiteY1" fmla="*/ 365553 h 443245"/>
                <a:gd name="connsiteX2" fmla="*/ 532588 w 562712"/>
                <a:gd name="connsiteY2" fmla="*/ 202214 h 443245"/>
                <a:gd name="connsiteX3" fmla="*/ 487460 w 562712"/>
                <a:gd name="connsiteY3" fmla="*/ 6006 h 443245"/>
                <a:gd name="connsiteX4" fmla="*/ 3784 w 562712"/>
                <a:gd name="connsiteY4" fmla="*/ 420685 h 443245"/>
                <a:gd name="connsiteX0" fmla="*/ 319168 w 562712"/>
                <a:gd name="connsiteY0" fmla="*/ 443245 h 443245"/>
                <a:gd name="connsiteX1" fmla="*/ 542663 w 562712"/>
                <a:gd name="connsiteY1" fmla="*/ 365553 h 443245"/>
                <a:gd name="connsiteX2" fmla="*/ 532588 w 562712"/>
                <a:gd name="connsiteY2" fmla="*/ 202214 h 443245"/>
                <a:gd name="connsiteX3" fmla="*/ 487460 w 562712"/>
                <a:gd name="connsiteY3" fmla="*/ 6006 h 443245"/>
                <a:gd name="connsiteX4" fmla="*/ 3784 w 562712"/>
                <a:gd name="connsiteY4" fmla="*/ 420685 h 443245"/>
                <a:gd name="connsiteX0" fmla="*/ 319168 w 579753"/>
                <a:gd name="connsiteY0" fmla="*/ 443245 h 443245"/>
                <a:gd name="connsiteX1" fmla="*/ 565774 w 579753"/>
                <a:gd name="connsiteY1" fmla="*/ 365935 h 443245"/>
                <a:gd name="connsiteX2" fmla="*/ 532588 w 579753"/>
                <a:gd name="connsiteY2" fmla="*/ 202214 h 443245"/>
                <a:gd name="connsiteX3" fmla="*/ 487460 w 579753"/>
                <a:gd name="connsiteY3" fmla="*/ 6006 h 443245"/>
                <a:gd name="connsiteX4" fmla="*/ 3784 w 579753"/>
                <a:gd name="connsiteY4" fmla="*/ 420685 h 443245"/>
                <a:gd name="connsiteX0" fmla="*/ 319168 w 579753"/>
                <a:gd name="connsiteY0" fmla="*/ 443245 h 443245"/>
                <a:gd name="connsiteX1" fmla="*/ 565774 w 579753"/>
                <a:gd name="connsiteY1" fmla="*/ 365935 h 443245"/>
                <a:gd name="connsiteX2" fmla="*/ 532588 w 579753"/>
                <a:gd name="connsiteY2" fmla="*/ 202214 h 443245"/>
                <a:gd name="connsiteX3" fmla="*/ 487460 w 579753"/>
                <a:gd name="connsiteY3" fmla="*/ 6006 h 443245"/>
                <a:gd name="connsiteX4" fmla="*/ 3784 w 579753"/>
                <a:gd name="connsiteY4" fmla="*/ 420685 h 443245"/>
                <a:gd name="connsiteX0" fmla="*/ 319168 w 574357"/>
                <a:gd name="connsiteY0" fmla="*/ 443245 h 443245"/>
                <a:gd name="connsiteX1" fmla="*/ 565774 w 574357"/>
                <a:gd name="connsiteY1" fmla="*/ 365935 h 443245"/>
                <a:gd name="connsiteX2" fmla="*/ 532588 w 574357"/>
                <a:gd name="connsiteY2" fmla="*/ 202214 h 443245"/>
                <a:gd name="connsiteX3" fmla="*/ 487460 w 574357"/>
                <a:gd name="connsiteY3" fmla="*/ 6006 h 443245"/>
                <a:gd name="connsiteX4" fmla="*/ 3784 w 574357"/>
                <a:gd name="connsiteY4" fmla="*/ 420685 h 443245"/>
                <a:gd name="connsiteX0" fmla="*/ 319168 w 570945"/>
                <a:gd name="connsiteY0" fmla="*/ 443162 h 443162"/>
                <a:gd name="connsiteX1" fmla="*/ 565774 w 570945"/>
                <a:gd name="connsiteY1" fmla="*/ 365852 h 443162"/>
                <a:gd name="connsiteX2" fmla="*/ 500277 w 570945"/>
                <a:gd name="connsiteY2" fmla="*/ 204215 h 443162"/>
                <a:gd name="connsiteX3" fmla="*/ 487460 w 570945"/>
                <a:gd name="connsiteY3" fmla="*/ 5923 h 443162"/>
                <a:gd name="connsiteX4" fmla="*/ 3784 w 570945"/>
                <a:gd name="connsiteY4" fmla="*/ 420602 h 443162"/>
                <a:gd name="connsiteX0" fmla="*/ 319737 w 571514"/>
                <a:gd name="connsiteY0" fmla="*/ 392828 h 392828"/>
                <a:gd name="connsiteX1" fmla="*/ 566343 w 571514"/>
                <a:gd name="connsiteY1" fmla="*/ 315518 h 392828"/>
                <a:gd name="connsiteX2" fmla="*/ 500846 w 571514"/>
                <a:gd name="connsiteY2" fmla="*/ 153881 h 392828"/>
                <a:gd name="connsiteX3" fmla="*/ 423465 w 571514"/>
                <a:gd name="connsiteY3" fmla="*/ 9046 h 392828"/>
                <a:gd name="connsiteX4" fmla="*/ 4353 w 571514"/>
                <a:gd name="connsiteY4" fmla="*/ 370268 h 392828"/>
                <a:gd name="connsiteX0" fmla="*/ 319737 w 575732"/>
                <a:gd name="connsiteY0" fmla="*/ 392828 h 392828"/>
                <a:gd name="connsiteX1" fmla="*/ 566343 w 575732"/>
                <a:gd name="connsiteY1" fmla="*/ 315518 h 392828"/>
                <a:gd name="connsiteX2" fmla="*/ 500846 w 575732"/>
                <a:gd name="connsiteY2" fmla="*/ 153881 h 392828"/>
                <a:gd name="connsiteX3" fmla="*/ 423465 w 575732"/>
                <a:gd name="connsiteY3" fmla="*/ 9046 h 392828"/>
                <a:gd name="connsiteX4" fmla="*/ 4353 w 575732"/>
                <a:gd name="connsiteY4" fmla="*/ 370268 h 392828"/>
                <a:gd name="connsiteX0" fmla="*/ 319737 w 547085"/>
                <a:gd name="connsiteY0" fmla="*/ 392828 h 392828"/>
                <a:gd name="connsiteX1" fmla="*/ 533209 w 547085"/>
                <a:gd name="connsiteY1" fmla="*/ 314535 h 392828"/>
                <a:gd name="connsiteX2" fmla="*/ 500846 w 547085"/>
                <a:gd name="connsiteY2" fmla="*/ 153881 h 392828"/>
                <a:gd name="connsiteX3" fmla="*/ 423465 w 547085"/>
                <a:gd name="connsiteY3" fmla="*/ 9046 h 392828"/>
                <a:gd name="connsiteX4" fmla="*/ 4353 w 547085"/>
                <a:gd name="connsiteY4" fmla="*/ 370268 h 392828"/>
                <a:gd name="connsiteX0" fmla="*/ 319834 w 547182"/>
                <a:gd name="connsiteY0" fmla="*/ 484505 h 484505"/>
                <a:gd name="connsiteX1" fmla="*/ 533306 w 547182"/>
                <a:gd name="connsiteY1" fmla="*/ 406212 h 484505"/>
                <a:gd name="connsiteX2" fmla="*/ 500943 w 547182"/>
                <a:gd name="connsiteY2" fmla="*/ 245558 h 484505"/>
                <a:gd name="connsiteX3" fmla="*/ 414244 w 547182"/>
                <a:gd name="connsiteY3" fmla="*/ 4611 h 484505"/>
                <a:gd name="connsiteX4" fmla="*/ 4450 w 547182"/>
                <a:gd name="connsiteY4" fmla="*/ 461945 h 484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7182" h="484505">
                  <a:moveTo>
                    <a:pt x="319834" y="484505"/>
                  </a:moveTo>
                  <a:cubicBezTo>
                    <a:pt x="390399" y="462641"/>
                    <a:pt x="498338" y="436361"/>
                    <a:pt x="533306" y="406212"/>
                  </a:cubicBezTo>
                  <a:cubicBezTo>
                    <a:pt x="568274" y="376063"/>
                    <a:pt x="529518" y="360025"/>
                    <a:pt x="500943" y="245558"/>
                  </a:cubicBezTo>
                  <a:cubicBezTo>
                    <a:pt x="472368" y="131091"/>
                    <a:pt x="501915" y="-29293"/>
                    <a:pt x="414244" y="4611"/>
                  </a:cubicBezTo>
                  <a:cubicBezTo>
                    <a:pt x="337532" y="34276"/>
                    <a:pt x="-45346" y="180765"/>
                    <a:pt x="4450" y="461945"/>
                  </a:cubicBezTo>
                </a:path>
              </a:pathLst>
            </a:custGeom>
            <a:pattFill prst="plaid">
              <a:fgClr>
                <a:schemeClr val="accent2">
                  <a:lumMod val="75000"/>
                </a:schemeClr>
              </a:fgClr>
              <a:bgClr>
                <a:srgbClr val="00206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996" name="グループ化 1995">
            <a:extLst>
              <a:ext uri="{FF2B5EF4-FFF2-40B4-BE49-F238E27FC236}">
                <a16:creationId xmlns:a16="http://schemas.microsoft.com/office/drawing/2014/main" id="{969C4ECE-959F-401C-9528-DCBDE1C4B6EB}"/>
              </a:ext>
            </a:extLst>
          </p:cNvPr>
          <p:cNvGrpSpPr>
            <a:grpSpLocks noChangeAspect="1"/>
          </p:cNvGrpSpPr>
          <p:nvPr/>
        </p:nvGrpSpPr>
        <p:grpSpPr>
          <a:xfrm>
            <a:off x="4292781" y="351867"/>
            <a:ext cx="1416050" cy="2198788"/>
            <a:chOff x="3708581" y="330788"/>
            <a:chExt cx="2360083" cy="3664647"/>
          </a:xfrm>
        </p:grpSpPr>
        <p:grpSp>
          <p:nvGrpSpPr>
            <p:cNvPr id="1997" name="グループ化 1996">
              <a:extLst>
                <a:ext uri="{FF2B5EF4-FFF2-40B4-BE49-F238E27FC236}">
                  <a16:creationId xmlns:a16="http://schemas.microsoft.com/office/drawing/2014/main" id="{11591E26-C37B-4206-A633-F7B587825A74}"/>
                </a:ext>
              </a:extLst>
            </p:cNvPr>
            <p:cNvGrpSpPr/>
            <p:nvPr/>
          </p:nvGrpSpPr>
          <p:grpSpPr>
            <a:xfrm>
              <a:off x="3708581" y="330788"/>
              <a:ext cx="2203738" cy="3242109"/>
              <a:chOff x="3708581" y="330788"/>
              <a:chExt cx="2203738" cy="3242109"/>
            </a:xfrm>
          </p:grpSpPr>
          <p:grpSp>
            <p:nvGrpSpPr>
              <p:cNvPr id="2124" name="グループ化 2123">
                <a:extLst>
                  <a:ext uri="{FF2B5EF4-FFF2-40B4-BE49-F238E27FC236}">
                    <a16:creationId xmlns:a16="http://schemas.microsoft.com/office/drawing/2014/main" id="{9A23D895-6D14-413D-9836-4CE6B4BA4444}"/>
                  </a:ext>
                </a:extLst>
              </p:cNvPr>
              <p:cNvGrpSpPr/>
              <p:nvPr/>
            </p:nvGrpSpPr>
            <p:grpSpPr>
              <a:xfrm>
                <a:off x="3708581" y="2793297"/>
                <a:ext cx="2203738" cy="779600"/>
                <a:chOff x="3725673" y="4716101"/>
                <a:chExt cx="2203738" cy="779600"/>
              </a:xfrm>
            </p:grpSpPr>
            <p:grpSp>
              <p:nvGrpSpPr>
                <p:cNvPr id="2162" name="グループ化 2161">
                  <a:extLst>
                    <a:ext uri="{FF2B5EF4-FFF2-40B4-BE49-F238E27FC236}">
                      <a16:creationId xmlns:a16="http://schemas.microsoft.com/office/drawing/2014/main" id="{A129807E-A700-41FC-8674-9C7A8B68EF1F}"/>
                    </a:ext>
                  </a:extLst>
                </p:cNvPr>
                <p:cNvGrpSpPr/>
                <p:nvPr/>
              </p:nvGrpSpPr>
              <p:grpSpPr>
                <a:xfrm>
                  <a:off x="3725673" y="4716101"/>
                  <a:ext cx="2203738" cy="779600"/>
                  <a:chOff x="391721" y="3941082"/>
                  <a:chExt cx="2203738" cy="779600"/>
                </a:xfrm>
              </p:grpSpPr>
              <p:grpSp>
                <p:nvGrpSpPr>
                  <p:cNvPr id="2164" name="グループ化 2163">
                    <a:extLst>
                      <a:ext uri="{FF2B5EF4-FFF2-40B4-BE49-F238E27FC236}">
                        <a16:creationId xmlns:a16="http://schemas.microsoft.com/office/drawing/2014/main" id="{021C02D4-B409-47FF-A4DC-499535E43D3F}"/>
                      </a:ext>
                    </a:extLst>
                  </p:cNvPr>
                  <p:cNvGrpSpPr/>
                  <p:nvPr/>
                </p:nvGrpSpPr>
                <p:grpSpPr>
                  <a:xfrm>
                    <a:off x="391721" y="3941082"/>
                    <a:ext cx="2203738" cy="779600"/>
                    <a:chOff x="838509" y="3716414"/>
                    <a:chExt cx="2449072" cy="866390"/>
                  </a:xfrm>
                </p:grpSpPr>
                <p:sp>
                  <p:nvSpPr>
                    <p:cNvPr id="2166" name="フリーフォーム: 図形 2165">
                      <a:extLst>
                        <a:ext uri="{FF2B5EF4-FFF2-40B4-BE49-F238E27FC236}">
                          <a16:creationId xmlns:a16="http://schemas.microsoft.com/office/drawing/2014/main" id="{B232C824-CF0F-4247-A43A-EE14A5C64678}"/>
                        </a:ext>
                      </a:extLst>
                    </p:cNvPr>
                    <p:cNvSpPr/>
                    <p:nvPr/>
                  </p:nvSpPr>
                  <p:spPr bwMode="auto">
                    <a:xfrm flipV="1">
                      <a:off x="3026592" y="4366669"/>
                      <a:ext cx="260989" cy="177401"/>
                    </a:xfrm>
                    <a:custGeom>
                      <a:avLst/>
                      <a:gdLst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161734 w 260989"/>
                        <a:gd name="connsiteY7" fmla="*/ 158307 h 177401"/>
                        <a:gd name="connsiteX8" fmla="*/ 157068 w 260989"/>
                        <a:gd name="connsiteY8" fmla="*/ 164222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161734 w 260989"/>
                        <a:gd name="connsiteY7" fmla="*/ 158307 h 177401"/>
                        <a:gd name="connsiteX8" fmla="*/ 0 w 260989"/>
                        <a:gd name="connsiteY8" fmla="*/ 0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0 w 260989"/>
                        <a:gd name="connsiteY7" fmla="*/ 0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57502 w 260989"/>
                        <a:gd name="connsiteY2" fmla="*/ 48333 h 177401"/>
                        <a:gd name="connsiteX3" fmla="*/ 228892 w 260989"/>
                        <a:gd name="connsiteY3" fmla="*/ 125708 h 177401"/>
                        <a:gd name="connsiteX4" fmla="*/ 163473 w 260989"/>
                        <a:gd name="connsiteY4" fmla="*/ 175964 h 177401"/>
                        <a:gd name="connsiteX5" fmla="*/ 160004 w 260989"/>
                        <a:gd name="connsiteY5" fmla="*/ 165671 h 177401"/>
                        <a:gd name="connsiteX6" fmla="*/ 0 w 260989"/>
                        <a:gd name="connsiteY6" fmla="*/ 0 h 17740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60989" h="177401">
                          <a:moveTo>
                            <a:pt x="0" y="0"/>
                          </a:moveTo>
                          <a:lnTo>
                            <a:pt x="251115" y="44986"/>
                          </a:lnTo>
                          <a:lnTo>
                            <a:pt x="257502" y="48333"/>
                          </a:lnTo>
                          <a:cubicBezTo>
                            <a:pt x="267667" y="55821"/>
                            <a:pt x="254858" y="90464"/>
                            <a:pt x="228892" y="125708"/>
                          </a:cubicBezTo>
                          <a:cubicBezTo>
                            <a:pt x="202927" y="160952"/>
                            <a:pt x="173637" y="183452"/>
                            <a:pt x="163473" y="175964"/>
                          </a:cubicBezTo>
                          <a:cubicBezTo>
                            <a:pt x="160932" y="174092"/>
                            <a:pt x="159827" y="170522"/>
                            <a:pt x="160004" y="165671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990033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67" name="フリーフォーム: 図形 2166">
                      <a:extLst>
                        <a:ext uri="{FF2B5EF4-FFF2-40B4-BE49-F238E27FC236}">
                          <a16:creationId xmlns:a16="http://schemas.microsoft.com/office/drawing/2014/main" id="{A94E9E7C-5C2C-4C28-9881-663332EF3121}"/>
                        </a:ext>
                      </a:extLst>
                    </p:cNvPr>
                    <p:cNvSpPr/>
                    <p:nvPr/>
                  </p:nvSpPr>
                  <p:spPr bwMode="auto">
                    <a:xfrm flipH="1" flipV="1">
                      <a:off x="838509" y="4366668"/>
                      <a:ext cx="260989" cy="177401"/>
                    </a:xfrm>
                    <a:custGeom>
                      <a:avLst/>
                      <a:gdLst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161734 w 260989"/>
                        <a:gd name="connsiteY7" fmla="*/ 158307 h 177401"/>
                        <a:gd name="connsiteX8" fmla="*/ 157068 w 260989"/>
                        <a:gd name="connsiteY8" fmla="*/ 164222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161734 w 260989"/>
                        <a:gd name="connsiteY7" fmla="*/ 158307 h 177401"/>
                        <a:gd name="connsiteX8" fmla="*/ 0 w 260989"/>
                        <a:gd name="connsiteY8" fmla="*/ 0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0 w 260989"/>
                        <a:gd name="connsiteY7" fmla="*/ 0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57502 w 260989"/>
                        <a:gd name="connsiteY2" fmla="*/ 48333 h 177401"/>
                        <a:gd name="connsiteX3" fmla="*/ 228892 w 260989"/>
                        <a:gd name="connsiteY3" fmla="*/ 125708 h 177401"/>
                        <a:gd name="connsiteX4" fmla="*/ 163473 w 260989"/>
                        <a:gd name="connsiteY4" fmla="*/ 175964 h 177401"/>
                        <a:gd name="connsiteX5" fmla="*/ 160004 w 260989"/>
                        <a:gd name="connsiteY5" fmla="*/ 165671 h 177401"/>
                        <a:gd name="connsiteX6" fmla="*/ 0 w 260989"/>
                        <a:gd name="connsiteY6" fmla="*/ 0 h 17740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60989" h="177401">
                          <a:moveTo>
                            <a:pt x="0" y="0"/>
                          </a:moveTo>
                          <a:lnTo>
                            <a:pt x="251115" y="44986"/>
                          </a:lnTo>
                          <a:lnTo>
                            <a:pt x="257502" y="48333"/>
                          </a:lnTo>
                          <a:cubicBezTo>
                            <a:pt x="267667" y="55821"/>
                            <a:pt x="254858" y="90464"/>
                            <a:pt x="228892" y="125708"/>
                          </a:cubicBezTo>
                          <a:cubicBezTo>
                            <a:pt x="202927" y="160952"/>
                            <a:pt x="173637" y="183452"/>
                            <a:pt x="163473" y="175964"/>
                          </a:cubicBezTo>
                          <a:cubicBezTo>
                            <a:pt x="160932" y="174092"/>
                            <a:pt x="159827" y="170522"/>
                            <a:pt x="160004" y="165671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990033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68" name="フリーフォーム: 図形 2167">
                      <a:extLst>
                        <a:ext uri="{FF2B5EF4-FFF2-40B4-BE49-F238E27FC236}">
                          <a16:creationId xmlns:a16="http://schemas.microsoft.com/office/drawing/2014/main" id="{783B07B1-B827-4364-8266-E8844A67D9C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030169" y="3716414"/>
                      <a:ext cx="2060198" cy="866390"/>
                    </a:xfrm>
                    <a:custGeom>
                      <a:avLst/>
                      <a:gdLst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54907 w 2364880"/>
                        <a:gd name="connsiteY3" fmla="*/ 893488 h 1104348"/>
                        <a:gd name="connsiteX4" fmla="*/ 2337152 w 2364880"/>
                        <a:gd name="connsiteY4" fmla="*/ 919822 h 1104348"/>
                        <a:gd name="connsiteX5" fmla="*/ 2364880 w 2364880"/>
                        <a:gd name="connsiteY5" fmla="*/ 977439 h 1104348"/>
                        <a:gd name="connsiteX6" fmla="*/ 2237971 w 2364880"/>
                        <a:gd name="connsiteY6" fmla="*/ 1104348 h 1104348"/>
                        <a:gd name="connsiteX7" fmla="*/ 126909 w 2364880"/>
                        <a:gd name="connsiteY7" fmla="*/ 1104348 h 1104348"/>
                        <a:gd name="connsiteX8" fmla="*/ 0 w 2364880"/>
                        <a:gd name="connsiteY8" fmla="*/ 977439 h 1104348"/>
                        <a:gd name="connsiteX9" fmla="*/ 26336 w 2364880"/>
                        <a:gd name="connsiteY9" fmla="*/ 917757 h 1104348"/>
                        <a:gd name="connsiteX10" fmla="*/ 9973 w 2364880"/>
                        <a:gd name="connsiteY10" fmla="*/ 893488 h 1104348"/>
                        <a:gd name="connsiteX11" fmla="*/ 0 w 2364880"/>
                        <a:gd name="connsiteY11" fmla="*/ 844089 h 1104348"/>
                        <a:gd name="connsiteX12" fmla="*/ 320675 w 2364880"/>
                        <a:gd name="connsiteY12" fmla="*/ 117384 h 1104348"/>
                        <a:gd name="connsiteX13" fmla="*/ 488859 w 2364880"/>
                        <a:gd name="connsiteY13" fmla="*/ 3175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54907 w 2364880"/>
                        <a:gd name="connsiteY3" fmla="*/ 893488 h 1104348"/>
                        <a:gd name="connsiteX4" fmla="*/ 2337152 w 2364880"/>
                        <a:gd name="connsiteY4" fmla="*/ 919822 h 1104348"/>
                        <a:gd name="connsiteX5" fmla="*/ 2364880 w 2364880"/>
                        <a:gd name="connsiteY5" fmla="*/ 977439 h 1104348"/>
                        <a:gd name="connsiteX6" fmla="*/ 2237971 w 2364880"/>
                        <a:gd name="connsiteY6" fmla="*/ 1104348 h 1104348"/>
                        <a:gd name="connsiteX7" fmla="*/ 126909 w 2364880"/>
                        <a:gd name="connsiteY7" fmla="*/ 1104348 h 1104348"/>
                        <a:gd name="connsiteX8" fmla="*/ 0 w 2364880"/>
                        <a:gd name="connsiteY8" fmla="*/ 977439 h 1104348"/>
                        <a:gd name="connsiteX9" fmla="*/ 26336 w 2364880"/>
                        <a:gd name="connsiteY9" fmla="*/ 917757 h 1104348"/>
                        <a:gd name="connsiteX10" fmla="*/ 0 w 2364880"/>
                        <a:gd name="connsiteY10" fmla="*/ 844089 h 1104348"/>
                        <a:gd name="connsiteX11" fmla="*/ 320675 w 2364880"/>
                        <a:gd name="connsiteY11" fmla="*/ 117384 h 1104348"/>
                        <a:gd name="connsiteX12" fmla="*/ 488859 w 2364880"/>
                        <a:gd name="connsiteY12" fmla="*/ 3175 h 1104348"/>
                        <a:gd name="connsiteX13" fmla="*/ 1809346 w 2364880"/>
                        <a:gd name="connsiteY13" fmla="*/ 0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54907 w 2364880"/>
                        <a:gd name="connsiteY3" fmla="*/ 893488 h 1104348"/>
                        <a:gd name="connsiteX4" fmla="*/ 2337152 w 2364880"/>
                        <a:gd name="connsiteY4" fmla="*/ 919822 h 1104348"/>
                        <a:gd name="connsiteX5" fmla="*/ 2364880 w 2364880"/>
                        <a:gd name="connsiteY5" fmla="*/ 977439 h 1104348"/>
                        <a:gd name="connsiteX6" fmla="*/ 2237971 w 2364880"/>
                        <a:gd name="connsiteY6" fmla="*/ 1104348 h 1104348"/>
                        <a:gd name="connsiteX7" fmla="*/ 126909 w 2364880"/>
                        <a:gd name="connsiteY7" fmla="*/ 1104348 h 1104348"/>
                        <a:gd name="connsiteX8" fmla="*/ 0 w 2364880"/>
                        <a:gd name="connsiteY8" fmla="*/ 977439 h 1104348"/>
                        <a:gd name="connsiteX9" fmla="*/ 0 w 2364880"/>
                        <a:gd name="connsiteY9" fmla="*/ 844089 h 1104348"/>
                        <a:gd name="connsiteX10" fmla="*/ 320675 w 2364880"/>
                        <a:gd name="connsiteY10" fmla="*/ 117384 h 1104348"/>
                        <a:gd name="connsiteX11" fmla="*/ 488859 w 2364880"/>
                        <a:gd name="connsiteY11" fmla="*/ 3175 h 1104348"/>
                        <a:gd name="connsiteX12" fmla="*/ 1809346 w 2364880"/>
                        <a:gd name="connsiteY12" fmla="*/ 0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54907 w 2364880"/>
                        <a:gd name="connsiteY3" fmla="*/ 893488 h 1104348"/>
                        <a:gd name="connsiteX4" fmla="*/ 2364880 w 2364880"/>
                        <a:gd name="connsiteY4" fmla="*/ 977439 h 1104348"/>
                        <a:gd name="connsiteX5" fmla="*/ 2237971 w 2364880"/>
                        <a:gd name="connsiteY5" fmla="*/ 1104348 h 1104348"/>
                        <a:gd name="connsiteX6" fmla="*/ 126909 w 2364880"/>
                        <a:gd name="connsiteY6" fmla="*/ 1104348 h 1104348"/>
                        <a:gd name="connsiteX7" fmla="*/ 0 w 2364880"/>
                        <a:gd name="connsiteY7" fmla="*/ 977439 h 1104348"/>
                        <a:gd name="connsiteX8" fmla="*/ 0 w 2364880"/>
                        <a:gd name="connsiteY8" fmla="*/ 844089 h 1104348"/>
                        <a:gd name="connsiteX9" fmla="*/ 320675 w 2364880"/>
                        <a:gd name="connsiteY9" fmla="*/ 117384 h 1104348"/>
                        <a:gd name="connsiteX10" fmla="*/ 488859 w 2364880"/>
                        <a:gd name="connsiteY10" fmla="*/ 3175 h 1104348"/>
                        <a:gd name="connsiteX11" fmla="*/ 1809346 w 2364880"/>
                        <a:gd name="connsiteY11" fmla="*/ 0 h 1104348"/>
                        <a:gd name="connsiteX0" fmla="*/ 1809346 w 2397035"/>
                        <a:gd name="connsiteY0" fmla="*/ 0 h 1104348"/>
                        <a:gd name="connsiteX1" fmla="*/ 2002930 w 2397035"/>
                        <a:gd name="connsiteY1" fmla="*/ 91984 h 1104348"/>
                        <a:gd name="connsiteX2" fmla="*/ 2364880 w 2397035"/>
                        <a:gd name="connsiteY2" fmla="*/ 844089 h 1104348"/>
                        <a:gd name="connsiteX3" fmla="*/ 2364880 w 2397035"/>
                        <a:gd name="connsiteY3" fmla="*/ 977439 h 1104348"/>
                        <a:gd name="connsiteX4" fmla="*/ 2237971 w 2397035"/>
                        <a:gd name="connsiteY4" fmla="*/ 1104348 h 1104348"/>
                        <a:gd name="connsiteX5" fmla="*/ 126909 w 2397035"/>
                        <a:gd name="connsiteY5" fmla="*/ 1104348 h 1104348"/>
                        <a:gd name="connsiteX6" fmla="*/ 0 w 2397035"/>
                        <a:gd name="connsiteY6" fmla="*/ 977439 h 1104348"/>
                        <a:gd name="connsiteX7" fmla="*/ 0 w 2397035"/>
                        <a:gd name="connsiteY7" fmla="*/ 844089 h 1104348"/>
                        <a:gd name="connsiteX8" fmla="*/ 320675 w 2397035"/>
                        <a:gd name="connsiteY8" fmla="*/ 117384 h 1104348"/>
                        <a:gd name="connsiteX9" fmla="*/ 488859 w 2397035"/>
                        <a:gd name="connsiteY9" fmla="*/ 3175 h 1104348"/>
                        <a:gd name="connsiteX10" fmla="*/ 1809346 w 2397035"/>
                        <a:gd name="connsiteY10" fmla="*/ 0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64880 w 2364880"/>
                        <a:gd name="connsiteY3" fmla="*/ 977439 h 1104348"/>
                        <a:gd name="connsiteX4" fmla="*/ 2237971 w 2364880"/>
                        <a:gd name="connsiteY4" fmla="*/ 1104348 h 1104348"/>
                        <a:gd name="connsiteX5" fmla="*/ 126909 w 2364880"/>
                        <a:gd name="connsiteY5" fmla="*/ 1104348 h 1104348"/>
                        <a:gd name="connsiteX6" fmla="*/ 0 w 2364880"/>
                        <a:gd name="connsiteY6" fmla="*/ 977439 h 1104348"/>
                        <a:gd name="connsiteX7" fmla="*/ 0 w 2364880"/>
                        <a:gd name="connsiteY7" fmla="*/ 844089 h 1104348"/>
                        <a:gd name="connsiteX8" fmla="*/ 320675 w 2364880"/>
                        <a:gd name="connsiteY8" fmla="*/ 117384 h 1104348"/>
                        <a:gd name="connsiteX9" fmla="*/ 488859 w 2364880"/>
                        <a:gd name="connsiteY9" fmla="*/ 3175 h 1104348"/>
                        <a:gd name="connsiteX10" fmla="*/ 1809346 w 2364880"/>
                        <a:gd name="connsiteY10" fmla="*/ 0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64880 w 2364880"/>
                        <a:gd name="connsiteY3" fmla="*/ 977439 h 1104348"/>
                        <a:gd name="connsiteX4" fmla="*/ 2237971 w 2364880"/>
                        <a:gd name="connsiteY4" fmla="*/ 1104348 h 1104348"/>
                        <a:gd name="connsiteX5" fmla="*/ 126909 w 2364880"/>
                        <a:gd name="connsiteY5" fmla="*/ 1104348 h 1104348"/>
                        <a:gd name="connsiteX6" fmla="*/ 0 w 2364880"/>
                        <a:gd name="connsiteY6" fmla="*/ 977439 h 1104348"/>
                        <a:gd name="connsiteX7" fmla="*/ 0 w 2364880"/>
                        <a:gd name="connsiteY7" fmla="*/ 844089 h 1104348"/>
                        <a:gd name="connsiteX8" fmla="*/ 320675 w 2364880"/>
                        <a:gd name="connsiteY8" fmla="*/ 117384 h 1104348"/>
                        <a:gd name="connsiteX9" fmla="*/ 488859 w 2364880"/>
                        <a:gd name="connsiteY9" fmla="*/ 3175 h 1104348"/>
                        <a:gd name="connsiteX10" fmla="*/ 1809346 w 2364880"/>
                        <a:gd name="connsiteY10" fmla="*/ 0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64880 w 2364880"/>
                        <a:gd name="connsiteY3" fmla="*/ 977439 h 1104348"/>
                        <a:gd name="connsiteX4" fmla="*/ 2237971 w 2364880"/>
                        <a:gd name="connsiteY4" fmla="*/ 1104348 h 1104348"/>
                        <a:gd name="connsiteX5" fmla="*/ 126909 w 2364880"/>
                        <a:gd name="connsiteY5" fmla="*/ 1104348 h 1104348"/>
                        <a:gd name="connsiteX6" fmla="*/ 0 w 2364880"/>
                        <a:gd name="connsiteY6" fmla="*/ 977439 h 1104348"/>
                        <a:gd name="connsiteX7" fmla="*/ 0 w 2364880"/>
                        <a:gd name="connsiteY7" fmla="*/ 844089 h 1104348"/>
                        <a:gd name="connsiteX8" fmla="*/ 320675 w 2364880"/>
                        <a:gd name="connsiteY8" fmla="*/ 117384 h 1104348"/>
                        <a:gd name="connsiteX9" fmla="*/ 488859 w 2364880"/>
                        <a:gd name="connsiteY9" fmla="*/ 3175 h 1104348"/>
                        <a:gd name="connsiteX10" fmla="*/ 1809346 w 2364880"/>
                        <a:gd name="connsiteY10" fmla="*/ 0 h 1104348"/>
                        <a:gd name="connsiteX0" fmla="*/ 1815696 w 2371230"/>
                        <a:gd name="connsiteY0" fmla="*/ 0 h 1104348"/>
                        <a:gd name="connsiteX1" fmla="*/ 2009280 w 2371230"/>
                        <a:gd name="connsiteY1" fmla="*/ 91984 h 1104348"/>
                        <a:gd name="connsiteX2" fmla="*/ 2371230 w 2371230"/>
                        <a:gd name="connsiteY2" fmla="*/ 844089 h 1104348"/>
                        <a:gd name="connsiteX3" fmla="*/ 2371230 w 2371230"/>
                        <a:gd name="connsiteY3" fmla="*/ 977439 h 1104348"/>
                        <a:gd name="connsiteX4" fmla="*/ 2244321 w 2371230"/>
                        <a:gd name="connsiteY4" fmla="*/ 1104348 h 1104348"/>
                        <a:gd name="connsiteX5" fmla="*/ 133259 w 2371230"/>
                        <a:gd name="connsiteY5" fmla="*/ 1104348 h 1104348"/>
                        <a:gd name="connsiteX6" fmla="*/ 6350 w 2371230"/>
                        <a:gd name="connsiteY6" fmla="*/ 977439 h 1104348"/>
                        <a:gd name="connsiteX7" fmla="*/ 0 w 2371230"/>
                        <a:gd name="connsiteY7" fmla="*/ 887421 h 1104348"/>
                        <a:gd name="connsiteX8" fmla="*/ 327025 w 2371230"/>
                        <a:gd name="connsiteY8" fmla="*/ 117384 h 1104348"/>
                        <a:gd name="connsiteX9" fmla="*/ 495209 w 2371230"/>
                        <a:gd name="connsiteY9" fmla="*/ 3175 h 1104348"/>
                        <a:gd name="connsiteX10" fmla="*/ 1815696 w 2371230"/>
                        <a:gd name="connsiteY10" fmla="*/ 0 h 1104348"/>
                        <a:gd name="connsiteX0" fmla="*/ 1815696 w 2377580"/>
                        <a:gd name="connsiteY0" fmla="*/ 0 h 1104348"/>
                        <a:gd name="connsiteX1" fmla="*/ 2009280 w 2377580"/>
                        <a:gd name="connsiteY1" fmla="*/ 91984 h 1104348"/>
                        <a:gd name="connsiteX2" fmla="*/ 2377580 w 2377580"/>
                        <a:gd name="connsiteY2" fmla="*/ 887421 h 1104348"/>
                        <a:gd name="connsiteX3" fmla="*/ 2371230 w 2377580"/>
                        <a:gd name="connsiteY3" fmla="*/ 977439 h 1104348"/>
                        <a:gd name="connsiteX4" fmla="*/ 2244321 w 2377580"/>
                        <a:gd name="connsiteY4" fmla="*/ 1104348 h 1104348"/>
                        <a:gd name="connsiteX5" fmla="*/ 133259 w 2377580"/>
                        <a:gd name="connsiteY5" fmla="*/ 1104348 h 1104348"/>
                        <a:gd name="connsiteX6" fmla="*/ 6350 w 2377580"/>
                        <a:gd name="connsiteY6" fmla="*/ 977439 h 1104348"/>
                        <a:gd name="connsiteX7" fmla="*/ 0 w 2377580"/>
                        <a:gd name="connsiteY7" fmla="*/ 887421 h 1104348"/>
                        <a:gd name="connsiteX8" fmla="*/ 327025 w 2377580"/>
                        <a:gd name="connsiteY8" fmla="*/ 117384 h 1104348"/>
                        <a:gd name="connsiteX9" fmla="*/ 495209 w 2377580"/>
                        <a:gd name="connsiteY9" fmla="*/ 3175 h 1104348"/>
                        <a:gd name="connsiteX10" fmla="*/ 1815696 w 2377580"/>
                        <a:gd name="connsiteY10" fmla="*/ 0 h 1104348"/>
                        <a:gd name="connsiteX0" fmla="*/ 1820497 w 2382381"/>
                        <a:gd name="connsiteY0" fmla="*/ 0 h 1104348"/>
                        <a:gd name="connsiteX1" fmla="*/ 2014081 w 2382381"/>
                        <a:gd name="connsiteY1" fmla="*/ 91984 h 1104348"/>
                        <a:gd name="connsiteX2" fmla="*/ 2382381 w 2382381"/>
                        <a:gd name="connsiteY2" fmla="*/ 887421 h 1104348"/>
                        <a:gd name="connsiteX3" fmla="*/ 2376031 w 2382381"/>
                        <a:gd name="connsiteY3" fmla="*/ 977439 h 1104348"/>
                        <a:gd name="connsiteX4" fmla="*/ 2249122 w 2382381"/>
                        <a:gd name="connsiteY4" fmla="*/ 1104348 h 1104348"/>
                        <a:gd name="connsiteX5" fmla="*/ 138060 w 2382381"/>
                        <a:gd name="connsiteY5" fmla="*/ 1104348 h 1104348"/>
                        <a:gd name="connsiteX6" fmla="*/ 11151 w 2382381"/>
                        <a:gd name="connsiteY6" fmla="*/ 977439 h 1104348"/>
                        <a:gd name="connsiteX7" fmla="*/ 4801 w 2382381"/>
                        <a:gd name="connsiteY7" fmla="*/ 887421 h 1104348"/>
                        <a:gd name="connsiteX8" fmla="*/ 331826 w 2382381"/>
                        <a:gd name="connsiteY8" fmla="*/ 117384 h 1104348"/>
                        <a:gd name="connsiteX9" fmla="*/ 500010 w 2382381"/>
                        <a:gd name="connsiteY9" fmla="*/ 3175 h 1104348"/>
                        <a:gd name="connsiteX10" fmla="*/ 1820497 w 2382381"/>
                        <a:gd name="connsiteY10" fmla="*/ 0 h 1104348"/>
                        <a:gd name="connsiteX0" fmla="*/ 1820497 w 2387182"/>
                        <a:gd name="connsiteY0" fmla="*/ 0 h 1104348"/>
                        <a:gd name="connsiteX1" fmla="*/ 2014081 w 2387182"/>
                        <a:gd name="connsiteY1" fmla="*/ 91984 h 1104348"/>
                        <a:gd name="connsiteX2" fmla="*/ 2382381 w 2387182"/>
                        <a:gd name="connsiteY2" fmla="*/ 887421 h 1104348"/>
                        <a:gd name="connsiteX3" fmla="*/ 2376031 w 2387182"/>
                        <a:gd name="connsiteY3" fmla="*/ 977439 h 1104348"/>
                        <a:gd name="connsiteX4" fmla="*/ 2249122 w 2387182"/>
                        <a:gd name="connsiteY4" fmla="*/ 1104348 h 1104348"/>
                        <a:gd name="connsiteX5" fmla="*/ 138060 w 2387182"/>
                        <a:gd name="connsiteY5" fmla="*/ 1104348 h 1104348"/>
                        <a:gd name="connsiteX6" fmla="*/ 11151 w 2387182"/>
                        <a:gd name="connsiteY6" fmla="*/ 977439 h 1104348"/>
                        <a:gd name="connsiteX7" fmla="*/ 4801 w 2387182"/>
                        <a:gd name="connsiteY7" fmla="*/ 887421 h 1104348"/>
                        <a:gd name="connsiteX8" fmla="*/ 331826 w 2387182"/>
                        <a:gd name="connsiteY8" fmla="*/ 117384 h 1104348"/>
                        <a:gd name="connsiteX9" fmla="*/ 500010 w 2387182"/>
                        <a:gd name="connsiteY9" fmla="*/ 3175 h 1104348"/>
                        <a:gd name="connsiteX10" fmla="*/ 1820497 w 2387182"/>
                        <a:gd name="connsiteY10" fmla="*/ 0 h 11043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2387182" h="1104348">
                          <a:moveTo>
                            <a:pt x="1820497" y="0"/>
                          </a:moveTo>
                          <a:cubicBezTo>
                            <a:pt x="1890587" y="0"/>
                            <a:pt x="1988681" y="28244"/>
                            <a:pt x="2014081" y="91984"/>
                          </a:cubicBezTo>
                          <a:cubicBezTo>
                            <a:pt x="2134731" y="342686"/>
                            <a:pt x="2376031" y="808169"/>
                            <a:pt x="2382381" y="887421"/>
                          </a:cubicBezTo>
                          <a:cubicBezTo>
                            <a:pt x="2395359" y="934595"/>
                            <a:pt x="2378148" y="947433"/>
                            <a:pt x="2376031" y="977439"/>
                          </a:cubicBezTo>
                          <a:cubicBezTo>
                            <a:pt x="2376031" y="1047529"/>
                            <a:pt x="2319212" y="1104348"/>
                            <a:pt x="2249122" y="1104348"/>
                          </a:cubicBezTo>
                          <a:lnTo>
                            <a:pt x="138060" y="1104348"/>
                          </a:lnTo>
                          <a:cubicBezTo>
                            <a:pt x="67970" y="1104348"/>
                            <a:pt x="11151" y="1047529"/>
                            <a:pt x="11151" y="977439"/>
                          </a:cubicBezTo>
                          <a:cubicBezTo>
                            <a:pt x="9034" y="947433"/>
                            <a:pt x="-8177" y="939501"/>
                            <a:pt x="4801" y="887421"/>
                          </a:cubicBezTo>
                          <a:cubicBezTo>
                            <a:pt x="16443" y="803936"/>
                            <a:pt x="224934" y="359619"/>
                            <a:pt x="331826" y="117384"/>
                          </a:cubicBezTo>
                          <a:cubicBezTo>
                            <a:pt x="363576" y="47294"/>
                            <a:pt x="429920" y="3175"/>
                            <a:pt x="500010" y="3175"/>
                          </a:cubicBezTo>
                          <a:lnTo>
                            <a:pt x="1820497" y="0"/>
                          </a:ln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165" name="フリーフォーム: 図形 2164">
                    <a:extLst>
                      <a:ext uri="{FF2B5EF4-FFF2-40B4-BE49-F238E27FC236}">
                        <a16:creationId xmlns:a16="http://schemas.microsoft.com/office/drawing/2014/main" id="{239743D7-2D15-41C5-A75C-F7FDB4500F7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4182" y="4561527"/>
                    <a:ext cx="1853819" cy="159155"/>
                  </a:xfrm>
                  <a:custGeom>
                    <a:avLst/>
                    <a:gdLst>
                      <a:gd name="connsiteX0" fmla="*/ 1848288 w 1853819"/>
                      <a:gd name="connsiteY0" fmla="*/ 0 h 159155"/>
                      <a:gd name="connsiteX1" fmla="*/ 1850091 w 1853819"/>
                      <a:gd name="connsiteY1" fmla="*/ 6018 h 159155"/>
                      <a:gd name="connsiteX2" fmla="*/ 1845160 w 1853819"/>
                      <a:gd name="connsiteY2" fmla="*/ 69565 h 159155"/>
                      <a:gd name="connsiteX3" fmla="*/ 1746606 w 1853819"/>
                      <a:gd name="connsiteY3" fmla="*/ 159155 h 159155"/>
                      <a:gd name="connsiteX4" fmla="*/ 107214 w 1853819"/>
                      <a:gd name="connsiteY4" fmla="*/ 159155 h 159155"/>
                      <a:gd name="connsiteX5" fmla="*/ 8660 w 1853819"/>
                      <a:gd name="connsiteY5" fmla="*/ 69565 h 159155"/>
                      <a:gd name="connsiteX6" fmla="*/ 3728 w 1853819"/>
                      <a:gd name="connsiteY6" fmla="*/ 6018 h 159155"/>
                      <a:gd name="connsiteX7" fmla="*/ 5459 w 1853819"/>
                      <a:gd name="connsiteY7" fmla="*/ 320 h 159155"/>
                      <a:gd name="connsiteX8" fmla="*/ 8660 w 1853819"/>
                      <a:gd name="connsiteY8" fmla="*/ 12415 h 159155"/>
                      <a:gd name="connsiteX9" fmla="*/ 107214 w 1853819"/>
                      <a:gd name="connsiteY9" fmla="*/ 102005 h 159155"/>
                      <a:gd name="connsiteX10" fmla="*/ 1746606 w 1853819"/>
                      <a:gd name="connsiteY10" fmla="*/ 102005 h 159155"/>
                      <a:gd name="connsiteX11" fmla="*/ 1845160 w 1853819"/>
                      <a:gd name="connsiteY11" fmla="*/ 12415 h 1591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53819" h="159155">
                        <a:moveTo>
                          <a:pt x="1848288" y="0"/>
                        </a:moveTo>
                        <a:lnTo>
                          <a:pt x="1850091" y="6018"/>
                        </a:lnTo>
                        <a:cubicBezTo>
                          <a:pt x="1860169" y="39320"/>
                          <a:pt x="1846804" y="48383"/>
                          <a:pt x="1845160" y="69565"/>
                        </a:cubicBezTo>
                        <a:cubicBezTo>
                          <a:pt x="1845160" y="119045"/>
                          <a:pt x="1801036" y="159155"/>
                          <a:pt x="1746606" y="159155"/>
                        </a:cubicBezTo>
                        <a:lnTo>
                          <a:pt x="107214" y="159155"/>
                        </a:lnTo>
                        <a:cubicBezTo>
                          <a:pt x="52784" y="159155"/>
                          <a:pt x="8660" y="119045"/>
                          <a:pt x="8660" y="69565"/>
                        </a:cubicBezTo>
                        <a:cubicBezTo>
                          <a:pt x="7016" y="48383"/>
                          <a:pt x="-6350" y="42784"/>
                          <a:pt x="3728" y="6018"/>
                        </a:cubicBezTo>
                        <a:lnTo>
                          <a:pt x="5459" y="320"/>
                        </a:lnTo>
                        <a:lnTo>
                          <a:pt x="8660" y="12415"/>
                        </a:lnTo>
                        <a:cubicBezTo>
                          <a:pt x="8660" y="61895"/>
                          <a:pt x="52784" y="102005"/>
                          <a:pt x="107214" y="102005"/>
                        </a:cubicBezTo>
                        <a:lnTo>
                          <a:pt x="1746606" y="102005"/>
                        </a:lnTo>
                        <a:cubicBezTo>
                          <a:pt x="1801036" y="102005"/>
                          <a:pt x="1845160" y="61895"/>
                          <a:pt x="1845160" y="12415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63" name="フリーフォーム: 図形 2162">
                  <a:extLst>
                    <a:ext uri="{FF2B5EF4-FFF2-40B4-BE49-F238E27FC236}">
                      <a16:creationId xmlns:a16="http://schemas.microsoft.com/office/drawing/2014/main" id="{29810C03-C122-476F-8C60-5BC1A29077CC}"/>
                    </a:ext>
                  </a:extLst>
                </p:cNvPr>
                <p:cNvSpPr/>
                <p:nvPr/>
              </p:nvSpPr>
              <p:spPr bwMode="auto">
                <a:xfrm>
                  <a:off x="3989965" y="4776746"/>
                  <a:ext cx="1654026" cy="599620"/>
                </a:xfrm>
                <a:custGeom>
                  <a:avLst/>
                  <a:gdLst>
                    <a:gd name="connsiteX0" fmla="*/ 177100 w 1654026"/>
                    <a:gd name="connsiteY0" fmla="*/ 0 h 599620"/>
                    <a:gd name="connsiteX1" fmla="*/ 356650 w 1654026"/>
                    <a:gd name="connsiteY1" fmla="*/ 19616 h 599620"/>
                    <a:gd name="connsiteX2" fmla="*/ 832181 w 1654026"/>
                    <a:gd name="connsiteY2" fmla="*/ 147035 h 599620"/>
                    <a:gd name="connsiteX3" fmla="*/ 1307720 w 1654026"/>
                    <a:gd name="connsiteY3" fmla="*/ 19614 h 599620"/>
                    <a:gd name="connsiteX4" fmla="*/ 1459467 w 1654026"/>
                    <a:gd name="connsiteY4" fmla="*/ 3035 h 599620"/>
                    <a:gd name="connsiteX5" fmla="*/ 1464658 w 1654026"/>
                    <a:gd name="connsiteY5" fmla="*/ 9295 h 599620"/>
                    <a:gd name="connsiteX6" fmla="*/ 1640950 w 1654026"/>
                    <a:gd name="connsiteY6" fmla="*/ 335447 h 599620"/>
                    <a:gd name="connsiteX7" fmla="*/ 1654026 w 1654026"/>
                    <a:gd name="connsiteY7" fmla="*/ 360429 h 599620"/>
                    <a:gd name="connsiteX8" fmla="*/ 1605189 w 1654026"/>
                    <a:gd name="connsiteY8" fmla="*/ 400462 h 599620"/>
                    <a:gd name="connsiteX9" fmla="*/ 1538387 w 1654026"/>
                    <a:gd name="connsiteY9" fmla="*/ 428952 h 599620"/>
                    <a:gd name="connsiteX10" fmla="*/ 940187 w 1654026"/>
                    <a:gd name="connsiteY10" fmla="*/ 589241 h 599620"/>
                    <a:gd name="connsiteX11" fmla="*/ 934201 w 1654026"/>
                    <a:gd name="connsiteY11" fmla="*/ 585285 h 599620"/>
                    <a:gd name="connsiteX12" fmla="*/ 898358 w 1654026"/>
                    <a:gd name="connsiteY12" fmla="*/ 594404 h 599620"/>
                    <a:gd name="connsiteX13" fmla="*/ 800991 w 1654026"/>
                    <a:gd name="connsiteY13" fmla="*/ 598404 h 599620"/>
                    <a:gd name="connsiteX14" fmla="*/ 737913 w 1654026"/>
                    <a:gd name="connsiteY14" fmla="*/ 585786 h 599620"/>
                    <a:gd name="connsiteX15" fmla="*/ 732888 w 1654026"/>
                    <a:gd name="connsiteY15" fmla="*/ 583491 h 599620"/>
                    <a:gd name="connsiteX16" fmla="*/ 724183 w 1654026"/>
                    <a:gd name="connsiteY16" fmla="*/ 589243 h 599620"/>
                    <a:gd name="connsiteX17" fmla="*/ 125983 w 1654026"/>
                    <a:gd name="connsiteY17" fmla="*/ 428954 h 599620"/>
                    <a:gd name="connsiteX18" fmla="*/ 5462 w 1654026"/>
                    <a:gd name="connsiteY18" fmla="*/ 356429 h 599620"/>
                    <a:gd name="connsiteX19" fmla="*/ 0 w 1654026"/>
                    <a:gd name="connsiteY19" fmla="*/ 348471 h 599620"/>
                    <a:gd name="connsiteX20" fmla="*/ 3548 w 1654026"/>
                    <a:gd name="connsiteY20" fmla="*/ 341050 h 599620"/>
                    <a:gd name="connsiteX21" fmla="*/ 158266 w 1654026"/>
                    <a:gd name="connsiteY21" fmla="*/ 27226 h 599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654026" h="599620">
                      <a:moveTo>
                        <a:pt x="177100" y="0"/>
                      </a:moveTo>
                      <a:lnTo>
                        <a:pt x="356650" y="19616"/>
                      </a:lnTo>
                      <a:lnTo>
                        <a:pt x="832181" y="147035"/>
                      </a:lnTo>
                      <a:lnTo>
                        <a:pt x="1307720" y="19614"/>
                      </a:lnTo>
                      <a:lnTo>
                        <a:pt x="1459467" y="3035"/>
                      </a:lnTo>
                      <a:lnTo>
                        <a:pt x="1464658" y="9295"/>
                      </a:lnTo>
                      <a:cubicBezTo>
                        <a:pt x="1511505" y="97785"/>
                        <a:pt x="1581775" y="224180"/>
                        <a:pt x="1640950" y="335447"/>
                      </a:cubicBezTo>
                      <a:lnTo>
                        <a:pt x="1654026" y="360429"/>
                      </a:lnTo>
                      <a:lnTo>
                        <a:pt x="1605189" y="400462"/>
                      </a:lnTo>
                      <a:cubicBezTo>
                        <a:pt x="1584971" y="412762"/>
                        <a:pt x="1562572" y="422472"/>
                        <a:pt x="1538387" y="428952"/>
                      </a:cubicBezTo>
                      <a:lnTo>
                        <a:pt x="940187" y="589241"/>
                      </a:lnTo>
                      <a:lnTo>
                        <a:pt x="934201" y="585285"/>
                      </a:lnTo>
                      <a:lnTo>
                        <a:pt x="898358" y="594404"/>
                      </a:lnTo>
                      <a:cubicBezTo>
                        <a:pt x="864288" y="599451"/>
                        <a:pt x="830564" y="600947"/>
                        <a:pt x="800991" y="598404"/>
                      </a:cubicBezTo>
                      <a:cubicBezTo>
                        <a:pt x="778811" y="596497"/>
                        <a:pt x="757634" y="592157"/>
                        <a:pt x="737913" y="585786"/>
                      </a:cubicBezTo>
                      <a:lnTo>
                        <a:pt x="732888" y="583491"/>
                      </a:lnTo>
                      <a:lnTo>
                        <a:pt x="724183" y="589243"/>
                      </a:lnTo>
                      <a:lnTo>
                        <a:pt x="125983" y="428954"/>
                      </a:lnTo>
                      <a:cubicBezTo>
                        <a:pt x="77614" y="415994"/>
                        <a:pt x="36387" y="390116"/>
                        <a:pt x="5462" y="356429"/>
                      </a:cubicBezTo>
                      <a:lnTo>
                        <a:pt x="0" y="348471"/>
                      </a:lnTo>
                      <a:lnTo>
                        <a:pt x="3548" y="341050"/>
                      </a:lnTo>
                      <a:cubicBezTo>
                        <a:pt x="55532" y="233893"/>
                        <a:pt x="116761" y="112727"/>
                        <a:pt x="158266" y="27226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125" name="グループ化 2124">
                <a:extLst>
                  <a:ext uri="{FF2B5EF4-FFF2-40B4-BE49-F238E27FC236}">
                    <a16:creationId xmlns:a16="http://schemas.microsoft.com/office/drawing/2014/main" id="{5B6C94F6-6505-4A7E-9596-FA57ABECE812}"/>
                  </a:ext>
                </a:extLst>
              </p:cNvPr>
              <p:cNvGrpSpPr/>
              <p:nvPr/>
            </p:nvGrpSpPr>
            <p:grpSpPr>
              <a:xfrm>
                <a:off x="3950194" y="330788"/>
                <a:ext cx="1727507" cy="3047624"/>
                <a:chOff x="3950194" y="330788"/>
                <a:chExt cx="1727507" cy="3047624"/>
              </a:xfrm>
            </p:grpSpPr>
            <p:grpSp>
              <p:nvGrpSpPr>
                <p:cNvPr id="2126" name="グループ化 2125">
                  <a:extLst>
                    <a:ext uri="{FF2B5EF4-FFF2-40B4-BE49-F238E27FC236}">
                      <a16:creationId xmlns:a16="http://schemas.microsoft.com/office/drawing/2014/main" id="{AA798895-6F11-4C2E-8511-C4121263D5D4}"/>
                    </a:ext>
                  </a:extLst>
                </p:cNvPr>
                <p:cNvGrpSpPr/>
                <p:nvPr/>
              </p:nvGrpSpPr>
              <p:grpSpPr>
                <a:xfrm>
                  <a:off x="4039607" y="2497973"/>
                  <a:ext cx="1536065" cy="880439"/>
                  <a:chOff x="3932065" y="4420777"/>
                  <a:chExt cx="1783984" cy="880439"/>
                </a:xfrm>
              </p:grpSpPr>
              <p:sp>
                <p:nvSpPr>
                  <p:cNvPr id="2156" name="フリーフォーム: 図形 2155">
                    <a:extLst>
                      <a:ext uri="{FF2B5EF4-FFF2-40B4-BE49-F238E27FC236}">
                        <a16:creationId xmlns:a16="http://schemas.microsoft.com/office/drawing/2014/main" id="{E646EB28-3992-4F7D-9532-477319CC1071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948607" y="4420777"/>
                    <a:ext cx="1746763" cy="704301"/>
                  </a:xfrm>
                  <a:custGeom>
                    <a:avLst/>
                    <a:gdLst>
                      <a:gd name="connsiteX0" fmla="*/ 1742193 w 1746763"/>
                      <a:gd name="connsiteY0" fmla="*/ 166007 h 704301"/>
                      <a:gd name="connsiteX1" fmla="*/ 1742193 w 1746763"/>
                      <a:gd name="connsiteY1" fmla="*/ 166006 h 704301"/>
                      <a:gd name="connsiteX2" fmla="*/ 1742193 w 1746763"/>
                      <a:gd name="connsiteY2" fmla="*/ 166006 h 704301"/>
                      <a:gd name="connsiteX3" fmla="*/ 4570 w 1746763"/>
                      <a:gd name="connsiteY3" fmla="*/ 166008 h 704301"/>
                      <a:gd name="connsiteX4" fmla="*/ 4570 w 1746763"/>
                      <a:gd name="connsiteY4" fmla="*/ 166007 h 704301"/>
                      <a:gd name="connsiteX5" fmla="*/ 4570 w 1746763"/>
                      <a:gd name="connsiteY5" fmla="*/ 166007 h 704301"/>
                      <a:gd name="connsiteX6" fmla="*/ 873381 w 1746763"/>
                      <a:gd name="connsiteY6" fmla="*/ 704301 h 704301"/>
                      <a:gd name="connsiteX7" fmla="*/ 1491646 w 1746763"/>
                      <a:gd name="connsiteY7" fmla="*/ 645695 h 704301"/>
                      <a:gd name="connsiteX8" fmla="*/ 1479085 w 1746763"/>
                      <a:gd name="connsiteY8" fmla="*/ 551204 h 704301"/>
                      <a:gd name="connsiteX9" fmla="*/ 1449897 w 1746763"/>
                      <a:gd name="connsiteY9" fmla="*/ 479900 h 704301"/>
                      <a:gd name="connsiteX10" fmla="*/ 1567539 w 1746763"/>
                      <a:gd name="connsiteY10" fmla="*/ 448378 h 704301"/>
                      <a:gd name="connsiteX11" fmla="*/ 1746763 w 1746763"/>
                      <a:gd name="connsiteY11" fmla="*/ 256477 h 704301"/>
                      <a:gd name="connsiteX12" fmla="*/ 1742193 w 1746763"/>
                      <a:gd name="connsiteY12" fmla="*/ 166006 h 704301"/>
                      <a:gd name="connsiteX13" fmla="*/ 1700916 w 1746763"/>
                      <a:gd name="connsiteY13" fmla="*/ 85371 h 704301"/>
                      <a:gd name="connsiteX14" fmla="*/ 1449752 w 1746763"/>
                      <a:gd name="connsiteY14" fmla="*/ 8793 h 704301"/>
                      <a:gd name="connsiteX15" fmla="*/ 873380 w 1746763"/>
                      <a:gd name="connsiteY15" fmla="*/ 163230 h 704301"/>
                      <a:gd name="connsiteX16" fmla="*/ 297011 w 1746763"/>
                      <a:gd name="connsiteY16" fmla="*/ 8794 h 704301"/>
                      <a:gd name="connsiteX17" fmla="*/ 45847 w 1746763"/>
                      <a:gd name="connsiteY17" fmla="*/ 85372 h 704301"/>
                      <a:gd name="connsiteX18" fmla="*/ 4570 w 1746763"/>
                      <a:gd name="connsiteY18" fmla="*/ 166007 h 704301"/>
                      <a:gd name="connsiteX19" fmla="*/ 0 w 1746763"/>
                      <a:gd name="connsiteY19" fmla="*/ 256478 h 704301"/>
                      <a:gd name="connsiteX20" fmla="*/ 179224 w 1746763"/>
                      <a:gd name="connsiteY20" fmla="*/ 448379 h 704301"/>
                      <a:gd name="connsiteX21" fmla="*/ 295654 w 1746763"/>
                      <a:gd name="connsiteY21" fmla="*/ 479576 h 704301"/>
                      <a:gd name="connsiteX22" fmla="*/ 292632 w 1746763"/>
                      <a:gd name="connsiteY22" fmla="*/ 484487 h 704301"/>
                      <a:gd name="connsiteX23" fmla="*/ 255116 w 1746763"/>
                      <a:gd name="connsiteY23" fmla="*/ 645695 h 704301"/>
                      <a:gd name="connsiteX24" fmla="*/ 873381 w 1746763"/>
                      <a:gd name="connsiteY24" fmla="*/ 704301 h 7043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746763" h="704301">
                        <a:moveTo>
                          <a:pt x="1742193" y="166007"/>
                        </a:moveTo>
                        <a:lnTo>
                          <a:pt x="1742193" y="166006"/>
                        </a:lnTo>
                        <a:lnTo>
                          <a:pt x="1742193" y="166006"/>
                        </a:lnTo>
                        <a:close/>
                        <a:moveTo>
                          <a:pt x="4570" y="166008"/>
                        </a:moveTo>
                        <a:lnTo>
                          <a:pt x="4570" y="166007"/>
                        </a:lnTo>
                        <a:lnTo>
                          <a:pt x="4570" y="166007"/>
                        </a:lnTo>
                        <a:close/>
                        <a:moveTo>
                          <a:pt x="873381" y="704301"/>
                        </a:moveTo>
                        <a:cubicBezTo>
                          <a:pt x="1156752" y="704301"/>
                          <a:pt x="1440124" y="684766"/>
                          <a:pt x="1491646" y="645695"/>
                        </a:cubicBezTo>
                        <a:cubicBezTo>
                          <a:pt x="1491646" y="613327"/>
                          <a:pt x="1487321" y="581726"/>
                          <a:pt x="1479085" y="551204"/>
                        </a:cubicBezTo>
                        <a:lnTo>
                          <a:pt x="1449897" y="479900"/>
                        </a:lnTo>
                        <a:lnTo>
                          <a:pt x="1567539" y="448378"/>
                        </a:lnTo>
                        <a:cubicBezTo>
                          <a:pt x="1664277" y="422457"/>
                          <a:pt x="1732447" y="344864"/>
                          <a:pt x="1746763" y="256477"/>
                        </a:cubicBezTo>
                        <a:lnTo>
                          <a:pt x="1742193" y="166006"/>
                        </a:lnTo>
                        <a:lnTo>
                          <a:pt x="1700916" y="85371"/>
                        </a:lnTo>
                        <a:cubicBezTo>
                          <a:pt x="1644324" y="15984"/>
                          <a:pt x="1546491" y="-17128"/>
                          <a:pt x="1449752" y="8793"/>
                        </a:cubicBezTo>
                        <a:lnTo>
                          <a:pt x="873380" y="163230"/>
                        </a:lnTo>
                        <a:lnTo>
                          <a:pt x="297011" y="8794"/>
                        </a:lnTo>
                        <a:cubicBezTo>
                          <a:pt x="200272" y="-17127"/>
                          <a:pt x="102439" y="15985"/>
                          <a:pt x="45847" y="85372"/>
                        </a:cubicBezTo>
                        <a:lnTo>
                          <a:pt x="4570" y="166007"/>
                        </a:lnTo>
                        <a:lnTo>
                          <a:pt x="0" y="256478"/>
                        </a:lnTo>
                        <a:cubicBezTo>
                          <a:pt x="14316" y="344865"/>
                          <a:pt x="82486" y="422458"/>
                          <a:pt x="179224" y="448379"/>
                        </a:cubicBezTo>
                        <a:lnTo>
                          <a:pt x="295654" y="479576"/>
                        </a:lnTo>
                        <a:lnTo>
                          <a:pt x="292632" y="484487"/>
                        </a:lnTo>
                        <a:cubicBezTo>
                          <a:pt x="268362" y="534754"/>
                          <a:pt x="255116" y="589051"/>
                          <a:pt x="255116" y="645695"/>
                        </a:cubicBezTo>
                        <a:cubicBezTo>
                          <a:pt x="306638" y="684766"/>
                          <a:pt x="590010" y="704301"/>
                          <a:pt x="873381" y="704301"/>
                        </a:cubicBezTo>
                        <a:close/>
                      </a:path>
                    </a:pathLst>
                  </a:custGeom>
                  <a:pattFill prst="dkVert">
                    <a:fgClr>
                      <a:schemeClr val="tx1">
                        <a:lumMod val="75000"/>
                        <a:lumOff val="25000"/>
                      </a:schemeClr>
                    </a:fgClr>
                    <a:bgClr>
                      <a:schemeClr val="tx1">
                        <a:lumMod val="50000"/>
                        <a:lumOff val="5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157" name="フリーフォーム: 図形 2156">
                    <a:extLst>
                      <a:ext uri="{FF2B5EF4-FFF2-40B4-BE49-F238E27FC236}">
                        <a16:creationId xmlns:a16="http://schemas.microsoft.com/office/drawing/2014/main" id="{B9E9CC09-74B3-4369-B7B5-AC4435F68087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4048438" y="4597897"/>
                    <a:ext cx="1488575" cy="240620"/>
                  </a:xfrm>
                  <a:custGeom>
                    <a:avLst/>
                    <a:gdLst>
                      <a:gd name="connsiteX0" fmla="*/ 184576 w 1488575"/>
                      <a:gd name="connsiteY0" fmla="*/ 240620 h 240620"/>
                      <a:gd name="connsiteX1" fmla="*/ 192056 w 1488575"/>
                      <a:gd name="connsiteY1" fmla="*/ 239357 h 240620"/>
                      <a:gd name="connsiteX2" fmla="*/ 781093 w 1488575"/>
                      <a:gd name="connsiteY2" fmla="*/ 81525 h 240620"/>
                      <a:gd name="connsiteX3" fmla="*/ 1365373 w 1488575"/>
                      <a:gd name="connsiteY3" fmla="*/ 238083 h 240620"/>
                      <a:gd name="connsiteX4" fmla="*/ 1350066 w 1488575"/>
                      <a:gd name="connsiteY4" fmla="*/ 200689 h 240620"/>
                      <a:gd name="connsiteX5" fmla="*/ 1467708 w 1488575"/>
                      <a:gd name="connsiteY5" fmla="*/ 169167 h 240620"/>
                      <a:gd name="connsiteX6" fmla="*/ 1488575 w 1488575"/>
                      <a:gd name="connsiteY6" fmla="*/ 160268 h 240620"/>
                      <a:gd name="connsiteX7" fmla="*/ 1477660 w 1488575"/>
                      <a:gd name="connsiteY7" fmla="*/ 163414 h 240620"/>
                      <a:gd name="connsiteX8" fmla="*/ 1418864 w 1488575"/>
                      <a:gd name="connsiteY8" fmla="*/ 166104 h 240620"/>
                      <a:gd name="connsiteX9" fmla="*/ 1370600 w 1488575"/>
                      <a:gd name="connsiteY9" fmla="*/ 157958 h 240620"/>
                      <a:gd name="connsiteX10" fmla="*/ 781093 w 1488575"/>
                      <a:gd name="connsiteY10" fmla="*/ 0 h 240620"/>
                      <a:gd name="connsiteX11" fmla="*/ 192056 w 1488575"/>
                      <a:gd name="connsiteY11" fmla="*/ 157832 h 240620"/>
                      <a:gd name="connsiteX12" fmla="*/ 143791 w 1488575"/>
                      <a:gd name="connsiteY12" fmla="*/ 165978 h 240620"/>
                      <a:gd name="connsiteX13" fmla="*/ 30050 w 1488575"/>
                      <a:gd name="connsiteY13" fmla="*/ 147448 h 240620"/>
                      <a:gd name="connsiteX14" fmla="*/ 0 w 1488575"/>
                      <a:gd name="connsiteY14" fmla="*/ 130356 h 240620"/>
                      <a:gd name="connsiteX15" fmla="*/ 12591 w 1488575"/>
                      <a:gd name="connsiteY15" fmla="*/ 140678 h 240620"/>
                      <a:gd name="connsiteX16" fmla="*/ 79393 w 1488575"/>
                      <a:gd name="connsiteY16" fmla="*/ 169168 h 240620"/>
                      <a:gd name="connsiteX17" fmla="*/ 195823 w 1488575"/>
                      <a:gd name="connsiteY17" fmla="*/ 200365 h 240620"/>
                      <a:gd name="connsiteX18" fmla="*/ 192801 w 1488575"/>
                      <a:gd name="connsiteY18" fmla="*/ 205276 h 2406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488575" h="240620">
                        <a:moveTo>
                          <a:pt x="184576" y="240620"/>
                        </a:moveTo>
                        <a:lnTo>
                          <a:pt x="192056" y="239357"/>
                        </a:lnTo>
                        <a:lnTo>
                          <a:pt x="781093" y="81525"/>
                        </a:lnTo>
                        <a:lnTo>
                          <a:pt x="1365373" y="238083"/>
                        </a:lnTo>
                        <a:lnTo>
                          <a:pt x="1350066" y="200689"/>
                        </a:lnTo>
                        <a:lnTo>
                          <a:pt x="1467708" y="169167"/>
                        </a:lnTo>
                        <a:lnTo>
                          <a:pt x="1488575" y="160268"/>
                        </a:lnTo>
                        <a:lnTo>
                          <a:pt x="1477660" y="163414"/>
                        </a:lnTo>
                        <a:cubicBezTo>
                          <a:pt x="1458575" y="166571"/>
                          <a:pt x="1438849" y="167537"/>
                          <a:pt x="1418864" y="166104"/>
                        </a:cubicBezTo>
                        <a:cubicBezTo>
                          <a:pt x="1402876" y="164959"/>
                          <a:pt x="1386722" y="162278"/>
                          <a:pt x="1370600" y="157958"/>
                        </a:cubicBezTo>
                        <a:lnTo>
                          <a:pt x="781093" y="0"/>
                        </a:lnTo>
                        <a:lnTo>
                          <a:pt x="192056" y="157832"/>
                        </a:lnTo>
                        <a:cubicBezTo>
                          <a:pt x="175933" y="162152"/>
                          <a:pt x="159780" y="164832"/>
                          <a:pt x="143791" y="165978"/>
                        </a:cubicBezTo>
                        <a:cubicBezTo>
                          <a:pt x="103822" y="168843"/>
                          <a:pt x="64887" y="162117"/>
                          <a:pt x="30050" y="147448"/>
                        </a:cubicBezTo>
                        <a:lnTo>
                          <a:pt x="0" y="130356"/>
                        </a:lnTo>
                        <a:lnTo>
                          <a:pt x="12591" y="140678"/>
                        </a:lnTo>
                        <a:cubicBezTo>
                          <a:pt x="32810" y="152978"/>
                          <a:pt x="55209" y="162688"/>
                          <a:pt x="79393" y="169168"/>
                        </a:cubicBezTo>
                        <a:lnTo>
                          <a:pt x="195823" y="200365"/>
                        </a:lnTo>
                        <a:lnTo>
                          <a:pt x="192801" y="205276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158" name="フリーフォーム: 図形 2157">
                    <a:extLst>
                      <a:ext uri="{FF2B5EF4-FFF2-40B4-BE49-F238E27FC236}">
                        <a16:creationId xmlns:a16="http://schemas.microsoft.com/office/drawing/2014/main" id="{1709B7C8-E072-4FC2-A61E-7C5B92F04538}"/>
                      </a:ext>
                    </a:extLst>
                  </p:cNvPr>
                  <p:cNvSpPr/>
                  <p:nvPr/>
                </p:nvSpPr>
                <p:spPr bwMode="auto">
                  <a:xfrm rot="20700000" flipH="1">
                    <a:off x="4773426" y="4739152"/>
                    <a:ext cx="938502" cy="455092"/>
                  </a:xfrm>
                  <a:custGeom>
                    <a:avLst/>
                    <a:gdLst>
                      <a:gd name="connsiteX0" fmla="*/ 0 w 938502"/>
                      <a:gd name="connsiteY0" fmla="*/ 227545 h 455092"/>
                      <a:gd name="connsiteX1" fmla="*/ 0 w 938502"/>
                      <a:gd name="connsiteY1" fmla="*/ 227546 h 455092"/>
                      <a:gd name="connsiteX2" fmla="*/ 0 w 938502"/>
                      <a:gd name="connsiteY2" fmla="*/ 227546 h 455092"/>
                      <a:gd name="connsiteX3" fmla="*/ 124373 w 938502"/>
                      <a:gd name="connsiteY3" fmla="*/ 29783 h 455092"/>
                      <a:gd name="connsiteX4" fmla="*/ 150741 w 938502"/>
                      <a:gd name="connsiteY4" fmla="*/ 128189 h 455092"/>
                      <a:gd name="connsiteX5" fmla="*/ 376769 w 938502"/>
                      <a:gd name="connsiteY5" fmla="*/ 67625 h 455092"/>
                      <a:gd name="connsiteX6" fmla="*/ 358649 w 938502"/>
                      <a:gd name="connsiteY6" fmla="*/ 0 h 455092"/>
                      <a:gd name="connsiteX7" fmla="*/ 861090 w 938502"/>
                      <a:gd name="connsiteY7" fmla="*/ 0 h 455092"/>
                      <a:gd name="connsiteX8" fmla="*/ 861089 w 938502"/>
                      <a:gd name="connsiteY8" fmla="*/ 455092 h 455092"/>
                      <a:gd name="connsiteX9" fmla="*/ 241786 w 938502"/>
                      <a:gd name="connsiteY9" fmla="*/ 455091 h 455092"/>
                      <a:gd name="connsiteX10" fmla="*/ 19001 w 938502"/>
                      <a:gd name="connsiteY10" fmla="*/ 316116 h 455092"/>
                      <a:gd name="connsiteX11" fmla="*/ 0 w 938502"/>
                      <a:gd name="connsiteY11" fmla="*/ 227546 h 455092"/>
                      <a:gd name="connsiteX12" fmla="*/ 19001 w 938502"/>
                      <a:gd name="connsiteY12" fmla="*/ 138975 h 455092"/>
                      <a:gd name="connsiteX13" fmla="*/ 106601 w 938502"/>
                      <a:gd name="connsiteY13" fmla="*/ 38861 h 455092"/>
                      <a:gd name="connsiteX0" fmla="*/ 0 w 938502"/>
                      <a:gd name="connsiteY0" fmla="*/ 227545 h 455092"/>
                      <a:gd name="connsiteX1" fmla="*/ 0 w 938502"/>
                      <a:gd name="connsiteY1" fmla="*/ 227546 h 455092"/>
                      <a:gd name="connsiteX2" fmla="*/ 0 w 938502"/>
                      <a:gd name="connsiteY2" fmla="*/ 227546 h 455092"/>
                      <a:gd name="connsiteX3" fmla="*/ 0 w 938502"/>
                      <a:gd name="connsiteY3" fmla="*/ 227545 h 455092"/>
                      <a:gd name="connsiteX4" fmla="*/ 124373 w 938502"/>
                      <a:gd name="connsiteY4" fmla="*/ 29783 h 455092"/>
                      <a:gd name="connsiteX5" fmla="*/ 150741 w 938502"/>
                      <a:gd name="connsiteY5" fmla="*/ 128189 h 455092"/>
                      <a:gd name="connsiteX6" fmla="*/ 358649 w 938502"/>
                      <a:gd name="connsiteY6" fmla="*/ 0 h 455092"/>
                      <a:gd name="connsiteX7" fmla="*/ 861090 w 938502"/>
                      <a:gd name="connsiteY7" fmla="*/ 0 h 455092"/>
                      <a:gd name="connsiteX8" fmla="*/ 861089 w 938502"/>
                      <a:gd name="connsiteY8" fmla="*/ 455092 h 455092"/>
                      <a:gd name="connsiteX9" fmla="*/ 241786 w 938502"/>
                      <a:gd name="connsiteY9" fmla="*/ 455091 h 455092"/>
                      <a:gd name="connsiteX10" fmla="*/ 19001 w 938502"/>
                      <a:gd name="connsiteY10" fmla="*/ 316116 h 455092"/>
                      <a:gd name="connsiteX11" fmla="*/ 0 w 938502"/>
                      <a:gd name="connsiteY11" fmla="*/ 227546 h 455092"/>
                      <a:gd name="connsiteX12" fmla="*/ 19001 w 938502"/>
                      <a:gd name="connsiteY12" fmla="*/ 138975 h 455092"/>
                      <a:gd name="connsiteX13" fmla="*/ 106601 w 938502"/>
                      <a:gd name="connsiteY13" fmla="*/ 38861 h 455092"/>
                      <a:gd name="connsiteX14" fmla="*/ 124373 w 938502"/>
                      <a:gd name="connsiteY14" fmla="*/ 29783 h 455092"/>
                      <a:gd name="connsiteX0" fmla="*/ 0 w 938502"/>
                      <a:gd name="connsiteY0" fmla="*/ 227545 h 455092"/>
                      <a:gd name="connsiteX1" fmla="*/ 0 w 938502"/>
                      <a:gd name="connsiteY1" fmla="*/ 227546 h 455092"/>
                      <a:gd name="connsiteX2" fmla="*/ 0 w 938502"/>
                      <a:gd name="connsiteY2" fmla="*/ 227546 h 455092"/>
                      <a:gd name="connsiteX3" fmla="*/ 0 w 938502"/>
                      <a:gd name="connsiteY3" fmla="*/ 227545 h 455092"/>
                      <a:gd name="connsiteX4" fmla="*/ 106601 w 938502"/>
                      <a:gd name="connsiteY4" fmla="*/ 38861 h 455092"/>
                      <a:gd name="connsiteX5" fmla="*/ 150741 w 938502"/>
                      <a:gd name="connsiteY5" fmla="*/ 128189 h 455092"/>
                      <a:gd name="connsiteX6" fmla="*/ 358649 w 938502"/>
                      <a:gd name="connsiteY6" fmla="*/ 0 h 455092"/>
                      <a:gd name="connsiteX7" fmla="*/ 861090 w 938502"/>
                      <a:gd name="connsiteY7" fmla="*/ 0 h 455092"/>
                      <a:gd name="connsiteX8" fmla="*/ 861089 w 938502"/>
                      <a:gd name="connsiteY8" fmla="*/ 455092 h 455092"/>
                      <a:gd name="connsiteX9" fmla="*/ 241786 w 938502"/>
                      <a:gd name="connsiteY9" fmla="*/ 455091 h 455092"/>
                      <a:gd name="connsiteX10" fmla="*/ 19001 w 938502"/>
                      <a:gd name="connsiteY10" fmla="*/ 316116 h 455092"/>
                      <a:gd name="connsiteX11" fmla="*/ 0 w 938502"/>
                      <a:gd name="connsiteY11" fmla="*/ 227546 h 455092"/>
                      <a:gd name="connsiteX12" fmla="*/ 19001 w 938502"/>
                      <a:gd name="connsiteY12" fmla="*/ 138975 h 455092"/>
                      <a:gd name="connsiteX13" fmla="*/ 106601 w 938502"/>
                      <a:gd name="connsiteY13" fmla="*/ 38861 h 455092"/>
                      <a:gd name="connsiteX0" fmla="*/ 150741 w 938502"/>
                      <a:gd name="connsiteY0" fmla="*/ 128189 h 455092"/>
                      <a:gd name="connsiteX1" fmla="*/ 358649 w 938502"/>
                      <a:gd name="connsiteY1" fmla="*/ 0 h 455092"/>
                      <a:gd name="connsiteX2" fmla="*/ 861090 w 938502"/>
                      <a:gd name="connsiteY2" fmla="*/ 0 h 455092"/>
                      <a:gd name="connsiteX3" fmla="*/ 861089 w 938502"/>
                      <a:gd name="connsiteY3" fmla="*/ 455092 h 455092"/>
                      <a:gd name="connsiteX4" fmla="*/ 241786 w 938502"/>
                      <a:gd name="connsiteY4" fmla="*/ 455091 h 455092"/>
                      <a:gd name="connsiteX5" fmla="*/ 19001 w 938502"/>
                      <a:gd name="connsiteY5" fmla="*/ 316116 h 455092"/>
                      <a:gd name="connsiteX6" fmla="*/ 0 w 938502"/>
                      <a:gd name="connsiteY6" fmla="*/ 227546 h 455092"/>
                      <a:gd name="connsiteX7" fmla="*/ 19001 w 938502"/>
                      <a:gd name="connsiteY7" fmla="*/ 138975 h 455092"/>
                      <a:gd name="connsiteX8" fmla="*/ 106601 w 938502"/>
                      <a:gd name="connsiteY8" fmla="*/ 38861 h 455092"/>
                      <a:gd name="connsiteX9" fmla="*/ 0 w 938502"/>
                      <a:gd name="connsiteY9" fmla="*/ 227546 h 455092"/>
                      <a:gd name="connsiteX10" fmla="*/ 0 w 938502"/>
                      <a:gd name="connsiteY10" fmla="*/ 227546 h 455092"/>
                      <a:gd name="connsiteX11" fmla="*/ 0 w 938502"/>
                      <a:gd name="connsiteY11" fmla="*/ 227545 h 455092"/>
                      <a:gd name="connsiteX12" fmla="*/ 106601 w 938502"/>
                      <a:gd name="connsiteY12" fmla="*/ 38861 h 455092"/>
                      <a:gd name="connsiteX13" fmla="*/ 242181 w 938502"/>
                      <a:gd name="connsiteY13" fmla="*/ 219629 h 455092"/>
                      <a:gd name="connsiteX0" fmla="*/ 150741 w 938502"/>
                      <a:gd name="connsiteY0" fmla="*/ 220474 h 547377"/>
                      <a:gd name="connsiteX1" fmla="*/ 358649 w 938502"/>
                      <a:gd name="connsiteY1" fmla="*/ 92285 h 547377"/>
                      <a:gd name="connsiteX2" fmla="*/ 861090 w 938502"/>
                      <a:gd name="connsiteY2" fmla="*/ 92285 h 547377"/>
                      <a:gd name="connsiteX3" fmla="*/ 861089 w 938502"/>
                      <a:gd name="connsiteY3" fmla="*/ 547377 h 547377"/>
                      <a:gd name="connsiteX4" fmla="*/ 241786 w 938502"/>
                      <a:gd name="connsiteY4" fmla="*/ 547376 h 547377"/>
                      <a:gd name="connsiteX5" fmla="*/ 19001 w 938502"/>
                      <a:gd name="connsiteY5" fmla="*/ 408401 h 547377"/>
                      <a:gd name="connsiteX6" fmla="*/ 0 w 938502"/>
                      <a:gd name="connsiteY6" fmla="*/ 319831 h 547377"/>
                      <a:gd name="connsiteX7" fmla="*/ 19001 w 938502"/>
                      <a:gd name="connsiteY7" fmla="*/ 231260 h 547377"/>
                      <a:gd name="connsiteX8" fmla="*/ 106601 w 938502"/>
                      <a:gd name="connsiteY8" fmla="*/ 131146 h 547377"/>
                      <a:gd name="connsiteX9" fmla="*/ 0 w 938502"/>
                      <a:gd name="connsiteY9" fmla="*/ 319831 h 547377"/>
                      <a:gd name="connsiteX10" fmla="*/ 0 w 938502"/>
                      <a:gd name="connsiteY10" fmla="*/ 319831 h 547377"/>
                      <a:gd name="connsiteX11" fmla="*/ 0 w 938502"/>
                      <a:gd name="connsiteY11" fmla="*/ 319830 h 547377"/>
                      <a:gd name="connsiteX12" fmla="*/ 150741 w 938502"/>
                      <a:gd name="connsiteY12" fmla="*/ 220474 h 547377"/>
                      <a:gd name="connsiteX13" fmla="*/ 106601 w 938502"/>
                      <a:gd name="connsiteY13" fmla="*/ 131146 h 547377"/>
                      <a:gd name="connsiteX14" fmla="*/ 173395 w 938502"/>
                      <a:gd name="connsiteY14" fmla="*/ 0 h 547377"/>
                      <a:gd name="connsiteX0" fmla="*/ 400322 w 938502"/>
                      <a:gd name="connsiteY0" fmla="*/ 360680 h 547377"/>
                      <a:gd name="connsiteX1" fmla="*/ 358649 w 938502"/>
                      <a:gd name="connsiteY1" fmla="*/ 92285 h 547377"/>
                      <a:gd name="connsiteX2" fmla="*/ 861090 w 938502"/>
                      <a:gd name="connsiteY2" fmla="*/ 92285 h 547377"/>
                      <a:gd name="connsiteX3" fmla="*/ 861089 w 938502"/>
                      <a:gd name="connsiteY3" fmla="*/ 547377 h 547377"/>
                      <a:gd name="connsiteX4" fmla="*/ 241786 w 938502"/>
                      <a:gd name="connsiteY4" fmla="*/ 547376 h 547377"/>
                      <a:gd name="connsiteX5" fmla="*/ 19001 w 938502"/>
                      <a:gd name="connsiteY5" fmla="*/ 408401 h 547377"/>
                      <a:gd name="connsiteX6" fmla="*/ 0 w 938502"/>
                      <a:gd name="connsiteY6" fmla="*/ 319831 h 547377"/>
                      <a:gd name="connsiteX7" fmla="*/ 19001 w 938502"/>
                      <a:gd name="connsiteY7" fmla="*/ 231260 h 547377"/>
                      <a:gd name="connsiteX8" fmla="*/ 106601 w 938502"/>
                      <a:gd name="connsiteY8" fmla="*/ 131146 h 547377"/>
                      <a:gd name="connsiteX9" fmla="*/ 0 w 938502"/>
                      <a:gd name="connsiteY9" fmla="*/ 319831 h 547377"/>
                      <a:gd name="connsiteX10" fmla="*/ 0 w 938502"/>
                      <a:gd name="connsiteY10" fmla="*/ 319831 h 547377"/>
                      <a:gd name="connsiteX11" fmla="*/ 0 w 938502"/>
                      <a:gd name="connsiteY11" fmla="*/ 319830 h 547377"/>
                      <a:gd name="connsiteX12" fmla="*/ 400322 w 938502"/>
                      <a:gd name="connsiteY12" fmla="*/ 360680 h 547377"/>
                      <a:gd name="connsiteX13" fmla="*/ 106601 w 938502"/>
                      <a:gd name="connsiteY13" fmla="*/ 131146 h 547377"/>
                      <a:gd name="connsiteX14" fmla="*/ 173395 w 938502"/>
                      <a:gd name="connsiteY14" fmla="*/ 0 h 547377"/>
                      <a:gd name="connsiteX0" fmla="*/ 400322 w 938502"/>
                      <a:gd name="connsiteY0" fmla="*/ 360680 h 547377"/>
                      <a:gd name="connsiteX1" fmla="*/ 358649 w 938502"/>
                      <a:gd name="connsiteY1" fmla="*/ 92285 h 547377"/>
                      <a:gd name="connsiteX2" fmla="*/ 861090 w 938502"/>
                      <a:gd name="connsiteY2" fmla="*/ 92285 h 547377"/>
                      <a:gd name="connsiteX3" fmla="*/ 861089 w 938502"/>
                      <a:gd name="connsiteY3" fmla="*/ 547377 h 547377"/>
                      <a:gd name="connsiteX4" fmla="*/ 241786 w 938502"/>
                      <a:gd name="connsiteY4" fmla="*/ 547376 h 547377"/>
                      <a:gd name="connsiteX5" fmla="*/ 19001 w 938502"/>
                      <a:gd name="connsiteY5" fmla="*/ 408401 h 547377"/>
                      <a:gd name="connsiteX6" fmla="*/ 0 w 938502"/>
                      <a:gd name="connsiteY6" fmla="*/ 319831 h 547377"/>
                      <a:gd name="connsiteX7" fmla="*/ 19001 w 938502"/>
                      <a:gd name="connsiteY7" fmla="*/ 231260 h 547377"/>
                      <a:gd name="connsiteX8" fmla="*/ 106601 w 938502"/>
                      <a:gd name="connsiteY8" fmla="*/ 131146 h 547377"/>
                      <a:gd name="connsiteX9" fmla="*/ 0 w 938502"/>
                      <a:gd name="connsiteY9" fmla="*/ 319831 h 547377"/>
                      <a:gd name="connsiteX10" fmla="*/ 0 w 938502"/>
                      <a:gd name="connsiteY10" fmla="*/ 319831 h 547377"/>
                      <a:gd name="connsiteX11" fmla="*/ 240609 w 938502"/>
                      <a:gd name="connsiteY11" fmla="*/ 270151 h 547377"/>
                      <a:gd name="connsiteX12" fmla="*/ 400322 w 938502"/>
                      <a:gd name="connsiteY12" fmla="*/ 360680 h 547377"/>
                      <a:gd name="connsiteX13" fmla="*/ 106601 w 938502"/>
                      <a:gd name="connsiteY13" fmla="*/ 131146 h 547377"/>
                      <a:gd name="connsiteX14" fmla="*/ 173395 w 938502"/>
                      <a:gd name="connsiteY14" fmla="*/ 0 h 547377"/>
                      <a:gd name="connsiteX0" fmla="*/ 400322 w 938502"/>
                      <a:gd name="connsiteY0" fmla="*/ 360680 h 547377"/>
                      <a:gd name="connsiteX1" fmla="*/ 358649 w 938502"/>
                      <a:gd name="connsiteY1" fmla="*/ 92285 h 547377"/>
                      <a:gd name="connsiteX2" fmla="*/ 861090 w 938502"/>
                      <a:gd name="connsiteY2" fmla="*/ 92285 h 547377"/>
                      <a:gd name="connsiteX3" fmla="*/ 861089 w 938502"/>
                      <a:gd name="connsiteY3" fmla="*/ 547377 h 547377"/>
                      <a:gd name="connsiteX4" fmla="*/ 241786 w 938502"/>
                      <a:gd name="connsiteY4" fmla="*/ 547376 h 547377"/>
                      <a:gd name="connsiteX5" fmla="*/ 19001 w 938502"/>
                      <a:gd name="connsiteY5" fmla="*/ 408401 h 547377"/>
                      <a:gd name="connsiteX6" fmla="*/ 0 w 938502"/>
                      <a:gd name="connsiteY6" fmla="*/ 319831 h 547377"/>
                      <a:gd name="connsiteX7" fmla="*/ 19001 w 938502"/>
                      <a:gd name="connsiteY7" fmla="*/ 231260 h 547377"/>
                      <a:gd name="connsiteX8" fmla="*/ 106601 w 938502"/>
                      <a:gd name="connsiteY8" fmla="*/ 131146 h 547377"/>
                      <a:gd name="connsiteX9" fmla="*/ 0 w 938502"/>
                      <a:gd name="connsiteY9" fmla="*/ 319831 h 547377"/>
                      <a:gd name="connsiteX10" fmla="*/ 176568 w 938502"/>
                      <a:gd name="connsiteY10" fmla="*/ 205958 h 547377"/>
                      <a:gd name="connsiteX11" fmla="*/ 240609 w 938502"/>
                      <a:gd name="connsiteY11" fmla="*/ 270151 h 547377"/>
                      <a:gd name="connsiteX12" fmla="*/ 400322 w 938502"/>
                      <a:gd name="connsiteY12" fmla="*/ 360680 h 547377"/>
                      <a:gd name="connsiteX13" fmla="*/ 106601 w 938502"/>
                      <a:gd name="connsiteY13" fmla="*/ 131146 h 547377"/>
                      <a:gd name="connsiteX14" fmla="*/ 173395 w 938502"/>
                      <a:gd name="connsiteY14" fmla="*/ 0 h 547377"/>
                      <a:gd name="connsiteX0" fmla="*/ 582152 w 1120332"/>
                      <a:gd name="connsiteY0" fmla="*/ 360680 h 547377"/>
                      <a:gd name="connsiteX1" fmla="*/ 540479 w 1120332"/>
                      <a:gd name="connsiteY1" fmla="*/ 92285 h 547377"/>
                      <a:gd name="connsiteX2" fmla="*/ 1042920 w 1120332"/>
                      <a:gd name="connsiteY2" fmla="*/ 92285 h 547377"/>
                      <a:gd name="connsiteX3" fmla="*/ 1042919 w 1120332"/>
                      <a:gd name="connsiteY3" fmla="*/ 547377 h 547377"/>
                      <a:gd name="connsiteX4" fmla="*/ 423616 w 1120332"/>
                      <a:gd name="connsiteY4" fmla="*/ 547376 h 547377"/>
                      <a:gd name="connsiteX5" fmla="*/ 200831 w 1120332"/>
                      <a:gd name="connsiteY5" fmla="*/ 408401 h 547377"/>
                      <a:gd name="connsiteX6" fmla="*/ 181830 w 1120332"/>
                      <a:gd name="connsiteY6" fmla="*/ 319831 h 547377"/>
                      <a:gd name="connsiteX7" fmla="*/ 200831 w 1120332"/>
                      <a:gd name="connsiteY7" fmla="*/ 231260 h 547377"/>
                      <a:gd name="connsiteX8" fmla="*/ 288431 w 1120332"/>
                      <a:gd name="connsiteY8" fmla="*/ 131146 h 547377"/>
                      <a:gd name="connsiteX9" fmla="*/ 0 w 1120332"/>
                      <a:gd name="connsiteY9" fmla="*/ 395670 h 547377"/>
                      <a:gd name="connsiteX10" fmla="*/ 358398 w 1120332"/>
                      <a:gd name="connsiteY10" fmla="*/ 205958 h 547377"/>
                      <a:gd name="connsiteX11" fmla="*/ 422439 w 1120332"/>
                      <a:gd name="connsiteY11" fmla="*/ 270151 h 547377"/>
                      <a:gd name="connsiteX12" fmla="*/ 582152 w 1120332"/>
                      <a:gd name="connsiteY12" fmla="*/ 360680 h 547377"/>
                      <a:gd name="connsiteX13" fmla="*/ 288431 w 1120332"/>
                      <a:gd name="connsiteY13" fmla="*/ 131146 h 547377"/>
                      <a:gd name="connsiteX14" fmla="*/ 355225 w 1120332"/>
                      <a:gd name="connsiteY14" fmla="*/ 0 h 547377"/>
                      <a:gd name="connsiteX0" fmla="*/ 400322 w 938502"/>
                      <a:gd name="connsiteY0" fmla="*/ 360680 h 547377"/>
                      <a:gd name="connsiteX1" fmla="*/ 358649 w 938502"/>
                      <a:gd name="connsiteY1" fmla="*/ 92285 h 547377"/>
                      <a:gd name="connsiteX2" fmla="*/ 861090 w 938502"/>
                      <a:gd name="connsiteY2" fmla="*/ 92285 h 547377"/>
                      <a:gd name="connsiteX3" fmla="*/ 861089 w 938502"/>
                      <a:gd name="connsiteY3" fmla="*/ 547377 h 547377"/>
                      <a:gd name="connsiteX4" fmla="*/ 241786 w 938502"/>
                      <a:gd name="connsiteY4" fmla="*/ 547376 h 547377"/>
                      <a:gd name="connsiteX5" fmla="*/ 19001 w 938502"/>
                      <a:gd name="connsiteY5" fmla="*/ 408401 h 547377"/>
                      <a:gd name="connsiteX6" fmla="*/ 0 w 938502"/>
                      <a:gd name="connsiteY6" fmla="*/ 319831 h 547377"/>
                      <a:gd name="connsiteX7" fmla="*/ 19001 w 938502"/>
                      <a:gd name="connsiteY7" fmla="*/ 231260 h 547377"/>
                      <a:gd name="connsiteX8" fmla="*/ 106601 w 938502"/>
                      <a:gd name="connsiteY8" fmla="*/ 131146 h 547377"/>
                      <a:gd name="connsiteX9" fmla="*/ 45737 w 938502"/>
                      <a:gd name="connsiteY9" fmla="*/ 85704 h 547377"/>
                      <a:gd name="connsiteX10" fmla="*/ 176568 w 938502"/>
                      <a:gd name="connsiteY10" fmla="*/ 205958 h 547377"/>
                      <a:gd name="connsiteX11" fmla="*/ 240609 w 938502"/>
                      <a:gd name="connsiteY11" fmla="*/ 270151 h 547377"/>
                      <a:gd name="connsiteX12" fmla="*/ 400322 w 938502"/>
                      <a:gd name="connsiteY12" fmla="*/ 360680 h 547377"/>
                      <a:gd name="connsiteX13" fmla="*/ 106601 w 938502"/>
                      <a:gd name="connsiteY13" fmla="*/ 131146 h 547377"/>
                      <a:gd name="connsiteX14" fmla="*/ 173395 w 938502"/>
                      <a:gd name="connsiteY14" fmla="*/ 0 h 547377"/>
                      <a:gd name="connsiteX0" fmla="*/ 400322 w 938502"/>
                      <a:gd name="connsiteY0" fmla="*/ 360680 h 547377"/>
                      <a:gd name="connsiteX1" fmla="*/ 358649 w 938502"/>
                      <a:gd name="connsiteY1" fmla="*/ 92285 h 547377"/>
                      <a:gd name="connsiteX2" fmla="*/ 861090 w 938502"/>
                      <a:gd name="connsiteY2" fmla="*/ 92285 h 547377"/>
                      <a:gd name="connsiteX3" fmla="*/ 861089 w 938502"/>
                      <a:gd name="connsiteY3" fmla="*/ 547377 h 547377"/>
                      <a:gd name="connsiteX4" fmla="*/ 241786 w 938502"/>
                      <a:gd name="connsiteY4" fmla="*/ 547376 h 547377"/>
                      <a:gd name="connsiteX5" fmla="*/ 19001 w 938502"/>
                      <a:gd name="connsiteY5" fmla="*/ 408401 h 547377"/>
                      <a:gd name="connsiteX6" fmla="*/ 0 w 938502"/>
                      <a:gd name="connsiteY6" fmla="*/ 319831 h 547377"/>
                      <a:gd name="connsiteX7" fmla="*/ 19001 w 938502"/>
                      <a:gd name="connsiteY7" fmla="*/ 231260 h 547377"/>
                      <a:gd name="connsiteX8" fmla="*/ 106601 w 938502"/>
                      <a:gd name="connsiteY8" fmla="*/ 131146 h 547377"/>
                      <a:gd name="connsiteX9" fmla="*/ 176568 w 938502"/>
                      <a:gd name="connsiteY9" fmla="*/ 205958 h 547377"/>
                      <a:gd name="connsiteX10" fmla="*/ 240609 w 938502"/>
                      <a:gd name="connsiteY10" fmla="*/ 270151 h 547377"/>
                      <a:gd name="connsiteX11" fmla="*/ 400322 w 938502"/>
                      <a:gd name="connsiteY11" fmla="*/ 360680 h 547377"/>
                      <a:gd name="connsiteX12" fmla="*/ 106601 w 938502"/>
                      <a:gd name="connsiteY12" fmla="*/ 131146 h 547377"/>
                      <a:gd name="connsiteX13" fmla="*/ 173395 w 938502"/>
                      <a:gd name="connsiteY13" fmla="*/ 0 h 547377"/>
                      <a:gd name="connsiteX0" fmla="*/ 400322 w 938502"/>
                      <a:gd name="connsiteY0" fmla="*/ 268395 h 455092"/>
                      <a:gd name="connsiteX1" fmla="*/ 358649 w 938502"/>
                      <a:gd name="connsiteY1" fmla="*/ 0 h 455092"/>
                      <a:gd name="connsiteX2" fmla="*/ 861090 w 938502"/>
                      <a:gd name="connsiteY2" fmla="*/ 0 h 455092"/>
                      <a:gd name="connsiteX3" fmla="*/ 861089 w 938502"/>
                      <a:gd name="connsiteY3" fmla="*/ 455092 h 455092"/>
                      <a:gd name="connsiteX4" fmla="*/ 241786 w 938502"/>
                      <a:gd name="connsiteY4" fmla="*/ 455091 h 455092"/>
                      <a:gd name="connsiteX5" fmla="*/ 19001 w 938502"/>
                      <a:gd name="connsiteY5" fmla="*/ 316116 h 455092"/>
                      <a:gd name="connsiteX6" fmla="*/ 0 w 938502"/>
                      <a:gd name="connsiteY6" fmla="*/ 227546 h 455092"/>
                      <a:gd name="connsiteX7" fmla="*/ 19001 w 938502"/>
                      <a:gd name="connsiteY7" fmla="*/ 138975 h 455092"/>
                      <a:gd name="connsiteX8" fmla="*/ 106601 w 938502"/>
                      <a:gd name="connsiteY8" fmla="*/ 38861 h 455092"/>
                      <a:gd name="connsiteX9" fmla="*/ 176568 w 938502"/>
                      <a:gd name="connsiteY9" fmla="*/ 113673 h 455092"/>
                      <a:gd name="connsiteX10" fmla="*/ 240609 w 938502"/>
                      <a:gd name="connsiteY10" fmla="*/ 177866 h 455092"/>
                      <a:gd name="connsiteX11" fmla="*/ 400322 w 938502"/>
                      <a:gd name="connsiteY11" fmla="*/ 268395 h 455092"/>
                      <a:gd name="connsiteX0" fmla="*/ 400322 w 938502"/>
                      <a:gd name="connsiteY0" fmla="*/ 268395 h 455092"/>
                      <a:gd name="connsiteX1" fmla="*/ 358649 w 938502"/>
                      <a:gd name="connsiteY1" fmla="*/ 0 h 455092"/>
                      <a:gd name="connsiteX2" fmla="*/ 861090 w 938502"/>
                      <a:gd name="connsiteY2" fmla="*/ 0 h 455092"/>
                      <a:gd name="connsiteX3" fmla="*/ 861089 w 938502"/>
                      <a:gd name="connsiteY3" fmla="*/ 455092 h 455092"/>
                      <a:gd name="connsiteX4" fmla="*/ 241786 w 938502"/>
                      <a:gd name="connsiteY4" fmla="*/ 455091 h 455092"/>
                      <a:gd name="connsiteX5" fmla="*/ 19001 w 938502"/>
                      <a:gd name="connsiteY5" fmla="*/ 316116 h 455092"/>
                      <a:gd name="connsiteX6" fmla="*/ 0 w 938502"/>
                      <a:gd name="connsiteY6" fmla="*/ 227546 h 455092"/>
                      <a:gd name="connsiteX7" fmla="*/ 19001 w 938502"/>
                      <a:gd name="connsiteY7" fmla="*/ 138975 h 455092"/>
                      <a:gd name="connsiteX8" fmla="*/ 106601 w 938502"/>
                      <a:gd name="connsiteY8" fmla="*/ 38861 h 455092"/>
                      <a:gd name="connsiteX9" fmla="*/ 240609 w 938502"/>
                      <a:gd name="connsiteY9" fmla="*/ 177866 h 455092"/>
                      <a:gd name="connsiteX10" fmla="*/ 400322 w 938502"/>
                      <a:gd name="connsiteY10" fmla="*/ 268395 h 455092"/>
                      <a:gd name="connsiteX0" fmla="*/ 400322 w 938502"/>
                      <a:gd name="connsiteY0" fmla="*/ 268395 h 455092"/>
                      <a:gd name="connsiteX1" fmla="*/ 358649 w 938502"/>
                      <a:gd name="connsiteY1" fmla="*/ 0 h 455092"/>
                      <a:gd name="connsiteX2" fmla="*/ 861090 w 938502"/>
                      <a:gd name="connsiteY2" fmla="*/ 0 h 455092"/>
                      <a:gd name="connsiteX3" fmla="*/ 861089 w 938502"/>
                      <a:gd name="connsiteY3" fmla="*/ 455092 h 455092"/>
                      <a:gd name="connsiteX4" fmla="*/ 241786 w 938502"/>
                      <a:gd name="connsiteY4" fmla="*/ 455091 h 455092"/>
                      <a:gd name="connsiteX5" fmla="*/ 19001 w 938502"/>
                      <a:gd name="connsiteY5" fmla="*/ 316116 h 455092"/>
                      <a:gd name="connsiteX6" fmla="*/ 0 w 938502"/>
                      <a:gd name="connsiteY6" fmla="*/ 227546 h 455092"/>
                      <a:gd name="connsiteX7" fmla="*/ 19001 w 938502"/>
                      <a:gd name="connsiteY7" fmla="*/ 138975 h 455092"/>
                      <a:gd name="connsiteX8" fmla="*/ 106601 w 938502"/>
                      <a:gd name="connsiteY8" fmla="*/ 38861 h 455092"/>
                      <a:gd name="connsiteX9" fmla="*/ 400322 w 938502"/>
                      <a:gd name="connsiteY9" fmla="*/ 268395 h 455092"/>
                      <a:gd name="connsiteX0" fmla="*/ 400322 w 938502"/>
                      <a:gd name="connsiteY0" fmla="*/ 268395 h 455092"/>
                      <a:gd name="connsiteX1" fmla="*/ 358649 w 938502"/>
                      <a:gd name="connsiteY1" fmla="*/ 0 h 455092"/>
                      <a:gd name="connsiteX2" fmla="*/ 861090 w 938502"/>
                      <a:gd name="connsiteY2" fmla="*/ 0 h 455092"/>
                      <a:gd name="connsiteX3" fmla="*/ 861089 w 938502"/>
                      <a:gd name="connsiteY3" fmla="*/ 455092 h 455092"/>
                      <a:gd name="connsiteX4" fmla="*/ 241786 w 938502"/>
                      <a:gd name="connsiteY4" fmla="*/ 455091 h 455092"/>
                      <a:gd name="connsiteX5" fmla="*/ 19001 w 938502"/>
                      <a:gd name="connsiteY5" fmla="*/ 316116 h 455092"/>
                      <a:gd name="connsiteX6" fmla="*/ 0 w 938502"/>
                      <a:gd name="connsiteY6" fmla="*/ 227546 h 455092"/>
                      <a:gd name="connsiteX7" fmla="*/ 19001 w 938502"/>
                      <a:gd name="connsiteY7" fmla="*/ 138975 h 455092"/>
                      <a:gd name="connsiteX8" fmla="*/ 106601 w 938502"/>
                      <a:gd name="connsiteY8" fmla="*/ 38861 h 455092"/>
                      <a:gd name="connsiteX9" fmla="*/ 491762 w 938502"/>
                      <a:gd name="connsiteY9" fmla="*/ 359835 h 455092"/>
                      <a:gd name="connsiteX0" fmla="*/ 400322 w 938502"/>
                      <a:gd name="connsiteY0" fmla="*/ 268395 h 455092"/>
                      <a:gd name="connsiteX1" fmla="*/ 358649 w 938502"/>
                      <a:gd name="connsiteY1" fmla="*/ 0 h 455092"/>
                      <a:gd name="connsiteX2" fmla="*/ 861090 w 938502"/>
                      <a:gd name="connsiteY2" fmla="*/ 0 h 455092"/>
                      <a:gd name="connsiteX3" fmla="*/ 861089 w 938502"/>
                      <a:gd name="connsiteY3" fmla="*/ 455092 h 455092"/>
                      <a:gd name="connsiteX4" fmla="*/ 241786 w 938502"/>
                      <a:gd name="connsiteY4" fmla="*/ 455091 h 455092"/>
                      <a:gd name="connsiteX5" fmla="*/ 19001 w 938502"/>
                      <a:gd name="connsiteY5" fmla="*/ 316116 h 455092"/>
                      <a:gd name="connsiteX6" fmla="*/ 0 w 938502"/>
                      <a:gd name="connsiteY6" fmla="*/ 227546 h 455092"/>
                      <a:gd name="connsiteX7" fmla="*/ 19001 w 938502"/>
                      <a:gd name="connsiteY7" fmla="*/ 138975 h 455092"/>
                      <a:gd name="connsiteX8" fmla="*/ 106601 w 938502"/>
                      <a:gd name="connsiteY8" fmla="*/ 38861 h 455092"/>
                      <a:gd name="connsiteX0" fmla="*/ 358649 w 938502"/>
                      <a:gd name="connsiteY0" fmla="*/ 0 h 455092"/>
                      <a:gd name="connsiteX1" fmla="*/ 861090 w 938502"/>
                      <a:gd name="connsiteY1" fmla="*/ 0 h 455092"/>
                      <a:gd name="connsiteX2" fmla="*/ 861089 w 938502"/>
                      <a:gd name="connsiteY2" fmla="*/ 455092 h 455092"/>
                      <a:gd name="connsiteX3" fmla="*/ 241786 w 938502"/>
                      <a:gd name="connsiteY3" fmla="*/ 455091 h 455092"/>
                      <a:gd name="connsiteX4" fmla="*/ 19001 w 938502"/>
                      <a:gd name="connsiteY4" fmla="*/ 316116 h 455092"/>
                      <a:gd name="connsiteX5" fmla="*/ 0 w 938502"/>
                      <a:gd name="connsiteY5" fmla="*/ 227546 h 455092"/>
                      <a:gd name="connsiteX6" fmla="*/ 19001 w 938502"/>
                      <a:gd name="connsiteY6" fmla="*/ 138975 h 455092"/>
                      <a:gd name="connsiteX7" fmla="*/ 106601 w 938502"/>
                      <a:gd name="connsiteY7" fmla="*/ 38861 h 455092"/>
                      <a:gd name="connsiteX0" fmla="*/ 358649 w 938502"/>
                      <a:gd name="connsiteY0" fmla="*/ 0 h 455092"/>
                      <a:gd name="connsiteX1" fmla="*/ 861090 w 938502"/>
                      <a:gd name="connsiteY1" fmla="*/ 0 h 455092"/>
                      <a:gd name="connsiteX2" fmla="*/ 861089 w 938502"/>
                      <a:gd name="connsiteY2" fmla="*/ 455092 h 455092"/>
                      <a:gd name="connsiteX3" fmla="*/ 241786 w 938502"/>
                      <a:gd name="connsiteY3" fmla="*/ 455091 h 455092"/>
                      <a:gd name="connsiteX4" fmla="*/ 19001 w 938502"/>
                      <a:gd name="connsiteY4" fmla="*/ 316116 h 455092"/>
                      <a:gd name="connsiteX5" fmla="*/ 0 w 938502"/>
                      <a:gd name="connsiteY5" fmla="*/ 227546 h 455092"/>
                      <a:gd name="connsiteX6" fmla="*/ 19001 w 938502"/>
                      <a:gd name="connsiteY6" fmla="*/ 138975 h 455092"/>
                      <a:gd name="connsiteX0" fmla="*/ 358649 w 938502"/>
                      <a:gd name="connsiteY0" fmla="*/ 0 h 455092"/>
                      <a:gd name="connsiteX1" fmla="*/ 861090 w 938502"/>
                      <a:gd name="connsiteY1" fmla="*/ 0 h 455092"/>
                      <a:gd name="connsiteX2" fmla="*/ 861089 w 938502"/>
                      <a:gd name="connsiteY2" fmla="*/ 455092 h 455092"/>
                      <a:gd name="connsiteX3" fmla="*/ 241786 w 938502"/>
                      <a:gd name="connsiteY3" fmla="*/ 455091 h 455092"/>
                      <a:gd name="connsiteX4" fmla="*/ 19001 w 938502"/>
                      <a:gd name="connsiteY4" fmla="*/ 316116 h 455092"/>
                      <a:gd name="connsiteX5" fmla="*/ 0 w 938502"/>
                      <a:gd name="connsiteY5" fmla="*/ 227546 h 455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38502" h="455092">
                        <a:moveTo>
                          <a:pt x="358649" y="0"/>
                        </a:moveTo>
                        <a:lnTo>
                          <a:pt x="861090" y="0"/>
                        </a:lnTo>
                        <a:cubicBezTo>
                          <a:pt x="964307" y="75848"/>
                          <a:pt x="964306" y="379244"/>
                          <a:pt x="861089" y="455092"/>
                        </a:cubicBezTo>
                        <a:lnTo>
                          <a:pt x="241786" y="455091"/>
                        </a:lnTo>
                        <a:cubicBezTo>
                          <a:pt x="141635" y="455091"/>
                          <a:pt x="55706" y="397786"/>
                          <a:pt x="19001" y="316116"/>
                        </a:cubicBezTo>
                        <a:lnTo>
                          <a:pt x="0" y="227546"/>
                        </a:lnTo>
                      </a:path>
                    </a:pathLst>
                  </a:custGeom>
                  <a:pattFill prst="dkVert">
                    <a:fgClr>
                      <a:schemeClr val="tx1">
                        <a:lumMod val="75000"/>
                        <a:lumOff val="25000"/>
                      </a:schemeClr>
                    </a:fgClr>
                    <a:bgClr>
                      <a:schemeClr val="tx1">
                        <a:lumMod val="50000"/>
                        <a:lumOff val="5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159" name="楕円 227">
                    <a:extLst>
                      <a:ext uri="{FF2B5EF4-FFF2-40B4-BE49-F238E27FC236}">
                        <a16:creationId xmlns:a16="http://schemas.microsoft.com/office/drawing/2014/main" id="{D8C0EE49-4092-43F9-BF8D-901B44D1478B}"/>
                      </a:ext>
                    </a:extLst>
                  </p:cNvPr>
                  <p:cNvSpPr/>
                  <p:nvPr/>
                </p:nvSpPr>
                <p:spPr bwMode="auto">
                  <a:xfrm rot="5694883">
                    <a:off x="4693340" y="4885234"/>
                    <a:ext cx="318890" cy="513074"/>
                  </a:xfrm>
                  <a:custGeom>
                    <a:avLst/>
                    <a:gdLst>
                      <a:gd name="connsiteX0" fmla="*/ 0 w 1170130"/>
                      <a:gd name="connsiteY0" fmla="*/ 585065 h 1170130"/>
                      <a:gd name="connsiteX1" fmla="*/ 585065 w 1170130"/>
                      <a:gd name="connsiteY1" fmla="*/ 0 h 1170130"/>
                      <a:gd name="connsiteX2" fmla="*/ 1170130 w 1170130"/>
                      <a:gd name="connsiteY2" fmla="*/ 585065 h 1170130"/>
                      <a:gd name="connsiteX3" fmla="*/ 585065 w 1170130"/>
                      <a:gd name="connsiteY3" fmla="*/ 1170130 h 1170130"/>
                      <a:gd name="connsiteX4" fmla="*/ 0 w 1170130"/>
                      <a:gd name="connsiteY4" fmla="*/ 585065 h 1170130"/>
                      <a:gd name="connsiteX0" fmla="*/ 0 w 1170130"/>
                      <a:gd name="connsiteY0" fmla="*/ 585065 h 1170130"/>
                      <a:gd name="connsiteX1" fmla="*/ 585065 w 1170130"/>
                      <a:gd name="connsiteY1" fmla="*/ 0 h 1170130"/>
                      <a:gd name="connsiteX2" fmla="*/ 1170130 w 1170130"/>
                      <a:gd name="connsiteY2" fmla="*/ 585065 h 1170130"/>
                      <a:gd name="connsiteX3" fmla="*/ 585065 w 1170130"/>
                      <a:gd name="connsiteY3" fmla="*/ 1170130 h 1170130"/>
                      <a:gd name="connsiteX4" fmla="*/ 0 w 1170130"/>
                      <a:gd name="connsiteY4" fmla="*/ 585065 h 1170130"/>
                      <a:gd name="connsiteX0" fmla="*/ 0 w 1170130"/>
                      <a:gd name="connsiteY0" fmla="*/ 585065 h 1170130"/>
                      <a:gd name="connsiteX1" fmla="*/ 585065 w 1170130"/>
                      <a:gd name="connsiteY1" fmla="*/ 0 h 1170130"/>
                      <a:gd name="connsiteX2" fmla="*/ 1170130 w 1170130"/>
                      <a:gd name="connsiteY2" fmla="*/ 585065 h 1170130"/>
                      <a:gd name="connsiteX3" fmla="*/ 585065 w 1170130"/>
                      <a:gd name="connsiteY3" fmla="*/ 1170130 h 1170130"/>
                      <a:gd name="connsiteX4" fmla="*/ 0 w 1170130"/>
                      <a:gd name="connsiteY4" fmla="*/ 585065 h 1170130"/>
                      <a:gd name="connsiteX0" fmla="*/ 0 w 1170130"/>
                      <a:gd name="connsiteY0" fmla="*/ 585065 h 1170130"/>
                      <a:gd name="connsiteX1" fmla="*/ 585065 w 1170130"/>
                      <a:gd name="connsiteY1" fmla="*/ 0 h 1170130"/>
                      <a:gd name="connsiteX2" fmla="*/ 1170130 w 1170130"/>
                      <a:gd name="connsiteY2" fmla="*/ 585065 h 1170130"/>
                      <a:gd name="connsiteX3" fmla="*/ 585065 w 1170130"/>
                      <a:gd name="connsiteY3" fmla="*/ 1170130 h 1170130"/>
                      <a:gd name="connsiteX4" fmla="*/ 0 w 1170130"/>
                      <a:gd name="connsiteY4" fmla="*/ 585065 h 1170130"/>
                      <a:gd name="connsiteX0" fmla="*/ 0 w 1170130"/>
                      <a:gd name="connsiteY0" fmla="*/ 811284 h 1396349"/>
                      <a:gd name="connsiteX1" fmla="*/ 589828 w 1170130"/>
                      <a:gd name="connsiteY1" fmla="*/ 0 h 1396349"/>
                      <a:gd name="connsiteX2" fmla="*/ 1170130 w 1170130"/>
                      <a:gd name="connsiteY2" fmla="*/ 811284 h 1396349"/>
                      <a:gd name="connsiteX3" fmla="*/ 585065 w 1170130"/>
                      <a:gd name="connsiteY3" fmla="*/ 1396349 h 1396349"/>
                      <a:gd name="connsiteX4" fmla="*/ 0 w 1170130"/>
                      <a:gd name="connsiteY4" fmla="*/ 811284 h 13963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70130" h="1396349">
                        <a:moveTo>
                          <a:pt x="0" y="811284"/>
                        </a:moveTo>
                        <a:cubicBezTo>
                          <a:pt x="0" y="488162"/>
                          <a:pt x="266706" y="0"/>
                          <a:pt x="589828" y="0"/>
                        </a:cubicBezTo>
                        <a:cubicBezTo>
                          <a:pt x="912950" y="0"/>
                          <a:pt x="1170130" y="488162"/>
                          <a:pt x="1170130" y="811284"/>
                        </a:cubicBezTo>
                        <a:cubicBezTo>
                          <a:pt x="1170130" y="1134406"/>
                          <a:pt x="908187" y="1396349"/>
                          <a:pt x="585065" y="1396349"/>
                        </a:cubicBezTo>
                        <a:cubicBezTo>
                          <a:pt x="261943" y="1396349"/>
                          <a:pt x="0" y="1134406"/>
                          <a:pt x="0" y="81128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60" name="フリーフォーム: 図形 2159">
                    <a:extLst>
                      <a:ext uri="{FF2B5EF4-FFF2-40B4-BE49-F238E27FC236}">
                        <a16:creationId xmlns:a16="http://schemas.microsoft.com/office/drawing/2014/main" id="{9914CFE3-026E-47BF-81E3-AC9719C08161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3932065" y="4739154"/>
                    <a:ext cx="938502" cy="455092"/>
                  </a:xfrm>
                  <a:custGeom>
                    <a:avLst/>
                    <a:gdLst>
                      <a:gd name="connsiteX0" fmla="*/ 0 w 938502"/>
                      <a:gd name="connsiteY0" fmla="*/ 227545 h 455092"/>
                      <a:gd name="connsiteX1" fmla="*/ 0 w 938502"/>
                      <a:gd name="connsiteY1" fmla="*/ 227546 h 455092"/>
                      <a:gd name="connsiteX2" fmla="*/ 0 w 938502"/>
                      <a:gd name="connsiteY2" fmla="*/ 227546 h 455092"/>
                      <a:gd name="connsiteX3" fmla="*/ 124373 w 938502"/>
                      <a:gd name="connsiteY3" fmla="*/ 29783 h 455092"/>
                      <a:gd name="connsiteX4" fmla="*/ 150741 w 938502"/>
                      <a:gd name="connsiteY4" fmla="*/ 128189 h 455092"/>
                      <a:gd name="connsiteX5" fmla="*/ 376769 w 938502"/>
                      <a:gd name="connsiteY5" fmla="*/ 67625 h 455092"/>
                      <a:gd name="connsiteX6" fmla="*/ 358649 w 938502"/>
                      <a:gd name="connsiteY6" fmla="*/ 0 h 455092"/>
                      <a:gd name="connsiteX7" fmla="*/ 861090 w 938502"/>
                      <a:gd name="connsiteY7" fmla="*/ 0 h 455092"/>
                      <a:gd name="connsiteX8" fmla="*/ 861089 w 938502"/>
                      <a:gd name="connsiteY8" fmla="*/ 455092 h 455092"/>
                      <a:gd name="connsiteX9" fmla="*/ 241786 w 938502"/>
                      <a:gd name="connsiteY9" fmla="*/ 455091 h 455092"/>
                      <a:gd name="connsiteX10" fmla="*/ 19001 w 938502"/>
                      <a:gd name="connsiteY10" fmla="*/ 316116 h 455092"/>
                      <a:gd name="connsiteX11" fmla="*/ 0 w 938502"/>
                      <a:gd name="connsiteY11" fmla="*/ 227546 h 455092"/>
                      <a:gd name="connsiteX12" fmla="*/ 19001 w 938502"/>
                      <a:gd name="connsiteY12" fmla="*/ 138975 h 455092"/>
                      <a:gd name="connsiteX13" fmla="*/ 106601 w 938502"/>
                      <a:gd name="connsiteY13" fmla="*/ 38861 h 455092"/>
                      <a:gd name="connsiteX0" fmla="*/ 0 w 938502"/>
                      <a:gd name="connsiteY0" fmla="*/ 227545 h 455092"/>
                      <a:gd name="connsiteX1" fmla="*/ 0 w 938502"/>
                      <a:gd name="connsiteY1" fmla="*/ 227546 h 455092"/>
                      <a:gd name="connsiteX2" fmla="*/ 0 w 938502"/>
                      <a:gd name="connsiteY2" fmla="*/ 227546 h 455092"/>
                      <a:gd name="connsiteX3" fmla="*/ 0 w 938502"/>
                      <a:gd name="connsiteY3" fmla="*/ 227545 h 455092"/>
                      <a:gd name="connsiteX4" fmla="*/ 124373 w 938502"/>
                      <a:gd name="connsiteY4" fmla="*/ 29783 h 455092"/>
                      <a:gd name="connsiteX5" fmla="*/ 150741 w 938502"/>
                      <a:gd name="connsiteY5" fmla="*/ 128189 h 455092"/>
                      <a:gd name="connsiteX6" fmla="*/ 358649 w 938502"/>
                      <a:gd name="connsiteY6" fmla="*/ 0 h 455092"/>
                      <a:gd name="connsiteX7" fmla="*/ 861090 w 938502"/>
                      <a:gd name="connsiteY7" fmla="*/ 0 h 455092"/>
                      <a:gd name="connsiteX8" fmla="*/ 861089 w 938502"/>
                      <a:gd name="connsiteY8" fmla="*/ 455092 h 455092"/>
                      <a:gd name="connsiteX9" fmla="*/ 241786 w 938502"/>
                      <a:gd name="connsiteY9" fmla="*/ 455091 h 455092"/>
                      <a:gd name="connsiteX10" fmla="*/ 19001 w 938502"/>
                      <a:gd name="connsiteY10" fmla="*/ 316116 h 455092"/>
                      <a:gd name="connsiteX11" fmla="*/ 0 w 938502"/>
                      <a:gd name="connsiteY11" fmla="*/ 227546 h 455092"/>
                      <a:gd name="connsiteX12" fmla="*/ 19001 w 938502"/>
                      <a:gd name="connsiteY12" fmla="*/ 138975 h 455092"/>
                      <a:gd name="connsiteX13" fmla="*/ 106601 w 938502"/>
                      <a:gd name="connsiteY13" fmla="*/ 38861 h 455092"/>
                      <a:gd name="connsiteX14" fmla="*/ 124373 w 938502"/>
                      <a:gd name="connsiteY14" fmla="*/ 29783 h 455092"/>
                      <a:gd name="connsiteX0" fmla="*/ 0 w 938502"/>
                      <a:gd name="connsiteY0" fmla="*/ 227545 h 455092"/>
                      <a:gd name="connsiteX1" fmla="*/ 0 w 938502"/>
                      <a:gd name="connsiteY1" fmla="*/ 227546 h 455092"/>
                      <a:gd name="connsiteX2" fmla="*/ 0 w 938502"/>
                      <a:gd name="connsiteY2" fmla="*/ 227546 h 455092"/>
                      <a:gd name="connsiteX3" fmla="*/ 0 w 938502"/>
                      <a:gd name="connsiteY3" fmla="*/ 227545 h 455092"/>
                      <a:gd name="connsiteX4" fmla="*/ 106601 w 938502"/>
                      <a:gd name="connsiteY4" fmla="*/ 38861 h 455092"/>
                      <a:gd name="connsiteX5" fmla="*/ 150741 w 938502"/>
                      <a:gd name="connsiteY5" fmla="*/ 128189 h 455092"/>
                      <a:gd name="connsiteX6" fmla="*/ 358649 w 938502"/>
                      <a:gd name="connsiteY6" fmla="*/ 0 h 455092"/>
                      <a:gd name="connsiteX7" fmla="*/ 861090 w 938502"/>
                      <a:gd name="connsiteY7" fmla="*/ 0 h 455092"/>
                      <a:gd name="connsiteX8" fmla="*/ 861089 w 938502"/>
                      <a:gd name="connsiteY8" fmla="*/ 455092 h 455092"/>
                      <a:gd name="connsiteX9" fmla="*/ 241786 w 938502"/>
                      <a:gd name="connsiteY9" fmla="*/ 455091 h 455092"/>
                      <a:gd name="connsiteX10" fmla="*/ 19001 w 938502"/>
                      <a:gd name="connsiteY10" fmla="*/ 316116 h 455092"/>
                      <a:gd name="connsiteX11" fmla="*/ 0 w 938502"/>
                      <a:gd name="connsiteY11" fmla="*/ 227546 h 455092"/>
                      <a:gd name="connsiteX12" fmla="*/ 19001 w 938502"/>
                      <a:gd name="connsiteY12" fmla="*/ 138975 h 455092"/>
                      <a:gd name="connsiteX13" fmla="*/ 106601 w 938502"/>
                      <a:gd name="connsiteY13" fmla="*/ 38861 h 455092"/>
                      <a:gd name="connsiteX0" fmla="*/ 150741 w 938502"/>
                      <a:gd name="connsiteY0" fmla="*/ 128189 h 455092"/>
                      <a:gd name="connsiteX1" fmla="*/ 358649 w 938502"/>
                      <a:gd name="connsiteY1" fmla="*/ 0 h 455092"/>
                      <a:gd name="connsiteX2" fmla="*/ 861090 w 938502"/>
                      <a:gd name="connsiteY2" fmla="*/ 0 h 455092"/>
                      <a:gd name="connsiteX3" fmla="*/ 861089 w 938502"/>
                      <a:gd name="connsiteY3" fmla="*/ 455092 h 455092"/>
                      <a:gd name="connsiteX4" fmla="*/ 241786 w 938502"/>
                      <a:gd name="connsiteY4" fmla="*/ 455091 h 455092"/>
                      <a:gd name="connsiteX5" fmla="*/ 19001 w 938502"/>
                      <a:gd name="connsiteY5" fmla="*/ 316116 h 455092"/>
                      <a:gd name="connsiteX6" fmla="*/ 0 w 938502"/>
                      <a:gd name="connsiteY6" fmla="*/ 227546 h 455092"/>
                      <a:gd name="connsiteX7" fmla="*/ 19001 w 938502"/>
                      <a:gd name="connsiteY7" fmla="*/ 138975 h 455092"/>
                      <a:gd name="connsiteX8" fmla="*/ 106601 w 938502"/>
                      <a:gd name="connsiteY8" fmla="*/ 38861 h 455092"/>
                      <a:gd name="connsiteX9" fmla="*/ 0 w 938502"/>
                      <a:gd name="connsiteY9" fmla="*/ 227546 h 455092"/>
                      <a:gd name="connsiteX10" fmla="*/ 0 w 938502"/>
                      <a:gd name="connsiteY10" fmla="*/ 227546 h 455092"/>
                      <a:gd name="connsiteX11" fmla="*/ 0 w 938502"/>
                      <a:gd name="connsiteY11" fmla="*/ 227545 h 455092"/>
                      <a:gd name="connsiteX12" fmla="*/ 106601 w 938502"/>
                      <a:gd name="connsiteY12" fmla="*/ 38861 h 455092"/>
                      <a:gd name="connsiteX13" fmla="*/ 242181 w 938502"/>
                      <a:gd name="connsiteY13" fmla="*/ 219629 h 455092"/>
                      <a:gd name="connsiteX0" fmla="*/ 150741 w 938502"/>
                      <a:gd name="connsiteY0" fmla="*/ 220474 h 547377"/>
                      <a:gd name="connsiteX1" fmla="*/ 358649 w 938502"/>
                      <a:gd name="connsiteY1" fmla="*/ 92285 h 547377"/>
                      <a:gd name="connsiteX2" fmla="*/ 861090 w 938502"/>
                      <a:gd name="connsiteY2" fmla="*/ 92285 h 547377"/>
                      <a:gd name="connsiteX3" fmla="*/ 861089 w 938502"/>
                      <a:gd name="connsiteY3" fmla="*/ 547377 h 547377"/>
                      <a:gd name="connsiteX4" fmla="*/ 241786 w 938502"/>
                      <a:gd name="connsiteY4" fmla="*/ 547376 h 547377"/>
                      <a:gd name="connsiteX5" fmla="*/ 19001 w 938502"/>
                      <a:gd name="connsiteY5" fmla="*/ 408401 h 547377"/>
                      <a:gd name="connsiteX6" fmla="*/ 0 w 938502"/>
                      <a:gd name="connsiteY6" fmla="*/ 319831 h 547377"/>
                      <a:gd name="connsiteX7" fmla="*/ 19001 w 938502"/>
                      <a:gd name="connsiteY7" fmla="*/ 231260 h 547377"/>
                      <a:gd name="connsiteX8" fmla="*/ 106601 w 938502"/>
                      <a:gd name="connsiteY8" fmla="*/ 131146 h 547377"/>
                      <a:gd name="connsiteX9" fmla="*/ 0 w 938502"/>
                      <a:gd name="connsiteY9" fmla="*/ 319831 h 547377"/>
                      <a:gd name="connsiteX10" fmla="*/ 0 w 938502"/>
                      <a:gd name="connsiteY10" fmla="*/ 319831 h 547377"/>
                      <a:gd name="connsiteX11" fmla="*/ 0 w 938502"/>
                      <a:gd name="connsiteY11" fmla="*/ 319830 h 547377"/>
                      <a:gd name="connsiteX12" fmla="*/ 150741 w 938502"/>
                      <a:gd name="connsiteY12" fmla="*/ 220474 h 547377"/>
                      <a:gd name="connsiteX13" fmla="*/ 106601 w 938502"/>
                      <a:gd name="connsiteY13" fmla="*/ 131146 h 547377"/>
                      <a:gd name="connsiteX14" fmla="*/ 173395 w 938502"/>
                      <a:gd name="connsiteY14" fmla="*/ 0 h 547377"/>
                      <a:gd name="connsiteX0" fmla="*/ 400322 w 938502"/>
                      <a:gd name="connsiteY0" fmla="*/ 360680 h 547377"/>
                      <a:gd name="connsiteX1" fmla="*/ 358649 w 938502"/>
                      <a:gd name="connsiteY1" fmla="*/ 92285 h 547377"/>
                      <a:gd name="connsiteX2" fmla="*/ 861090 w 938502"/>
                      <a:gd name="connsiteY2" fmla="*/ 92285 h 547377"/>
                      <a:gd name="connsiteX3" fmla="*/ 861089 w 938502"/>
                      <a:gd name="connsiteY3" fmla="*/ 547377 h 547377"/>
                      <a:gd name="connsiteX4" fmla="*/ 241786 w 938502"/>
                      <a:gd name="connsiteY4" fmla="*/ 547376 h 547377"/>
                      <a:gd name="connsiteX5" fmla="*/ 19001 w 938502"/>
                      <a:gd name="connsiteY5" fmla="*/ 408401 h 547377"/>
                      <a:gd name="connsiteX6" fmla="*/ 0 w 938502"/>
                      <a:gd name="connsiteY6" fmla="*/ 319831 h 547377"/>
                      <a:gd name="connsiteX7" fmla="*/ 19001 w 938502"/>
                      <a:gd name="connsiteY7" fmla="*/ 231260 h 547377"/>
                      <a:gd name="connsiteX8" fmla="*/ 106601 w 938502"/>
                      <a:gd name="connsiteY8" fmla="*/ 131146 h 547377"/>
                      <a:gd name="connsiteX9" fmla="*/ 0 w 938502"/>
                      <a:gd name="connsiteY9" fmla="*/ 319831 h 547377"/>
                      <a:gd name="connsiteX10" fmla="*/ 0 w 938502"/>
                      <a:gd name="connsiteY10" fmla="*/ 319831 h 547377"/>
                      <a:gd name="connsiteX11" fmla="*/ 0 w 938502"/>
                      <a:gd name="connsiteY11" fmla="*/ 319830 h 547377"/>
                      <a:gd name="connsiteX12" fmla="*/ 400322 w 938502"/>
                      <a:gd name="connsiteY12" fmla="*/ 360680 h 547377"/>
                      <a:gd name="connsiteX13" fmla="*/ 106601 w 938502"/>
                      <a:gd name="connsiteY13" fmla="*/ 131146 h 547377"/>
                      <a:gd name="connsiteX14" fmla="*/ 173395 w 938502"/>
                      <a:gd name="connsiteY14" fmla="*/ 0 h 547377"/>
                      <a:gd name="connsiteX0" fmla="*/ 400322 w 938502"/>
                      <a:gd name="connsiteY0" fmla="*/ 360680 h 547377"/>
                      <a:gd name="connsiteX1" fmla="*/ 358649 w 938502"/>
                      <a:gd name="connsiteY1" fmla="*/ 92285 h 547377"/>
                      <a:gd name="connsiteX2" fmla="*/ 861090 w 938502"/>
                      <a:gd name="connsiteY2" fmla="*/ 92285 h 547377"/>
                      <a:gd name="connsiteX3" fmla="*/ 861089 w 938502"/>
                      <a:gd name="connsiteY3" fmla="*/ 547377 h 547377"/>
                      <a:gd name="connsiteX4" fmla="*/ 241786 w 938502"/>
                      <a:gd name="connsiteY4" fmla="*/ 547376 h 547377"/>
                      <a:gd name="connsiteX5" fmla="*/ 19001 w 938502"/>
                      <a:gd name="connsiteY5" fmla="*/ 408401 h 547377"/>
                      <a:gd name="connsiteX6" fmla="*/ 0 w 938502"/>
                      <a:gd name="connsiteY6" fmla="*/ 319831 h 547377"/>
                      <a:gd name="connsiteX7" fmla="*/ 19001 w 938502"/>
                      <a:gd name="connsiteY7" fmla="*/ 231260 h 547377"/>
                      <a:gd name="connsiteX8" fmla="*/ 106601 w 938502"/>
                      <a:gd name="connsiteY8" fmla="*/ 131146 h 547377"/>
                      <a:gd name="connsiteX9" fmla="*/ 0 w 938502"/>
                      <a:gd name="connsiteY9" fmla="*/ 319831 h 547377"/>
                      <a:gd name="connsiteX10" fmla="*/ 0 w 938502"/>
                      <a:gd name="connsiteY10" fmla="*/ 319831 h 547377"/>
                      <a:gd name="connsiteX11" fmla="*/ 240609 w 938502"/>
                      <a:gd name="connsiteY11" fmla="*/ 270151 h 547377"/>
                      <a:gd name="connsiteX12" fmla="*/ 400322 w 938502"/>
                      <a:gd name="connsiteY12" fmla="*/ 360680 h 547377"/>
                      <a:gd name="connsiteX13" fmla="*/ 106601 w 938502"/>
                      <a:gd name="connsiteY13" fmla="*/ 131146 h 547377"/>
                      <a:gd name="connsiteX14" fmla="*/ 173395 w 938502"/>
                      <a:gd name="connsiteY14" fmla="*/ 0 h 547377"/>
                      <a:gd name="connsiteX0" fmla="*/ 400322 w 938502"/>
                      <a:gd name="connsiteY0" fmla="*/ 360680 h 547377"/>
                      <a:gd name="connsiteX1" fmla="*/ 358649 w 938502"/>
                      <a:gd name="connsiteY1" fmla="*/ 92285 h 547377"/>
                      <a:gd name="connsiteX2" fmla="*/ 861090 w 938502"/>
                      <a:gd name="connsiteY2" fmla="*/ 92285 h 547377"/>
                      <a:gd name="connsiteX3" fmla="*/ 861089 w 938502"/>
                      <a:gd name="connsiteY3" fmla="*/ 547377 h 547377"/>
                      <a:gd name="connsiteX4" fmla="*/ 241786 w 938502"/>
                      <a:gd name="connsiteY4" fmla="*/ 547376 h 547377"/>
                      <a:gd name="connsiteX5" fmla="*/ 19001 w 938502"/>
                      <a:gd name="connsiteY5" fmla="*/ 408401 h 547377"/>
                      <a:gd name="connsiteX6" fmla="*/ 0 w 938502"/>
                      <a:gd name="connsiteY6" fmla="*/ 319831 h 547377"/>
                      <a:gd name="connsiteX7" fmla="*/ 19001 w 938502"/>
                      <a:gd name="connsiteY7" fmla="*/ 231260 h 547377"/>
                      <a:gd name="connsiteX8" fmla="*/ 106601 w 938502"/>
                      <a:gd name="connsiteY8" fmla="*/ 131146 h 547377"/>
                      <a:gd name="connsiteX9" fmla="*/ 0 w 938502"/>
                      <a:gd name="connsiteY9" fmla="*/ 319831 h 547377"/>
                      <a:gd name="connsiteX10" fmla="*/ 176568 w 938502"/>
                      <a:gd name="connsiteY10" fmla="*/ 205958 h 547377"/>
                      <a:gd name="connsiteX11" fmla="*/ 240609 w 938502"/>
                      <a:gd name="connsiteY11" fmla="*/ 270151 h 547377"/>
                      <a:gd name="connsiteX12" fmla="*/ 400322 w 938502"/>
                      <a:gd name="connsiteY12" fmla="*/ 360680 h 547377"/>
                      <a:gd name="connsiteX13" fmla="*/ 106601 w 938502"/>
                      <a:gd name="connsiteY13" fmla="*/ 131146 h 547377"/>
                      <a:gd name="connsiteX14" fmla="*/ 173395 w 938502"/>
                      <a:gd name="connsiteY14" fmla="*/ 0 h 547377"/>
                      <a:gd name="connsiteX0" fmla="*/ 582152 w 1120332"/>
                      <a:gd name="connsiteY0" fmla="*/ 360680 h 547377"/>
                      <a:gd name="connsiteX1" fmla="*/ 540479 w 1120332"/>
                      <a:gd name="connsiteY1" fmla="*/ 92285 h 547377"/>
                      <a:gd name="connsiteX2" fmla="*/ 1042920 w 1120332"/>
                      <a:gd name="connsiteY2" fmla="*/ 92285 h 547377"/>
                      <a:gd name="connsiteX3" fmla="*/ 1042919 w 1120332"/>
                      <a:gd name="connsiteY3" fmla="*/ 547377 h 547377"/>
                      <a:gd name="connsiteX4" fmla="*/ 423616 w 1120332"/>
                      <a:gd name="connsiteY4" fmla="*/ 547376 h 547377"/>
                      <a:gd name="connsiteX5" fmla="*/ 200831 w 1120332"/>
                      <a:gd name="connsiteY5" fmla="*/ 408401 h 547377"/>
                      <a:gd name="connsiteX6" fmla="*/ 181830 w 1120332"/>
                      <a:gd name="connsiteY6" fmla="*/ 319831 h 547377"/>
                      <a:gd name="connsiteX7" fmla="*/ 200831 w 1120332"/>
                      <a:gd name="connsiteY7" fmla="*/ 231260 h 547377"/>
                      <a:gd name="connsiteX8" fmla="*/ 288431 w 1120332"/>
                      <a:gd name="connsiteY8" fmla="*/ 131146 h 547377"/>
                      <a:gd name="connsiteX9" fmla="*/ 0 w 1120332"/>
                      <a:gd name="connsiteY9" fmla="*/ 395670 h 547377"/>
                      <a:gd name="connsiteX10" fmla="*/ 358398 w 1120332"/>
                      <a:gd name="connsiteY10" fmla="*/ 205958 h 547377"/>
                      <a:gd name="connsiteX11" fmla="*/ 422439 w 1120332"/>
                      <a:gd name="connsiteY11" fmla="*/ 270151 h 547377"/>
                      <a:gd name="connsiteX12" fmla="*/ 582152 w 1120332"/>
                      <a:gd name="connsiteY12" fmla="*/ 360680 h 547377"/>
                      <a:gd name="connsiteX13" fmla="*/ 288431 w 1120332"/>
                      <a:gd name="connsiteY13" fmla="*/ 131146 h 547377"/>
                      <a:gd name="connsiteX14" fmla="*/ 355225 w 1120332"/>
                      <a:gd name="connsiteY14" fmla="*/ 0 h 547377"/>
                      <a:gd name="connsiteX0" fmla="*/ 400322 w 938502"/>
                      <a:gd name="connsiteY0" fmla="*/ 360680 h 547377"/>
                      <a:gd name="connsiteX1" fmla="*/ 358649 w 938502"/>
                      <a:gd name="connsiteY1" fmla="*/ 92285 h 547377"/>
                      <a:gd name="connsiteX2" fmla="*/ 861090 w 938502"/>
                      <a:gd name="connsiteY2" fmla="*/ 92285 h 547377"/>
                      <a:gd name="connsiteX3" fmla="*/ 861089 w 938502"/>
                      <a:gd name="connsiteY3" fmla="*/ 547377 h 547377"/>
                      <a:gd name="connsiteX4" fmla="*/ 241786 w 938502"/>
                      <a:gd name="connsiteY4" fmla="*/ 547376 h 547377"/>
                      <a:gd name="connsiteX5" fmla="*/ 19001 w 938502"/>
                      <a:gd name="connsiteY5" fmla="*/ 408401 h 547377"/>
                      <a:gd name="connsiteX6" fmla="*/ 0 w 938502"/>
                      <a:gd name="connsiteY6" fmla="*/ 319831 h 547377"/>
                      <a:gd name="connsiteX7" fmla="*/ 19001 w 938502"/>
                      <a:gd name="connsiteY7" fmla="*/ 231260 h 547377"/>
                      <a:gd name="connsiteX8" fmla="*/ 106601 w 938502"/>
                      <a:gd name="connsiteY8" fmla="*/ 131146 h 547377"/>
                      <a:gd name="connsiteX9" fmla="*/ 45737 w 938502"/>
                      <a:gd name="connsiteY9" fmla="*/ 85704 h 547377"/>
                      <a:gd name="connsiteX10" fmla="*/ 176568 w 938502"/>
                      <a:gd name="connsiteY10" fmla="*/ 205958 h 547377"/>
                      <a:gd name="connsiteX11" fmla="*/ 240609 w 938502"/>
                      <a:gd name="connsiteY11" fmla="*/ 270151 h 547377"/>
                      <a:gd name="connsiteX12" fmla="*/ 400322 w 938502"/>
                      <a:gd name="connsiteY12" fmla="*/ 360680 h 547377"/>
                      <a:gd name="connsiteX13" fmla="*/ 106601 w 938502"/>
                      <a:gd name="connsiteY13" fmla="*/ 131146 h 547377"/>
                      <a:gd name="connsiteX14" fmla="*/ 173395 w 938502"/>
                      <a:gd name="connsiteY14" fmla="*/ 0 h 547377"/>
                      <a:gd name="connsiteX0" fmla="*/ 400322 w 938502"/>
                      <a:gd name="connsiteY0" fmla="*/ 360680 h 547377"/>
                      <a:gd name="connsiteX1" fmla="*/ 358649 w 938502"/>
                      <a:gd name="connsiteY1" fmla="*/ 92285 h 547377"/>
                      <a:gd name="connsiteX2" fmla="*/ 861090 w 938502"/>
                      <a:gd name="connsiteY2" fmla="*/ 92285 h 547377"/>
                      <a:gd name="connsiteX3" fmla="*/ 861089 w 938502"/>
                      <a:gd name="connsiteY3" fmla="*/ 547377 h 547377"/>
                      <a:gd name="connsiteX4" fmla="*/ 241786 w 938502"/>
                      <a:gd name="connsiteY4" fmla="*/ 547376 h 547377"/>
                      <a:gd name="connsiteX5" fmla="*/ 19001 w 938502"/>
                      <a:gd name="connsiteY5" fmla="*/ 408401 h 547377"/>
                      <a:gd name="connsiteX6" fmla="*/ 0 w 938502"/>
                      <a:gd name="connsiteY6" fmla="*/ 319831 h 547377"/>
                      <a:gd name="connsiteX7" fmla="*/ 19001 w 938502"/>
                      <a:gd name="connsiteY7" fmla="*/ 231260 h 547377"/>
                      <a:gd name="connsiteX8" fmla="*/ 106601 w 938502"/>
                      <a:gd name="connsiteY8" fmla="*/ 131146 h 547377"/>
                      <a:gd name="connsiteX9" fmla="*/ 176568 w 938502"/>
                      <a:gd name="connsiteY9" fmla="*/ 205958 h 547377"/>
                      <a:gd name="connsiteX10" fmla="*/ 240609 w 938502"/>
                      <a:gd name="connsiteY10" fmla="*/ 270151 h 547377"/>
                      <a:gd name="connsiteX11" fmla="*/ 400322 w 938502"/>
                      <a:gd name="connsiteY11" fmla="*/ 360680 h 547377"/>
                      <a:gd name="connsiteX12" fmla="*/ 106601 w 938502"/>
                      <a:gd name="connsiteY12" fmla="*/ 131146 h 547377"/>
                      <a:gd name="connsiteX13" fmla="*/ 173395 w 938502"/>
                      <a:gd name="connsiteY13" fmla="*/ 0 h 547377"/>
                      <a:gd name="connsiteX0" fmla="*/ 400322 w 938502"/>
                      <a:gd name="connsiteY0" fmla="*/ 268395 h 455092"/>
                      <a:gd name="connsiteX1" fmla="*/ 358649 w 938502"/>
                      <a:gd name="connsiteY1" fmla="*/ 0 h 455092"/>
                      <a:gd name="connsiteX2" fmla="*/ 861090 w 938502"/>
                      <a:gd name="connsiteY2" fmla="*/ 0 h 455092"/>
                      <a:gd name="connsiteX3" fmla="*/ 861089 w 938502"/>
                      <a:gd name="connsiteY3" fmla="*/ 455092 h 455092"/>
                      <a:gd name="connsiteX4" fmla="*/ 241786 w 938502"/>
                      <a:gd name="connsiteY4" fmla="*/ 455091 h 455092"/>
                      <a:gd name="connsiteX5" fmla="*/ 19001 w 938502"/>
                      <a:gd name="connsiteY5" fmla="*/ 316116 h 455092"/>
                      <a:gd name="connsiteX6" fmla="*/ 0 w 938502"/>
                      <a:gd name="connsiteY6" fmla="*/ 227546 h 455092"/>
                      <a:gd name="connsiteX7" fmla="*/ 19001 w 938502"/>
                      <a:gd name="connsiteY7" fmla="*/ 138975 h 455092"/>
                      <a:gd name="connsiteX8" fmla="*/ 106601 w 938502"/>
                      <a:gd name="connsiteY8" fmla="*/ 38861 h 455092"/>
                      <a:gd name="connsiteX9" fmla="*/ 176568 w 938502"/>
                      <a:gd name="connsiteY9" fmla="*/ 113673 h 455092"/>
                      <a:gd name="connsiteX10" fmla="*/ 240609 w 938502"/>
                      <a:gd name="connsiteY10" fmla="*/ 177866 h 455092"/>
                      <a:gd name="connsiteX11" fmla="*/ 400322 w 938502"/>
                      <a:gd name="connsiteY11" fmla="*/ 268395 h 455092"/>
                      <a:gd name="connsiteX0" fmla="*/ 400322 w 938502"/>
                      <a:gd name="connsiteY0" fmla="*/ 268395 h 455092"/>
                      <a:gd name="connsiteX1" fmla="*/ 358649 w 938502"/>
                      <a:gd name="connsiteY1" fmla="*/ 0 h 455092"/>
                      <a:gd name="connsiteX2" fmla="*/ 861090 w 938502"/>
                      <a:gd name="connsiteY2" fmla="*/ 0 h 455092"/>
                      <a:gd name="connsiteX3" fmla="*/ 861089 w 938502"/>
                      <a:gd name="connsiteY3" fmla="*/ 455092 h 455092"/>
                      <a:gd name="connsiteX4" fmla="*/ 241786 w 938502"/>
                      <a:gd name="connsiteY4" fmla="*/ 455091 h 455092"/>
                      <a:gd name="connsiteX5" fmla="*/ 19001 w 938502"/>
                      <a:gd name="connsiteY5" fmla="*/ 316116 h 455092"/>
                      <a:gd name="connsiteX6" fmla="*/ 0 w 938502"/>
                      <a:gd name="connsiteY6" fmla="*/ 227546 h 455092"/>
                      <a:gd name="connsiteX7" fmla="*/ 19001 w 938502"/>
                      <a:gd name="connsiteY7" fmla="*/ 138975 h 455092"/>
                      <a:gd name="connsiteX8" fmla="*/ 106601 w 938502"/>
                      <a:gd name="connsiteY8" fmla="*/ 38861 h 455092"/>
                      <a:gd name="connsiteX9" fmla="*/ 240609 w 938502"/>
                      <a:gd name="connsiteY9" fmla="*/ 177866 h 455092"/>
                      <a:gd name="connsiteX10" fmla="*/ 400322 w 938502"/>
                      <a:gd name="connsiteY10" fmla="*/ 268395 h 455092"/>
                      <a:gd name="connsiteX0" fmla="*/ 400322 w 938502"/>
                      <a:gd name="connsiteY0" fmla="*/ 268395 h 455092"/>
                      <a:gd name="connsiteX1" fmla="*/ 358649 w 938502"/>
                      <a:gd name="connsiteY1" fmla="*/ 0 h 455092"/>
                      <a:gd name="connsiteX2" fmla="*/ 861090 w 938502"/>
                      <a:gd name="connsiteY2" fmla="*/ 0 h 455092"/>
                      <a:gd name="connsiteX3" fmla="*/ 861089 w 938502"/>
                      <a:gd name="connsiteY3" fmla="*/ 455092 h 455092"/>
                      <a:gd name="connsiteX4" fmla="*/ 241786 w 938502"/>
                      <a:gd name="connsiteY4" fmla="*/ 455091 h 455092"/>
                      <a:gd name="connsiteX5" fmla="*/ 19001 w 938502"/>
                      <a:gd name="connsiteY5" fmla="*/ 316116 h 455092"/>
                      <a:gd name="connsiteX6" fmla="*/ 0 w 938502"/>
                      <a:gd name="connsiteY6" fmla="*/ 227546 h 455092"/>
                      <a:gd name="connsiteX7" fmla="*/ 19001 w 938502"/>
                      <a:gd name="connsiteY7" fmla="*/ 138975 h 455092"/>
                      <a:gd name="connsiteX8" fmla="*/ 106601 w 938502"/>
                      <a:gd name="connsiteY8" fmla="*/ 38861 h 455092"/>
                      <a:gd name="connsiteX9" fmla="*/ 400322 w 938502"/>
                      <a:gd name="connsiteY9" fmla="*/ 268395 h 455092"/>
                      <a:gd name="connsiteX0" fmla="*/ 400322 w 938502"/>
                      <a:gd name="connsiteY0" fmla="*/ 268395 h 455092"/>
                      <a:gd name="connsiteX1" fmla="*/ 358649 w 938502"/>
                      <a:gd name="connsiteY1" fmla="*/ 0 h 455092"/>
                      <a:gd name="connsiteX2" fmla="*/ 861090 w 938502"/>
                      <a:gd name="connsiteY2" fmla="*/ 0 h 455092"/>
                      <a:gd name="connsiteX3" fmla="*/ 861089 w 938502"/>
                      <a:gd name="connsiteY3" fmla="*/ 455092 h 455092"/>
                      <a:gd name="connsiteX4" fmla="*/ 241786 w 938502"/>
                      <a:gd name="connsiteY4" fmla="*/ 455091 h 455092"/>
                      <a:gd name="connsiteX5" fmla="*/ 19001 w 938502"/>
                      <a:gd name="connsiteY5" fmla="*/ 316116 h 455092"/>
                      <a:gd name="connsiteX6" fmla="*/ 0 w 938502"/>
                      <a:gd name="connsiteY6" fmla="*/ 227546 h 455092"/>
                      <a:gd name="connsiteX7" fmla="*/ 19001 w 938502"/>
                      <a:gd name="connsiteY7" fmla="*/ 138975 h 455092"/>
                      <a:gd name="connsiteX8" fmla="*/ 106601 w 938502"/>
                      <a:gd name="connsiteY8" fmla="*/ 38861 h 455092"/>
                      <a:gd name="connsiteX9" fmla="*/ 491762 w 938502"/>
                      <a:gd name="connsiteY9" fmla="*/ 359835 h 455092"/>
                      <a:gd name="connsiteX0" fmla="*/ 400322 w 938502"/>
                      <a:gd name="connsiteY0" fmla="*/ 268395 h 455092"/>
                      <a:gd name="connsiteX1" fmla="*/ 358649 w 938502"/>
                      <a:gd name="connsiteY1" fmla="*/ 0 h 455092"/>
                      <a:gd name="connsiteX2" fmla="*/ 861090 w 938502"/>
                      <a:gd name="connsiteY2" fmla="*/ 0 h 455092"/>
                      <a:gd name="connsiteX3" fmla="*/ 861089 w 938502"/>
                      <a:gd name="connsiteY3" fmla="*/ 455092 h 455092"/>
                      <a:gd name="connsiteX4" fmla="*/ 241786 w 938502"/>
                      <a:gd name="connsiteY4" fmla="*/ 455091 h 455092"/>
                      <a:gd name="connsiteX5" fmla="*/ 19001 w 938502"/>
                      <a:gd name="connsiteY5" fmla="*/ 316116 h 455092"/>
                      <a:gd name="connsiteX6" fmla="*/ 0 w 938502"/>
                      <a:gd name="connsiteY6" fmla="*/ 227546 h 455092"/>
                      <a:gd name="connsiteX7" fmla="*/ 19001 w 938502"/>
                      <a:gd name="connsiteY7" fmla="*/ 138975 h 455092"/>
                      <a:gd name="connsiteX8" fmla="*/ 106601 w 938502"/>
                      <a:gd name="connsiteY8" fmla="*/ 38861 h 455092"/>
                      <a:gd name="connsiteX0" fmla="*/ 358649 w 938502"/>
                      <a:gd name="connsiteY0" fmla="*/ 0 h 455092"/>
                      <a:gd name="connsiteX1" fmla="*/ 861090 w 938502"/>
                      <a:gd name="connsiteY1" fmla="*/ 0 h 455092"/>
                      <a:gd name="connsiteX2" fmla="*/ 861089 w 938502"/>
                      <a:gd name="connsiteY2" fmla="*/ 455092 h 455092"/>
                      <a:gd name="connsiteX3" fmla="*/ 241786 w 938502"/>
                      <a:gd name="connsiteY3" fmla="*/ 455091 h 455092"/>
                      <a:gd name="connsiteX4" fmla="*/ 19001 w 938502"/>
                      <a:gd name="connsiteY4" fmla="*/ 316116 h 455092"/>
                      <a:gd name="connsiteX5" fmla="*/ 0 w 938502"/>
                      <a:gd name="connsiteY5" fmla="*/ 227546 h 455092"/>
                      <a:gd name="connsiteX6" fmla="*/ 19001 w 938502"/>
                      <a:gd name="connsiteY6" fmla="*/ 138975 h 455092"/>
                      <a:gd name="connsiteX7" fmla="*/ 106601 w 938502"/>
                      <a:gd name="connsiteY7" fmla="*/ 38861 h 455092"/>
                      <a:gd name="connsiteX0" fmla="*/ 358649 w 938502"/>
                      <a:gd name="connsiteY0" fmla="*/ 0 h 455092"/>
                      <a:gd name="connsiteX1" fmla="*/ 861090 w 938502"/>
                      <a:gd name="connsiteY1" fmla="*/ 0 h 455092"/>
                      <a:gd name="connsiteX2" fmla="*/ 861089 w 938502"/>
                      <a:gd name="connsiteY2" fmla="*/ 455092 h 455092"/>
                      <a:gd name="connsiteX3" fmla="*/ 241786 w 938502"/>
                      <a:gd name="connsiteY3" fmla="*/ 455091 h 455092"/>
                      <a:gd name="connsiteX4" fmla="*/ 19001 w 938502"/>
                      <a:gd name="connsiteY4" fmla="*/ 316116 h 455092"/>
                      <a:gd name="connsiteX5" fmla="*/ 0 w 938502"/>
                      <a:gd name="connsiteY5" fmla="*/ 227546 h 455092"/>
                      <a:gd name="connsiteX6" fmla="*/ 19001 w 938502"/>
                      <a:gd name="connsiteY6" fmla="*/ 138975 h 455092"/>
                      <a:gd name="connsiteX0" fmla="*/ 358649 w 938502"/>
                      <a:gd name="connsiteY0" fmla="*/ 0 h 455092"/>
                      <a:gd name="connsiteX1" fmla="*/ 861090 w 938502"/>
                      <a:gd name="connsiteY1" fmla="*/ 0 h 455092"/>
                      <a:gd name="connsiteX2" fmla="*/ 861089 w 938502"/>
                      <a:gd name="connsiteY2" fmla="*/ 455092 h 455092"/>
                      <a:gd name="connsiteX3" fmla="*/ 241786 w 938502"/>
                      <a:gd name="connsiteY3" fmla="*/ 455091 h 455092"/>
                      <a:gd name="connsiteX4" fmla="*/ 19001 w 938502"/>
                      <a:gd name="connsiteY4" fmla="*/ 316116 h 455092"/>
                      <a:gd name="connsiteX5" fmla="*/ 0 w 938502"/>
                      <a:gd name="connsiteY5" fmla="*/ 227546 h 455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38502" h="455092">
                        <a:moveTo>
                          <a:pt x="358649" y="0"/>
                        </a:moveTo>
                        <a:lnTo>
                          <a:pt x="861090" y="0"/>
                        </a:lnTo>
                        <a:cubicBezTo>
                          <a:pt x="964307" y="75848"/>
                          <a:pt x="964306" y="379244"/>
                          <a:pt x="861089" y="455092"/>
                        </a:cubicBezTo>
                        <a:lnTo>
                          <a:pt x="241786" y="455091"/>
                        </a:lnTo>
                        <a:cubicBezTo>
                          <a:pt x="141635" y="455091"/>
                          <a:pt x="55706" y="397786"/>
                          <a:pt x="19001" y="316116"/>
                        </a:cubicBezTo>
                        <a:lnTo>
                          <a:pt x="0" y="227546"/>
                        </a:lnTo>
                      </a:path>
                    </a:pathLst>
                  </a:custGeom>
                  <a:pattFill prst="dkVert">
                    <a:fgClr>
                      <a:schemeClr val="tx1">
                        <a:lumMod val="75000"/>
                        <a:lumOff val="25000"/>
                      </a:schemeClr>
                    </a:fgClr>
                    <a:bgClr>
                      <a:schemeClr val="tx1">
                        <a:lumMod val="50000"/>
                        <a:lumOff val="50000"/>
                      </a:schemeClr>
                    </a:bgClr>
                  </a:patt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161" name="フリーフォーム: 図形 2160">
                    <a:extLst>
                      <a:ext uri="{FF2B5EF4-FFF2-40B4-BE49-F238E27FC236}">
                        <a16:creationId xmlns:a16="http://schemas.microsoft.com/office/drawing/2014/main" id="{FF7BDBF9-34D2-4676-AE59-548B8CE5F7F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43484" y="4890730"/>
                    <a:ext cx="1772565" cy="407960"/>
                  </a:xfrm>
                  <a:custGeom>
                    <a:avLst/>
                    <a:gdLst>
                      <a:gd name="connsiteX0" fmla="*/ 1770278 w 1772565"/>
                      <a:gd name="connsiteY0" fmla="*/ 0 h 407960"/>
                      <a:gd name="connsiteX1" fmla="*/ 1772565 w 1772565"/>
                      <a:gd name="connsiteY1" fmla="*/ 45268 h 407960"/>
                      <a:gd name="connsiteX2" fmla="*/ 1593340 w 1772565"/>
                      <a:gd name="connsiteY2" fmla="*/ 237169 h 407960"/>
                      <a:gd name="connsiteX3" fmla="*/ 995140 w 1772565"/>
                      <a:gd name="connsiteY3" fmla="*/ 397457 h 407960"/>
                      <a:gd name="connsiteX4" fmla="*/ 988814 w 1772565"/>
                      <a:gd name="connsiteY4" fmla="*/ 393277 h 407960"/>
                      <a:gd name="connsiteX5" fmla="*/ 951600 w 1772565"/>
                      <a:gd name="connsiteY5" fmla="*/ 402744 h 407960"/>
                      <a:gd name="connsiteX6" fmla="*/ 854233 w 1772565"/>
                      <a:gd name="connsiteY6" fmla="*/ 406744 h 407960"/>
                      <a:gd name="connsiteX7" fmla="*/ 787631 w 1772565"/>
                      <a:gd name="connsiteY7" fmla="*/ 390839 h 407960"/>
                      <a:gd name="connsiteX8" fmla="*/ 777425 w 1772565"/>
                      <a:gd name="connsiteY8" fmla="*/ 397583 h 407960"/>
                      <a:gd name="connsiteX9" fmla="*/ 179225 w 1772565"/>
                      <a:gd name="connsiteY9" fmla="*/ 237295 h 407960"/>
                      <a:gd name="connsiteX10" fmla="*/ 0 w 1772565"/>
                      <a:gd name="connsiteY10" fmla="*/ 45394 h 407960"/>
                      <a:gd name="connsiteX11" fmla="*/ 2287 w 1772565"/>
                      <a:gd name="connsiteY11" fmla="*/ 126 h 407960"/>
                      <a:gd name="connsiteX12" fmla="*/ 20440 w 1772565"/>
                      <a:gd name="connsiteY12" fmla="*/ 56634 h 407960"/>
                      <a:gd name="connsiteX13" fmla="*/ 179225 w 1772565"/>
                      <a:gd name="connsiteY13" fmla="*/ 184907 h 407960"/>
                      <a:gd name="connsiteX14" fmla="*/ 777425 w 1772565"/>
                      <a:gd name="connsiteY14" fmla="*/ 345195 h 407960"/>
                      <a:gd name="connsiteX15" fmla="*/ 787631 w 1772565"/>
                      <a:gd name="connsiteY15" fmla="*/ 338451 h 407960"/>
                      <a:gd name="connsiteX16" fmla="*/ 854233 w 1772565"/>
                      <a:gd name="connsiteY16" fmla="*/ 354356 h 407960"/>
                      <a:gd name="connsiteX17" fmla="*/ 951600 w 1772565"/>
                      <a:gd name="connsiteY17" fmla="*/ 350356 h 407960"/>
                      <a:gd name="connsiteX18" fmla="*/ 988814 w 1772565"/>
                      <a:gd name="connsiteY18" fmla="*/ 340889 h 407960"/>
                      <a:gd name="connsiteX19" fmla="*/ 995140 w 1772565"/>
                      <a:gd name="connsiteY19" fmla="*/ 345069 h 407960"/>
                      <a:gd name="connsiteX20" fmla="*/ 1593340 w 1772565"/>
                      <a:gd name="connsiteY20" fmla="*/ 184781 h 407960"/>
                      <a:gd name="connsiteX21" fmla="*/ 1752126 w 1772565"/>
                      <a:gd name="connsiteY21" fmla="*/ 56508 h 407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1772565" h="407960">
                        <a:moveTo>
                          <a:pt x="1770278" y="0"/>
                        </a:moveTo>
                        <a:lnTo>
                          <a:pt x="1772565" y="45268"/>
                        </a:lnTo>
                        <a:cubicBezTo>
                          <a:pt x="1758249" y="133655"/>
                          <a:pt x="1690079" y="211248"/>
                          <a:pt x="1593340" y="237169"/>
                        </a:cubicBezTo>
                        <a:lnTo>
                          <a:pt x="995140" y="397457"/>
                        </a:lnTo>
                        <a:lnTo>
                          <a:pt x="988814" y="393277"/>
                        </a:lnTo>
                        <a:lnTo>
                          <a:pt x="951600" y="402744"/>
                        </a:lnTo>
                        <a:cubicBezTo>
                          <a:pt x="917530" y="407791"/>
                          <a:pt x="883806" y="409287"/>
                          <a:pt x="854233" y="406744"/>
                        </a:cubicBezTo>
                        <a:lnTo>
                          <a:pt x="787631" y="390839"/>
                        </a:lnTo>
                        <a:lnTo>
                          <a:pt x="777425" y="397583"/>
                        </a:lnTo>
                        <a:lnTo>
                          <a:pt x="179225" y="237295"/>
                        </a:lnTo>
                        <a:cubicBezTo>
                          <a:pt x="82486" y="211374"/>
                          <a:pt x="14317" y="133781"/>
                          <a:pt x="0" y="45394"/>
                        </a:cubicBezTo>
                        <a:lnTo>
                          <a:pt x="2287" y="126"/>
                        </a:lnTo>
                        <a:lnTo>
                          <a:pt x="20440" y="56634"/>
                        </a:lnTo>
                        <a:cubicBezTo>
                          <a:pt x="50187" y="116960"/>
                          <a:pt x="106671" y="165466"/>
                          <a:pt x="179225" y="184907"/>
                        </a:cubicBezTo>
                        <a:lnTo>
                          <a:pt x="777425" y="345195"/>
                        </a:lnTo>
                        <a:lnTo>
                          <a:pt x="787631" y="338451"/>
                        </a:lnTo>
                        <a:lnTo>
                          <a:pt x="854233" y="354356"/>
                        </a:lnTo>
                        <a:cubicBezTo>
                          <a:pt x="883806" y="356899"/>
                          <a:pt x="917530" y="355403"/>
                          <a:pt x="951600" y="350356"/>
                        </a:cubicBezTo>
                        <a:lnTo>
                          <a:pt x="988814" y="340889"/>
                        </a:lnTo>
                        <a:lnTo>
                          <a:pt x="995140" y="345069"/>
                        </a:lnTo>
                        <a:lnTo>
                          <a:pt x="1593340" y="184781"/>
                        </a:lnTo>
                        <a:cubicBezTo>
                          <a:pt x="1665894" y="165340"/>
                          <a:pt x="1722379" y="116834"/>
                          <a:pt x="1752126" y="5650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127" name="グループ化 2126">
                  <a:extLst>
                    <a:ext uri="{FF2B5EF4-FFF2-40B4-BE49-F238E27FC236}">
                      <a16:creationId xmlns:a16="http://schemas.microsoft.com/office/drawing/2014/main" id="{B9B174B4-0B62-4515-93D0-67839F5F6F4C}"/>
                    </a:ext>
                  </a:extLst>
                </p:cNvPr>
                <p:cNvGrpSpPr/>
                <p:nvPr/>
              </p:nvGrpSpPr>
              <p:grpSpPr>
                <a:xfrm>
                  <a:off x="4003479" y="330788"/>
                  <a:ext cx="1617196" cy="2367875"/>
                  <a:chOff x="4022689" y="291999"/>
                  <a:chExt cx="1617196" cy="2306449"/>
                </a:xfrm>
              </p:grpSpPr>
              <p:sp>
                <p:nvSpPr>
                  <p:cNvPr id="2134" name="楕円 2133">
                    <a:extLst>
                      <a:ext uri="{FF2B5EF4-FFF2-40B4-BE49-F238E27FC236}">
                        <a16:creationId xmlns:a16="http://schemas.microsoft.com/office/drawing/2014/main" id="{225E5362-8151-4DB8-9F48-F65D6DF3CD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82712" y="291999"/>
                    <a:ext cx="1296955" cy="1204517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35" name="楕円 2134">
                    <a:extLst>
                      <a:ext uri="{FF2B5EF4-FFF2-40B4-BE49-F238E27FC236}">
                        <a16:creationId xmlns:a16="http://schemas.microsoft.com/office/drawing/2014/main" id="{0A4CDA1B-8368-40C3-BD58-8431F0A44297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5188412" y="898669"/>
                    <a:ext cx="451473" cy="511089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36" name="楕円 2135">
                    <a:extLst>
                      <a:ext uri="{FF2B5EF4-FFF2-40B4-BE49-F238E27FC236}">
                        <a16:creationId xmlns:a16="http://schemas.microsoft.com/office/drawing/2014/main" id="{CEDC852B-8706-4399-8E59-8B072462C976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5274021" y="995583"/>
                    <a:ext cx="280255" cy="317262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37" name="楕円 211">
                    <a:extLst>
                      <a:ext uri="{FF2B5EF4-FFF2-40B4-BE49-F238E27FC236}">
                        <a16:creationId xmlns:a16="http://schemas.microsoft.com/office/drawing/2014/main" id="{265A74CD-9D34-4A54-9CAF-D46D69681BC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96452" y="1459475"/>
                    <a:ext cx="1069475" cy="1138973"/>
                  </a:xfrm>
                  <a:custGeom>
                    <a:avLst/>
                    <a:gdLst>
                      <a:gd name="connsiteX0" fmla="*/ 0 w 1170130"/>
                      <a:gd name="connsiteY0" fmla="*/ 887972 h 1775944"/>
                      <a:gd name="connsiteX1" fmla="*/ 585065 w 1170130"/>
                      <a:gd name="connsiteY1" fmla="*/ 0 h 1775944"/>
                      <a:gd name="connsiteX2" fmla="*/ 1170130 w 1170130"/>
                      <a:gd name="connsiteY2" fmla="*/ 887972 h 1775944"/>
                      <a:gd name="connsiteX3" fmla="*/ 585065 w 1170130"/>
                      <a:gd name="connsiteY3" fmla="*/ 1775944 h 1775944"/>
                      <a:gd name="connsiteX4" fmla="*/ 0 w 1170130"/>
                      <a:gd name="connsiteY4" fmla="*/ 887972 h 1775944"/>
                      <a:gd name="connsiteX0" fmla="*/ 0 w 1170130"/>
                      <a:gd name="connsiteY0" fmla="*/ 887972 h 1775944"/>
                      <a:gd name="connsiteX1" fmla="*/ 585065 w 1170130"/>
                      <a:gd name="connsiteY1" fmla="*/ 0 h 1775944"/>
                      <a:gd name="connsiteX2" fmla="*/ 1170130 w 1170130"/>
                      <a:gd name="connsiteY2" fmla="*/ 887972 h 1775944"/>
                      <a:gd name="connsiteX3" fmla="*/ 585065 w 1170130"/>
                      <a:gd name="connsiteY3" fmla="*/ 1775944 h 1775944"/>
                      <a:gd name="connsiteX4" fmla="*/ 0 w 1170130"/>
                      <a:gd name="connsiteY4" fmla="*/ 887972 h 1775944"/>
                      <a:gd name="connsiteX0" fmla="*/ 0 w 1170130"/>
                      <a:gd name="connsiteY0" fmla="*/ 887972 h 998968"/>
                      <a:gd name="connsiteX1" fmla="*/ 585065 w 1170130"/>
                      <a:gd name="connsiteY1" fmla="*/ 0 h 998968"/>
                      <a:gd name="connsiteX2" fmla="*/ 1170130 w 1170130"/>
                      <a:gd name="connsiteY2" fmla="*/ 887972 h 998968"/>
                      <a:gd name="connsiteX3" fmla="*/ 0 w 1170130"/>
                      <a:gd name="connsiteY3" fmla="*/ 887972 h 9989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70130" h="998968">
                        <a:moveTo>
                          <a:pt x="0" y="887972"/>
                        </a:moveTo>
                        <a:cubicBezTo>
                          <a:pt x="0" y="397559"/>
                          <a:pt x="261943" y="0"/>
                          <a:pt x="585065" y="0"/>
                        </a:cubicBezTo>
                        <a:cubicBezTo>
                          <a:pt x="908187" y="0"/>
                          <a:pt x="1170130" y="397559"/>
                          <a:pt x="1170130" y="887972"/>
                        </a:cubicBezTo>
                        <a:cubicBezTo>
                          <a:pt x="1072619" y="1035967"/>
                          <a:pt x="97511" y="1035967"/>
                          <a:pt x="0" y="887972"/>
                        </a:cubicBezTo>
                        <a:close/>
                      </a:path>
                    </a:pathLst>
                  </a:custGeom>
                  <a:solidFill>
                    <a:srgbClr val="6666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138" name="グループ化 2137">
                    <a:extLst>
                      <a:ext uri="{FF2B5EF4-FFF2-40B4-BE49-F238E27FC236}">
                        <a16:creationId xmlns:a16="http://schemas.microsoft.com/office/drawing/2014/main" id="{33D29EA5-A15E-4147-A7A7-C8F2D82512E5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022689" y="898669"/>
                    <a:ext cx="451473" cy="511089"/>
                    <a:chOff x="3782870" y="2000249"/>
                    <a:chExt cx="427230" cy="483645"/>
                  </a:xfrm>
                  <a:solidFill>
                    <a:srgbClr val="FFCC99"/>
                  </a:solidFill>
                </p:grpSpPr>
                <p:sp>
                  <p:nvSpPr>
                    <p:cNvPr id="2154" name="楕円 2153">
                      <a:extLst>
                        <a:ext uri="{FF2B5EF4-FFF2-40B4-BE49-F238E27FC236}">
                          <a16:creationId xmlns:a16="http://schemas.microsoft.com/office/drawing/2014/main" id="{C02870FE-B2EA-4C67-A177-7F9FA5D0557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82870" y="2000249"/>
                      <a:ext cx="427230" cy="483645"/>
                    </a:xfrm>
                    <a:prstGeom prst="ellipse">
                      <a:avLst/>
                    </a:prstGeom>
                    <a:grpFill/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55" name="楕円 2154">
                      <a:extLst>
                        <a:ext uri="{FF2B5EF4-FFF2-40B4-BE49-F238E27FC236}">
                          <a16:creationId xmlns:a16="http://schemas.microsoft.com/office/drawing/2014/main" id="{8F2B7305-003D-4B8C-B434-727F63F498A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3882" y="2091959"/>
                      <a:ext cx="265206" cy="300226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139" name="楕円 2138">
                    <a:extLst>
                      <a:ext uri="{FF2B5EF4-FFF2-40B4-BE49-F238E27FC236}">
                        <a16:creationId xmlns:a16="http://schemas.microsoft.com/office/drawing/2014/main" id="{B7FCAE00-370E-4822-B8B3-D2E50304B0B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17606" y="398189"/>
                    <a:ext cx="1227167" cy="134448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140" name="グループ化 2139">
                    <a:extLst>
                      <a:ext uri="{FF2B5EF4-FFF2-40B4-BE49-F238E27FC236}">
                        <a16:creationId xmlns:a16="http://schemas.microsoft.com/office/drawing/2014/main" id="{A91006FB-FCD9-472F-8D8D-E34FBEBC883B}"/>
                      </a:ext>
                    </a:extLst>
                  </p:cNvPr>
                  <p:cNvGrpSpPr/>
                  <p:nvPr/>
                </p:nvGrpSpPr>
                <p:grpSpPr>
                  <a:xfrm>
                    <a:off x="4422012" y="956667"/>
                    <a:ext cx="165686" cy="224137"/>
                    <a:chOff x="4455060" y="1770148"/>
                    <a:chExt cx="156789" cy="267582"/>
                  </a:xfrm>
                </p:grpSpPr>
                <p:sp>
                  <p:nvSpPr>
                    <p:cNvPr id="2152" name="楕円 2151">
                      <a:extLst>
                        <a:ext uri="{FF2B5EF4-FFF2-40B4-BE49-F238E27FC236}">
                          <a16:creationId xmlns:a16="http://schemas.microsoft.com/office/drawing/2014/main" id="{CD48EA5E-FEFC-4773-8B39-0F9C9AE1A99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55060" y="1770148"/>
                      <a:ext cx="156789" cy="256446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53" name="楕円 2152">
                      <a:extLst>
                        <a:ext uri="{FF2B5EF4-FFF2-40B4-BE49-F238E27FC236}">
                          <a16:creationId xmlns:a16="http://schemas.microsoft.com/office/drawing/2014/main" id="{93B20B89-536C-4218-B179-6291FA32636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55060" y="1796989"/>
                      <a:ext cx="156789" cy="24074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141" name="グループ化 2140">
                    <a:extLst>
                      <a:ext uri="{FF2B5EF4-FFF2-40B4-BE49-F238E27FC236}">
                        <a16:creationId xmlns:a16="http://schemas.microsoft.com/office/drawing/2014/main" id="{BE58BB36-F604-40C3-BD92-2D4F3C338C9A}"/>
                      </a:ext>
                    </a:extLst>
                  </p:cNvPr>
                  <p:cNvGrpSpPr/>
                  <p:nvPr/>
                </p:nvGrpSpPr>
                <p:grpSpPr>
                  <a:xfrm>
                    <a:off x="5061171" y="956667"/>
                    <a:ext cx="165686" cy="224137"/>
                    <a:chOff x="4455060" y="1770148"/>
                    <a:chExt cx="156789" cy="267582"/>
                  </a:xfrm>
                </p:grpSpPr>
                <p:sp>
                  <p:nvSpPr>
                    <p:cNvPr id="2150" name="楕円 2149">
                      <a:extLst>
                        <a:ext uri="{FF2B5EF4-FFF2-40B4-BE49-F238E27FC236}">
                          <a16:creationId xmlns:a16="http://schemas.microsoft.com/office/drawing/2014/main" id="{D4AEE890-3EAA-48D6-BF23-19F9FC4130D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55060" y="1770148"/>
                      <a:ext cx="156789" cy="256446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51" name="楕円 2150">
                      <a:extLst>
                        <a:ext uri="{FF2B5EF4-FFF2-40B4-BE49-F238E27FC236}">
                          <a16:creationId xmlns:a16="http://schemas.microsoft.com/office/drawing/2014/main" id="{D87E7E76-0642-459F-98B6-8D5C2D1184C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55060" y="1796989"/>
                      <a:ext cx="156789" cy="24074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142" name="楕円 2141">
                    <a:extLst>
                      <a:ext uri="{FF2B5EF4-FFF2-40B4-BE49-F238E27FC236}">
                        <a16:creationId xmlns:a16="http://schemas.microsoft.com/office/drawing/2014/main" id="{B6AFA411-F54E-4B94-B5F6-2F49F787688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40703" y="1006777"/>
                    <a:ext cx="129597" cy="129597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43" name="楕円 2142">
                    <a:extLst>
                      <a:ext uri="{FF2B5EF4-FFF2-40B4-BE49-F238E27FC236}">
                        <a16:creationId xmlns:a16="http://schemas.microsoft.com/office/drawing/2014/main" id="{0D8ADD25-9387-4441-897B-19CCC255D9D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76959" y="1006777"/>
                    <a:ext cx="129597" cy="129597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44" name="フリーフォーム: 図形 2143">
                    <a:extLst>
                      <a:ext uri="{FF2B5EF4-FFF2-40B4-BE49-F238E27FC236}">
                        <a16:creationId xmlns:a16="http://schemas.microsoft.com/office/drawing/2014/main" id="{02312248-6FF9-4460-B60A-2E8F502FEC3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13" y="785690"/>
                    <a:ext cx="209540" cy="82804"/>
                  </a:xfrm>
                  <a:custGeom>
                    <a:avLst/>
                    <a:gdLst>
                      <a:gd name="connsiteX0" fmla="*/ 85359 w 170719"/>
                      <a:gd name="connsiteY0" fmla="*/ 0 h 39356"/>
                      <a:gd name="connsiteX1" fmla="*/ 158636 w 170719"/>
                      <a:gd name="connsiteY1" fmla="*/ 20069 h 39356"/>
                      <a:gd name="connsiteX2" fmla="*/ 170719 w 170719"/>
                      <a:gd name="connsiteY2" fmla="*/ 39356 h 39356"/>
                      <a:gd name="connsiteX3" fmla="*/ 85359 w 170719"/>
                      <a:gd name="connsiteY3" fmla="*/ 34925 h 39356"/>
                      <a:gd name="connsiteX4" fmla="*/ 0 w 170719"/>
                      <a:gd name="connsiteY4" fmla="*/ 39356 h 39356"/>
                      <a:gd name="connsiteX5" fmla="*/ 12082 w 170719"/>
                      <a:gd name="connsiteY5" fmla="*/ 20069 h 39356"/>
                      <a:gd name="connsiteX6" fmla="*/ 85359 w 170719"/>
                      <a:gd name="connsiteY6" fmla="*/ 0 h 39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70719" h="39356">
                        <a:moveTo>
                          <a:pt x="85359" y="0"/>
                        </a:moveTo>
                        <a:cubicBezTo>
                          <a:pt x="113976" y="0"/>
                          <a:pt x="139883" y="7669"/>
                          <a:pt x="158636" y="20069"/>
                        </a:cubicBezTo>
                        <a:lnTo>
                          <a:pt x="170719" y="39356"/>
                        </a:lnTo>
                        <a:lnTo>
                          <a:pt x="85359" y="34925"/>
                        </a:lnTo>
                        <a:lnTo>
                          <a:pt x="0" y="39356"/>
                        </a:lnTo>
                        <a:lnTo>
                          <a:pt x="12082" y="20069"/>
                        </a:lnTo>
                        <a:cubicBezTo>
                          <a:pt x="30836" y="7669"/>
                          <a:pt x="56743" y="0"/>
                          <a:pt x="85359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145" name="フリーフォーム: 図形 2144">
                    <a:extLst>
                      <a:ext uri="{FF2B5EF4-FFF2-40B4-BE49-F238E27FC236}">
                        <a16:creationId xmlns:a16="http://schemas.microsoft.com/office/drawing/2014/main" id="{D7A970DF-908F-409C-A557-79080C06F9B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3085" y="785690"/>
                    <a:ext cx="209540" cy="82804"/>
                  </a:xfrm>
                  <a:custGeom>
                    <a:avLst/>
                    <a:gdLst>
                      <a:gd name="connsiteX0" fmla="*/ 85359 w 170719"/>
                      <a:gd name="connsiteY0" fmla="*/ 0 h 39356"/>
                      <a:gd name="connsiteX1" fmla="*/ 158636 w 170719"/>
                      <a:gd name="connsiteY1" fmla="*/ 20069 h 39356"/>
                      <a:gd name="connsiteX2" fmla="*/ 170719 w 170719"/>
                      <a:gd name="connsiteY2" fmla="*/ 39356 h 39356"/>
                      <a:gd name="connsiteX3" fmla="*/ 85359 w 170719"/>
                      <a:gd name="connsiteY3" fmla="*/ 34925 h 39356"/>
                      <a:gd name="connsiteX4" fmla="*/ 0 w 170719"/>
                      <a:gd name="connsiteY4" fmla="*/ 39356 h 39356"/>
                      <a:gd name="connsiteX5" fmla="*/ 12082 w 170719"/>
                      <a:gd name="connsiteY5" fmla="*/ 20069 h 39356"/>
                      <a:gd name="connsiteX6" fmla="*/ 85359 w 170719"/>
                      <a:gd name="connsiteY6" fmla="*/ 0 h 39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70719" h="39356">
                        <a:moveTo>
                          <a:pt x="85359" y="0"/>
                        </a:moveTo>
                        <a:cubicBezTo>
                          <a:pt x="113976" y="0"/>
                          <a:pt x="139883" y="7669"/>
                          <a:pt x="158636" y="20069"/>
                        </a:cubicBezTo>
                        <a:lnTo>
                          <a:pt x="170719" y="39356"/>
                        </a:lnTo>
                        <a:lnTo>
                          <a:pt x="85359" y="34925"/>
                        </a:lnTo>
                        <a:lnTo>
                          <a:pt x="0" y="39356"/>
                        </a:lnTo>
                        <a:lnTo>
                          <a:pt x="12082" y="20069"/>
                        </a:lnTo>
                        <a:cubicBezTo>
                          <a:pt x="30836" y="7669"/>
                          <a:pt x="56743" y="0"/>
                          <a:pt x="85359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146" name="フリーフォーム: 図形 2145">
                    <a:extLst>
                      <a:ext uri="{FF2B5EF4-FFF2-40B4-BE49-F238E27FC236}">
                        <a16:creationId xmlns:a16="http://schemas.microsoft.com/office/drawing/2014/main" id="{032FF5E7-8772-4BD9-ADDC-ECB8300C7DFE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749061" y="1328760"/>
                    <a:ext cx="168658" cy="48313"/>
                  </a:xfrm>
                  <a:custGeom>
                    <a:avLst/>
                    <a:gdLst>
                      <a:gd name="connsiteX0" fmla="*/ 85359 w 170719"/>
                      <a:gd name="connsiteY0" fmla="*/ 0 h 39356"/>
                      <a:gd name="connsiteX1" fmla="*/ 158636 w 170719"/>
                      <a:gd name="connsiteY1" fmla="*/ 20069 h 39356"/>
                      <a:gd name="connsiteX2" fmla="*/ 170719 w 170719"/>
                      <a:gd name="connsiteY2" fmla="*/ 39356 h 39356"/>
                      <a:gd name="connsiteX3" fmla="*/ 85359 w 170719"/>
                      <a:gd name="connsiteY3" fmla="*/ 34925 h 39356"/>
                      <a:gd name="connsiteX4" fmla="*/ 0 w 170719"/>
                      <a:gd name="connsiteY4" fmla="*/ 39356 h 39356"/>
                      <a:gd name="connsiteX5" fmla="*/ 12082 w 170719"/>
                      <a:gd name="connsiteY5" fmla="*/ 20069 h 39356"/>
                      <a:gd name="connsiteX6" fmla="*/ 85359 w 170719"/>
                      <a:gd name="connsiteY6" fmla="*/ 0 h 39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70719" h="39356">
                        <a:moveTo>
                          <a:pt x="85359" y="0"/>
                        </a:moveTo>
                        <a:cubicBezTo>
                          <a:pt x="113976" y="0"/>
                          <a:pt x="139883" y="7669"/>
                          <a:pt x="158636" y="20069"/>
                        </a:cubicBezTo>
                        <a:lnTo>
                          <a:pt x="170719" y="39356"/>
                        </a:lnTo>
                        <a:lnTo>
                          <a:pt x="85359" y="34925"/>
                        </a:lnTo>
                        <a:lnTo>
                          <a:pt x="0" y="39356"/>
                        </a:lnTo>
                        <a:lnTo>
                          <a:pt x="12082" y="20069"/>
                        </a:lnTo>
                        <a:cubicBezTo>
                          <a:pt x="30836" y="7669"/>
                          <a:pt x="56743" y="0"/>
                          <a:pt x="85359" y="0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147" name="月 2146">
                    <a:extLst>
                      <a:ext uri="{FF2B5EF4-FFF2-40B4-BE49-F238E27FC236}">
                        <a16:creationId xmlns:a16="http://schemas.microsoft.com/office/drawing/2014/main" id="{7C235D2E-CC69-447F-B3BB-13B6200E89D8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4569868" y="1319946"/>
                    <a:ext cx="56341" cy="227750"/>
                  </a:xfrm>
                  <a:prstGeom prst="moon">
                    <a:avLst/>
                  </a:prstGeom>
                  <a:solidFill>
                    <a:srgbClr val="FF9966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148" name="月 2147">
                    <a:extLst>
                      <a:ext uri="{FF2B5EF4-FFF2-40B4-BE49-F238E27FC236}">
                        <a16:creationId xmlns:a16="http://schemas.microsoft.com/office/drawing/2014/main" id="{009A4AC9-3B91-442E-A2B4-11E5FD18CDA9}"/>
                      </a:ext>
                    </a:extLst>
                  </p:cNvPr>
                  <p:cNvSpPr/>
                  <p:nvPr/>
                </p:nvSpPr>
                <p:spPr bwMode="auto">
                  <a:xfrm rot="18900000" flipH="1">
                    <a:off x="5021983" y="1319946"/>
                    <a:ext cx="56341" cy="227750"/>
                  </a:xfrm>
                  <a:prstGeom prst="moon">
                    <a:avLst/>
                  </a:prstGeom>
                  <a:solidFill>
                    <a:srgbClr val="FF9966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149" name="フリーフォーム: 図形 2148">
                    <a:extLst>
                      <a:ext uri="{FF2B5EF4-FFF2-40B4-BE49-F238E27FC236}">
                        <a16:creationId xmlns:a16="http://schemas.microsoft.com/office/drawing/2014/main" id="{48819AD4-730E-483C-B349-0D698C3C3E9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675794" y="1496518"/>
                    <a:ext cx="315191" cy="48314"/>
                  </a:xfrm>
                  <a:custGeom>
                    <a:avLst/>
                    <a:gdLst>
                      <a:gd name="connsiteX0" fmla="*/ 85359 w 170719"/>
                      <a:gd name="connsiteY0" fmla="*/ 0 h 39356"/>
                      <a:gd name="connsiteX1" fmla="*/ 158636 w 170719"/>
                      <a:gd name="connsiteY1" fmla="*/ 20069 h 39356"/>
                      <a:gd name="connsiteX2" fmla="*/ 170719 w 170719"/>
                      <a:gd name="connsiteY2" fmla="*/ 39356 h 39356"/>
                      <a:gd name="connsiteX3" fmla="*/ 85359 w 170719"/>
                      <a:gd name="connsiteY3" fmla="*/ 34925 h 39356"/>
                      <a:gd name="connsiteX4" fmla="*/ 0 w 170719"/>
                      <a:gd name="connsiteY4" fmla="*/ 39356 h 39356"/>
                      <a:gd name="connsiteX5" fmla="*/ 12082 w 170719"/>
                      <a:gd name="connsiteY5" fmla="*/ 20069 h 39356"/>
                      <a:gd name="connsiteX6" fmla="*/ 85359 w 170719"/>
                      <a:gd name="connsiteY6" fmla="*/ 0 h 39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70719" h="39356">
                        <a:moveTo>
                          <a:pt x="85359" y="0"/>
                        </a:moveTo>
                        <a:cubicBezTo>
                          <a:pt x="113976" y="0"/>
                          <a:pt x="139883" y="7669"/>
                          <a:pt x="158636" y="20069"/>
                        </a:cubicBezTo>
                        <a:lnTo>
                          <a:pt x="170719" y="39356"/>
                        </a:lnTo>
                        <a:lnTo>
                          <a:pt x="85359" y="34925"/>
                        </a:lnTo>
                        <a:lnTo>
                          <a:pt x="0" y="39356"/>
                        </a:lnTo>
                        <a:lnTo>
                          <a:pt x="12082" y="20069"/>
                        </a:lnTo>
                        <a:cubicBezTo>
                          <a:pt x="30836" y="7669"/>
                          <a:pt x="56743" y="0"/>
                          <a:pt x="85359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128" name="グループ化 2127">
                  <a:extLst>
                    <a:ext uri="{FF2B5EF4-FFF2-40B4-BE49-F238E27FC236}">
                      <a16:creationId xmlns:a16="http://schemas.microsoft.com/office/drawing/2014/main" id="{2C11237E-11C3-4B12-B73D-A556093C99A7}"/>
                    </a:ext>
                  </a:extLst>
                </p:cNvPr>
                <p:cNvGrpSpPr/>
                <p:nvPr/>
              </p:nvGrpSpPr>
              <p:grpSpPr>
                <a:xfrm>
                  <a:off x="3950194" y="1676402"/>
                  <a:ext cx="630182" cy="1339586"/>
                  <a:chOff x="28583" y="1586903"/>
                  <a:chExt cx="630182" cy="1422880"/>
                </a:xfrm>
              </p:grpSpPr>
              <p:sp>
                <p:nvSpPr>
                  <p:cNvPr id="2132" name="フリーフォーム: 図形 2131">
                    <a:extLst>
                      <a:ext uri="{FF2B5EF4-FFF2-40B4-BE49-F238E27FC236}">
                        <a16:creationId xmlns:a16="http://schemas.microsoft.com/office/drawing/2014/main" id="{358F15F8-B0FD-4D39-A090-707BF84287B7}"/>
                      </a:ext>
                    </a:extLst>
                  </p:cNvPr>
                  <p:cNvSpPr/>
                  <p:nvPr/>
                </p:nvSpPr>
                <p:spPr bwMode="auto">
                  <a:xfrm rot="20413771">
                    <a:off x="174764" y="2511774"/>
                    <a:ext cx="435469" cy="498009"/>
                  </a:xfrm>
                  <a:custGeom>
                    <a:avLst/>
                    <a:gdLst>
                      <a:gd name="connsiteX0" fmla="*/ 88133 w 438003"/>
                      <a:gd name="connsiteY0" fmla="*/ 0 h 353797"/>
                      <a:gd name="connsiteX1" fmla="*/ 120714 w 438003"/>
                      <a:gd name="connsiteY1" fmla="*/ 6195 h 353797"/>
                      <a:gd name="connsiteX2" fmla="*/ 207197 w 438003"/>
                      <a:gd name="connsiteY2" fmla="*/ 40851 h 353797"/>
                      <a:gd name="connsiteX3" fmla="*/ 215228 w 438003"/>
                      <a:gd name="connsiteY3" fmla="*/ 37525 h 353797"/>
                      <a:gd name="connsiteX4" fmla="*/ 349482 w 438003"/>
                      <a:gd name="connsiteY4" fmla="*/ 37525 h 353797"/>
                      <a:gd name="connsiteX5" fmla="*/ 383732 w 438003"/>
                      <a:gd name="connsiteY5" fmla="*/ 71775 h 353797"/>
                      <a:gd name="connsiteX6" fmla="*/ 373700 w 438003"/>
                      <a:gd name="connsiteY6" fmla="*/ 95993 h 353797"/>
                      <a:gd name="connsiteX7" fmla="*/ 352452 w 438003"/>
                      <a:gd name="connsiteY7" fmla="*/ 104794 h 353797"/>
                      <a:gd name="connsiteX8" fmla="*/ 352668 w 438003"/>
                      <a:gd name="connsiteY8" fmla="*/ 104945 h 353797"/>
                      <a:gd name="connsiteX9" fmla="*/ 355229 w 438003"/>
                      <a:gd name="connsiteY9" fmla="*/ 106736 h 353797"/>
                      <a:gd name="connsiteX10" fmla="*/ 409176 w 438003"/>
                      <a:gd name="connsiteY10" fmla="*/ 161103 h 353797"/>
                      <a:gd name="connsiteX11" fmla="*/ 409797 w 438003"/>
                      <a:gd name="connsiteY11" fmla="*/ 203122 h 353797"/>
                      <a:gd name="connsiteX12" fmla="*/ 403753 w 438003"/>
                      <a:gd name="connsiteY12" fmla="*/ 206439 h 353797"/>
                      <a:gd name="connsiteX13" fmla="*/ 427100 w 438003"/>
                      <a:gd name="connsiteY13" fmla="*/ 231630 h 353797"/>
                      <a:gd name="connsiteX14" fmla="*/ 428149 w 438003"/>
                      <a:gd name="connsiteY14" fmla="*/ 279295 h 353797"/>
                      <a:gd name="connsiteX15" fmla="*/ 407029 w 438003"/>
                      <a:gd name="connsiteY15" fmla="*/ 285290 h 353797"/>
                      <a:gd name="connsiteX16" fmla="*/ 417345 w 438003"/>
                      <a:gd name="connsiteY16" fmla="*/ 303211 h 353797"/>
                      <a:gd name="connsiteX17" fmla="*/ 407649 w 438003"/>
                      <a:gd name="connsiteY17" fmla="*/ 350464 h 353797"/>
                      <a:gd name="connsiteX18" fmla="*/ 395192 w 438003"/>
                      <a:gd name="connsiteY18" fmla="*/ 353775 h 353797"/>
                      <a:gd name="connsiteX19" fmla="*/ 382234 w 438003"/>
                      <a:gd name="connsiteY19" fmla="*/ 351638 h 353797"/>
                      <a:gd name="connsiteX20" fmla="*/ 360835 w 438003"/>
                      <a:gd name="connsiteY20" fmla="*/ 333241 h 353797"/>
                      <a:gd name="connsiteX21" fmla="*/ 349969 w 438003"/>
                      <a:gd name="connsiteY21" fmla="*/ 314367 h 353797"/>
                      <a:gd name="connsiteX22" fmla="*/ 335325 w 438003"/>
                      <a:gd name="connsiteY22" fmla="*/ 343031 h 353797"/>
                      <a:gd name="connsiteX23" fmla="*/ 322869 w 438003"/>
                      <a:gd name="connsiteY23" fmla="*/ 346342 h 353797"/>
                      <a:gd name="connsiteX24" fmla="*/ 309910 w 438003"/>
                      <a:gd name="connsiteY24" fmla="*/ 344205 h 353797"/>
                      <a:gd name="connsiteX25" fmla="*/ 288511 w 438003"/>
                      <a:gd name="connsiteY25" fmla="*/ 325808 h 353797"/>
                      <a:gd name="connsiteX26" fmla="*/ 247266 w 438003"/>
                      <a:gd name="connsiteY26" fmla="*/ 254165 h 353797"/>
                      <a:gd name="connsiteX27" fmla="*/ 192266 w 438003"/>
                      <a:gd name="connsiteY27" fmla="*/ 209502 h 353797"/>
                      <a:gd name="connsiteX28" fmla="*/ 186589 w 438003"/>
                      <a:gd name="connsiteY28" fmla="*/ 207227 h 353797"/>
                      <a:gd name="connsiteX29" fmla="*/ 99321 w 438003"/>
                      <a:gd name="connsiteY29" fmla="*/ 172255 h 353797"/>
                      <a:gd name="connsiteX30" fmla="*/ 48385 w 438003"/>
                      <a:gd name="connsiteY30" fmla="*/ 151844 h 353797"/>
                      <a:gd name="connsiteX31" fmla="*/ 8146 w 438003"/>
                      <a:gd name="connsiteY31" fmla="*/ 48401 h 353797"/>
                      <a:gd name="connsiteX32" fmla="*/ 88133 w 438003"/>
                      <a:gd name="connsiteY32" fmla="*/ 0 h 353797"/>
                      <a:gd name="connsiteX0" fmla="*/ 39833 w 389703"/>
                      <a:gd name="connsiteY0" fmla="*/ 0 h 353797"/>
                      <a:gd name="connsiteX1" fmla="*/ 72414 w 389703"/>
                      <a:gd name="connsiteY1" fmla="*/ 6195 h 353797"/>
                      <a:gd name="connsiteX2" fmla="*/ 158897 w 389703"/>
                      <a:gd name="connsiteY2" fmla="*/ 40851 h 353797"/>
                      <a:gd name="connsiteX3" fmla="*/ 166928 w 389703"/>
                      <a:gd name="connsiteY3" fmla="*/ 37525 h 353797"/>
                      <a:gd name="connsiteX4" fmla="*/ 301182 w 389703"/>
                      <a:gd name="connsiteY4" fmla="*/ 37525 h 353797"/>
                      <a:gd name="connsiteX5" fmla="*/ 335432 w 389703"/>
                      <a:gd name="connsiteY5" fmla="*/ 71775 h 353797"/>
                      <a:gd name="connsiteX6" fmla="*/ 325400 w 389703"/>
                      <a:gd name="connsiteY6" fmla="*/ 95993 h 353797"/>
                      <a:gd name="connsiteX7" fmla="*/ 304152 w 389703"/>
                      <a:gd name="connsiteY7" fmla="*/ 104794 h 353797"/>
                      <a:gd name="connsiteX8" fmla="*/ 304368 w 389703"/>
                      <a:gd name="connsiteY8" fmla="*/ 104945 h 353797"/>
                      <a:gd name="connsiteX9" fmla="*/ 306929 w 389703"/>
                      <a:gd name="connsiteY9" fmla="*/ 106736 h 353797"/>
                      <a:gd name="connsiteX10" fmla="*/ 360876 w 389703"/>
                      <a:gd name="connsiteY10" fmla="*/ 161103 h 353797"/>
                      <a:gd name="connsiteX11" fmla="*/ 361497 w 389703"/>
                      <a:gd name="connsiteY11" fmla="*/ 203122 h 353797"/>
                      <a:gd name="connsiteX12" fmla="*/ 355453 w 389703"/>
                      <a:gd name="connsiteY12" fmla="*/ 206439 h 353797"/>
                      <a:gd name="connsiteX13" fmla="*/ 378800 w 389703"/>
                      <a:gd name="connsiteY13" fmla="*/ 231630 h 353797"/>
                      <a:gd name="connsiteX14" fmla="*/ 379849 w 389703"/>
                      <a:gd name="connsiteY14" fmla="*/ 279295 h 353797"/>
                      <a:gd name="connsiteX15" fmla="*/ 358729 w 389703"/>
                      <a:gd name="connsiteY15" fmla="*/ 285290 h 353797"/>
                      <a:gd name="connsiteX16" fmla="*/ 369045 w 389703"/>
                      <a:gd name="connsiteY16" fmla="*/ 303211 h 353797"/>
                      <a:gd name="connsiteX17" fmla="*/ 359349 w 389703"/>
                      <a:gd name="connsiteY17" fmla="*/ 350464 h 353797"/>
                      <a:gd name="connsiteX18" fmla="*/ 346892 w 389703"/>
                      <a:gd name="connsiteY18" fmla="*/ 353775 h 353797"/>
                      <a:gd name="connsiteX19" fmla="*/ 333934 w 389703"/>
                      <a:gd name="connsiteY19" fmla="*/ 351638 h 353797"/>
                      <a:gd name="connsiteX20" fmla="*/ 312535 w 389703"/>
                      <a:gd name="connsiteY20" fmla="*/ 333241 h 353797"/>
                      <a:gd name="connsiteX21" fmla="*/ 301669 w 389703"/>
                      <a:gd name="connsiteY21" fmla="*/ 314367 h 353797"/>
                      <a:gd name="connsiteX22" fmla="*/ 287025 w 389703"/>
                      <a:gd name="connsiteY22" fmla="*/ 343031 h 353797"/>
                      <a:gd name="connsiteX23" fmla="*/ 274569 w 389703"/>
                      <a:gd name="connsiteY23" fmla="*/ 346342 h 353797"/>
                      <a:gd name="connsiteX24" fmla="*/ 261610 w 389703"/>
                      <a:gd name="connsiteY24" fmla="*/ 344205 h 353797"/>
                      <a:gd name="connsiteX25" fmla="*/ 240211 w 389703"/>
                      <a:gd name="connsiteY25" fmla="*/ 325808 h 353797"/>
                      <a:gd name="connsiteX26" fmla="*/ 198966 w 389703"/>
                      <a:gd name="connsiteY26" fmla="*/ 254165 h 353797"/>
                      <a:gd name="connsiteX27" fmla="*/ 143966 w 389703"/>
                      <a:gd name="connsiteY27" fmla="*/ 209502 h 353797"/>
                      <a:gd name="connsiteX28" fmla="*/ 138289 w 389703"/>
                      <a:gd name="connsiteY28" fmla="*/ 207227 h 353797"/>
                      <a:gd name="connsiteX29" fmla="*/ 51021 w 389703"/>
                      <a:gd name="connsiteY29" fmla="*/ 172255 h 353797"/>
                      <a:gd name="connsiteX30" fmla="*/ 85 w 389703"/>
                      <a:gd name="connsiteY30" fmla="*/ 151844 h 353797"/>
                      <a:gd name="connsiteX31" fmla="*/ 39833 w 389703"/>
                      <a:gd name="connsiteY31" fmla="*/ 0 h 353797"/>
                      <a:gd name="connsiteX0" fmla="*/ 0 w 389618"/>
                      <a:gd name="connsiteY0" fmla="*/ 145649 h 347602"/>
                      <a:gd name="connsiteX1" fmla="*/ 72329 w 389618"/>
                      <a:gd name="connsiteY1" fmla="*/ 0 h 347602"/>
                      <a:gd name="connsiteX2" fmla="*/ 158812 w 389618"/>
                      <a:gd name="connsiteY2" fmla="*/ 34656 h 347602"/>
                      <a:gd name="connsiteX3" fmla="*/ 166843 w 389618"/>
                      <a:gd name="connsiteY3" fmla="*/ 31330 h 347602"/>
                      <a:gd name="connsiteX4" fmla="*/ 301097 w 389618"/>
                      <a:gd name="connsiteY4" fmla="*/ 31330 h 347602"/>
                      <a:gd name="connsiteX5" fmla="*/ 335347 w 389618"/>
                      <a:gd name="connsiteY5" fmla="*/ 65580 h 347602"/>
                      <a:gd name="connsiteX6" fmla="*/ 325315 w 389618"/>
                      <a:gd name="connsiteY6" fmla="*/ 89798 h 347602"/>
                      <a:gd name="connsiteX7" fmla="*/ 304067 w 389618"/>
                      <a:gd name="connsiteY7" fmla="*/ 98599 h 347602"/>
                      <a:gd name="connsiteX8" fmla="*/ 304283 w 389618"/>
                      <a:gd name="connsiteY8" fmla="*/ 98750 h 347602"/>
                      <a:gd name="connsiteX9" fmla="*/ 306844 w 389618"/>
                      <a:gd name="connsiteY9" fmla="*/ 100541 h 347602"/>
                      <a:gd name="connsiteX10" fmla="*/ 360791 w 389618"/>
                      <a:gd name="connsiteY10" fmla="*/ 154908 h 347602"/>
                      <a:gd name="connsiteX11" fmla="*/ 361412 w 389618"/>
                      <a:gd name="connsiteY11" fmla="*/ 196927 h 347602"/>
                      <a:gd name="connsiteX12" fmla="*/ 355368 w 389618"/>
                      <a:gd name="connsiteY12" fmla="*/ 200244 h 347602"/>
                      <a:gd name="connsiteX13" fmla="*/ 378715 w 389618"/>
                      <a:gd name="connsiteY13" fmla="*/ 225435 h 347602"/>
                      <a:gd name="connsiteX14" fmla="*/ 379764 w 389618"/>
                      <a:gd name="connsiteY14" fmla="*/ 273100 h 347602"/>
                      <a:gd name="connsiteX15" fmla="*/ 358644 w 389618"/>
                      <a:gd name="connsiteY15" fmla="*/ 279095 h 347602"/>
                      <a:gd name="connsiteX16" fmla="*/ 368960 w 389618"/>
                      <a:gd name="connsiteY16" fmla="*/ 297016 h 347602"/>
                      <a:gd name="connsiteX17" fmla="*/ 359264 w 389618"/>
                      <a:gd name="connsiteY17" fmla="*/ 344269 h 347602"/>
                      <a:gd name="connsiteX18" fmla="*/ 346807 w 389618"/>
                      <a:gd name="connsiteY18" fmla="*/ 347580 h 347602"/>
                      <a:gd name="connsiteX19" fmla="*/ 333849 w 389618"/>
                      <a:gd name="connsiteY19" fmla="*/ 345443 h 347602"/>
                      <a:gd name="connsiteX20" fmla="*/ 312450 w 389618"/>
                      <a:gd name="connsiteY20" fmla="*/ 327046 h 347602"/>
                      <a:gd name="connsiteX21" fmla="*/ 301584 w 389618"/>
                      <a:gd name="connsiteY21" fmla="*/ 308172 h 347602"/>
                      <a:gd name="connsiteX22" fmla="*/ 286940 w 389618"/>
                      <a:gd name="connsiteY22" fmla="*/ 336836 h 347602"/>
                      <a:gd name="connsiteX23" fmla="*/ 274484 w 389618"/>
                      <a:gd name="connsiteY23" fmla="*/ 340147 h 347602"/>
                      <a:gd name="connsiteX24" fmla="*/ 261525 w 389618"/>
                      <a:gd name="connsiteY24" fmla="*/ 338010 h 347602"/>
                      <a:gd name="connsiteX25" fmla="*/ 240126 w 389618"/>
                      <a:gd name="connsiteY25" fmla="*/ 319613 h 347602"/>
                      <a:gd name="connsiteX26" fmla="*/ 198881 w 389618"/>
                      <a:gd name="connsiteY26" fmla="*/ 247970 h 347602"/>
                      <a:gd name="connsiteX27" fmla="*/ 143881 w 389618"/>
                      <a:gd name="connsiteY27" fmla="*/ 203307 h 347602"/>
                      <a:gd name="connsiteX28" fmla="*/ 138204 w 389618"/>
                      <a:gd name="connsiteY28" fmla="*/ 201032 h 347602"/>
                      <a:gd name="connsiteX29" fmla="*/ 50936 w 389618"/>
                      <a:gd name="connsiteY29" fmla="*/ 166060 h 347602"/>
                      <a:gd name="connsiteX30" fmla="*/ 0 w 389618"/>
                      <a:gd name="connsiteY30" fmla="*/ 145649 h 347602"/>
                      <a:gd name="connsiteX0" fmla="*/ 0 w 397012"/>
                      <a:gd name="connsiteY0" fmla="*/ 17837 h 347602"/>
                      <a:gd name="connsiteX1" fmla="*/ 79723 w 397012"/>
                      <a:gd name="connsiteY1" fmla="*/ 0 h 347602"/>
                      <a:gd name="connsiteX2" fmla="*/ 166206 w 397012"/>
                      <a:gd name="connsiteY2" fmla="*/ 34656 h 347602"/>
                      <a:gd name="connsiteX3" fmla="*/ 174237 w 397012"/>
                      <a:gd name="connsiteY3" fmla="*/ 31330 h 347602"/>
                      <a:gd name="connsiteX4" fmla="*/ 308491 w 397012"/>
                      <a:gd name="connsiteY4" fmla="*/ 31330 h 347602"/>
                      <a:gd name="connsiteX5" fmla="*/ 342741 w 397012"/>
                      <a:gd name="connsiteY5" fmla="*/ 65580 h 347602"/>
                      <a:gd name="connsiteX6" fmla="*/ 332709 w 397012"/>
                      <a:gd name="connsiteY6" fmla="*/ 89798 h 347602"/>
                      <a:gd name="connsiteX7" fmla="*/ 311461 w 397012"/>
                      <a:gd name="connsiteY7" fmla="*/ 98599 h 347602"/>
                      <a:gd name="connsiteX8" fmla="*/ 311677 w 397012"/>
                      <a:gd name="connsiteY8" fmla="*/ 98750 h 347602"/>
                      <a:gd name="connsiteX9" fmla="*/ 314238 w 397012"/>
                      <a:gd name="connsiteY9" fmla="*/ 100541 h 347602"/>
                      <a:gd name="connsiteX10" fmla="*/ 368185 w 397012"/>
                      <a:gd name="connsiteY10" fmla="*/ 154908 h 347602"/>
                      <a:gd name="connsiteX11" fmla="*/ 368806 w 397012"/>
                      <a:gd name="connsiteY11" fmla="*/ 196927 h 347602"/>
                      <a:gd name="connsiteX12" fmla="*/ 362762 w 397012"/>
                      <a:gd name="connsiteY12" fmla="*/ 200244 h 347602"/>
                      <a:gd name="connsiteX13" fmla="*/ 386109 w 397012"/>
                      <a:gd name="connsiteY13" fmla="*/ 225435 h 347602"/>
                      <a:gd name="connsiteX14" fmla="*/ 387158 w 397012"/>
                      <a:gd name="connsiteY14" fmla="*/ 273100 h 347602"/>
                      <a:gd name="connsiteX15" fmla="*/ 366038 w 397012"/>
                      <a:gd name="connsiteY15" fmla="*/ 279095 h 347602"/>
                      <a:gd name="connsiteX16" fmla="*/ 376354 w 397012"/>
                      <a:gd name="connsiteY16" fmla="*/ 297016 h 347602"/>
                      <a:gd name="connsiteX17" fmla="*/ 366658 w 397012"/>
                      <a:gd name="connsiteY17" fmla="*/ 344269 h 347602"/>
                      <a:gd name="connsiteX18" fmla="*/ 354201 w 397012"/>
                      <a:gd name="connsiteY18" fmla="*/ 347580 h 347602"/>
                      <a:gd name="connsiteX19" fmla="*/ 341243 w 397012"/>
                      <a:gd name="connsiteY19" fmla="*/ 345443 h 347602"/>
                      <a:gd name="connsiteX20" fmla="*/ 319844 w 397012"/>
                      <a:gd name="connsiteY20" fmla="*/ 327046 h 347602"/>
                      <a:gd name="connsiteX21" fmla="*/ 308978 w 397012"/>
                      <a:gd name="connsiteY21" fmla="*/ 308172 h 347602"/>
                      <a:gd name="connsiteX22" fmla="*/ 294334 w 397012"/>
                      <a:gd name="connsiteY22" fmla="*/ 336836 h 347602"/>
                      <a:gd name="connsiteX23" fmla="*/ 281878 w 397012"/>
                      <a:gd name="connsiteY23" fmla="*/ 340147 h 347602"/>
                      <a:gd name="connsiteX24" fmla="*/ 268919 w 397012"/>
                      <a:gd name="connsiteY24" fmla="*/ 338010 h 347602"/>
                      <a:gd name="connsiteX25" fmla="*/ 247520 w 397012"/>
                      <a:gd name="connsiteY25" fmla="*/ 319613 h 347602"/>
                      <a:gd name="connsiteX26" fmla="*/ 206275 w 397012"/>
                      <a:gd name="connsiteY26" fmla="*/ 247970 h 347602"/>
                      <a:gd name="connsiteX27" fmla="*/ 151275 w 397012"/>
                      <a:gd name="connsiteY27" fmla="*/ 203307 h 347602"/>
                      <a:gd name="connsiteX28" fmla="*/ 145598 w 397012"/>
                      <a:gd name="connsiteY28" fmla="*/ 201032 h 347602"/>
                      <a:gd name="connsiteX29" fmla="*/ 58330 w 397012"/>
                      <a:gd name="connsiteY29" fmla="*/ 166060 h 347602"/>
                      <a:gd name="connsiteX30" fmla="*/ 0 w 397012"/>
                      <a:gd name="connsiteY30" fmla="*/ 17837 h 347602"/>
                      <a:gd name="connsiteX0" fmla="*/ 2865 w 399877"/>
                      <a:gd name="connsiteY0" fmla="*/ 17837 h 347602"/>
                      <a:gd name="connsiteX1" fmla="*/ 82588 w 399877"/>
                      <a:gd name="connsiteY1" fmla="*/ 0 h 347602"/>
                      <a:gd name="connsiteX2" fmla="*/ 169071 w 399877"/>
                      <a:gd name="connsiteY2" fmla="*/ 34656 h 347602"/>
                      <a:gd name="connsiteX3" fmla="*/ 177102 w 399877"/>
                      <a:gd name="connsiteY3" fmla="*/ 31330 h 347602"/>
                      <a:gd name="connsiteX4" fmla="*/ 311356 w 399877"/>
                      <a:gd name="connsiteY4" fmla="*/ 31330 h 347602"/>
                      <a:gd name="connsiteX5" fmla="*/ 345606 w 399877"/>
                      <a:gd name="connsiteY5" fmla="*/ 65580 h 347602"/>
                      <a:gd name="connsiteX6" fmla="*/ 335574 w 399877"/>
                      <a:gd name="connsiteY6" fmla="*/ 89798 h 347602"/>
                      <a:gd name="connsiteX7" fmla="*/ 314326 w 399877"/>
                      <a:gd name="connsiteY7" fmla="*/ 98599 h 347602"/>
                      <a:gd name="connsiteX8" fmla="*/ 314542 w 399877"/>
                      <a:gd name="connsiteY8" fmla="*/ 98750 h 347602"/>
                      <a:gd name="connsiteX9" fmla="*/ 317103 w 399877"/>
                      <a:gd name="connsiteY9" fmla="*/ 100541 h 347602"/>
                      <a:gd name="connsiteX10" fmla="*/ 371050 w 399877"/>
                      <a:gd name="connsiteY10" fmla="*/ 154908 h 347602"/>
                      <a:gd name="connsiteX11" fmla="*/ 371671 w 399877"/>
                      <a:gd name="connsiteY11" fmla="*/ 196927 h 347602"/>
                      <a:gd name="connsiteX12" fmla="*/ 365627 w 399877"/>
                      <a:gd name="connsiteY12" fmla="*/ 200244 h 347602"/>
                      <a:gd name="connsiteX13" fmla="*/ 388974 w 399877"/>
                      <a:gd name="connsiteY13" fmla="*/ 225435 h 347602"/>
                      <a:gd name="connsiteX14" fmla="*/ 390023 w 399877"/>
                      <a:gd name="connsiteY14" fmla="*/ 273100 h 347602"/>
                      <a:gd name="connsiteX15" fmla="*/ 368903 w 399877"/>
                      <a:gd name="connsiteY15" fmla="*/ 279095 h 347602"/>
                      <a:gd name="connsiteX16" fmla="*/ 379219 w 399877"/>
                      <a:gd name="connsiteY16" fmla="*/ 297016 h 347602"/>
                      <a:gd name="connsiteX17" fmla="*/ 369523 w 399877"/>
                      <a:gd name="connsiteY17" fmla="*/ 344269 h 347602"/>
                      <a:gd name="connsiteX18" fmla="*/ 357066 w 399877"/>
                      <a:gd name="connsiteY18" fmla="*/ 347580 h 347602"/>
                      <a:gd name="connsiteX19" fmla="*/ 344108 w 399877"/>
                      <a:gd name="connsiteY19" fmla="*/ 345443 h 347602"/>
                      <a:gd name="connsiteX20" fmla="*/ 322709 w 399877"/>
                      <a:gd name="connsiteY20" fmla="*/ 327046 h 347602"/>
                      <a:gd name="connsiteX21" fmla="*/ 311843 w 399877"/>
                      <a:gd name="connsiteY21" fmla="*/ 308172 h 347602"/>
                      <a:gd name="connsiteX22" fmla="*/ 297199 w 399877"/>
                      <a:gd name="connsiteY22" fmla="*/ 336836 h 347602"/>
                      <a:gd name="connsiteX23" fmla="*/ 284743 w 399877"/>
                      <a:gd name="connsiteY23" fmla="*/ 340147 h 347602"/>
                      <a:gd name="connsiteX24" fmla="*/ 271784 w 399877"/>
                      <a:gd name="connsiteY24" fmla="*/ 338010 h 347602"/>
                      <a:gd name="connsiteX25" fmla="*/ 250385 w 399877"/>
                      <a:gd name="connsiteY25" fmla="*/ 319613 h 347602"/>
                      <a:gd name="connsiteX26" fmla="*/ 209140 w 399877"/>
                      <a:gd name="connsiteY26" fmla="*/ 247970 h 347602"/>
                      <a:gd name="connsiteX27" fmla="*/ 154140 w 399877"/>
                      <a:gd name="connsiteY27" fmla="*/ 203307 h 347602"/>
                      <a:gd name="connsiteX28" fmla="*/ 148463 w 399877"/>
                      <a:gd name="connsiteY28" fmla="*/ 201032 h 347602"/>
                      <a:gd name="connsiteX29" fmla="*/ 61195 w 399877"/>
                      <a:gd name="connsiteY29" fmla="*/ 166060 h 347602"/>
                      <a:gd name="connsiteX30" fmla="*/ 2865 w 399877"/>
                      <a:gd name="connsiteY30" fmla="*/ 17837 h 347602"/>
                      <a:gd name="connsiteX0" fmla="*/ 2865 w 399877"/>
                      <a:gd name="connsiteY0" fmla="*/ 117319 h 447084"/>
                      <a:gd name="connsiteX1" fmla="*/ 57932 w 399877"/>
                      <a:gd name="connsiteY1" fmla="*/ 0 h 447084"/>
                      <a:gd name="connsiteX2" fmla="*/ 169071 w 399877"/>
                      <a:gd name="connsiteY2" fmla="*/ 134138 h 447084"/>
                      <a:gd name="connsiteX3" fmla="*/ 177102 w 399877"/>
                      <a:gd name="connsiteY3" fmla="*/ 130812 h 447084"/>
                      <a:gd name="connsiteX4" fmla="*/ 311356 w 399877"/>
                      <a:gd name="connsiteY4" fmla="*/ 130812 h 447084"/>
                      <a:gd name="connsiteX5" fmla="*/ 345606 w 399877"/>
                      <a:gd name="connsiteY5" fmla="*/ 165062 h 447084"/>
                      <a:gd name="connsiteX6" fmla="*/ 335574 w 399877"/>
                      <a:gd name="connsiteY6" fmla="*/ 189280 h 447084"/>
                      <a:gd name="connsiteX7" fmla="*/ 314326 w 399877"/>
                      <a:gd name="connsiteY7" fmla="*/ 198081 h 447084"/>
                      <a:gd name="connsiteX8" fmla="*/ 314542 w 399877"/>
                      <a:gd name="connsiteY8" fmla="*/ 198232 h 447084"/>
                      <a:gd name="connsiteX9" fmla="*/ 317103 w 399877"/>
                      <a:gd name="connsiteY9" fmla="*/ 200023 h 447084"/>
                      <a:gd name="connsiteX10" fmla="*/ 371050 w 399877"/>
                      <a:gd name="connsiteY10" fmla="*/ 254390 h 447084"/>
                      <a:gd name="connsiteX11" fmla="*/ 371671 w 399877"/>
                      <a:gd name="connsiteY11" fmla="*/ 296409 h 447084"/>
                      <a:gd name="connsiteX12" fmla="*/ 365627 w 399877"/>
                      <a:gd name="connsiteY12" fmla="*/ 299726 h 447084"/>
                      <a:gd name="connsiteX13" fmla="*/ 388974 w 399877"/>
                      <a:gd name="connsiteY13" fmla="*/ 324917 h 447084"/>
                      <a:gd name="connsiteX14" fmla="*/ 390023 w 399877"/>
                      <a:gd name="connsiteY14" fmla="*/ 372582 h 447084"/>
                      <a:gd name="connsiteX15" fmla="*/ 368903 w 399877"/>
                      <a:gd name="connsiteY15" fmla="*/ 378577 h 447084"/>
                      <a:gd name="connsiteX16" fmla="*/ 379219 w 399877"/>
                      <a:gd name="connsiteY16" fmla="*/ 396498 h 447084"/>
                      <a:gd name="connsiteX17" fmla="*/ 369523 w 399877"/>
                      <a:gd name="connsiteY17" fmla="*/ 443751 h 447084"/>
                      <a:gd name="connsiteX18" fmla="*/ 357066 w 399877"/>
                      <a:gd name="connsiteY18" fmla="*/ 447062 h 447084"/>
                      <a:gd name="connsiteX19" fmla="*/ 344108 w 399877"/>
                      <a:gd name="connsiteY19" fmla="*/ 444925 h 447084"/>
                      <a:gd name="connsiteX20" fmla="*/ 322709 w 399877"/>
                      <a:gd name="connsiteY20" fmla="*/ 426528 h 447084"/>
                      <a:gd name="connsiteX21" fmla="*/ 311843 w 399877"/>
                      <a:gd name="connsiteY21" fmla="*/ 407654 h 447084"/>
                      <a:gd name="connsiteX22" fmla="*/ 297199 w 399877"/>
                      <a:gd name="connsiteY22" fmla="*/ 436318 h 447084"/>
                      <a:gd name="connsiteX23" fmla="*/ 284743 w 399877"/>
                      <a:gd name="connsiteY23" fmla="*/ 439629 h 447084"/>
                      <a:gd name="connsiteX24" fmla="*/ 271784 w 399877"/>
                      <a:gd name="connsiteY24" fmla="*/ 437492 h 447084"/>
                      <a:gd name="connsiteX25" fmla="*/ 250385 w 399877"/>
                      <a:gd name="connsiteY25" fmla="*/ 419095 h 447084"/>
                      <a:gd name="connsiteX26" fmla="*/ 209140 w 399877"/>
                      <a:gd name="connsiteY26" fmla="*/ 347452 h 447084"/>
                      <a:gd name="connsiteX27" fmla="*/ 154140 w 399877"/>
                      <a:gd name="connsiteY27" fmla="*/ 302789 h 447084"/>
                      <a:gd name="connsiteX28" fmla="*/ 148463 w 399877"/>
                      <a:gd name="connsiteY28" fmla="*/ 300514 h 447084"/>
                      <a:gd name="connsiteX29" fmla="*/ 61195 w 399877"/>
                      <a:gd name="connsiteY29" fmla="*/ 265542 h 447084"/>
                      <a:gd name="connsiteX30" fmla="*/ 2865 w 399877"/>
                      <a:gd name="connsiteY30" fmla="*/ 117319 h 447084"/>
                      <a:gd name="connsiteX0" fmla="*/ 2865 w 399877"/>
                      <a:gd name="connsiteY0" fmla="*/ 117319 h 447084"/>
                      <a:gd name="connsiteX1" fmla="*/ 57932 w 399877"/>
                      <a:gd name="connsiteY1" fmla="*/ 0 h 447084"/>
                      <a:gd name="connsiteX2" fmla="*/ 169071 w 399877"/>
                      <a:gd name="connsiteY2" fmla="*/ 134138 h 447084"/>
                      <a:gd name="connsiteX3" fmla="*/ 177102 w 399877"/>
                      <a:gd name="connsiteY3" fmla="*/ 130812 h 447084"/>
                      <a:gd name="connsiteX4" fmla="*/ 311356 w 399877"/>
                      <a:gd name="connsiteY4" fmla="*/ 130812 h 447084"/>
                      <a:gd name="connsiteX5" fmla="*/ 345606 w 399877"/>
                      <a:gd name="connsiteY5" fmla="*/ 165062 h 447084"/>
                      <a:gd name="connsiteX6" fmla="*/ 335574 w 399877"/>
                      <a:gd name="connsiteY6" fmla="*/ 189280 h 447084"/>
                      <a:gd name="connsiteX7" fmla="*/ 314326 w 399877"/>
                      <a:gd name="connsiteY7" fmla="*/ 198081 h 447084"/>
                      <a:gd name="connsiteX8" fmla="*/ 314542 w 399877"/>
                      <a:gd name="connsiteY8" fmla="*/ 198232 h 447084"/>
                      <a:gd name="connsiteX9" fmla="*/ 317103 w 399877"/>
                      <a:gd name="connsiteY9" fmla="*/ 200023 h 447084"/>
                      <a:gd name="connsiteX10" fmla="*/ 371050 w 399877"/>
                      <a:gd name="connsiteY10" fmla="*/ 254390 h 447084"/>
                      <a:gd name="connsiteX11" fmla="*/ 371671 w 399877"/>
                      <a:gd name="connsiteY11" fmla="*/ 296409 h 447084"/>
                      <a:gd name="connsiteX12" fmla="*/ 365627 w 399877"/>
                      <a:gd name="connsiteY12" fmla="*/ 299726 h 447084"/>
                      <a:gd name="connsiteX13" fmla="*/ 388974 w 399877"/>
                      <a:gd name="connsiteY13" fmla="*/ 324917 h 447084"/>
                      <a:gd name="connsiteX14" fmla="*/ 390023 w 399877"/>
                      <a:gd name="connsiteY14" fmla="*/ 372582 h 447084"/>
                      <a:gd name="connsiteX15" fmla="*/ 368903 w 399877"/>
                      <a:gd name="connsiteY15" fmla="*/ 378577 h 447084"/>
                      <a:gd name="connsiteX16" fmla="*/ 379219 w 399877"/>
                      <a:gd name="connsiteY16" fmla="*/ 396498 h 447084"/>
                      <a:gd name="connsiteX17" fmla="*/ 369523 w 399877"/>
                      <a:gd name="connsiteY17" fmla="*/ 443751 h 447084"/>
                      <a:gd name="connsiteX18" fmla="*/ 357066 w 399877"/>
                      <a:gd name="connsiteY18" fmla="*/ 447062 h 447084"/>
                      <a:gd name="connsiteX19" fmla="*/ 344108 w 399877"/>
                      <a:gd name="connsiteY19" fmla="*/ 444925 h 447084"/>
                      <a:gd name="connsiteX20" fmla="*/ 322709 w 399877"/>
                      <a:gd name="connsiteY20" fmla="*/ 426528 h 447084"/>
                      <a:gd name="connsiteX21" fmla="*/ 311843 w 399877"/>
                      <a:gd name="connsiteY21" fmla="*/ 407654 h 447084"/>
                      <a:gd name="connsiteX22" fmla="*/ 297199 w 399877"/>
                      <a:gd name="connsiteY22" fmla="*/ 436318 h 447084"/>
                      <a:gd name="connsiteX23" fmla="*/ 284743 w 399877"/>
                      <a:gd name="connsiteY23" fmla="*/ 439629 h 447084"/>
                      <a:gd name="connsiteX24" fmla="*/ 271784 w 399877"/>
                      <a:gd name="connsiteY24" fmla="*/ 437492 h 447084"/>
                      <a:gd name="connsiteX25" fmla="*/ 250385 w 399877"/>
                      <a:gd name="connsiteY25" fmla="*/ 419095 h 447084"/>
                      <a:gd name="connsiteX26" fmla="*/ 209140 w 399877"/>
                      <a:gd name="connsiteY26" fmla="*/ 347452 h 447084"/>
                      <a:gd name="connsiteX27" fmla="*/ 154140 w 399877"/>
                      <a:gd name="connsiteY27" fmla="*/ 302789 h 447084"/>
                      <a:gd name="connsiteX28" fmla="*/ 148463 w 399877"/>
                      <a:gd name="connsiteY28" fmla="*/ 300514 h 447084"/>
                      <a:gd name="connsiteX29" fmla="*/ 61195 w 399877"/>
                      <a:gd name="connsiteY29" fmla="*/ 265542 h 447084"/>
                      <a:gd name="connsiteX30" fmla="*/ 2865 w 399877"/>
                      <a:gd name="connsiteY30" fmla="*/ 117319 h 447084"/>
                      <a:gd name="connsiteX0" fmla="*/ 2865 w 399877"/>
                      <a:gd name="connsiteY0" fmla="*/ 117319 h 447084"/>
                      <a:gd name="connsiteX1" fmla="*/ 57932 w 399877"/>
                      <a:gd name="connsiteY1" fmla="*/ 0 h 447084"/>
                      <a:gd name="connsiteX2" fmla="*/ 169071 w 399877"/>
                      <a:gd name="connsiteY2" fmla="*/ 134138 h 447084"/>
                      <a:gd name="connsiteX3" fmla="*/ 311356 w 399877"/>
                      <a:gd name="connsiteY3" fmla="*/ 130812 h 447084"/>
                      <a:gd name="connsiteX4" fmla="*/ 345606 w 399877"/>
                      <a:gd name="connsiteY4" fmla="*/ 165062 h 447084"/>
                      <a:gd name="connsiteX5" fmla="*/ 335574 w 399877"/>
                      <a:gd name="connsiteY5" fmla="*/ 189280 h 447084"/>
                      <a:gd name="connsiteX6" fmla="*/ 314326 w 399877"/>
                      <a:gd name="connsiteY6" fmla="*/ 198081 h 447084"/>
                      <a:gd name="connsiteX7" fmla="*/ 314542 w 399877"/>
                      <a:gd name="connsiteY7" fmla="*/ 198232 h 447084"/>
                      <a:gd name="connsiteX8" fmla="*/ 317103 w 399877"/>
                      <a:gd name="connsiteY8" fmla="*/ 200023 h 447084"/>
                      <a:gd name="connsiteX9" fmla="*/ 371050 w 399877"/>
                      <a:gd name="connsiteY9" fmla="*/ 254390 h 447084"/>
                      <a:gd name="connsiteX10" fmla="*/ 371671 w 399877"/>
                      <a:gd name="connsiteY10" fmla="*/ 296409 h 447084"/>
                      <a:gd name="connsiteX11" fmla="*/ 365627 w 399877"/>
                      <a:gd name="connsiteY11" fmla="*/ 299726 h 447084"/>
                      <a:gd name="connsiteX12" fmla="*/ 388974 w 399877"/>
                      <a:gd name="connsiteY12" fmla="*/ 324917 h 447084"/>
                      <a:gd name="connsiteX13" fmla="*/ 390023 w 399877"/>
                      <a:gd name="connsiteY13" fmla="*/ 372582 h 447084"/>
                      <a:gd name="connsiteX14" fmla="*/ 368903 w 399877"/>
                      <a:gd name="connsiteY14" fmla="*/ 378577 h 447084"/>
                      <a:gd name="connsiteX15" fmla="*/ 379219 w 399877"/>
                      <a:gd name="connsiteY15" fmla="*/ 396498 h 447084"/>
                      <a:gd name="connsiteX16" fmla="*/ 369523 w 399877"/>
                      <a:gd name="connsiteY16" fmla="*/ 443751 h 447084"/>
                      <a:gd name="connsiteX17" fmla="*/ 357066 w 399877"/>
                      <a:gd name="connsiteY17" fmla="*/ 447062 h 447084"/>
                      <a:gd name="connsiteX18" fmla="*/ 344108 w 399877"/>
                      <a:gd name="connsiteY18" fmla="*/ 444925 h 447084"/>
                      <a:gd name="connsiteX19" fmla="*/ 322709 w 399877"/>
                      <a:gd name="connsiteY19" fmla="*/ 426528 h 447084"/>
                      <a:gd name="connsiteX20" fmla="*/ 311843 w 399877"/>
                      <a:gd name="connsiteY20" fmla="*/ 407654 h 447084"/>
                      <a:gd name="connsiteX21" fmla="*/ 297199 w 399877"/>
                      <a:gd name="connsiteY21" fmla="*/ 436318 h 447084"/>
                      <a:gd name="connsiteX22" fmla="*/ 284743 w 399877"/>
                      <a:gd name="connsiteY22" fmla="*/ 439629 h 447084"/>
                      <a:gd name="connsiteX23" fmla="*/ 271784 w 399877"/>
                      <a:gd name="connsiteY23" fmla="*/ 437492 h 447084"/>
                      <a:gd name="connsiteX24" fmla="*/ 250385 w 399877"/>
                      <a:gd name="connsiteY24" fmla="*/ 419095 h 447084"/>
                      <a:gd name="connsiteX25" fmla="*/ 209140 w 399877"/>
                      <a:gd name="connsiteY25" fmla="*/ 347452 h 447084"/>
                      <a:gd name="connsiteX26" fmla="*/ 154140 w 399877"/>
                      <a:gd name="connsiteY26" fmla="*/ 302789 h 447084"/>
                      <a:gd name="connsiteX27" fmla="*/ 148463 w 399877"/>
                      <a:gd name="connsiteY27" fmla="*/ 300514 h 447084"/>
                      <a:gd name="connsiteX28" fmla="*/ 61195 w 399877"/>
                      <a:gd name="connsiteY28" fmla="*/ 265542 h 447084"/>
                      <a:gd name="connsiteX29" fmla="*/ 2865 w 399877"/>
                      <a:gd name="connsiteY29" fmla="*/ 117319 h 447084"/>
                      <a:gd name="connsiteX0" fmla="*/ 2865 w 399877"/>
                      <a:gd name="connsiteY0" fmla="*/ 117319 h 447084"/>
                      <a:gd name="connsiteX1" fmla="*/ 57932 w 399877"/>
                      <a:gd name="connsiteY1" fmla="*/ 0 h 447084"/>
                      <a:gd name="connsiteX2" fmla="*/ 232928 w 399877"/>
                      <a:gd name="connsiteY2" fmla="*/ 124561 h 447084"/>
                      <a:gd name="connsiteX3" fmla="*/ 311356 w 399877"/>
                      <a:gd name="connsiteY3" fmla="*/ 130812 h 447084"/>
                      <a:gd name="connsiteX4" fmla="*/ 345606 w 399877"/>
                      <a:gd name="connsiteY4" fmla="*/ 165062 h 447084"/>
                      <a:gd name="connsiteX5" fmla="*/ 335574 w 399877"/>
                      <a:gd name="connsiteY5" fmla="*/ 189280 h 447084"/>
                      <a:gd name="connsiteX6" fmla="*/ 314326 w 399877"/>
                      <a:gd name="connsiteY6" fmla="*/ 198081 h 447084"/>
                      <a:gd name="connsiteX7" fmla="*/ 314542 w 399877"/>
                      <a:gd name="connsiteY7" fmla="*/ 198232 h 447084"/>
                      <a:gd name="connsiteX8" fmla="*/ 317103 w 399877"/>
                      <a:gd name="connsiteY8" fmla="*/ 200023 h 447084"/>
                      <a:gd name="connsiteX9" fmla="*/ 371050 w 399877"/>
                      <a:gd name="connsiteY9" fmla="*/ 254390 h 447084"/>
                      <a:gd name="connsiteX10" fmla="*/ 371671 w 399877"/>
                      <a:gd name="connsiteY10" fmla="*/ 296409 h 447084"/>
                      <a:gd name="connsiteX11" fmla="*/ 365627 w 399877"/>
                      <a:gd name="connsiteY11" fmla="*/ 299726 h 447084"/>
                      <a:gd name="connsiteX12" fmla="*/ 388974 w 399877"/>
                      <a:gd name="connsiteY12" fmla="*/ 324917 h 447084"/>
                      <a:gd name="connsiteX13" fmla="*/ 390023 w 399877"/>
                      <a:gd name="connsiteY13" fmla="*/ 372582 h 447084"/>
                      <a:gd name="connsiteX14" fmla="*/ 368903 w 399877"/>
                      <a:gd name="connsiteY14" fmla="*/ 378577 h 447084"/>
                      <a:gd name="connsiteX15" fmla="*/ 379219 w 399877"/>
                      <a:gd name="connsiteY15" fmla="*/ 396498 h 447084"/>
                      <a:gd name="connsiteX16" fmla="*/ 369523 w 399877"/>
                      <a:gd name="connsiteY16" fmla="*/ 443751 h 447084"/>
                      <a:gd name="connsiteX17" fmla="*/ 357066 w 399877"/>
                      <a:gd name="connsiteY17" fmla="*/ 447062 h 447084"/>
                      <a:gd name="connsiteX18" fmla="*/ 344108 w 399877"/>
                      <a:gd name="connsiteY18" fmla="*/ 444925 h 447084"/>
                      <a:gd name="connsiteX19" fmla="*/ 322709 w 399877"/>
                      <a:gd name="connsiteY19" fmla="*/ 426528 h 447084"/>
                      <a:gd name="connsiteX20" fmla="*/ 311843 w 399877"/>
                      <a:gd name="connsiteY20" fmla="*/ 407654 h 447084"/>
                      <a:gd name="connsiteX21" fmla="*/ 297199 w 399877"/>
                      <a:gd name="connsiteY21" fmla="*/ 436318 h 447084"/>
                      <a:gd name="connsiteX22" fmla="*/ 284743 w 399877"/>
                      <a:gd name="connsiteY22" fmla="*/ 439629 h 447084"/>
                      <a:gd name="connsiteX23" fmla="*/ 271784 w 399877"/>
                      <a:gd name="connsiteY23" fmla="*/ 437492 h 447084"/>
                      <a:gd name="connsiteX24" fmla="*/ 250385 w 399877"/>
                      <a:gd name="connsiteY24" fmla="*/ 419095 h 447084"/>
                      <a:gd name="connsiteX25" fmla="*/ 209140 w 399877"/>
                      <a:gd name="connsiteY25" fmla="*/ 347452 h 447084"/>
                      <a:gd name="connsiteX26" fmla="*/ 154140 w 399877"/>
                      <a:gd name="connsiteY26" fmla="*/ 302789 h 447084"/>
                      <a:gd name="connsiteX27" fmla="*/ 148463 w 399877"/>
                      <a:gd name="connsiteY27" fmla="*/ 300514 h 447084"/>
                      <a:gd name="connsiteX28" fmla="*/ 61195 w 399877"/>
                      <a:gd name="connsiteY28" fmla="*/ 265542 h 447084"/>
                      <a:gd name="connsiteX29" fmla="*/ 2865 w 399877"/>
                      <a:gd name="connsiteY29" fmla="*/ 117319 h 447084"/>
                      <a:gd name="connsiteX0" fmla="*/ 2865 w 399877"/>
                      <a:gd name="connsiteY0" fmla="*/ 117319 h 447084"/>
                      <a:gd name="connsiteX1" fmla="*/ 57932 w 399877"/>
                      <a:gd name="connsiteY1" fmla="*/ 0 h 447084"/>
                      <a:gd name="connsiteX2" fmla="*/ 232928 w 399877"/>
                      <a:gd name="connsiteY2" fmla="*/ 124561 h 447084"/>
                      <a:gd name="connsiteX3" fmla="*/ 311356 w 399877"/>
                      <a:gd name="connsiteY3" fmla="*/ 130812 h 447084"/>
                      <a:gd name="connsiteX4" fmla="*/ 345606 w 399877"/>
                      <a:gd name="connsiteY4" fmla="*/ 165062 h 447084"/>
                      <a:gd name="connsiteX5" fmla="*/ 335574 w 399877"/>
                      <a:gd name="connsiteY5" fmla="*/ 189280 h 447084"/>
                      <a:gd name="connsiteX6" fmla="*/ 314326 w 399877"/>
                      <a:gd name="connsiteY6" fmla="*/ 198081 h 447084"/>
                      <a:gd name="connsiteX7" fmla="*/ 314542 w 399877"/>
                      <a:gd name="connsiteY7" fmla="*/ 198232 h 447084"/>
                      <a:gd name="connsiteX8" fmla="*/ 317103 w 399877"/>
                      <a:gd name="connsiteY8" fmla="*/ 200023 h 447084"/>
                      <a:gd name="connsiteX9" fmla="*/ 371050 w 399877"/>
                      <a:gd name="connsiteY9" fmla="*/ 254390 h 447084"/>
                      <a:gd name="connsiteX10" fmla="*/ 371671 w 399877"/>
                      <a:gd name="connsiteY10" fmla="*/ 296409 h 447084"/>
                      <a:gd name="connsiteX11" fmla="*/ 365627 w 399877"/>
                      <a:gd name="connsiteY11" fmla="*/ 299726 h 447084"/>
                      <a:gd name="connsiteX12" fmla="*/ 388974 w 399877"/>
                      <a:gd name="connsiteY12" fmla="*/ 324917 h 447084"/>
                      <a:gd name="connsiteX13" fmla="*/ 390023 w 399877"/>
                      <a:gd name="connsiteY13" fmla="*/ 372582 h 447084"/>
                      <a:gd name="connsiteX14" fmla="*/ 368903 w 399877"/>
                      <a:gd name="connsiteY14" fmla="*/ 378577 h 447084"/>
                      <a:gd name="connsiteX15" fmla="*/ 379219 w 399877"/>
                      <a:gd name="connsiteY15" fmla="*/ 396498 h 447084"/>
                      <a:gd name="connsiteX16" fmla="*/ 369523 w 399877"/>
                      <a:gd name="connsiteY16" fmla="*/ 443751 h 447084"/>
                      <a:gd name="connsiteX17" fmla="*/ 357066 w 399877"/>
                      <a:gd name="connsiteY17" fmla="*/ 447062 h 447084"/>
                      <a:gd name="connsiteX18" fmla="*/ 344108 w 399877"/>
                      <a:gd name="connsiteY18" fmla="*/ 444925 h 447084"/>
                      <a:gd name="connsiteX19" fmla="*/ 322709 w 399877"/>
                      <a:gd name="connsiteY19" fmla="*/ 426528 h 447084"/>
                      <a:gd name="connsiteX20" fmla="*/ 311843 w 399877"/>
                      <a:gd name="connsiteY20" fmla="*/ 407654 h 447084"/>
                      <a:gd name="connsiteX21" fmla="*/ 297199 w 399877"/>
                      <a:gd name="connsiteY21" fmla="*/ 436318 h 447084"/>
                      <a:gd name="connsiteX22" fmla="*/ 284743 w 399877"/>
                      <a:gd name="connsiteY22" fmla="*/ 439629 h 447084"/>
                      <a:gd name="connsiteX23" fmla="*/ 271784 w 399877"/>
                      <a:gd name="connsiteY23" fmla="*/ 437492 h 447084"/>
                      <a:gd name="connsiteX24" fmla="*/ 250385 w 399877"/>
                      <a:gd name="connsiteY24" fmla="*/ 419095 h 447084"/>
                      <a:gd name="connsiteX25" fmla="*/ 209140 w 399877"/>
                      <a:gd name="connsiteY25" fmla="*/ 347452 h 447084"/>
                      <a:gd name="connsiteX26" fmla="*/ 154140 w 399877"/>
                      <a:gd name="connsiteY26" fmla="*/ 302789 h 447084"/>
                      <a:gd name="connsiteX27" fmla="*/ 148463 w 399877"/>
                      <a:gd name="connsiteY27" fmla="*/ 300514 h 447084"/>
                      <a:gd name="connsiteX28" fmla="*/ 61195 w 399877"/>
                      <a:gd name="connsiteY28" fmla="*/ 265542 h 447084"/>
                      <a:gd name="connsiteX29" fmla="*/ 2865 w 399877"/>
                      <a:gd name="connsiteY29" fmla="*/ 117319 h 447084"/>
                      <a:gd name="connsiteX0" fmla="*/ 2865 w 399877"/>
                      <a:gd name="connsiteY0" fmla="*/ 127539 h 457304"/>
                      <a:gd name="connsiteX1" fmla="*/ 57932 w 399877"/>
                      <a:gd name="connsiteY1" fmla="*/ 10220 h 457304"/>
                      <a:gd name="connsiteX2" fmla="*/ 232928 w 399877"/>
                      <a:gd name="connsiteY2" fmla="*/ 134781 h 457304"/>
                      <a:gd name="connsiteX3" fmla="*/ 311356 w 399877"/>
                      <a:gd name="connsiteY3" fmla="*/ 141032 h 457304"/>
                      <a:gd name="connsiteX4" fmla="*/ 345606 w 399877"/>
                      <a:gd name="connsiteY4" fmla="*/ 175282 h 457304"/>
                      <a:gd name="connsiteX5" fmla="*/ 335574 w 399877"/>
                      <a:gd name="connsiteY5" fmla="*/ 199500 h 457304"/>
                      <a:gd name="connsiteX6" fmla="*/ 314326 w 399877"/>
                      <a:gd name="connsiteY6" fmla="*/ 208301 h 457304"/>
                      <a:gd name="connsiteX7" fmla="*/ 314542 w 399877"/>
                      <a:gd name="connsiteY7" fmla="*/ 208452 h 457304"/>
                      <a:gd name="connsiteX8" fmla="*/ 317103 w 399877"/>
                      <a:gd name="connsiteY8" fmla="*/ 210243 h 457304"/>
                      <a:gd name="connsiteX9" fmla="*/ 371050 w 399877"/>
                      <a:gd name="connsiteY9" fmla="*/ 264610 h 457304"/>
                      <a:gd name="connsiteX10" fmla="*/ 371671 w 399877"/>
                      <a:gd name="connsiteY10" fmla="*/ 306629 h 457304"/>
                      <a:gd name="connsiteX11" fmla="*/ 365627 w 399877"/>
                      <a:gd name="connsiteY11" fmla="*/ 309946 h 457304"/>
                      <a:gd name="connsiteX12" fmla="*/ 388974 w 399877"/>
                      <a:gd name="connsiteY12" fmla="*/ 335137 h 457304"/>
                      <a:gd name="connsiteX13" fmla="*/ 390023 w 399877"/>
                      <a:gd name="connsiteY13" fmla="*/ 382802 h 457304"/>
                      <a:gd name="connsiteX14" fmla="*/ 368903 w 399877"/>
                      <a:gd name="connsiteY14" fmla="*/ 388797 h 457304"/>
                      <a:gd name="connsiteX15" fmla="*/ 379219 w 399877"/>
                      <a:gd name="connsiteY15" fmla="*/ 406718 h 457304"/>
                      <a:gd name="connsiteX16" fmla="*/ 369523 w 399877"/>
                      <a:gd name="connsiteY16" fmla="*/ 453971 h 457304"/>
                      <a:gd name="connsiteX17" fmla="*/ 357066 w 399877"/>
                      <a:gd name="connsiteY17" fmla="*/ 457282 h 457304"/>
                      <a:gd name="connsiteX18" fmla="*/ 344108 w 399877"/>
                      <a:gd name="connsiteY18" fmla="*/ 455145 h 457304"/>
                      <a:gd name="connsiteX19" fmla="*/ 322709 w 399877"/>
                      <a:gd name="connsiteY19" fmla="*/ 436748 h 457304"/>
                      <a:gd name="connsiteX20" fmla="*/ 311843 w 399877"/>
                      <a:gd name="connsiteY20" fmla="*/ 417874 h 457304"/>
                      <a:gd name="connsiteX21" fmla="*/ 297199 w 399877"/>
                      <a:gd name="connsiteY21" fmla="*/ 446538 h 457304"/>
                      <a:gd name="connsiteX22" fmla="*/ 284743 w 399877"/>
                      <a:gd name="connsiteY22" fmla="*/ 449849 h 457304"/>
                      <a:gd name="connsiteX23" fmla="*/ 271784 w 399877"/>
                      <a:gd name="connsiteY23" fmla="*/ 447712 h 457304"/>
                      <a:gd name="connsiteX24" fmla="*/ 250385 w 399877"/>
                      <a:gd name="connsiteY24" fmla="*/ 429315 h 457304"/>
                      <a:gd name="connsiteX25" fmla="*/ 209140 w 399877"/>
                      <a:gd name="connsiteY25" fmla="*/ 357672 h 457304"/>
                      <a:gd name="connsiteX26" fmla="*/ 154140 w 399877"/>
                      <a:gd name="connsiteY26" fmla="*/ 313009 h 457304"/>
                      <a:gd name="connsiteX27" fmla="*/ 148463 w 399877"/>
                      <a:gd name="connsiteY27" fmla="*/ 310734 h 457304"/>
                      <a:gd name="connsiteX28" fmla="*/ 61195 w 399877"/>
                      <a:gd name="connsiteY28" fmla="*/ 275762 h 457304"/>
                      <a:gd name="connsiteX29" fmla="*/ 2865 w 399877"/>
                      <a:gd name="connsiteY29" fmla="*/ 127539 h 457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399877" h="457304">
                        <a:moveTo>
                          <a:pt x="2865" y="127539"/>
                        </a:moveTo>
                        <a:cubicBezTo>
                          <a:pt x="6430" y="99862"/>
                          <a:pt x="31463" y="28719"/>
                          <a:pt x="57932" y="10220"/>
                        </a:cubicBezTo>
                        <a:cubicBezTo>
                          <a:pt x="138647" y="-8372"/>
                          <a:pt x="237140" y="-18251"/>
                          <a:pt x="232928" y="134781"/>
                        </a:cubicBezTo>
                        <a:lnTo>
                          <a:pt x="311356" y="141032"/>
                        </a:lnTo>
                        <a:cubicBezTo>
                          <a:pt x="330272" y="141032"/>
                          <a:pt x="345606" y="156366"/>
                          <a:pt x="345606" y="175282"/>
                        </a:cubicBezTo>
                        <a:cubicBezTo>
                          <a:pt x="345606" y="184740"/>
                          <a:pt x="341772" y="193303"/>
                          <a:pt x="335574" y="199500"/>
                        </a:cubicBezTo>
                        <a:lnTo>
                          <a:pt x="314326" y="208301"/>
                        </a:lnTo>
                        <a:lnTo>
                          <a:pt x="314542" y="208452"/>
                        </a:lnTo>
                        <a:cubicBezTo>
                          <a:pt x="315612" y="208804"/>
                          <a:pt x="316371" y="209504"/>
                          <a:pt x="317103" y="210243"/>
                        </a:cubicBezTo>
                        <a:lnTo>
                          <a:pt x="371050" y="264610"/>
                        </a:lnTo>
                        <a:cubicBezTo>
                          <a:pt x="383553" y="277209"/>
                          <a:pt x="383831" y="296022"/>
                          <a:pt x="371671" y="306629"/>
                        </a:cubicBezTo>
                        <a:lnTo>
                          <a:pt x="365627" y="309946"/>
                        </a:lnTo>
                        <a:lnTo>
                          <a:pt x="388974" y="335137"/>
                        </a:lnTo>
                        <a:cubicBezTo>
                          <a:pt x="403092" y="350368"/>
                          <a:pt x="403561" y="371709"/>
                          <a:pt x="390023" y="382802"/>
                        </a:cubicBezTo>
                        <a:cubicBezTo>
                          <a:pt x="384164" y="387605"/>
                          <a:pt x="376642" y="389699"/>
                          <a:pt x="368903" y="388797"/>
                        </a:cubicBezTo>
                        <a:lnTo>
                          <a:pt x="379219" y="406718"/>
                        </a:lnTo>
                        <a:cubicBezTo>
                          <a:pt x="389468" y="424523"/>
                          <a:pt x="385127" y="445678"/>
                          <a:pt x="369523" y="453971"/>
                        </a:cubicBezTo>
                        <a:cubicBezTo>
                          <a:pt x="365621" y="456044"/>
                          <a:pt x="361386" y="457118"/>
                          <a:pt x="357066" y="457282"/>
                        </a:cubicBezTo>
                        <a:cubicBezTo>
                          <a:pt x="352746" y="457447"/>
                          <a:pt x="348343" y="456704"/>
                          <a:pt x="344108" y="455145"/>
                        </a:cubicBezTo>
                        <a:cubicBezTo>
                          <a:pt x="335636" y="452028"/>
                          <a:pt x="327833" y="445650"/>
                          <a:pt x="322709" y="436748"/>
                        </a:cubicBezTo>
                        <a:lnTo>
                          <a:pt x="311843" y="417874"/>
                        </a:lnTo>
                        <a:cubicBezTo>
                          <a:pt x="312934" y="429901"/>
                          <a:pt x="307539" y="441043"/>
                          <a:pt x="297199" y="446538"/>
                        </a:cubicBezTo>
                        <a:cubicBezTo>
                          <a:pt x="293298" y="448611"/>
                          <a:pt x="289062" y="449684"/>
                          <a:pt x="284743" y="449849"/>
                        </a:cubicBezTo>
                        <a:cubicBezTo>
                          <a:pt x="280424" y="450014"/>
                          <a:pt x="276019" y="449271"/>
                          <a:pt x="271784" y="447712"/>
                        </a:cubicBezTo>
                        <a:cubicBezTo>
                          <a:pt x="263312" y="444596"/>
                          <a:pt x="255510" y="438217"/>
                          <a:pt x="250385" y="429315"/>
                        </a:cubicBezTo>
                        <a:lnTo>
                          <a:pt x="209140" y="357672"/>
                        </a:lnTo>
                        <a:lnTo>
                          <a:pt x="154140" y="313009"/>
                        </a:lnTo>
                        <a:lnTo>
                          <a:pt x="148463" y="310734"/>
                        </a:lnTo>
                        <a:lnTo>
                          <a:pt x="61195" y="275762"/>
                        </a:lnTo>
                        <a:cubicBezTo>
                          <a:pt x="44216" y="268958"/>
                          <a:pt x="-13413" y="221635"/>
                          <a:pt x="2865" y="12753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133" name="フリーフォーム: 図形 2132">
                    <a:extLst>
                      <a:ext uri="{FF2B5EF4-FFF2-40B4-BE49-F238E27FC236}">
                        <a16:creationId xmlns:a16="http://schemas.microsoft.com/office/drawing/2014/main" id="{91453030-7962-4FB9-9AF1-36E5FA6B6D9C}"/>
                      </a:ext>
                    </a:extLst>
                  </p:cNvPr>
                  <p:cNvSpPr/>
                  <p:nvPr/>
                </p:nvSpPr>
                <p:spPr bwMode="auto">
                  <a:xfrm rot="1735894">
                    <a:off x="28583" y="1586903"/>
                    <a:ext cx="630182" cy="1141365"/>
                  </a:xfrm>
                  <a:custGeom>
                    <a:avLst/>
                    <a:gdLst>
                      <a:gd name="connsiteX0" fmla="*/ 192464 w 514134"/>
                      <a:gd name="connsiteY0" fmla="*/ 0 h 987147"/>
                      <a:gd name="connsiteX1" fmla="*/ 196079 w 514134"/>
                      <a:gd name="connsiteY1" fmla="*/ 861 h 987147"/>
                      <a:gd name="connsiteX2" fmla="*/ 170279 w 514134"/>
                      <a:gd name="connsiteY2" fmla="*/ 50209 h 987147"/>
                      <a:gd name="connsiteX3" fmla="*/ 159905 w 514134"/>
                      <a:gd name="connsiteY3" fmla="*/ 116473 h 987147"/>
                      <a:gd name="connsiteX4" fmla="*/ 198570 w 514134"/>
                      <a:gd name="connsiteY4" fmla="*/ 236850 h 987147"/>
                      <a:gd name="connsiteX5" fmla="*/ 225978 w 514134"/>
                      <a:gd name="connsiteY5" fmla="*/ 260681 h 987147"/>
                      <a:gd name="connsiteX6" fmla="*/ 247887 w 514134"/>
                      <a:gd name="connsiteY6" fmla="*/ 377332 h 987147"/>
                      <a:gd name="connsiteX7" fmla="*/ 504510 w 514134"/>
                      <a:gd name="connsiteY7" fmla="*/ 738490 h 987147"/>
                      <a:gd name="connsiteX8" fmla="*/ 234665 w 514134"/>
                      <a:gd name="connsiteY8" fmla="*/ 970435 h 987147"/>
                      <a:gd name="connsiteX9" fmla="*/ 192464 w 514134"/>
                      <a:gd name="connsiteY9" fmla="*/ 0 h 987147"/>
                      <a:gd name="connsiteX0" fmla="*/ 159905 w 514134"/>
                      <a:gd name="connsiteY0" fmla="*/ 116473 h 987147"/>
                      <a:gd name="connsiteX1" fmla="*/ 198570 w 514134"/>
                      <a:gd name="connsiteY1" fmla="*/ 236850 h 987147"/>
                      <a:gd name="connsiteX2" fmla="*/ 225978 w 514134"/>
                      <a:gd name="connsiteY2" fmla="*/ 260681 h 987147"/>
                      <a:gd name="connsiteX3" fmla="*/ 247887 w 514134"/>
                      <a:gd name="connsiteY3" fmla="*/ 377332 h 987147"/>
                      <a:gd name="connsiteX4" fmla="*/ 504510 w 514134"/>
                      <a:gd name="connsiteY4" fmla="*/ 738490 h 987147"/>
                      <a:gd name="connsiteX5" fmla="*/ 234665 w 514134"/>
                      <a:gd name="connsiteY5" fmla="*/ 970435 h 987147"/>
                      <a:gd name="connsiteX6" fmla="*/ 192464 w 514134"/>
                      <a:gd name="connsiteY6" fmla="*/ 0 h 987147"/>
                      <a:gd name="connsiteX7" fmla="*/ 196079 w 514134"/>
                      <a:gd name="connsiteY7" fmla="*/ 861 h 987147"/>
                      <a:gd name="connsiteX8" fmla="*/ 170279 w 514134"/>
                      <a:gd name="connsiteY8" fmla="*/ 50209 h 987147"/>
                      <a:gd name="connsiteX9" fmla="*/ 251345 w 514134"/>
                      <a:gd name="connsiteY9" fmla="*/ 207913 h 987147"/>
                      <a:gd name="connsiteX0" fmla="*/ 159905 w 514134"/>
                      <a:gd name="connsiteY0" fmla="*/ 116473 h 987147"/>
                      <a:gd name="connsiteX1" fmla="*/ 198570 w 514134"/>
                      <a:gd name="connsiteY1" fmla="*/ 236850 h 987147"/>
                      <a:gd name="connsiteX2" fmla="*/ 225978 w 514134"/>
                      <a:gd name="connsiteY2" fmla="*/ 260681 h 987147"/>
                      <a:gd name="connsiteX3" fmla="*/ 247887 w 514134"/>
                      <a:gd name="connsiteY3" fmla="*/ 377332 h 987147"/>
                      <a:gd name="connsiteX4" fmla="*/ 504510 w 514134"/>
                      <a:gd name="connsiteY4" fmla="*/ 738490 h 987147"/>
                      <a:gd name="connsiteX5" fmla="*/ 234665 w 514134"/>
                      <a:gd name="connsiteY5" fmla="*/ 970435 h 987147"/>
                      <a:gd name="connsiteX6" fmla="*/ 192464 w 514134"/>
                      <a:gd name="connsiteY6" fmla="*/ 0 h 987147"/>
                      <a:gd name="connsiteX7" fmla="*/ 196079 w 514134"/>
                      <a:gd name="connsiteY7" fmla="*/ 861 h 987147"/>
                      <a:gd name="connsiteX8" fmla="*/ 170279 w 514134"/>
                      <a:gd name="connsiteY8" fmla="*/ 50209 h 987147"/>
                      <a:gd name="connsiteX0" fmla="*/ 198570 w 514134"/>
                      <a:gd name="connsiteY0" fmla="*/ 236850 h 987147"/>
                      <a:gd name="connsiteX1" fmla="*/ 225978 w 514134"/>
                      <a:gd name="connsiteY1" fmla="*/ 260681 h 987147"/>
                      <a:gd name="connsiteX2" fmla="*/ 247887 w 514134"/>
                      <a:gd name="connsiteY2" fmla="*/ 377332 h 987147"/>
                      <a:gd name="connsiteX3" fmla="*/ 504510 w 514134"/>
                      <a:gd name="connsiteY3" fmla="*/ 738490 h 987147"/>
                      <a:gd name="connsiteX4" fmla="*/ 234665 w 514134"/>
                      <a:gd name="connsiteY4" fmla="*/ 970435 h 987147"/>
                      <a:gd name="connsiteX5" fmla="*/ 192464 w 514134"/>
                      <a:gd name="connsiteY5" fmla="*/ 0 h 987147"/>
                      <a:gd name="connsiteX6" fmla="*/ 196079 w 514134"/>
                      <a:gd name="connsiteY6" fmla="*/ 861 h 987147"/>
                      <a:gd name="connsiteX7" fmla="*/ 170279 w 514134"/>
                      <a:gd name="connsiteY7" fmla="*/ 50209 h 987147"/>
                      <a:gd name="connsiteX0" fmla="*/ 198570 w 514134"/>
                      <a:gd name="connsiteY0" fmla="*/ 236850 h 987147"/>
                      <a:gd name="connsiteX1" fmla="*/ 225978 w 514134"/>
                      <a:gd name="connsiteY1" fmla="*/ 260681 h 987147"/>
                      <a:gd name="connsiteX2" fmla="*/ 247887 w 514134"/>
                      <a:gd name="connsiteY2" fmla="*/ 377332 h 987147"/>
                      <a:gd name="connsiteX3" fmla="*/ 504510 w 514134"/>
                      <a:gd name="connsiteY3" fmla="*/ 738490 h 987147"/>
                      <a:gd name="connsiteX4" fmla="*/ 234665 w 514134"/>
                      <a:gd name="connsiteY4" fmla="*/ 970435 h 987147"/>
                      <a:gd name="connsiteX5" fmla="*/ 192464 w 514134"/>
                      <a:gd name="connsiteY5" fmla="*/ 0 h 987147"/>
                      <a:gd name="connsiteX6" fmla="*/ 196079 w 514134"/>
                      <a:gd name="connsiteY6" fmla="*/ 861 h 987147"/>
                      <a:gd name="connsiteX0" fmla="*/ 198570 w 514134"/>
                      <a:gd name="connsiteY0" fmla="*/ 236850 h 987147"/>
                      <a:gd name="connsiteX1" fmla="*/ 225978 w 514134"/>
                      <a:gd name="connsiteY1" fmla="*/ 260681 h 987147"/>
                      <a:gd name="connsiteX2" fmla="*/ 247887 w 514134"/>
                      <a:gd name="connsiteY2" fmla="*/ 377332 h 987147"/>
                      <a:gd name="connsiteX3" fmla="*/ 504510 w 514134"/>
                      <a:gd name="connsiteY3" fmla="*/ 738490 h 987147"/>
                      <a:gd name="connsiteX4" fmla="*/ 234665 w 514134"/>
                      <a:gd name="connsiteY4" fmla="*/ 970435 h 987147"/>
                      <a:gd name="connsiteX5" fmla="*/ 192464 w 514134"/>
                      <a:gd name="connsiteY5" fmla="*/ 0 h 987147"/>
                      <a:gd name="connsiteX0" fmla="*/ 225978 w 514134"/>
                      <a:gd name="connsiteY0" fmla="*/ 260681 h 987147"/>
                      <a:gd name="connsiteX1" fmla="*/ 247887 w 514134"/>
                      <a:gd name="connsiteY1" fmla="*/ 377332 h 987147"/>
                      <a:gd name="connsiteX2" fmla="*/ 504510 w 514134"/>
                      <a:gd name="connsiteY2" fmla="*/ 738490 h 987147"/>
                      <a:gd name="connsiteX3" fmla="*/ 234665 w 514134"/>
                      <a:gd name="connsiteY3" fmla="*/ 970435 h 987147"/>
                      <a:gd name="connsiteX4" fmla="*/ 192464 w 514134"/>
                      <a:gd name="connsiteY4" fmla="*/ 0 h 987147"/>
                      <a:gd name="connsiteX0" fmla="*/ 193490 w 481646"/>
                      <a:gd name="connsiteY0" fmla="*/ 260681 h 987147"/>
                      <a:gd name="connsiteX1" fmla="*/ 215399 w 481646"/>
                      <a:gd name="connsiteY1" fmla="*/ 377332 h 987147"/>
                      <a:gd name="connsiteX2" fmla="*/ 472022 w 481646"/>
                      <a:gd name="connsiteY2" fmla="*/ 738490 h 987147"/>
                      <a:gd name="connsiteX3" fmla="*/ 202177 w 481646"/>
                      <a:gd name="connsiteY3" fmla="*/ 970435 h 987147"/>
                      <a:gd name="connsiteX4" fmla="*/ 256 w 481646"/>
                      <a:gd name="connsiteY4" fmla="*/ 644117 h 987147"/>
                      <a:gd name="connsiteX5" fmla="*/ 159976 w 481646"/>
                      <a:gd name="connsiteY5" fmla="*/ 0 h 987147"/>
                      <a:gd name="connsiteX0" fmla="*/ 288921 w 577077"/>
                      <a:gd name="connsiteY0" fmla="*/ 260681 h 987147"/>
                      <a:gd name="connsiteX1" fmla="*/ 310830 w 577077"/>
                      <a:gd name="connsiteY1" fmla="*/ 377332 h 987147"/>
                      <a:gd name="connsiteX2" fmla="*/ 567453 w 577077"/>
                      <a:gd name="connsiteY2" fmla="*/ 738490 h 987147"/>
                      <a:gd name="connsiteX3" fmla="*/ 297608 w 577077"/>
                      <a:gd name="connsiteY3" fmla="*/ 970435 h 987147"/>
                      <a:gd name="connsiteX4" fmla="*/ 154 w 577077"/>
                      <a:gd name="connsiteY4" fmla="*/ 605788 h 987147"/>
                      <a:gd name="connsiteX5" fmla="*/ 255407 w 577077"/>
                      <a:gd name="connsiteY5" fmla="*/ 0 h 987147"/>
                      <a:gd name="connsiteX0" fmla="*/ 297365 w 585521"/>
                      <a:gd name="connsiteY0" fmla="*/ 260681 h 987147"/>
                      <a:gd name="connsiteX1" fmla="*/ 319274 w 585521"/>
                      <a:gd name="connsiteY1" fmla="*/ 377332 h 987147"/>
                      <a:gd name="connsiteX2" fmla="*/ 575897 w 585521"/>
                      <a:gd name="connsiteY2" fmla="*/ 738490 h 987147"/>
                      <a:gd name="connsiteX3" fmla="*/ 306052 w 585521"/>
                      <a:gd name="connsiteY3" fmla="*/ 970435 h 987147"/>
                      <a:gd name="connsiteX4" fmla="*/ 8598 w 585521"/>
                      <a:gd name="connsiteY4" fmla="*/ 605788 h 987147"/>
                      <a:gd name="connsiteX5" fmla="*/ 263851 w 585521"/>
                      <a:gd name="connsiteY5" fmla="*/ 0 h 987147"/>
                      <a:gd name="connsiteX0" fmla="*/ 300878 w 589034"/>
                      <a:gd name="connsiteY0" fmla="*/ 260681 h 987147"/>
                      <a:gd name="connsiteX1" fmla="*/ 322787 w 589034"/>
                      <a:gd name="connsiteY1" fmla="*/ 377332 h 987147"/>
                      <a:gd name="connsiteX2" fmla="*/ 579410 w 589034"/>
                      <a:gd name="connsiteY2" fmla="*/ 738490 h 987147"/>
                      <a:gd name="connsiteX3" fmla="*/ 309565 w 589034"/>
                      <a:gd name="connsiteY3" fmla="*/ 970435 h 987147"/>
                      <a:gd name="connsiteX4" fmla="*/ 12111 w 589034"/>
                      <a:gd name="connsiteY4" fmla="*/ 605788 h 987147"/>
                      <a:gd name="connsiteX5" fmla="*/ 267364 w 589034"/>
                      <a:gd name="connsiteY5" fmla="*/ 0 h 987147"/>
                      <a:gd name="connsiteX0" fmla="*/ 300878 w 589034"/>
                      <a:gd name="connsiteY0" fmla="*/ 260681 h 987147"/>
                      <a:gd name="connsiteX1" fmla="*/ 255168 w 589034"/>
                      <a:gd name="connsiteY1" fmla="*/ 537020 h 987147"/>
                      <a:gd name="connsiteX2" fmla="*/ 579410 w 589034"/>
                      <a:gd name="connsiteY2" fmla="*/ 738490 h 987147"/>
                      <a:gd name="connsiteX3" fmla="*/ 309565 w 589034"/>
                      <a:gd name="connsiteY3" fmla="*/ 970435 h 987147"/>
                      <a:gd name="connsiteX4" fmla="*/ 12111 w 589034"/>
                      <a:gd name="connsiteY4" fmla="*/ 605788 h 987147"/>
                      <a:gd name="connsiteX5" fmla="*/ 267364 w 589034"/>
                      <a:gd name="connsiteY5" fmla="*/ 0 h 987147"/>
                      <a:gd name="connsiteX0" fmla="*/ 300878 w 589034"/>
                      <a:gd name="connsiteY0" fmla="*/ 260681 h 987147"/>
                      <a:gd name="connsiteX1" fmla="*/ 255168 w 589034"/>
                      <a:gd name="connsiteY1" fmla="*/ 537020 h 987147"/>
                      <a:gd name="connsiteX2" fmla="*/ 579410 w 589034"/>
                      <a:gd name="connsiteY2" fmla="*/ 738490 h 987147"/>
                      <a:gd name="connsiteX3" fmla="*/ 309565 w 589034"/>
                      <a:gd name="connsiteY3" fmla="*/ 970435 h 987147"/>
                      <a:gd name="connsiteX4" fmla="*/ 12111 w 589034"/>
                      <a:gd name="connsiteY4" fmla="*/ 605788 h 987147"/>
                      <a:gd name="connsiteX5" fmla="*/ 267364 w 589034"/>
                      <a:gd name="connsiteY5" fmla="*/ 0 h 987147"/>
                      <a:gd name="connsiteX0" fmla="*/ 300878 w 586238"/>
                      <a:gd name="connsiteY0" fmla="*/ 260681 h 988588"/>
                      <a:gd name="connsiteX1" fmla="*/ 255168 w 586238"/>
                      <a:gd name="connsiteY1" fmla="*/ 537020 h 988588"/>
                      <a:gd name="connsiteX2" fmla="*/ 576512 w 586238"/>
                      <a:gd name="connsiteY2" fmla="*/ 759278 h 988588"/>
                      <a:gd name="connsiteX3" fmla="*/ 309565 w 586238"/>
                      <a:gd name="connsiteY3" fmla="*/ 970435 h 988588"/>
                      <a:gd name="connsiteX4" fmla="*/ 12111 w 586238"/>
                      <a:gd name="connsiteY4" fmla="*/ 605788 h 988588"/>
                      <a:gd name="connsiteX5" fmla="*/ 267364 w 586238"/>
                      <a:gd name="connsiteY5" fmla="*/ 0 h 988588"/>
                      <a:gd name="connsiteX0" fmla="*/ 291178 w 576538"/>
                      <a:gd name="connsiteY0" fmla="*/ 260681 h 988588"/>
                      <a:gd name="connsiteX1" fmla="*/ 245468 w 576538"/>
                      <a:gd name="connsiteY1" fmla="*/ 537020 h 988588"/>
                      <a:gd name="connsiteX2" fmla="*/ 566812 w 576538"/>
                      <a:gd name="connsiteY2" fmla="*/ 759278 h 988588"/>
                      <a:gd name="connsiteX3" fmla="*/ 299865 w 576538"/>
                      <a:gd name="connsiteY3" fmla="*/ 970435 h 988588"/>
                      <a:gd name="connsiteX4" fmla="*/ 2411 w 576538"/>
                      <a:gd name="connsiteY4" fmla="*/ 605788 h 988588"/>
                      <a:gd name="connsiteX5" fmla="*/ 257664 w 576538"/>
                      <a:gd name="connsiteY5" fmla="*/ 0 h 988588"/>
                      <a:gd name="connsiteX0" fmla="*/ 295287 w 580647"/>
                      <a:gd name="connsiteY0" fmla="*/ 260681 h 988588"/>
                      <a:gd name="connsiteX1" fmla="*/ 249577 w 580647"/>
                      <a:gd name="connsiteY1" fmla="*/ 537020 h 988588"/>
                      <a:gd name="connsiteX2" fmla="*/ 570921 w 580647"/>
                      <a:gd name="connsiteY2" fmla="*/ 759278 h 988588"/>
                      <a:gd name="connsiteX3" fmla="*/ 303974 w 580647"/>
                      <a:gd name="connsiteY3" fmla="*/ 970435 h 988588"/>
                      <a:gd name="connsiteX4" fmla="*/ 6520 w 580647"/>
                      <a:gd name="connsiteY4" fmla="*/ 605788 h 988588"/>
                      <a:gd name="connsiteX5" fmla="*/ 261773 w 580647"/>
                      <a:gd name="connsiteY5" fmla="*/ 0 h 988588"/>
                      <a:gd name="connsiteX0" fmla="*/ 297962 w 583322"/>
                      <a:gd name="connsiteY0" fmla="*/ 260681 h 988588"/>
                      <a:gd name="connsiteX1" fmla="*/ 252252 w 583322"/>
                      <a:gd name="connsiteY1" fmla="*/ 537020 h 988588"/>
                      <a:gd name="connsiteX2" fmla="*/ 573596 w 583322"/>
                      <a:gd name="connsiteY2" fmla="*/ 759278 h 988588"/>
                      <a:gd name="connsiteX3" fmla="*/ 306649 w 583322"/>
                      <a:gd name="connsiteY3" fmla="*/ 970435 h 988588"/>
                      <a:gd name="connsiteX4" fmla="*/ 9195 w 583322"/>
                      <a:gd name="connsiteY4" fmla="*/ 605788 h 988588"/>
                      <a:gd name="connsiteX5" fmla="*/ 264448 w 583322"/>
                      <a:gd name="connsiteY5" fmla="*/ 0 h 988588"/>
                      <a:gd name="connsiteX0" fmla="*/ 297962 w 583322"/>
                      <a:gd name="connsiteY0" fmla="*/ 260681 h 988588"/>
                      <a:gd name="connsiteX1" fmla="*/ 252252 w 583322"/>
                      <a:gd name="connsiteY1" fmla="*/ 537020 h 988588"/>
                      <a:gd name="connsiteX2" fmla="*/ 573596 w 583322"/>
                      <a:gd name="connsiteY2" fmla="*/ 759278 h 988588"/>
                      <a:gd name="connsiteX3" fmla="*/ 306649 w 583322"/>
                      <a:gd name="connsiteY3" fmla="*/ 970435 h 988588"/>
                      <a:gd name="connsiteX4" fmla="*/ 9195 w 583322"/>
                      <a:gd name="connsiteY4" fmla="*/ 605788 h 988588"/>
                      <a:gd name="connsiteX5" fmla="*/ 264448 w 583322"/>
                      <a:gd name="connsiteY5" fmla="*/ 0 h 988588"/>
                      <a:gd name="connsiteX0" fmla="*/ 297962 w 583355"/>
                      <a:gd name="connsiteY0" fmla="*/ 260681 h 970794"/>
                      <a:gd name="connsiteX1" fmla="*/ 252252 w 583355"/>
                      <a:gd name="connsiteY1" fmla="*/ 537020 h 970794"/>
                      <a:gd name="connsiteX2" fmla="*/ 573596 w 583355"/>
                      <a:gd name="connsiteY2" fmla="*/ 759278 h 970794"/>
                      <a:gd name="connsiteX3" fmla="*/ 306649 w 583355"/>
                      <a:gd name="connsiteY3" fmla="*/ 970435 h 970794"/>
                      <a:gd name="connsiteX4" fmla="*/ 9195 w 583355"/>
                      <a:gd name="connsiteY4" fmla="*/ 605788 h 970794"/>
                      <a:gd name="connsiteX5" fmla="*/ 264448 w 583355"/>
                      <a:gd name="connsiteY5" fmla="*/ 0 h 970794"/>
                      <a:gd name="connsiteX0" fmla="*/ 289165 w 574925"/>
                      <a:gd name="connsiteY0" fmla="*/ 260681 h 1006001"/>
                      <a:gd name="connsiteX1" fmla="*/ 243455 w 574925"/>
                      <a:gd name="connsiteY1" fmla="*/ 537020 h 1006001"/>
                      <a:gd name="connsiteX2" fmla="*/ 564799 w 574925"/>
                      <a:gd name="connsiteY2" fmla="*/ 759278 h 1006001"/>
                      <a:gd name="connsiteX3" fmla="*/ 307766 w 574925"/>
                      <a:gd name="connsiteY3" fmla="*/ 1005726 h 1006001"/>
                      <a:gd name="connsiteX4" fmla="*/ 398 w 574925"/>
                      <a:gd name="connsiteY4" fmla="*/ 605788 h 1006001"/>
                      <a:gd name="connsiteX5" fmla="*/ 255651 w 574925"/>
                      <a:gd name="connsiteY5" fmla="*/ 0 h 1006001"/>
                      <a:gd name="connsiteX0" fmla="*/ 289165 w 574925"/>
                      <a:gd name="connsiteY0" fmla="*/ 260681 h 1006001"/>
                      <a:gd name="connsiteX1" fmla="*/ 243455 w 574925"/>
                      <a:gd name="connsiteY1" fmla="*/ 537020 h 1006001"/>
                      <a:gd name="connsiteX2" fmla="*/ 564799 w 574925"/>
                      <a:gd name="connsiteY2" fmla="*/ 759278 h 1006001"/>
                      <a:gd name="connsiteX3" fmla="*/ 307766 w 574925"/>
                      <a:gd name="connsiteY3" fmla="*/ 1005726 h 1006001"/>
                      <a:gd name="connsiteX4" fmla="*/ 398 w 574925"/>
                      <a:gd name="connsiteY4" fmla="*/ 605788 h 1006001"/>
                      <a:gd name="connsiteX5" fmla="*/ 255651 w 574925"/>
                      <a:gd name="connsiteY5" fmla="*/ 0 h 1006001"/>
                      <a:gd name="connsiteX0" fmla="*/ 289165 w 565973"/>
                      <a:gd name="connsiteY0" fmla="*/ 260681 h 1006240"/>
                      <a:gd name="connsiteX1" fmla="*/ 243455 w 565973"/>
                      <a:gd name="connsiteY1" fmla="*/ 537020 h 1006240"/>
                      <a:gd name="connsiteX2" fmla="*/ 555475 w 565973"/>
                      <a:gd name="connsiteY2" fmla="*/ 829185 h 1006240"/>
                      <a:gd name="connsiteX3" fmla="*/ 307766 w 565973"/>
                      <a:gd name="connsiteY3" fmla="*/ 1005726 h 1006240"/>
                      <a:gd name="connsiteX4" fmla="*/ 398 w 565973"/>
                      <a:gd name="connsiteY4" fmla="*/ 605788 h 1006240"/>
                      <a:gd name="connsiteX5" fmla="*/ 255651 w 565973"/>
                      <a:gd name="connsiteY5" fmla="*/ 0 h 1006240"/>
                      <a:gd name="connsiteX0" fmla="*/ 289165 w 555475"/>
                      <a:gd name="connsiteY0" fmla="*/ 260681 h 1006058"/>
                      <a:gd name="connsiteX1" fmla="*/ 243455 w 555475"/>
                      <a:gd name="connsiteY1" fmla="*/ 537020 h 1006058"/>
                      <a:gd name="connsiteX2" fmla="*/ 555475 w 555475"/>
                      <a:gd name="connsiteY2" fmla="*/ 829185 h 1006058"/>
                      <a:gd name="connsiteX3" fmla="*/ 307766 w 555475"/>
                      <a:gd name="connsiteY3" fmla="*/ 1005726 h 1006058"/>
                      <a:gd name="connsiteX4" fmla="*/ 398 w 555475"/>
                      <a:gd name="connsiteY4" fmla="*/ 605788 h 1006058"/>
                      <a:gd name="connsiteX5" fmla="*/ 255651 w 555475"/>
                      <a:gd name="connsiteY5" fmla="*/ 0 h 10060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55475" h="1006058">
                        <a:moveTo>
                          <a:pt x="289165" y="260681"/>
                        </a:moveTo>
                        <a:cubicBezTo>
                          <a:pt x="273928" y="352794"/>
                          <a:pt x="245058" y="433258"/>
                          <a:pt x="243455" y="537020"/>
                        </a:cubicBezTo>
                        <a:cubicBezTo>
                          <a:pt x="308985" y="644834"/>
                          <a:pt x="405012" y="733913"/>
                          <a:pt x="555475" y="829185"/>
                        </a:cubicBezTo>
                        <a:cubicBezTo>
                          <a:pt x="513067" y="895858"/>
                          <a:pt x="409948" y="1013102"/>
                          <a:pt x="307766" y="1005726"/>
                        </a:cubicBezTo>
                        <a:cubicBezTo>
                          <a:pt x="191908" y="953018"/>
                          <a:pt x="9084" y="773409"/>
                          <a:pt x="398" y="605788"/>
                        </a:cubicBezTo>
                        <a:cubicBezTo>
                          <a:pt x="-8288" y="438167"/>
                          <a:pt x="126833" y="135063"/>
                          <a:pt x="255651" y="0"/>
                        </a:cubicBezTo>
                      </a:path>
                    </a:pathLst>
                  </a:custGeom>
                  <a:solidFill>
                    <a:srgbClr val="6666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129" name="グループ化 2128">
                  <a:extLst>
                    <a:ext uri="{FF2B5EF4-FFF2-40B4-BE49-F238E27FC236}">
                      <a16:creationId xmlns:a16="http://schemas.microsoft.com/office/drawing/2014/main" id="{53ABB5C1-A784-45D9-B650-8A294D407359}"/>
                    </a:ext>
                  </a:extLst>
                </p:cNvPr>
                <p:cNvGrpSpPr/>
                <p:nvPr/>
              </p:nvGrpSpPr>
              <p:grpSpPr>
                <a:xfrm flipH="1">
                  <a:off x="5047519" y="1676402"/>
                  <a:ext cx="630182" cy="1339586"/>
                  <a:chOff x="28583" y="1586903"/>
                  <a:chExt cx="630182" cy="1422880"/>
                </a:xfrm>
              </p:grpSpPr>
              <p:sp>
                <p:nvSpPr>
                  <p:cNvPr id="2130" name="フリーフォーム: 図形 2129">
                    <a:extLst>
                      <a:ext uri="{FF2B5EF4-FFF2-40B4-BE49-F238E27FC236}">
                        <a16:creationId xmlns:a16="http://schemas.microsoft.com/office/drawing/2014/main" id="{C3625E3A-F6EC-4DAD-B44B-519C235B9D0C}"/>
                      </a:ext>
                    </a:extLst>
                  </p:cNvPr>
                  <p:cNvSpPr/>
                  <p:nvPr/>
                </p:nvSpPr>
                <p:spPr bwMode="auto">
                  <a:xfrm rot="20413771">
                    <a:off x="174764" y="2511774"/>
                    <a:ext cx="435469" cy="498009"/>
                  </a:xfrm>
                  <a:custGeom>
                    <a:avLst/>
                    <a:gdLst>
                      <a:gd name="connsiteX0" fmla="*/ 88133 w 438003"/>
                      <a:gd name="connsiteY0" fmla="*/ 0 h 353797"/>
                      <a:gd name="connsiteX1" fmla="*/ 120714 w 438003"/>
                      <a:gd name="connsiteY1" fmla="*/ 6195 h 353797"/>
                      <a:gd name="connsiteX2" fmla="*/ 207197 w 438003"/>
                      <a:gd name="connsiteY2" fmla="*/ 40851 h 353797"/>
                      <a:gd name="connsiteX3" fmla="*/ 215228 w 438003"/>
                      <a:gd name="connsiteY3" fmla="*/ 37525 h 353797"/>
                      <a:gd name="connsiteX4" fmla="*/ 349482 w 438003"/>
                      <a:gd name="connsiteY4" fmla="*/ 37525 h 353797"/>
                      <a:gd name="connsiteX5" fmla="*/ 383732 w 438003"/>
                      <a:gd name="connsiteY5" fmla="*/ 71775 h 353797"/>
                      <a:gd name="connsiteX6" fmla="*/ 373700 w 438003"/>
                      <a:gd name="connsiteY6" fmla="*/ 95993 h 353797"/>
                      <a:gd name="connsiteX7" fmla="*/ 352452 w 438003"/>
                      <a:gd name="connsiteY7" fmla="*/ 104794 h 353797"/>
                      <a:gd name="connsiteX8" fmla="*/ 352668 w 438003"/>
                      <a:gd name="connsiteY8" fmla="*/ 104945 h 353797"/>
                      <a:gd name="connsiteX9" fmla="*/ 355229 w 438003"/>
                      <a:gd name="connsiteY9" fmla="*/ 106736 h 353797"/>
                      <a:gd name="connsiteX10" fmla="*/ 409176 w 438003"/>
                      <a:gd name="connsiteY10" fmla="*/ 161103 h 353797"/>
                      <a:gd name="connsiteX11" fmla="*/ 409797 w 438003"/>
                      <a:gd name="connsiteY11" fmla="*/ 203122 h 353797"/>
                      <a:gd name="connsiteX12" fmla="*/ 403753 w 438003"/>
                      <a:gd name="connsiteY12" fmla="*/ 206439 h 353797"/>
                      <a:gd name="connsiteX13" fmla="*/ 427100 w 438003"/>
                      <a:gd name="connsiteY13" fmla="*/ 231630 h 353797"/>
                      <a:gd name="connsiteX14" fmla="*/ 428149 w 438003"/>
                      <a:gd name="connsiteY14" fmla="*/ 279295 h 353797"/>
                      <a:gd name="connsiteX15" fmla="*/ 407029 w 438003"/>
                      <a:gd name="connsiteY15" fmla="*/ 285290 h 353797"/>
                      <a:gd name="connsiteX16" fmla="*/ 417345 w 438003"/>
                      <a:gd name="connsiteY16" fmla="*/ 303211 h 353797"/>
                      <a:gd name="connsiteX17" fmla="*/ 407649 w 438003"/>
                      <a:gd name="connsiteY17" fmla="*/ 350464 h 353797"/>
                      <a:gd name="connsiteX18" fmla="*/ 395192 w 438003"/>
                      <a:gd name="connsiteY18" fmla="*/ 353775 h 353797"/>
                      <a:gd name="connsiteX19" fmla="*/ 382234 w 438003"/>
                      <a:gd name="connsiteY19" fmla="*/ 351638 h 353797"/>
                      <a:gd name="connsiteX20" fmla="*/ 360835 w 438003"/>
                      <a:gd name="connsiteY20" fmla="*/ 333241 h 353797"/>
                      <a:gd name="connsiteX21" fmla="*/ 349969 w 438003"/>
                      <a:gd name="connsiteY21" fmla="*/ 314367 h 353797"/>
                      <a:gd name="connsiteX22" fmla="*/ 335325 w 438003"/>
                      <a:gd name="connsiteY22" fmla="*/ 343031 h 353797"/>
                      <a:gd name="connsiteX23" fmla="*/ 322869 w 438003"/>
                      <a:gd name="connsiteY23" fmla="*/ 346342 h 353797"/>
                      <a:gd name="connsiteX24" fmla="*/ 309910 w 438003"/>
                      <a:gd name="connsiteY24" fmla="*/ 344205 h 353797"/>
                      <a:gd name="connsiteX25" fmla="*/ 288511 w 438003"/>
                      <a:gd name="connsiteY25" fmla="*/ 325808 h 353797"/>
                      <a:gd name="connsiteX26" fmla="*/ 247266 w 438003"/>
                      <a:gd name="connsiteY26" fmla="*/ 254165 h 353797"/>
                      <a:gd name="connsiteX27" fmla="*/ 192266 w 438003"/>
                      <a:gd name="connsiteY27" fmla="*/ 209502 h 353797"/>
                      <a:gd name="connsiteX28" fmla="*/ 186589 w 438003"/>
                      <a:gd name="connsiteY28" fmla="*/ 207227 h 353797"/>
                      <a:gd name="connsiteX29" fmla="*/ 99321 w 438003"/>
                      <a:gd name="connsiteY29" fmla="*/ 172255 h 353797"/>
                      <a:gd name="connsiteX30" fmla="*/ 48385 w 438003"/>
                      <a:gd name="connsiteY30" fmla="*/ 151844 h 353797"/>
                      <a:gd name="connsiteX31" fmla="*/ 8146 w 438003"/>
                      <a:gd name="connsiteY31" fmla="*/ 48401 h 353797"/>
                      <a:gd name="connsiteX32" fmla="*/ 88133 w 438003"/>
                      <a:gd name="connsiteY32" fmla="*/ 0 h 353797"/>
                      <a:gd name="connsiteX0" fmla="*/ 39833 w 389703"/>
                      <a:gd name="connsiteY0" fmla="*/ 0 h 353797"/>
                      <a:gd name="connsiteX1" fmla="*/ 72414 w 389703"/>
                      <a:gd name="connsiteY1" fmla="*/ 6195 h 353797"/>
                      <a:gd name="connsiteX2" fmla="*/ 158897 w 389703"/>
                      <a:gd name="connsiteY2" fmla="*/ 40851 h 353797"/>
                      <a:gd name="connsiteX3" fmla="*/ 166928 w 389703"/>
                      <a:gd name="connsiteY3" fmla="*/ 37525 h 353797"/>
                      <a:gd name="connsiteX4" fmla="*/ 301182 w 389703"/>
                      <a:gd name="connsiteY4" fmla="*/ 37525 h 353797"/>
                      <a:gd name="connsiteX5" fmla="*/ 335432 w 389703"/>
                      <a:gd name="connsiteY5" fmla="*/ 71775 h 353797"/>
                      <a:gd name="connsiteX6" fmla="*/ 325400 w 389703"/>
                      <a:gd name="connsiteY6" fmla="*/ 95993 h 353797"/>
                      <a:gd name="connsiteX7" fmla="*/ 304152 w 389703"/>
                      <a:gd name="connsiteY7" fmla="*/ 104794 h 353797"/>
                      <a:gd name="connsiteX8" fmla="*/ 304368 w 389703"/>
                      <a:gd name="connsiteY8" fmla="*/ 104945 h 353797"/>
                      <a:gd name="connsiteX9" fmla="*/ 306929 w 389703"/>
                      <a:gd name="connsiteY9" fmla="*/ 106736 h 353797"/>
                      <a:gd name="connsiteX10" fmla="*/ 360876 w 389703"/>
                      <a:gd name="connsiteY10" fmla="*/ 161103 h 353797"/>
                      <a:gd name="connsiteX11" fmla="*/ 361497 w 389703"/>
                      <a:gd name="connsiteY11" fmla="*/ 203122 h 353797"/>
                      <a:gd name="connsiteX12" fmla="*/ 355453 w 389703"/>
                      <a:gd name="connsiteY12" fmla="*/ 206439 h 353797"/>
                      <a:gd name="connsiteX13" fmla="*/ 378800 w 389703"/>
                      <a:gd name="connsiteY13" fmla="*/ 231630 h 353797"/>
                      <a:gd name="connsiteX14" fmla="*/ 379849 w 389703"/>
                      <a:gd name="connsiteY14" fmla="*/ 279295 h 353797"/>
                      <a:gd name="connsiteX15" fmla="*/ 358729 w 389703"/>
                      <a:gd name="connsiteY15" fmla="*/ 285290 h 353797"/>
                      <a:gd name="connsiteX16" fmla="*/ 369045 w 389703"/>
                      <a:gd name="connsiteY16" fmla="*/ 303211 h 353797"/>
                      <a:gd name="connsiteX17" fmla="*/ 359349 w 389703"/>
                      <a:gd name="connsiteY17" fmla="*/ 350464 h 353797"/>
                      <a:gd name="connsiteX18" fmla="*/ 346892 w 389703"/>
                      <a:gd name="connsiteY18" fmla="*/ 353775 h 353797"/>
                      <a:gd name="connsiteX19" fmla="*/ 333934 w 389703"/>
                      <a:gd name="connsiteY19" fmla="*/ 351638 h 353797"/>
                      <a:gd name="connsiteX20" fmla="*/ 312535 w 389703"/>
                      <a:gd name="connsiteY20" fmla="*/ 333241 h 353797"/>
                      <a:gd name="connsiteX21" fmla="*/ 301669 w 389703"/>
                      <a:gd name="connsiteY21" fmla="*/ 314367 h 353797"/>
                      <a:gd name="connsiteX22" fmla="*/ 287025 w 389703"/>
                      <a:gd name="connsiteY22" fmla="*/ 343031 h 353797"/>
                      <a:gd name="connsiteX23" fmla="*/ 274569 w 389703"/>
                      <a:gd name="connsiteY23" fmla="*/ 346342 h 353797"/>
                      <a:gd name="connsiteX24" fmla="*/ 261610 w 389703"/>
                      <a:gd name="connsiteY24" fmla="*/ 344205 h 353797"/>
                      <a:gd name="connsiteX25" fmla="*/ 240211 w 389703"/>
                      <a:gd name="connsiteY25" fmla="*/ 325808 h 353797"/>
                      <a:gd name="connsiteX26" fmla="*/ 198966 w 389703"/>
                      <a:gd name="connsiteY26" fmla="*/ 254165 h 353797"/>
                      <a:gd name="connsiteX27" fmla="*/ 143966 w 389703"/>
                      <a:gd name="connsiteY27" fmla="*/ 209502 h 353797"/>
                      <a:gd name="connsiteX28" fmla="*/ 138289 w 389703"/>
                      <a:gd name="connsiteY28" fmla="*/ 207227 h 353797"/>
                      <a:gd name="connsiteX29" fmla="*/ 51021 w 389703"/>
                      <a:gd name="connsiteY29" fmla="*/ 172255 h 353797"/>
                      <a:gd name="connsiteX30" fmla="*/ 85 w 389703"/>
                      <a:gd name="connsiteY30" fmla="*/ 151844 h 353797"/>
                      <a:gd name="connsiteX31" fmla="*/ 39833 w 389703"/>
                      <a:gd name="connsiteY31" fmla="*/ 0 h 353797"/>
                      <a:gd name="connsiteX0" fmla="*/ 0 w 389618"/>
                      <a:gd name="connsiteY0" fmla="*/ 145649 h 347602"/>
                      <a:gd name="connsiteX1" fmla="*/ 72329 w 389618"/>
                      <a:gd name="connsiteY1" fmla="*/ 0 h 347602"/>
                      <a:gd name="connsiteX2" fmla="*/ 158812 w 389618"/>
                      <a:gd name="connsiteY2" fmla="*/ 34656 h 347602"/>
                      <a:gd name="connsiteX3" fmla="*/ 166843 w 389618"/>
                      <a:gd name="connsiteY3" fmla="*/ 31330 h 347602"/>
                      <a:gd name="connsiteX4" fmla="*/ 301097 w 389618"/>
                      <a:gd name="connsiteY4" fmla="*/ 31330 h 347602"/>
                      <a:gd name="connsiteX5" fmla="*/ 335347 w 389618"/>
                      <a:gd name="connsiteY5" fmla="*/ 65580 h 347602"/>
                      <a:gd name="connsiteX6" fmla="*/ 325315 w 389618"/>
                      <a:gd name="connsiteY6" fmla="*/ 89798 h 347602"/>
                      <a:gd name="connsiteX7" fmla="*/ 304067 w 389618"/>
                      <a:gd name="connsiteY7" fmla="*/ 98599 h 347602"/>
                      <a:gd name="connsiteX8" fmla="*/ 304283 w 389618"/>
                      <a:gd name="connsiteY8" fmla="*/ 98750 h 347602"/>
                      <a:gd name="connsiteX9" fmla="*/ 306844 w 389618"/>
                      <a:gd name="connsiteY9" fmla="*/ 100541 h 347602"/>
                      <a:gd name="connsiteX10" fmla="*/ 360791 w 389618"/>
                      <a:gd name="connsiteY10" fmla="*/ 154908 h 347602"/>
                      <a:gd name="connsiteX11" fmla="*/ 361412 w 389618"/>
                      <a:gd name="connsiteY11" fmla="*/ 196927 h 347602"/>
                      <a:gd name="connsiteX12" fmla="*/ 355368 w 389618"/>
                      <a:gd name="connsiteY12" fmla="*/ 200244 h 347602"/>
                      <a:gd name="connsiteX13" fmla="*/ 378715 w 389618"/>
                      <a:gd name="connsiteY13" fmla="*/ 225435 h 347602"/>
                      <a:gd name="connsiteX14" fmla="*/ 379764 w 389618"/>
                      <a:gd name="connsiteY14" fmla="*/ 273100 h 347602"/>
                      <a:gd name="connsiteX15" fmla="*/ 358644 w 389618"/>
                      <a:gd name="connsiteY15" fmla="*/ 279095 h 347602"/>
                      <a:gd name="connsiteX16" fmla="*/ 368960 w 389618"/>
                      <a:gd name="connsiteY16" fmla="*/ 297016 h 347602"/>
                      <a:gd name="connsiteX17" fmla="*/ 359264 w 389618"/>
                      <a:gd name="connsiteY17" fmla="*/ 344269 h 347602"/>
                      <a:gd name="connsiteX18" fmla="*/ 346807 w 389618"/>
                      <a:gd name="connsiteY18" fmla="*/ 347580 h 347602"/>
                      <a:gd name="connsiteX19" fmla="*/ 333849 w 389618"/>
                      <a:gd name="connsiteY19" fmla="*/ 345443 h 347602"/>
                      <a:gd name="connsiteX20" fmla="*/ 312450 w 389618"/>
                      <a:gd name="connsiteY20" fmla="*/ 327046 h 347602"/>
                      <a:gd name="connsiteX21" fmla="*/ 301584 w 389618"/>
                      <a:gd name="connsiteY21" fmla="*/ 308172 h 347602"/>
                      <a:gd name="connsiteX22" fmla="*/ 286940 w 389618"/>
                      <a:gd name="connsiteY22" fmla="*/ 336836 h 347602"/>
                      <a:gd name="connsiteX23" fmla="*/ 274484 w 389618"/>
                      <a:gd name="connsiteY23" fmla="*/ 340147 h 347602"/>
                      <a:gd name="connsiteX24" fmla="*/ 261525 w 389618"/>
                      <a:gd name="connsiteY24" fmla="*/ 338010 h 347602"/>
                      <a:gd name="connsiteX25" fmla="*/ 240126 w 389618"/>
                      <a:gd name="connsiteY25" fmla="*/ 319613 h 347602"/>
                      <a:gd name="connsiteX26" fmla="*/ 198881 w 389618"/>
                      <a:gd name="connsiteY26" fmla="*/ 247970 h 347602"/>
                      <a:gd name="connsiteX27" fmla="*/ 143881 w 389618"/>
                      <a:gd name="connsiteY27" fmla="*/ 203307 h 347602"/>
                      <a:gd name="connsiteX28" fmla="*/ 138204 w 389618"/>
                      <a:gd name="connsiteY28" fmla="*/ 201032 h 347602"/>
                      <a:gd name="connsiteX29" fmla="*/ 50936 w 389618"/>
                      <a:gd name="connsiteY29" fmla="*/ 166060 h 347602"/>
                      <a:gd name="connsiteX30" fmla="*/ 0 w 389618"/>
                      <a:gd name="connsiteY30" fmla="*/ 145649 h 347602"/>
                      <a:gd name="connsiteX0" fmla="*/ 0 w 397012"/>
                      <a:gd name="connsiteY0" fmla="*/ 17837 h 347602"/>
                      <a:gd name="connsiteX1" fmla="*/ 79723 w 397012"/>
                      <a:gd name="connsiteY1" fmla="*/ 0 h 347602"/>
                      <a:gd name="connsiteX2" fmla="*/ 166206 w 397012"/>
                      <a:gd name="connsiteY2" fmla="*/ 34656 h 347602"/>
                      <a:gd name="connsiteX3" fmla="*/ 174237 w 397012"/>
                      <a:gd name="connsiteY3" fmla="*/ 31330 h 347602"/>
                      <a:gd name="connsiteX4" fmla="*/ 308491 w 397012"/>
                      <a:gd name="connsiteY4" fmla="*/ 31330 h 347602"/>
                      <a:gd name="connsiteX5" fmla="*/ 342741 w 397012"/>
                      <a:gd name="connsiteY5" fmla="*/ 65580 h 347602"/>
                      <a:gd name="connsiteX6" fmla="*/ 332709 w 397012"/>
                      <a:gd name="connsiteY6" fmla="*/ 89798 h 347602"/>
                      <a:gd name="connsiteX7" fmla="*/ 311461 w 397012"/>
                      <a:gd name="connsiteY7" fmla="*/ 98599 h 347602"/>
                      <a:gd name="connsiteX8" fmla="*/ 311677 w 397012"/>
                      <a:gd name="connsiteY8" fmla="*/ 98750 h 347602"/>
                      <a:gd name="connsiteX9" fmla="*/ 314238 w 397012"/>
                      <a:gd name="connsiteY9" fmla="*/ 100541 h 347602"/>
                      <a:gd name="connsiteX10" fmla="*/ 368185 w 397012"/>
                      <a:gd name="connsiteY10" fmla="*/ 154908 h 347602"/>
                      <a:gd name="connsiteX11" fmla="*/ 368806 w 397012"/>
                      <a:gd name="connsiteY11" fmla="*/ 196927 h 347602"/>
                      <a:gd name="connsiteX12" fmla="*/ 362762 w 397012"/>
                      <a:gd name="connsiteY12" fmla="*/ 200244 h 347602"/>
                      <a:gd name="connsiteX13" fmla="*/ 386109 w 397012"/>
                      <a:gd name="connsiteY13" fmla="*/ 225435 h 347602"/>
                      <a:gd name="connsiteX14" fmla="*/ 387158 w 397012"/>
                      <a:gd name="connsiteY14" fmla="*/ 273100 h 347602"/>
                      <a:gd name="connsiteX15" fmla="*/ 366038 w 397012"/>
                      <a:gd name="connsiteY15" fmla="*/ 279095 h 347602"/>
                      <a:gd name="connsiteX16" fmla="*/ 376354 w 397012"/>
                      <a:gd name="connsiteY16" fmla="*/ 297016 h 347602"/>
                      <a:gd name="connsiteX17" fmla="*/ 366658 w 397012"/>
                      <a:gd name="connsiteY17" fmla="*/ 344269 h 347602"/>
                      <a:gd name="connsiteX18" fmla="*/ 354201 w 397012"/>
                      <a:gd name="connsiteY18" fmla="*/ 347580 h 347602"/>
                      <a:gd name="connsiteX19" fmla="*/ 341243 w 397012"/>
                      <a:gd name="connsiteY19" fmla="*/ 345443 h 347602"/>
                      <a:gd name="connsiteX20" fmla="*/ 319844 w 397012"/>
                      <a:gd name="connsiteY20" fmla="*/ 327046 h 347602"/>
                      <a:gd name="connsiteX21" fmla="*/ 308978 w 397012"/>
                      <a:gd name="connsiteY21" fmla="*/ 308172 h 347602"/>
                      <a:gd name="connsiteX22" fmla="*/ 294334 w 397012"/>
                      <a:gd name="connsiteY22" fmla="*/ 336836 h 347602"/>
                      <a:gd name="connsiteX23" fmla="*/ 281878 w 397012"/>
                      <a:gd name="connsiteY23" fmla="*/ 340147 h 347602"/>
                      <a:gd name="connsiteX24" fmla="*/ 268919 w 397012"/>
                      <a:gd name="connsiteY24" fmla="*/ 338010 h 347602"/>
                      <a:gd name="connsiteX25" fmla="*/ 247520 w 397012"/>
                      <a:gd name="connsiteY25" fmla="*/ 319613 h 347602"/>
                      <a:gd name="connsiteX26" fmla="*/ 206275 w 397012"/>
                      <a:gd name="connsiteY26" fmla="*/ 247970 h 347602"/>
                      <a:gd name="connsiteX27" fmla="*/ 151275 w 397012"/>
                      <a:gd name="connsiteY27" fmla="*/ 203307 h 347602"/>
                      <a:gd name="connsiteX28" fmla="*/ 145598 w 397012"/>
                      <a:gd name="connsiteY28" fmla="*/ 201032 h 347602"/>
                      <a:gd name="connsiteX29" fmla="*/ 58330 w 397012"/>
                      <a:gd name="connsiteY29" fmla="*/ 166060 h 347602"/>
                      <a:gd name="connsiteX30" fmla="*/ 0 w 397012"/>
                      <a:gd name="connsiteY30" fmla="*/ 17837 h 347602"/>
                      <a:gd name="connsiteX0" fmla="*/ 2865 w 399877"/>
                      <a:gd name="connsiteY0" fmla="*/ 17837 h 347602"/>
                      <a:gd name="connsiteX1" fmla="*/ 82588 w 399877"/>
                      <a:gd name="connsiteY1" fmla="*/ 0 h 347602"/>
                      <a:gd name="connsiteX2" fmla="*/ 169071 w 399877"/>
                      <a:gd name="connsiteY2" fmla="*/ 34656 h 347602"/>
                      <a:gd name="connsiteX3" fmla="*/ 177102 w 399877"/>
                      <a:gd name="connsiteY3" fmla="*/ 31330 h 347602"/>
                      <a:gd name="connsiteX4" fmla="*/ 311356 w 399877"/>
                      <a:gd name="connsiteY4" fmla="*/ 31330 h 347602"/>
                      <a:gd name="connsiteX5" fmla="*/ 345606 w 399877"/>
                      <a:gd name="connsiteY5" fmla="*/ 65580 h 347602"/>
                      <a:gd name="connsiteX6" fmla="*/ 335574 w 399877"/>
                      <a:gd name="connsiteY6" fmla="*/ 89798 h 347602"/>
                      <a:gd name="connsiteX7" fmla="*/ 314326 w 399877"/>
                      <a:gd name="connsiteY7" fmla="*/ 98599 h 347602"/>
                      <a:gd name="connsiteX8" fmla="*/ 314542 w 399877"/>
                      <a:gd name="connsiteY8" fmla="*/ 98750 h 347602"/>
                      <a:gd name="connsiteX9" fmla="*/ 317103 w 399877"/>
                      <a:gd name="connsiteY9" fmla="*/ 100541 h 347602"/>
                      <a:gd name="connsiteX10" fmla="*/ 371050 w 399877"/>
                      <a:gd name="connsiteY10" fmla="*/ 154908 h 347602"/>
                      <a:gd name="connsiteX11" fmla="*/ 371671 w 399877"/>
                      <a:gd name="connsiteY11" fmla="*/ 196927 h 347602"/>
                      <a:gd name="connsiteX12" fmla="*/ 365627 w 399877"/>
                      <a:gd name="connsiteY12" fmla="*/ 200244 h 347602"/>
                      <a:gd name="connsiteX13" fmla="*/ 388974 w 399877"/>
                      <a:gd name="connsiteY13" fmla="*/ 225435 h 347602"/>
                      <a:gd name="connsiteX14" fmla="*/ 390023 w 399877"/>
                      <a:gd name="connsiteY14" fmla="*/ 273100 h 347602"/>
                      <a:gd name="connsiteX15" fmla="*/ 368903 w 399877"/>
                      <a:gd name="connsiteY15" fmla="*/ 279095 h 347602"/>
                      <a:gd name="connsiteX16" fmla="*/ 379219 w 399877"/>
                      <a:gd name="connsiteY16" fmla="*/ 297016 h 347602"/>
                      <a:gd name="connsiteX17" fmla="*/ 369523 w 399877"/>
                      <a:gd name="connsiteY17" fmla="*/ 344269 h 347602"/>
                      <a:gd name="connsiteX18" fmla="*/ 357066 w 399877"/>
                      <a:gd name="connsiteY18" fmla="*/ 347580 h 347602"/>
                      <a:gd name="connsiteX19" fmla="*/ 344108 w 399877"/>
                      <a:gd name="connsiteY19" fmla="*/ 345443 h 347602"/>
                      <a:gd name="connsiteX20" fmla="*/ 322709 w 399877"/>
                      <a:gd name="connsiteY20" fmla="*/ 327046 h 347602"/>
                      <a:gd name="connsiteX21" fmla="*/ 311843 w 399877"/>
                      <a:gd name="connsiteY21" fmla="*/ 308172 h 347602"/>
                      <a:gd name="connsiteX22" fmla="*/ 297199 w 399877"/>
                      <a:gd name="connsiteY22" fmla="*/ 336836 h 347602"/>
                      <a:gd name="connsiteX23" fmla="*/ 284743 w 399877"/>
                      <a:gd name="connsiteY23" fmla="*/ 340147 h 347602"/>
                      <a:gd name="connsiteX24" fmla="*/ 271784 w 399877"/>
                      <a:gd name="connsiteY24" fmla="*/ 338010 h 347602"/>
                      <a:gd name="connsiteX25" fmla="*/ 250385 w 399877"/>
                      <a:gd name="connsiteY25" fmla="*/ 319613 h 347602"/>
                      <a:gd name="connsiteX26" fmla="*/ 209140 w 399877"/>
                      <a:gd name="connsiteY26" fmla="*/ 247970 h 347602"/>
                      <a:gd name="connsiteX27" fmla="*/ 154140 w 399877"/>
                      <a:gd name="connsiteY27" fmla="*/ 203307 h 347602"/>
                      <a:gd name="connsiteX28" fmla="*/ 148463 w 399877"/>
                      <a:gd name="connsiteY28" fmla="*/ 201032 h 347602"/>
                      <a:gd name="connsiteX29" fmla="*/ 61195 w 399877"/>
                      <a:gd name="connsiteY29" fmla="*/ 166060 h 347602"/>
                      <a:gd name="connsiteX30" fmla="*/ 2865 w 399877"/>
                      <a:gd name="connsiteY30" fmla="*/ 17837 h 347602"/>
                      <a:gd name="connsiteX0" fmla="*/ 2865 w 399877"/>
                      <a:gd name="connsiteY0" fmla="*/ 117319 h 447084"/>
                      <a:gd name="connsiteX1" fmla="*/ 57932 w 399877"/>
                      <a:gd name="connsiteY1" fmla="*/ 0 h 447084"/>
                      <a:gd name="connsiteX2" fmla="*/ 169071 w 399877"/>
                      <a:gd name="connsiteY2" fmla="*/ 134138 h 447084"/>
                      <a:gd name="connsiteX3" fmla="*/ 177102 w 399877"/>
                      <a:gd name="connsiteY3" fmla="*/ 130812 h 447084"/>
                      <a:gd name="connsiteX4" fmla="*/ 311356 w 399877"/>
                      <a:gd name="connsiteY4" fmla="*/ 130812 h 447084"/>
                      <a:gd name="connsiteX5" fmla="*/ 345606 w 399877"/>
                      <a:gd name="connsiteY5" fmla="*/ 165062 h 447084"/>
                      <a:gd name="connsiteX6" fmla="*/ 335574 w 399877"/>
                      <a:gd name="connsiteY6" fmla="*/ 189280 h 447084"/>
                      <a:gd name="connsiteX7" fmla="*/ 314326 w 399877"/>
                      <a:gd name="connsiteY7" fmla="*/ 198081 h 447084"/>
                      <a:gd name="connsiteX8" fmla="*/ 314542 w 399877"/>
                      <a:gd name="connsiteY8" fmla="*/ 198232 h 447084"/>
                      <a:gd name="connsiteX9" fmla="*/ 317103 w 399877"/>
                      <a:gd name="connsiteY9" fmla="*/ 200023 h 447084"/>
                      <a:gd name="connsiteX10" fmla="*/ 371050 w 399877"/>
                      <a:gd name="connsiteY10" fmla="*/ 254390 h 447084"/>
                      <a:gd name="connsiteX11" fmla="*/ 371671 w 399877"/>
                      <a:gd name="connsiteY11" fmla="*/ 296409 h 447084"/>
                      <a:gd name="connsiteX12" fmla="*/ 365627 w 399877"/>
                      <a:gd name="connsiteY12" fmla="*/ 299726 h 447084"/>
                      <a:gd name="connsiteX13" fmla="*/ 388974 w 399877"/>
                      <a:gd name="connsiteY13" fmla="*/ 324917 h 447084"/>
                      <a:gd name="connsiteX14" fmla="*/ 390023 w 399877"/>
                      <a:gd name="connsiteY14" fmla="*/ 372582 h 447084"/>
                      <a:gd name="connsiteX15" fmla="*/ 368903 w 399877"/>
                      <a:gd name="connsiteY15" fmla="*/ 378577 h 447084"/>
                      <a:gd name="connsiteX16" fmla="*/ 379219 w 399877"/>
                      <a:gd name="connsiteY16" fmla="*/ 396498 h 447084"/>
                      <a:gd name="connsiteX17" fmla="*/ 369523 w 399877"/>
                      <a:gd name="connsiteY17" fmla="*/ 443751 h 447084"/>
                      <a:gd name="connsiteX18" fmla="*/ 357066 w 399877"/>
                      <a:gd name="connsiteY18" fmla="*/ 447062 h 447084"/>
                      <a:gd name="connsiteX19" fmla="*/ 344108 w 399877"/>
                      <a:gd name="connsiteY19" fmla="*/ 444925 h 447084"/>
                      <a:gd name="connsiteX20" fmla="*/ 322709 w 399877"/>
                      <a:gd name="connsiteY20" fmla="*/ 426528 h 447084"/>
                      <a:gd name="connsiteX21" fmla="*/ 311843 w 399877"/>
                      <a:gd name="connsiteY21" fmla="*/ 407654 h 447084"/>
                      <a:gd name="connsiteX22" fmla="*/ 297199 w 399877"/>
                      <a:gd name="connsiteY22" fmla="*/ 436318 h 447084"/>
                      <a:gd name="connsiteX23" fmla="*/ 284743 w 399877"/>
                      <a:gd name="connsiteY23" fmla="*/ 439629 h 447084"/>
                      <a:gd name="connsiteX24" fmla="*/ 271784 w 399877"/>
                      <a:gd name="connsiteY24" fmla="*/ 437492 h 447084"/>
                      <a:gd name="connsiteX25" fmla="*/ 250385 w 399877"/>
                      <a:gd name="connsiteY25" fmla="*/ 419095 h 447084"/>
                      <a:gd name="connsiteX26" fmla="*/ 209140 w 399877"/>
                      <a:gd name="connsiteY26" fmla="*/ 347452 h 447084"/>
                      <a:gd name="connsiteX27" fmla="*/ 154140 w 399877"/>
                      <a:gd name="connsiteY27" fmla="*/ 302789 h 447084"/>
                      <a:gd name="connsiteX28" fmla="*/ 148463 w 399877"/>
                      <a:gd name="connsiteY28" fmla="*/ 300514 h 447084"/>
                      <a:gd name="connsiteX29" fmla="*/ 61195 w 399877"/>
                      <a:gd name="connsiteY29" fmla="*/ 265542 h 447084"/>
                      <a:gd name="connsiteX30" fmla="*/ 2865 w 399877"/>
                      <a:gd name="connsiteY30" fmla="*/ 117319 h 447084"/>
                      <a:gd name="connsiteX0" fmla="*/ 2865 w 399877"/>
                      <a:gd name="connsiteY0" fmla="*/ 117319 h 447084"/>
                      <a:gd name="connsiteX1" fmla="*/ 57932 w 399877"/>
                      <a:gd name="connsiteY1" fmla="*/ 0 h 447084"/>
                      <a:gd name="connsiteX2" fmla="*/ 169071 w 399877"/>
                      <a:gd name="connsiteY2" fmla="*/ 134138 h 447084"/>
                      <a:gd name="connsiteX3" fmla="*/ 177102 w 399877"/>
                      <a:gd name="connsiteY3" fmla="*/ 130812 h 447084"/>
                      <a:gd name="connsiteX4" fmla="*/ 311356 w 399877"/>
                      <a:gd name="connsiteY4" fmla="*/ 130812 h 447084"/>
                      <a:gd name="connsiteX5" fmla="*/ 345606 w 399877"/>
                      <a:gd name="connsiteY5" fmla="*/ 165062 h 447084"/>
                      <a:gd name="connsiteX6" fmla="*/ 335574 w 399877"/>
                      <a:gd name="connsiteY6" fmla="*/ 189280 h 447084"/>
                      <a:gd name="connsiteX7" fmla="*/ 314326 w 399877"/>
                      <a:gd name="connsiteY7" fmla="*/ 198081 h 447084"/>
                      <a:gd name="connsiteX8" fmla="*/ 314542 w 399877"/>
                      <a:gd name="connsiteY8" fmla="*/ 198232 h 447084"/>
                      <a:gd name="connsiteX9" fmla="*/ 317103 w 399877"/>
                      <a:gd name="connsiteY9" fmla="*/ 200023 h 447084"/>
                      <a:gd name="connsiteX10" fmla="*/ 371050 w 399877"/>
                      <a:gd name="connsiteY10" fmla="*/ 254390 h 447084"/>
                      <a:gd name="connsiteX11" fmla="*/ 371671 w 399877"/>
                      <a:gd name="connsiteY11" fmla="*/ 296409 h 447084"/>
                      <a:gd name="connsiteX12" fmla="*/ 365627 w 399877"/>
                      <a:gd name="connsiteY12" fmla="*/ 299726 h 447084"/>
                      <a:gd name="connsiteX13" fmla="*/ 388974 w 399877"/>
                      <a:gd name="connsiteY13" fmla="*/ 324917 h 447084"/>
                      <a:gd name="connsiteX14" fmla="*/ 390023 w 399877"/>
                      <a:gd name="connsiteY14" fmla="*/ 372582 h 447084"/>
                      <a:gd name="connsiteX15" fmla="*/ 368903 w 399877"/>
                      <a:gd name="connsiteY15" fmla="*/ 378577 h 447084"/>
                      <a:gd name="connsiteX16" fmla="*/ 379219 w 399877"/>
                      <a:gd name="connsiteY16" fmla="*/ 396498 h 447084"/>
                      <a:gd name="connsiteX17" fmla="*/ 369523 w 399877"/>
                      <a:gd name="connsiteY17" fmla="*/ 443751 h 447084"/>
                      <a:gd name="connsiteX18" fmla="*/ 357066 w 399877"/>
                      <a:gd name="connsiteY18" fmla="*/ 447062 h 447084"/>
                      <a:gd name="connsiteX19" fmla="*/ 344108 w 399877"/>
                      <a:gd name="connsiteY19" fmla="*/ 444925 h 447084"/>
                      <a:gd name="connsiteX20" fmla="*/ 322709 w 399877"/>
                      <a:gd name="connsiteY20" fmla="*/ 426528 h 447084"/>
                      <a:gd name="connsiteX21" fmla="*/ 311843 w 399877"/>
                      <a:gd name="connsiteY21" fmla="*/ 407654 h 447084"/>
                      <a:gd name="connsiteX22" fmla="*/ 297199 w 399877"/>
                      <a:gd name="connsiteY22" fmla="*/ 436318 h 447084"/>
                      <a:gd name="connsiteX23" fmla="*/ 284743 w 399877"/>
                      <a:gd name="connsiteY23" fmla="*/ 439629 h 447084"/>
                      <a:gd name="connsiteX24" fmla="*/ 271784 w 399877"/>
                      <a:gd name="connsiteY24" fmla="*/ 437492 h 447084"/>
                      <a:gd name="connsiteX25" fmla="*/ 250385 w 399877"/>
                      <a:gd name="connsiteY25" fmla="*/ 419095 h 447084"/>
                      <a:gd name="connsiteX26" fmla="*/ 209140 w 399877"/>
                      <a:gd name="connsiteY26" fmla="*/ 347452 h 447084"/>
                      <a:gd name="connsiteX27" fmla="*/ 154140 w 399877"/>
                      <a:gd name="connsiteY27" fmla="*/ 302789 h 447084"/>
                      <a:gd name="connsiteX28" fmla="*/ 148463 w 399877"/>
                      <a:gd name="connsiteY28" fmla="*/ 300514 h 447084"/>
                      <a:gd name="connsiteX29" fmla="*/ 61195 w 399877"/>
                      <a:gd name="connsiteY29" fmla="*/ 265542 h 447084"/>
                      <a:gd name="connsiteX30" fmla="*/ 2865 w 399877"/>
                      <a:gd name="connsiteY30" fmla="*/ 117319 h 447084"/>
                      <a:gd name="connsiteX0" fmla="*/ 2865 w 399877"/>
                      <a:gd name="connsiteY0" fmla="*/ 117319 h 447084"/>
                      <a:gd name="connsiteX1" fmla="*/ 57932 w 399877"/>
                      <a:gd name="connsiteY1" fmla="*/ 0 h 447084"/>
                      <a:gd name="connsiteX2" fmla="*/ 169071 w 399877"/>
                      <a:gd name="connsiteY2" fmla="*/ 134138 h 447084"/>
                      <a:gd name="connsiteX3" fmla="*/ 311356 w 399877"/>
                      <a:gd name="connsiteY3" fmla="*/ 130812 h 447084"/>
                      <a:gd name="connsiteX4" fmla="*/ 345606 w 399877"/>
                      <a:gd name="connsiteY4" fmla="*/ 165062 h 447084"/>
                      <a:gd name="connsiteX5" fmla="*/ 335574 w 399877"/>
                      <a:gd name="connsiteY5" fmla="*/ 189280 h 447084"/>
                      <a:gd name="connsiteX6" fmla="*/ 314326 w 399877"/>
                      <a:gd name="connsiteY6" fmla="*/ 198081 h 447084"/>
                      <a:gd name="connsiteX7" fmla="*/ 314542 w 399877"/>
                      <a:gd name="connsiteY7" fmla="*/ 198232 h 447084"/>
                      <a:gd name="connsiteX8" fmla="*/ 317103 w 399877"/>
                      <a:gd name="connsiteY8" fmla="*/ 200023 h 447084"/>
                      <a:gd name="connsiteX9" fmla="*/ 371050 w 399877"/>
                      <a:gd name="connsiteY9" fmla="*/ 254390 h 447084"/>
                      <a:gd name="connsiteX10" fmla="*/ 371671 w 399877"/>
                      <a:gd name="connsiteY10" fmla="*/ 296409 h 447084"/>
                      <a:gd name="connsiteX11" fmla="*/ 365627 w 399877"/>
                      <a:gd name="connsiteY11" fmla="*/ 299726 h 447084"/>
                      <a:gd name="connsiteX12" fmla="*/ 388974 w 399877"/>
                      <a:gd name="connsiteY12" fmla="*/ 324917 h 447084"/>
                      <a:gd name="connsiteX13" fmla="*/ 390023 w 399877"/>
                      <a:gd name="connsiteY13" fmla="*/ 372582 h 447084"/>
                      <a:gd name="connsiteX14" fmla="*/ 368903 w 399877"/>
                      <a:gd name="connsiteY14" fmla="*/ 378577 h 447084"/>
                      <a:gd name="connsiteX15" fmla="*/ 379219 w 399877"/>
                      <a:gd name="connsiteY15" fmla="*/ 396498 h 447084"/>
                      <a:gd name="connsiteX16" fmla="*/ 369523 w 399877"/>
                      <a:gd name="connsiteY16" fmla="*/ 443751 h 447084"/>
                      <a:gd name="connsiteX17" fmla="*/ 357066 w 399877"/>
                      <a:gd name="connsiteY17" fmla="*/ 447062 h 447084"/>
                      <a:gd name="connsiteX18" fmla="*/ 344108 w 399877"/>
                      <a:gd name="connsiteY18" fmla="*/ 444925 h 447084"/>
                      <a:gd name="connsiteX19" fmla="*/ 322709 w 399877"/>
                      <a:gd name="connsiteY19" fmla="*/ 426528 h 447084"/>
                      <a:gd name="connsiteX20" fmla="*/ 311843 w 399877"/>
                      <a:gd name="connsiteY20" fmla="*/ 407654 h 447084"/>
                      <a:gd name="connsiteX21" fmla="*/ 297199 w 399877"/>
                      <a:gd name="connsiteY21" fmla="*/ 436318 h 447084"/>
                      <a:gd name="connsiteX22" fmla="*/ 284743 w 399877"/>
                      <a:gd name="connsiteY22" fmla="*/ 439629 h 447084"/>
                      <a:gd name="connsiteX23" fmla="*/ 271784 w 399877"/>
                      <a:gd name="connsiteY23" fmla="*/ 437492 h 447084"/>
                      <a:gd name="connsiteX24" fmla="*/ 250385 w 399877"/>
                      <a:gd name="connsiteY24" fmla="*/ 419095 h 447084"/>
                      <a:gd name="connsiteX25" fmla="*/ 209140 w 399877"/>
                      <a:gd name="connsiteY25" fmla="*/ 347452 h 447084"/>
                      <a:gd name="connsiteX26" fmla="*/ 154140 w 399877"/>
                      <a:gd name="connsiteY26" fmla="*/ 302789 h 447084"/>
                      <a:gd name="connsiteX27" fmla="*/ 148463 w 399877"/>
                      <a:gd name="connsiteY27" fmla="*/ 300514 h 447084"/>
                      <a:gd name="connsiteX28" fmla="*/ 61195 w 399877"/>
                      <a:gd name="connsiteY28" fmla="*/ 265542 h 447084"/>
                      <a:gd name="connsiteX29" fmla="*/ 2865 w 399877"/>
                      <a:gd name="connsiteY29" fmla="*/ 117319 h 447084"/>
                      <a:gd name="connsiteX0" fmla="*/ 2865 w 399877"/>
                      <a:gd name="connsiteY0" fmla="*/ 117319 h 447084"/>
                      <a:gd name="connsiteX1" fmla="*/ 57932 w 399877"/>
                      <a:gd name="connsiteY1" fmla="*/ 0 h 447084"/>
                      <a:gd name="connsiteX2" fmla="*/ 232928 w 399877"/>
                      <a:gd name="connsiteY2" fmla="*/ 124561 h 447084"/>
                      <a:gd name="connsiteX3" fmla="*/ 311356 w 399877"/>
                      <a:gd name="connsiteY3" fmla="*/ 130812 h 447084"/>
                      <a:gd name="connsiteX4" fmla="*/ 345606 w 399877"/>
                      <a:gd name="connsiteY4" fmla="*/ 165062 h 447084"/>
                      <a:gd name="connsiteX5" fmla="*/ 335574 w 399877"/>
                      <a:gd name="connsiteY5" fmla="*/ 189280 h 447084"/>
                      <a:gd name="connsiteX6" fmla="*/ 314326 w 399877"/>
                      <a:gd name="connsiteY6" fmla="*/ 198081 h 447084"/>
                      <a:gd name="connsiteX7" fmla="*/ 314542 w 399877"/>
                      <a:gd name="connsiteY7" fmla="*/ 198232 h 447084"/>
                      <a:gd name="connsiteX8" fmla="*/ 317103 w 399877"/>
                      <a:gd name="connsiteY8" fmla="*/ 200023 h 447084"/>
                      <a:gd name="connsiteX9" fmla="*/ 371050 w 399877"/>
                      <a:gd name="connsiteY9" fmla="*/ 254390 h 447084"/>
                      <a:gd name="connsiteX10" fmla="*/ 371671 w 399877"/>
                      <a:gd name="connsiteY10" fmla="*/ 296409 h 447084"/>
                      <a:gd name="connsiteX11" fmla="*/ 365627 w 399877"/>
                      <a:gd name="connsiteY11" fmla="*/ 299726 h 447084"/>
                      <a:gd name="connsiteX12" fmla="*/ 388974 w 399877"/>
                      <a:gd name="connsiteY12" fmla="*/ 324917 h 447084"/>
                      <a:gd name="connsiteX13" fmla="*/ 390023 w 399877"/>
                      <a:gd name="connsiteY13" fmla="*/ 372582 h 447084"/>
                      <a:gd name="connsiteX14" fmla="*/ 368903 w 399877"/>
                      <a:gd name="connsiteY14" fmla="*/ 378577 h 447084"/>
                      <a:gd name="connsiteX15" fmla="*/ 379219 w 399877"/>
                      <a:gd name="connsiteY15" fmla="*/ 396498 h 447084"/>
                      <a:gd name="connsiteX16" fmla="*/ 369523 w 399877"/>
                      <a:gd name="connsiteY16" fmla="*/ 443751 h 447084"/>
                      <a:gd name="connsiteX17" fmla="*/ 357066 w 399877"/>
                      <a:gd name="connsiteY17" fmla="*/ 447062 h 447084"/>
                      <a:gd name="connsiteX18" fmla="*/ 344108 w 399877"/>
                      <a:gd name="connsiteY18" fmla="*/ 444925 h 447084"/>
                      <a:gd name="connsiteX19" fmla="*/ 322709 w 399877"/>
                      <a:gd name="connsiteY19" fmla="*/ 426528 h 447084"/>
                      <a:gd name="connsiteX20" fmla="*/ 311843 w 399877"/>
                      <a:gd name="connsiteY20" fmla="*/ 407654 h 447084"/>
                      <a:gd name="connsiteX21" fmla="*/ 297199 w 399877"/>
                      <a:gd name="connsiteY21" fmla="*/ 436318 h 447084"/>
                      <a:gd name="connsiteX22" fmla="*/ 284743 w 399877"/>
                      <a:gd name="connsiteY22" fmla="*/ 439629 h 447084"/>
                      <a:gd name="connsiteX23" fmla="*/ 271784 w 399877"/>
                      <a:gd name="connsiteY23" fmla="*/ 437492 h 447084"/>
                      <a:gd name="connsiteX24" fmla="*/ 250385 w 399877"/>
                      <a:gd name="connsiteY24" fmla="*/ 419095 h 447084"/>
                      <a:gd name="connsiteX25" fmla="*/ 209140 w 399877"/>
                      <a:gd name="connsiteY25" fmla="*/ 347452 h 447084"/>
                      <a:gd name="connsiteX26" fmla="*/ 154140 w 399877"/>
                      <a:gd name="connsiteY26" fmla="*/ 302789 h 447084"/>
                      <a:gd name="connsiteX27" fmla="*/ 148463 w 399877"/>
                      <a:gd name="connsiteY27" fmla="*/ 300514 h 447084"/>
                      <a:gd name="connsiteX28" fmla="*/ 61195 w 399877"/>
                      <a:gd name="connsiteY28" fmla="*/ 265542 h 447084"/>
                      <a:gd name="connsiteX29" fmla="*/ 2865 w 399877"/>
                      <a:gd name="connsiteY29" fmla="*/ 117319 h 447084"/>
                      <a:gd name="connsiteX0" fmla="*/ 2865 w 399877"/>
                      <a:gd name="connsiteY0" fmla="*/ 117319 h 447084"/>
                      <a:gd name="connsiteX1" fmla="*/ 57932 w 399877"/>
                      <a:gd name="connsiteY1" fmla="*/ 0 h 447084"/>
                      <a:gd name="connsiteX2" fmla="*/ 232928 w 399877"/>
                      <a:gd name="connsiteY2" fmla="*/ 124561 h 447084"/>
                      <a:gd name="connsiteX3" fmla="*/ 311356 w 399877"/>
                      <a:gd name="connsiteY3" fmla="*/ 130812 h 447084"/>
                      <a:gd name="connsiteX4" fmla="*/ 345606 w 399877"/>
                      <a:gd name="connsiteY4" fmla="*/ 165062 h 447084"/>
                      <a:gd name="connsiteX5" fmla="*/ 335574 w 399877"/>
                      <a:gd name="connsiteY5" fmla="*/ 189280 h 447084"/>
                      <a:gd name="connsiteX6" fmla="*/ 314326 w 399877"/>
                      <a:gd name="connsiteY6" fmla="*/ 198081 h 447084"/>
                      <a:gd name="connsiteX7" fmla="*/ 314542 w 399877"/>
                      <a:gd name="connsiteY7" fmla="*/ 198232 h 447084"/>
                      <a:gd name="connsiteX8" fmla="*/ 317103 w 399877"/>
                      <a:gd name="connsiteY8" fmla="*/ 200023 h 447084"/>
                      <a:gd name="connsiteX9" fmla="*/ 371050 w 399877"/>
                      <a:gd name="connsiteY9" fmla="*/ 254390 h 447084"/>
                      <a:gd name="connsiteX10" fmla="*/ 371671 w 399877"/>
                      <a:gd name="connsiteY10" fmla="*/ 296409 h 447084"/>
                      <a:gd name="connsiteX11" fmla="*/ 365627 w 399877"/>
                      <a:gd name="connsiteY11" fmla="*/ 299726 h 447084"/>
                      <a:gd name="connsiteX12" fmla="*/ 388974 w 399877"/>
                      <a:gd name="connsiteY12" fmla="*/ 324917 h 447084"/>
                      <a:gd name="connsiteX13" fmla="*/ 390023 w 399877"/>
                      <a:gd name="connsiteY13" fmla="*/ 372582 h 447084"/>
                      <a:gd name="connsiteX14" fmla="*/ 368903 w 399877"/>
                      <a:gd name="connsiteY14" fmla="*/ 378577 h 447084"/>
                      <a:gd name="connsiteX15" fmla="*/ 379219 w 399877"/>
                      <a:gd name="connsiteY15" fmla="*/ 396498 h 447084"/>
                      <a:gd name="connsiteX16" fmla="*/ 369523 w 399877"/>
                      <a:gd name="connsiteY16" fmla="*/ 443751 h 447084"/>
                      <a:gd name="connsiteX17" fmla="*/ 357066 w 399877"/>
                      <a:gd name="connsiteY17" fmla="*/ 447062 h 447084"/>
                      <a:gd name="connsiteX18" fmla="*/ 344108 w 399877"/>
                      <a:gd name="connsiteY18" fmla="*/ 444925 h 447084"/>
                      <a:gd name="connsiteX19" fmla="*/ 322709 w 399877"/>
                      <a:gd name="connsiteY19" fmla="*/ 426528 h 447084"/>
                      <a:gd name="connsiteX20" fmla="*/ 311843 w 399877"/>
                      <a:gd name="connsiteY20" fmla="*/ 407654 h 447084"/>
                      <a:gd name="connsiteX21" fmla="*/ 297199 w 399877"/>
                      <a:gd name="connsiteY21" fmla="*/ 436318 h 447084"/>
                      <a:gd name="connsiteX22" fmla="*/ 284743 w 399877"/>
                      <a:gd name="connsiteY22" fmla="*/ 439629 h 447084"/>
                      <a:gd name="connsiteX23" fmla="*/ 271784 w 399877"/>
                      <a:gd name="connsiteY23" fmla="*/ 437492 h 447084"/>
                      <a:gd name="connsiteX24" fmla="*/ 250385 w 399877"/>
                      <a:gd name="connsiteY24" fmla="*/ 419095 h 447084"/>
                      <a:gd name="connsiteX25" fmla="*/ 209140 w 399877"/>
                      <a:gd name="connsiteY25" fmla="*/ 347452 h 447084"/>
                      <a:gd name="connsiteX26" fmla="*/ 154140 w 399877"/>
                      <a:gd name="connsiteY26" fmla="*/ 302789 h 447084"/>
                      <a:gd name="connsiteX27" fmla="*/ 148463 w 399877"/>
                      <a:gd name="connsiteY27" fmla="*/ 300514 h 447084"/>
                      <a:gd name="connsiteX28" fmla="*/ 61195 w 399877"/>
                      <a:gd name="connsiteY28" fmla="*/ 265542 h 447084"/>
                      <a:gd name="connsiteX29" fmla="*/ 2865 w 399877"/>
                      <a:gd name="connsiteY29" fmla="*/ 117319 h 447084"/>
                      <a:gd name="connsiteX0" fmla="*/ 2865 w 399877"/>
                      <a:gd name="connsiteY0" fmla="*/ 127539 h 457304"/>
                      <a:gd name="connsiteX1" fmla="*/ 57932 w 399877"/>
                      <a:gd name="connsiteY1" fmla="*/ 10220 h 457304"/>
                      <a:gd name="connsiteX2" fmla="*/ 232928 w 399877"/>
                      <a:gd name="connsiteY2" fmla="*/ 134781 h 457304"/>
                      <a:gd name="connsiteX3" fmla="*/ 311356 w 399877"/>
                      <a:gd name="connsiteY3" fmla="*/ 141032 h 457304"/>
                      <a:gd name="connsiteX4" fmla="*/ 345606 w 399877"/>
                      <a:gd name="connsiteY4" fmla="*/ 175282 h 457304"/>
                      <a:gd name="connsiteX5" fmla="*/ 335574 w 399877"/>
                      <a:gd name="connsiteY5" fmla="*/ 199500 h 457304"/>
                      <a:gd name="connsiteX6" fmla="*/ 314326 w 399877"/>
                      <a:gd name="connsiteY6" fmla="*/ 208301 h 457304"/>
                      <a:gd name="connsiteX7" fmla="*/ 314542 w 399877"/>
                      <a:gd name="connsiteY7" fmla="*/ 208452 h 457304"/>
                      <a:gd name="connsiteX8" fmla="*/ 317103 w 399877"/>
                      <a:gd name="connsiteY8" fmla="*/ 210243 h 457304"/>
                      <a:gd name="connsiteX9" fmla="*/ 371050 w 399877"/>
                      <a:gd name="connsiteY9" fmla="*/ 264610 h 457304"/>
                      <a:gd name="connsiteX10" fmla="*/ 371671 w 399877"/>
                      <a:gd name="connsiteY10" fmla="*/ 306629 h 457304"/>
                      <a:gd name="connsiteX11" fmla="*/ 365627 w 399877"/>
                      <a:gd name="connsiteY11" fmla="*/ 309946 h 457304"/>
                      <a:gd name="connsiteX12" fmla="*/ 388974 w 399877"/>
                      <a:gd name="connsiteY12" fmla="*/ 335137 h 457304"/>
                      <a:gd name="connsiteX13" fmla="*/ 390023 w 399877"/>
                      <a:gd name="connsiteY13" fmla="*/ 382802 h 457304"/>
                      <a:gd name="connsiteX14" fmla="*/ 368903 w 399877"/>
                      <a:gd name="connsiteY14" fmla="*/ 388797 h 457304"/>
                      <a:gd name="connsiteX15" fmla="*/ 379219 w 399877"/>
                      <a:gd name="connsiteY15" fmla="*/ 406718 h 457304"/>
                      <a:gd name="connsiteX16" fmla="*/ 369523 w 399877"/>
                      <a:gd name="connsiteY16" fmla="*/ 453971 h 457304"/>
                      <a:gd name="connsiteX17" fmla="*/ 357066 w 399877"/>
                      <a:gd name="connsiteY17" fmla="*/ 457282 h 457304"/>
                      <a:gd name="connsiteX18" fmla="*/ 344108 w 399877"/>
                      <a:gd name="connsiteY18" fmla="*/ 455145 h 457304"/>
                      <a:gd name="connsiteX19" fmla="*/ 322709 w 399877"/>
                      <a:gd name="connsiteY19" fmla="*/ 436748 h 457304"/>
                      <a:gd name="connsiteX20" fmla="*/ 311843 w 399877"/>
                      <a:gd name="connsiteY20" fmla="*/ 417874 h 457304"/>
                      <a:gd name="connsiteX21" fmla="*/ 297199 w 399877"/>
                      <a:gd name="connsiteY21" fmla="*/ 446538 h 457304"/>
                      <a:gd name="connsiteX22" fmla="*/ 284743 w 399877"/>
                      <a:gd name="connsiteY22" fmla="*/ 449849 h 457304"/>
                      <a:gd name="connsiteX23" fmla="*/ 271784 w 399877"/>
                      <a:gd name="connsiteY23" fmla="*/ 447712 h 457304"/>
                      <a:gd name="connsiteX24" fmla="*/ 250385 w 399877"/>
                      <a:gd name="connsiteY24" fmla="*/ 429315 h 457304"/>
                      <a:gd name="connsiteX25" fmla="*/ 209140 w 399877"/>
                      <a:gd name="connsiteY25" fmla="*/ 357672 h 457304"/>
                      <a:gd name="connsiteX26" fmla="*/ 154140 w 399877"/>
                      <a:gd name="connsiteY26" fmla="*/ 313009 h 457304"/>
                      <a:gd name="connsiteX27" fmla="*/ 148463 w 399877"/>
                      <a:gd name="connsiteY27" fmla="*/ 310734 h 457304"/>
                      <a:gd name="connsiteX28" fmla="*/ 61195 w 399877"/>
                      <a:gd name="connsiteY28" fmla="*/ 275762 h 457304"/>
                      <a:gd name="connsiteX29" fmla="*/ 2865 w 399877"/>
                      <a:gd name="connsiteY29" fmla="*/ 127539 h 457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399877" h="457304">
                        <a:moveTo>
                          <a:pt x="2865" y="127539"/>
                        </a:moveTo>
                        <a:cubicBezTo>
                          <a:pt x="6430" y="99862"/>
                          <a:pt x="31463" y="28719"/>
                          <a:pt x="57932" y="10220"/>
                        </a:cubicBezTo>
                        <a:cubicBezTo>
                          <a:pt x="138647" y="-8372"/>
                          <a:pt x="237140" y="-18251"/>
                          <a:pt x="232928" y="134781"/>
                        </a:cubicBezTo>
                        <a:lnTo>
                          <a:pt x="311356" y="141032"/>
                        </a:lnTo>
                        <a:cubicBezTo>
                          <a:pt x="330272" y="141032"/>
                          <a:pt x="345606" y="156366"/>
                          <a:pt x="345606" y="175282"/>
                        </a:cubicBezTo>
                        <a:cubicBezTo>
                          <a:pt x="345606" y="184740"/>
                          <a:pt x="341772" y="193303"/>
                          <a:pt x="335574" y="199500"/>
                        </a:cubicBezTo>
                        <a:lnTo>
                          <a:pt x="314326" y="208301"/>
                        </a:lnTo>
                        <a:lnTo>
                          <a:pt x="314542" y="208452"/>
                        </a:lnTo>
                        <a:cubicBezTo>
                          <a:pt x="315612" y="208804"/>
                          <a:pt x="316371" y="209504"/>
                          <a:pt x="317103" y="210243"/>
                        </a:cubicBezTo>
                        <a:lnTo>
                          <a:pt x="371050" y="264610"/>
                        </a:lnTo>
                        <a:cubicBezTo>
                          <a:pt x="383553" y="277209"/>
                          <a:pt x="383831" y="296022"/>
                          <a:pt x="371671" y="306629"/>
                        </a:cubicBezTo>
                        <a:lnTo>
                          <a:pt x="365627" y="309946"/>
                        </a:lnTo>
                        <a:lnTo>
                          <a:pt x="388974" y="335137"/>
                        </a:lnTo>
                        <a:cubicBezTo>
                          <a:pt x="403092" y="350368"/>
                          <a:pt x="403561" y="371709"/>
                          <a:pt x="390023" y="382802"/>
                        </a:cubicBezTo>
                        <a:cubicBezTo>
                          <a:pt x="384164" y="387605"/>
                          <a:pt x="376642" y="389699"/>
                          <a:pt x="368903" y="388797"/>
                        </a:cubicBezTo>
                        <a:lnTo>
                          <a:pt x="379219" y="406718"/>
                        </a:lnTo>
                        <a:cubicBezTo>
                          <a:pt x="389468" y="424523"/>
                          <a:pt x="385127" y="445678"/>
                          <a:pt x="369523" y="453971"/>
                        </a:cubicBezTo>
                        <a:cubicBezTo>
                          <a:pt x="365621" y="456044"/>
                          <a:pt x="361386" y="457118"/>
                          <a:pt x="357066" y="457282"/>
                        </a:cubicBezTo>
                        <a:cubicBezTo>
                          <a:pt x="352746" y="457447"/>
                          <a:pt x="348343" y="456704"/>
                          <a:pt x="344108" y="455145"/>
                        </a:cubicBezTo>
                        <a:cubicBezTo>
                          <a:pt x="335636" y="452028"/>
                          <a:pt x="327833" y="445650"/>
                          <a:pt x="322709" y="436748"/>
                        </a:cubicBezTo>
                        <a:lnTo>
                          <a:pt x="311843" y="417874"/>
                        </a:lnTo>
                        <a:cubicBezTo>
                          <a:pt x="312934" y="429901"/>
                          <a:pt x="307539" y="441043"/>
                          <a:pt x="297199" y="446538"/>
                        </a:cubicBezTo>
                        <a:cubicBezTo>
                          <a:pt x="293298" y="448611"/>
                          <a:pt x="289062" y="449684"/>
                          <a:pt x="284743" y="449849"/>
                        </a:cubicBezTo>
                        <a:cubicBezTo>
                          <a:pt x="280424" y="450014"/>
                          <a:pt x="276019" y="449271"/>
                          <a:pt x="271784" y="447712"/>
                        </a:cubicBezTo>
                        <a:cubicBezTo>
                          <a:pt x="263312" y="444596"/>
                          <a:pt x="255510" y="438217"/>
                          <a:pt x="250385" y="429315"/>
                        </a:cubicBezTo>
                        <a:lnTo>
                          <a:pt x="209140" y="357672"/>
                        </a:lnTo>
                        <a:lnTo>
                          <a:pt x="154140" y="313009"/>
                        </a:lnTo>
                        <a:lnTo>
                          <a:pt x="148463" y="310734"/>
                        </a:lnTo>
                        <a:lnTo>
                          <a:pt x="61195" y="275762"/>
                        </a:lnTo>
                        <a:cubicBezTo>
                          <a:pt x="44216" y="268958"/>
                          <a:pt x="-13413" y="221635"/>
                          <a:pt x="2865" y="12753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131" name="フリーフォーム: 図形 2130">
                    <a:extLst>
                      <a:ext uri="{FF2B5EF4-FFF2-40B4-BE49-F238E27FC236}">
                        <a16:creationId xmlns:a16="http://schemas.microsoft.com/office/drawing/2014/main" id="{96DA64A2-91B1-4E8E-8A41-B3FC5CD4D3C1}"/>
                      </a:ext>
                    </a:extLst>
                  </p:cNvPr>
                  <p:cNvSpPr/>
                  <p:nvPr/>
                </p:nvSpPr>
                <p:spPr bwMode="auto">
                  <a:xfrm rot="1735894">
                    <a:off x="28583" y="1586903"/>
                    <a:ext cx="630182" cy="1141365"/>
                  </a:xfrm>
                  <a:custGeom>
                    <a:avLst/>
                    <a:gdLst>
                      <a:gd name="connsiteX0" fmla="*/ 192464 w 514134"/>
                      <a:gd name="connsiteY0" fmla="*/ 0 h 987147"/>
                      <a:gd name="connsiteX1" fmla="*/ 196079 w 514134"/>
                      <a:gd name="connsiteY1" fmla="*/ 861 h 987147"/>
                      <a:gd name="connsiteX2" fmla="*/ 170279 w 514134"/>
                      <a:gd name="connsiteY2" fmla="*/ 50209 h 987147"/>
                      <a:gd name="connsiteX3" fmla="*/ 159905 w 514134"/>
                      <a:gd name="connsiteY3" fmla="*/ 116473 h 987147"/>
                      <a:gd name="connsiteX4" fmla="*/ 198570 w 514134"/>
                      <a:gd name="connsiteY4" fmla="*/ 236850 h 987147"/>
                      <a:gd name="connsiteX5" fmla="*/ 225978 w 514134"/>
                      <a:gd name="connsiteY5" fmla="*/ 260681 h 987147"/>
                      <a:gd name="connsiteX6" fmla="*/ 247887 w 514134"/>
                      <a:gd name="connsiteY6" fmla="*/ 377332 h 987147"/>
                      <a:gd name="connsiteX7" fmla="*/ 504510 w 514134"/>
                      <a:gd name="connsiteY7" fmla="*/ 738490 h 987147"/>
                      <a:gd name="connsiteX8" fmla="*/ 234665 w 514134"/>
                      <a:gd name="connsiteY8" fmla="*/ 970435 h 987147"/>
                      <a:gd name="connsiteX9" fmla="*/ 192464 w 514134"/>
                      <a:gd name="connsiteY9" fmla="*/ 0 h 987147"/>
                      <a:gd name="connsiteX0" fmla="*/ 159905 w 514134"/>
                      <a:gd name="connsiteY0" fmla="*/ 116473 h 987147"/>
                      <a:gd name="connsiteX1" fmla="*/ 198570 w 514134"/>
                      <a:gd name="connsiteY1" fmla="*/ 236850 h 987147"/>
                      <a:gd name="connsiteX2" fmla="*/ 225978 w 514134"/>
                      <a:gd name="connsiteY2" fmla="*/ 260681 h 987147"/>
                      <a:gd name="connsiteX3" fmla="*/ 247887 w 514134"/>
                      <a:gd name="connsiteY3" fmla="*/ 377332 h 987147"/>
                      <a:gd name="connsiteX4" fmla="*/ 504510 w 514134"/>
                      <a:gd name="connsiteY4" fmla="*/ 738490 h 987147"/>
                      <a:gd name="connsiteX5" fmla="*/ 234665 w 514134"/>
                      <a:gd name="connsiteY5" fmla="*/ 970435 h 987147"/>
                      <a:gd name="connsiteX6" fmla="*/ 192464 w 514134"/>
                      <a:gd name="connsiteY6" fmla="*/ 0 h 987147"/>
                      <a:gd name="connsiteX7" fmla="*/ 196079 w 514134"/>
                      <a:gd name="connsiteY7" fmla="*/ 861 h 987147"/>
                      <a:gd name="connsiteX8" fmla="*/ 170279 w 514134"/>
                      <a:gd name="connsiteY8" fmla="*/ 50209 h 987147"/>
                      <a:gd name="connsiteX9" fmla="*/ 251345 w 514134"/>
                      <a:gd name="connsiteY9" fmla="*/ 207913 h 987147"/>
                      <a:gd name="connsiteX0" fmla="*/ 159905 w 514134"/>
                      <a:gd name="connsiteY0" fmla="*/ 116473 h 987147"/>
                      <a:gd name="connsiteX1" fmla="*/ 198570 w 514134"/>
                      <a:gd name="connsiteY1" fmla="*/ 236850 h 987147"/>
                      <a:gd name="connsiteX2" fmla="*/ 225978 w 514134"/>
                      <a:gd name="connsiteY2" fmla="*/ 260681 h 987147"/>
                      <a:gd name="connsiteX3" fmla="*/ 247887 w 514134"/>
                      <a:gd name="connsiteY3" fmla="*/ 377332 h 987147"/>
                      <a:gd name="connsiteX4" fmla="*/ 504510 w 514134"/>
                      <a:gd name="connsiteY4" fmla="*/ 738490 h 987147"/>
                      <a:gd name="connsiteX5" fmla="*/ 234665 w 514134"/>
                      <a:gd name="connsiteY5" fmla="*/ 970435 h 987147"/>
                      <a:gd name="connsiteX6" fmla="*/ 192464 w 514134"/>
                      <a:gd name="connsiteY6" fmla="*/ 0 h 987147"/>
                      <a:gd name="connsiteX7" fmla="*/ 196079 w 514134"/>
                      <a:gd name="connsiteY7" fmla="*/ 861 h 987147"/>
                      <a:gd name="connsiteX8" fmla="*/ 170279 w 514134"/>
                      <a:gd name="connsiteY8" fmla="*/ 50209 h 987147"/>
                      <a:gd name="connsiteX0" fmla="*/ 198570 w 514134"/>
                      <a:gd name="connsiteY0" fmla="*/ 236850 h 987147"/>
                      <a:gd name="connsiteX1" fmla="*/ 225978 w 514134"/>
                      <a:gd name="connsiteY1" fmla="*/ 260681 h 987147"/>
                      <a:gd name="connsiteX2" fmla="*/ 247887 w 514134"/>
                      <a:gd name="connsiteY2" fmla="*/ 377332 h 987147"/>
                      <a:gd name="connsiteX3" fmla="*/ 504510 w 514134"/>
                      <a:gd name="connsiteY3" fmla="*/ 738490 h 987147"/>
                      <a:gd name="connsiteX4" fmla="*/ 234665 w 514134"/>
                      <a:gd name="connsiteY4" fmla="*/ 970435 h 987147"/>
                      <a:gd name="connsiteX5" fmla="*/ 192464 w 514134"/>
                      <a:gd name="connsiteY5" fmla="*/ 0 h 987147"/>
                      <a:gd name="connsiteX6" fmla="*/ 196079 w 514134"/>
                      <a:gd name="connsiteY6" fmla="*/ 861 h 987147"/>
                      <a:gd name="connsiteX7" fmla="*/ 170279 w 514134"/>
                      <a:gd name="connsiteY7" fmla="*/ 50209 h 987147"/>
                      <a:gd name="connsiteX0" fmla="*/ 198570 w 514134"/>
                      <a:gd name="connsiteY0" fmla="*/ 236850 h 987147"/>
                      <a:gd name="connsiteX1" fmla="*/ 225978 w 514134"/>
                      <a:gd name="connsiteY1" fmla="*/ 260681 h 987147"/>
                      <a:gd name="connsiteX2" fmla="*/ 247887 w 514134"/>
                      <a:gd name="connsiteY2" fmla="*/ 377332 h 987147"/>
                      <a:gd name="connsiteX3" fmla="*/ 504510 w 514134"/>
                      <a:gd name="connsiteY3" fmla="*/ 738490 h 987147"/>
                      <a:gd name="connsiteX4" fmla="*/ 234665 w 514134"/>
                      <a:gd name="connsiteY4" fmla="*/ 970435 h 987147"/>
                      <a:gd name="connsiteX5" fmla="*/ 192464 w 514134"/>
                      <a:gd name="connsiteY5" fmla="*/ 0 h 987147"/>
                      <a:gd name="connsiteX6" fmla="*/ 196079 w 514134"/>
                      <a:gd name="connsiteY6" fmla="*/ 861 h 987147"/>
                      <a:gd name="connsiteX0" fmla="*/ 198570 w 514134"/>
                      <a:gd name="connsiteY0" fmla="*/ 236850 h 987147"/>
                      <a:gd name="connsiteX1" fmla="*/ 225978 w 514134"/>
                      <a:gd name="connsiteY1" fmla="*/ 260681 h 987147"/>
                      <a:gd name="connsiteX2" fmla="*/ 247887 w 514134"/>
                      <a:gd name="connsiteY2" fmla="*/ 377332 h 987147"/>
                      <a:gd name="connsiteX3" fmla="*/ 504510 w 514134"/>
                      <a:gd name="connsiteY3" fmla="*/ 738490 h 987147"/>
                      <a:gd name="connsiteX4" fmla="*/ 234665 w 514134"/>
                      <a:gd name="connsiteY4" fmla="*/ 970435 h 987147"/>
                      <a:gd name="connsiteX5" fmla="*/ 192464 w 514134"/>
                      <a:gd name="connsiteY5" fmla="*/ 0 h 987147"/>
                      <a:gd name="connsiteX0" fmla="*/ 225978 w 514134"/>
                      <a:gd name="connsiteY0" fmla="*/ 260681 h 987147"/>
                      <a:gd name="connsiteX1" fmla="*/ 247887 w 514134"/>
                      <a:gd name="connsiteY1" fmla="*/ 377332 h 987147"/>
                      <a:gd name="connsiteX2" fmla="*/ 504510 w 514134"/>
                      <a:gd name="connsiteY2" fmla="*/ 738490 h 987147"/>
                      <a:gd name="connsiteX3" fmla="*/ 234665 w 514134"/>
                      <a:gd name="connsiteY3" fmla="*/ 970435 h 987147"/>
                      <a:gd name="connsiteX4" fmla="*/ 192464 w 514134"/>
                      <a:gd name="connsiteY4" fmla="*/ 0 h 987147"/>
                      <a:gd name="connsiteX0" fmla="*/ 193490 w 481646"/>
                      <a:gd name="connsiteY0" fmla="*/ 260681 h 987147"/>
                      <a:gd name="connsiteX1" fmla="*/ 215399 w 481646"/>
                      <a:gd name="connsiteY1" fmla="*/ 377332 h 987147"/>
                      <a:gd name="connsiteX2" fmla="*/ 472022 w 481646"/>
                      <a:gd name="connsiteY2" fmla="*/ 738490 h 987147"/>
                      <a:gd name="connsiteX3" fmla="*/ 202177 w 481646"/>
                      <a:gd name="connsiteY3" fmla="*/ 970435 h 987147"/>
                      <a:gd name="connsiteX4" fmla="*/ 256 w 481646"/>
                      <a:gd name="connsiteY4" fmla="*/ 644117 h 987147"/>
                      <a:gd name="connsiteX5" fmla="*/ 159976 w 481646"/>
                      <a:gd name="connsiteY5" fmla="*/ 0 h 987147"/>
                      <a:gd name="connsiteX0" fmla="*/ 288921 w 577077"/>
                      <a:gd name="connsiteY0" fmla="*/ 260681 h 987147"/>
                      <a:gd name="connsiteX1" fmla="*/ 310830 w 577077"/>
                      <a:gd name="connsiteY1" fmla="*/ 377332 h 987147"/>
                      <a:gd name="connsiteX2" fmla="*/ 567453 w 577077"/>
                      <a:gd name="connsiteY2" fmla="*/ 738490 h 987147"/>
                      <a:gd name="connsiteX3" fmla="*/ 297608 w 577077"/>
                      <a:gd name="connsiteY3" fmla="*/ 970435 h 987147"/>
                      <a:gd name="connsiteX4" fmla="*/ 154 w 577077"/>
                      <a:gd name="connsiteY4" fmla="*/ 605788 h 987147"/>
                      <a:gd name="connsiteX5" fmla="*/ 255407 w 577077"/>
                      <a:gd name="connsiteY5" fmla="*/ 0 h 987147"/>
                      <a:gd name="connsiteX0" fmla="*/ 297365 w 585521"/>
                      <a:gd name="connsiteY0" fmla="*/ 260681 h 987147"/>
                      <a:gd name="connsiteX1" fmla="*/ 319274 w 585521"/>
                      <a:gd name="connsiteY1" fmla="*/ 377332 h 987147"/>
                      <a:gd name="connsiteX2" fmla="*/ 575897 w 585521"/>
                      <a:gd name="connsiteY2" fmla="*/ 738490 h 987147"/>
                      <a:gd name="connsiteX3" fmla="*/ 306052 w 585521"/>
                      <a:gd name="connsiteY3" fmla="*/ 970435 h 987147"/>
                      <a:gd name="connsiteX4" fmla="*/ 8598 w 585521"/>
                      <a:gd name="connsiteY4" fmla="*/ 605788 h 987147"/>
                      <a:gd name="connsiteX5" fmla="*/ 263851 w 585521"/>
                      <a:gd name="connsiteY5" fmla="*/ 0 h 987147"/>
                      <a:gd name="connsiteX0" fmla="*/ 300878 w 589034"/>
                      <a:gd name="connsiteY0" fmla="*/ 260681 h 987147"/>
                      <a:gd name="connsiteX1" fmla="*/ 322787 w 589034"/>
                      <a:gd name="connsiteY1" fmla="*/ 377332 h 987147"/>
                      <a:gd name="connsiteX2" fmla="*/ 579410 w 589034"/>
                      <a:gd name="connsiteY2" fmla="*/ 738490 h 987147"/>
                      <a:gd name="connsiteX3" fmla="*/ 309565 w 589034"/>
                      <a:gd name="connsiteY3" fmla="*/ 970435 h 987147"/>
                      <a:gd name="connsiteX4" fmla="*/ 12111 w 589034"/>
                      <a:gd name="connsiteY4" fmla="*/ 605788 h 987147"/>
                      <a:gd name="connsiteX5" fmla="*/ 267364 w 589034"/>
                      <a:gd name="connsiteY5" fmla="*/ 0 h 987147"/>
                      <a:gd name="connsiteX0" fmla="*/ 300878 w 589034"/>
                      <a:gd name="connsiteY0" fmla="*/ 260681 h 987147"/>
                      <a:gd name="connsiteX1" fmla="*/ 255168 w 589034"/>
                      <a:gd name="connsiteY1" fmla="*/ 537020 h 987147"/>
                      <a:gd name="connsiteX2" fmla="*/ 579410 w 589034"/>
                      <a:gd name="connsiteY2" fmla="*/ 738490 h 987147"/>
                      <a:gd name="connsiteX3" fmla="*/ 309565 w 589034"/>
                      <a:gd name="connsiteY3" fmla="*/ 970435 h 987147"/>
                      <a:gd name="connsiteX4" fmla="*/ 12111 w 589034"/>
                      <a:gd name="connsiteY4" fmla="*/ 605788 h 987147"/>
                      <a:gd name="connsiteX5" fmla="*/ 267364 w 589034"/>
                      <a:gd name="connsiteY5" fmla="*/ 0 h 987147"/>
                      <a:gd name="connsiteX0" fmla="*/ 300878 w 589034"/>
                      <a:gd name="connsiteY0" fmla="*/ 260681 h 987147"/>
                      <a:gd name="connsiteX1" fmla="*/ 255168 w 589034"/>
                      <a:gd name="connsiteY1" fmla="*/ 537020 h 987147"/>
                      <a:gd name="connsiteX2" fmla="*/ 579410 w 589034"/>
                      <a:gd name="connsiteY2" fmla="*/ 738490 h 987147"/>
                      <a:gd name="connsiteX3" fmla="*/ 309565 w 589034"/>
                      <a:gd name="connsiteY3" fmla="*/ 970435 h 987147"/>
                      <a:gd name="connsiteX4" fmla="*/ 12111 w 589034"/>
                      <a:gd name="connsiteY4" fmla="*/ 605788 h 987147"/>
                      <a:gd name="connsiteX5" fmla="*/ 267364 w 589034"/>
                      <a:gd name="connsiteY5" fmla="*/ 0 h 987147"/>
                      <a:gd name="connsiteX0" fmla="*/ 300878 w 586238"/>
                      <a:gd name="connsiteY0" fmla="*/ 260681 h 988588"/>
                      <a:gd name="connsiteX1" fmla="*/ 255168 w 586238"/>
                      <a:gd name="connsiteY1" fmla="*/ 537020 h 988588"/>
                      <a:gd name="connsiteX2" fmla="*/ 576512 w 586238"/>
                      <a:gd name="connsiteY2" fmla="*/ 759278 h 988588"/>
                      <a:gd name="connsiteX3" fmla="*/ 309565 w 586238"/>
                      <a:gd name="connsiteY3" fmla="*/ 970435 h 988588"/>
                      <a:gd name="connsiteX4" fmla="*/ 12111 w 586238"/>
                      <a:gd name="connsiteY4" fmla="*/ 605788 h 988588"/>
                      <a:gd name="connsiteX5" fmla="*/ 267364 w 586238"/>
                      <a:gd name="connsiteY5" fmla="*/ 0 h 988588"/>
                      <a:gd name="connsiteX0" fmla="*/ 291178 w 576538"/>
                      <a:gd name="connsiteY0" fmla="*/ 260681 h 988588"/>
                      <a:gd name="connsiteX1" fmla="*/ 245468 w 576538"/>
                      <a:gd name="connsiteY1" fmla="*/ 537020 h 988588"/>
                      <a:gd name="connsiteX2" fmla="*/ 566812 w 576538"/>
                      <a:gd name="connsiteY2" fmla="*/ 759278 h 988588"/>
                      <a:gd name="connsiteX3" fmla="*/ 299865 w 576538"/>
                      <a:gd name="connsiteY3" fmla="*/ 970435 h 988588"/>
                      <a:gd name="connsiteX4" fmla="*/ 2411 w 576538"/>
                      <a:gd name="connsiteY4" fmla="*/ 605788 h 988588"/>
                      <a:gd name="connsiteX5" fmla="*/ 257664 w 576538"/>
                      <a:gd name="connsiteY5" fmla="*/ 0 h 988588"/>
                      <a:gd name="connsiteX0" fmla="*/ 295287 w 580647"/>
                      <a:gd name="connsiteY0" fmla="*/ 260681 h 988588"/>
                      <a:gd name="connsiteX1" fmla="*/ 249577 w 580647"/>
                      <a:gd name="connsiteY1" fmla="*/ 537020 h 988588"/>
                      <a:gd name="connsiteX2" fmla="*/ 570921 w 580647"/>
                      <a:gd name="connsiteY2" fmla="*/ 759278 h 988588"/>
                      <a:gd name="connsiteX3" fmla="*/ 303974 w 580647"/>
                      <a:gd name="connsiteY3" fmla="*/ 970435 h 988588"/>
                      <a:gd name="connsiteX4" fmla="*/ 6520 w 580647"/>
                      <a:gd name="connsiteY4" fmla="*/ 605788 h 988588"/>
                      <a:gd name="connsiteX5" fmla="*/ 261773 w 580647"/>
                      <a:gd name="connsiteY5" fmla="*/ 0 h 988588"/>
                      <a:gd name="connsiteX0" fmla="*/ 297962 w 583322"/>
                      <a:gd name="connsiteY0" fmla="*/ 260681 h 988588"/>
                      <a:gd name="connsiteX1" fmla="*/ 252252 w 583322"/>
                      <a:gd name="connsiteY1" fmla="*/ 537020 h 988588"/>
                      <a:gd name="connsiteX2" fmla="*/ 573596 w 583322"/>
                      <a:gd name="connsiteY2" fmla="*/ 759278 h 988588"/>
                      <a:gd name="connsiteX3" fmla="*/ 306649 w 583322"/>
                      <a:gd name="connsiteY3" fmla="*/ 970435 h 988588"/>
                      <a:gd name="connsiteX4" fmla="*/ 9195 w 583322"/>
                      <a:gd name="connsiteY4" fmla="*/ 605788 h 988588"/>
                      <a:gd name="connsiteX5" fmla="*/ 264448 w 583322"/>
                      <a:gd name="connsiteY5" fmla="*/ 0 h 988588"/>
                      <a:gd name="connsiteX0" fmla="*/ 297962 w 583322"/>
                      <a:gd name="connsiteY0" fmla="*/ 260681 h 988588"/>
                      <a:gd name="connsiteX1" fmla="*/ 252252 w 583322"/>
                      <a:gd name="connsiteY1" fmla="*/ 537020 h 988588"/>
                      <a:gd name="connsiteX2" fmla="*/ 573596 w 583322"/>
                      <a:gd name="connsiteY2" fmla="*/ 759278 h 988588"/>
                      <a:gd name="connsiteX3" fmla="*/ 306649 w 583322"/>
                      <a:gd name="connsiteY3" fmla="*/ 970435 h 988588"/>
                      <a:gd name="connsiteX4" fmla="*/ 9195 w 583322"/>
                      <a:gd name="connsiteY4" fmla="*/ 605788 h 988588"/>
                      <a:gd name="connsiteX5" fmla="*/ 264448 w 583322"/>
                      <a:gd name="connsiteY5" fmla="*/ 0 h 988588"/>
                      <a:gd name="connsiteX0" fmla="*/ 297962 w 583355"/>
                      <a:gd name="connsiteY0" fmla="*/ 260681 h 970794"/>
                      <a:gd name="connsiteX1" fmla="*/ 252252 w 583355"/>
                      <a:gd name="connsiteY1" fmla="*/ 537020 h 970794"/>
                      <a:gd name="connsiteX2" fmla="*/ 573596 w 583355"/>
                      <a:gd name="connsiteY2" fmla="*/ 759278 h 970794"/>
                      <a:gd name="connsiteX3" fmla="*/ 306649 w 583355"/>
                      <a:gd name="connsiteY3" fmla="*/ 970435 h 970794"/>
                      <a:gd name="connsiteX4" fmla="*/ 9195 w 583355"/>
                      <a:gd name="connsiteY4" fmla="*/ 605788 h 970794"/>
                      <a:gd name="connsiteX5" fmla="*/ 264448 w 583355"/>
                      <a:gd name="connsiteY5" fmla="*/ 0 h 970794"/>
                      <a:gd name="connsiteX0" fmla="*/ 289165 w 574925"/>
                      <a:gd name="connsiteY0" fmla="*/ 260681 h 1006001"/>
                      <a:gd name="connsiteX1" fmla="*/ 243455 w 574925"/>
                      <a:gd name="connsiteY1" fmla="*/ 537020 h 1006001"/>
                      <a:gd name="connsiteX2" fmla="*/ 564799 w 574925"/>
                      <a:gd name="connsiteY2" fmla="*/ 759278 h 1006001"/>
                      <a:gd name="connsiteX3" fmla="*/ 307766 w 574925"/>
                      <a:gd name="connsiteY3" fmla="*/ 1005726 h 1006001"/>
                      <a:gd name="connsiteX4" fmla="*/ 398 w 574925"/>
                      <a:gd name="connsiteY4" fmla="*/ 605788 h 1006001"/>
                      <a:gd name="connsiteX5" fmla="*/ 255651 w 574925"/>
                      <a:gd name="connsiteY5" fmla="*/ 0 h 1006001"/>
                      <a:gd name="connsiteX0" fmla="*/ 289165 w 574925"/>
                      <a:gd name="connsiteY0" fmla="*/ 260681 h 1006001"/>
                      <a:gd name="connsiteX1" fmla="*/ 243455 w 574925"/>
                      <a:gd name="connsiteY1" fmla="*/ 537020 h 1006001"/>
                      <a:gd name="connsiteX2" fmla="*/ 564799 w 574925"/>
                      <a:gd name="connsiteY2" fmla="*/ 759278 h 1006001"/>
                      <a:gd name="connsiteX3" fmla="*/ 307766 w 574925"/>
                      <a:gd name="connsiteY3" fmla="*/ 1005726 h 1006001"/>
                      <a:gd name="connsiteX4" fmla="*/ 398 w 574925"/>
                      <a:gd name="connsiteY4" fmla="*/ 605788 h 1006001"/>
                      <a:gd name="connsiteX5" fmla="*/ 255651 w 574925"/>
                      <a:gd name="connsiteY5" fmla="*/ 0 h 1006001"/>
                      <a:gd name="connsiteX0" fmla="*/ 289165 w 565973"/>
                      <a:gd name="connsiteY0" fmla="*/ 260681 h 1006240"/>
                      <a:gd name="connsiteX1" fmla="*/ 243455 w 565973"/>
                      <a:gd name="connsiteY1" fmla="*/ 537020 h 1006240"/>
                      <a:gd name="connsiteX2" fmla="*/ 555475 w 565973"/>
                      <a:gd name="connsiteY2" fmla="*/ 829185 h 1006240"/>
                      <a:gd name="connsiteX3" fmla="*/ 307766 w 565973"/>
                      <a:gd name="connsiteY3" fmla="*/ 1005726 h 1006240"/>
                      <a:gd name="connsiteX4" fmla="*/ 398 w 565973"/>
                      <a:gd name="connsiteY4" fmla="*/ 605788 h 1006240"/>
                      <a:gd name="connsiteX5" fmla="*/ 255651 w 565973"/>
                      <a:gd name="connsiteY5" fmla="*/ 0 h 1006240"/>
                      <a:gd name="connsiteX0" fmla="*/ 289165 w 555475"/>
                      <a:gd name="connsiteY0" fmla="*/ 260681 h 1006058"/>
                      <a:gd name="connsiteX1" fmla="*/ 243455 w 555475"/>
                      <a:gd name="connsiteY1" fmla="*/ 537020 h 1006058"/>
                      <a:gd name="connsiteX2" fmla="*/ 555475 w 555475"/>
                      <a:gd name="connsiteY2" fmla="*/ 829185 h 1006058"/>
                      <a:gd name="connsiteX3" fmla="*/ 307766 w 555475"/>
                      <a:gd name="connsiteY3" fmla="*/ 1005726 h 1006058"/>
                      <a:gd name="connsiteX4" fmla="*/ 398 w 555475"/>
                      <a:gd name="connsiteY4" fmla="*/ 605788 h 1006058"/>
                      <a:gd name="connsiteX5" fmla="*/ 255651 w 555475"/>
                      <a:gd name="connsiteY5" fmla="*/ 0 h 10060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55475" h="1006058">
                        <a:moveTo>
                          <a:pt x="289165" y="260681"/>
                        </a:moveTo>
                        <a:cubicBezTo>
                          <a:pt x="273928" y="352794"/>
                          <a:pt x="245058" y="433258"/>
                          <a:pt x="243455" y="537020"/>
                        </a:cubicBezTo>
                        <a:cubicBezTo>
                          <a:pt x="308985" y="644834"/>
                          <a:pt x="405012" y="733913"/>
                          <a:pt x="555475" y="829185"/>
                        </a:cubicBezTo>
                        <a:cubicBezTo>
                          <a:pt x="513067" y="895858"/>
                          <a:pt x="409948" y="1013102"/>
                          <a:pt x="307766" y="1005726"/>
                        </a:cubicBezTo>
                        <a:cubicBezTo>
                          <a:pt x="191908" y="953018"/>
                          <a:pt x="9084" y="773409"/>
                          <a:pt x="398" y="605788"/>
                        </a:cubicBezTo>
                        <a:cubicBezTo>
                          <a:pt x="-8288" y="438167"/>
                          <a:pt x="126833" y="135063"/>
                          <a:pt x="255651" y="0"/>
                        </a:cubicBezTo>
                      </a:path>
                    </a:pathLst>
                  </a:custGeom>
                  <a:solidFill>
                    <a:srgbClr val="666633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1998" name="グループ化 1997">
              <a:extLst>
                <a:ext uri="{FF2B5EF4-FFF2-40B4-BE49-F238E27FC236}">
                  <a16:creationId xmlns:a16="http://schemas.microsoft.com/office/drawing/2014/main" id="{ED591C30-2448-4B2A-A682-5FB4BF59EB43}"/>
                </a:ext>
              </a:extLst>
            </p:cNvPr>
            <p:cNvGrpSpPr/>
            <p:nvPr/>
          </p:nvGrpSpPr>
          <p:grpSpPr>
            <a:xfrm>
              <a:off x="4557883" y="2881008"/>
              <a:ext cx="1510781" cy="1114427"/>
              <a:chOff x="4953000" y="4581412"/>
              <a:chExt cx="1980220" cy="1460709"/>
            </a:xfrm>
          </p:grpSpPr>
          <p:grpSp>
            <p:nvGrpSpPr>
              <p:cNvPr id="1999" name="グループ化 1998">
                <a:extLst>
                  <a:ext uri="{FF2B5EF4-FFF2-40B4-BE49-F238E27FC236}">
                    <a16:creationId xmlns:a16="http://schemas.microsoft.com/office/drawing/2014/main" id="{A7B2D256-5949-4E8C-BAFE-149DCA63F802}"/>
                  </a:ext>
                </a:extLst>
              </p:cNvPr>
              <p:cNvGrpSpPr/>
              <p:nvPr/>
            </p:nvGrpSpPr>
            <p:grpSpPr>
              <a:xfrm>
                <a:off x="4953000" y="5070583"/>
                <a:ext cx="1980220" cy="971538"/>
                <a:chOff x="1352600" y="4527692"/>
                <a:chExt cx="1980220" cy="971538"/>
              </a:xfrm>
            </p:grpSpPr>
            <p:sp>
              <p:nvSpPr>
                <p:cNvPr id="2121" name="楕円 2120">
                  <a:extLst>
                    <a:ext uri="{FF2B5EF4-FFF2-40B4-BE49-F238E27FC236}">
                      <a16:creationId xmlns:a16="http://schemas.microsoft.com/office/drawing/2014/main" id="{040427EF-F5E1-4D49-BD7D-0A0590BB153D}"/>
                    </a:ext>
                  </a:extLst>
                </p:cNvPr>
                <p:cNvSpPr/>
                <p:nvPr/>
              </p:nvSpPr>
              <p:spPr bwMode="auto">
                <a:xfrm>
                  <a:off x="1352600" y="4527692"/>
                  <a:ext cx="1980220" cy="9001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800000"/>
                    </a:gs>
                    <a:gs pos="50000">
                      <a:srgbClr val="C00000"/>
                    </a:gs>
                    <a:gs pos="100000">
                      <a:srgbClr val="990033"/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2" name="楕円 2121">
                  <a:extLst>
                    <a:ext uri="{FF2B5EF4-FFF2-40B4-BE49-F238E27FC236}">
                      <a16:creationId xmlns:a16="http://schemas.microsoft.com/office/drawing/2014/main" id="{35AE801B-B946-4AA8-B080-17B224EA2AC5}"/>
                    </a:ext>
                  </a:extLst>
                </p:cNvPr>
                <p:cNvSpPr/>
                <p:nvPr/>
              </p:nvSpPr>
              <p:spPr bwMode="auto">
                <a:xfrm>
                  <a:off x="1377864" y="4591051"/>
                  <a:ext cx="1929692" cy="81200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/>
                    </a:gs>
                    <a:gs pos="100000">
                      <a:srgbClr val="C00000"/>
                    </a:gs>
                  </a:gsLst>
                  <a:lin ang="810000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3" name="フリーフォーム: 図形 2122">
                  <a:extLst>
                    <a:ext uri="{FF2B5EF4-FFF2-40B4-BE49-F238E27FC236}">
                      <a16:creationId xmlns:a16="http://schemas.microsoft.com/office/drawing/2014/main" id="{B350DF72-3CEC-478D-B5A1-4ABE53B8840D}"/>
                    </a:ext>
                  </a:extLst>
                </p:cNvPr>
                <p:cNvSpPr/>
                <p:nvPr/>
              </p:nvSpPr>
              <p:spPr bwMode="auto">
                <a:xfrm>
                  <a:off x="1352600" y="4977742"/>
                  <a:ext cx="1980220" cy="521488"/>
                </a:xfrm>
                <a:custGeom>
                  <a:avLst/>
                  <a:gdLst>
                    <a:gd name="connsiteX0" fmla="*/ 0 w 1980220"/>
                    <a:gd name="connsiteY0" fmla="*/ 0 h 521488"/>
                    <a:gd name="connsiteX1" fmla="*/ 990110 w 1980220"/>
                    <a:gd name="connsiteY1" fmla="*/ 450050 h 521488"/>
                    <a:gd name="connsiteX2" fmla="*/ 1980220 w 1980220"/>
                    <a:gd name="connsiteY2" fmla="*/ 0 h 521488"/>
                    <a:gd name="connsiteX3" fmla="*/ 1980220 w 1980220"/>
                    <a:gd name="connsiteY3" fmla="*/ 71438 h 521488"/>
                    <a:gd name="connsiteX4" fmla="*/ 990110 w 1980220"/>
                    <a:gd name="connsiteY4" fmla="*/ 521488 h 521488"/>
                    <a:gd name="connsiteX5" fmla="*/ 0 w 1980220"/>
                    <a:gd name="connsiteY5" fmla="*/ 71438 h 521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80220" h="521488">
                      <a:moveTo>
                        <a:pt x="0" y="0"/>
                      </a:moveTo>
                      <a:cubicBezTo>
                        <a:pt x="0" y="248556"/>
                        <a:pt x="443287" y="450050"/>
                        <a:pt x="990110" y="450050"/>
                      </a:cubicBezTo>
                      <a:cubicBezTo>
                        <a:pt x="1536933" y="450050"/>
                        <a:pt x="1980220" y="248556"/>
                        <a:pt x="1980220" y="0"/>
                      </a:cubicBezTo>
                      <a:lnTo>
                        <a:pt x="1980220" y="71438"/>
                      </a:lnTo>
                      <a:cubicBezTo>
                        <a:pt x="1980220" y="319994"/>
                        <a:pt x="1536933" y="521488"/>
                        <a:pt x="990110" y="521488"/>
                      </a:cubicBezTo>
                      <a:cubicBezTo>
                        <a:pt x="443287" y="521488"/>
                        <a:pt x="0" y="319994"/>
                        <a:pt x="0" y="7143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800000"/>
                    </a:gs>
                    <a:gs pos="50000">
                      <a:srgbClr val="FF0000"/>
                    </a:gs>
                    <a:gs pos="100000">
                      <a:srgbClr val="990033"/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00" name="グループ化 1999">
                <a:extLst>
                  <a:ext uri="{FF2B5EF4-FFF2-40B4-BE49-F238E27FC236}">
                    <a16:creationId xmlns:a16="http://schemas.microsoft.com/office/drawing/2014/main" id="{05C2BCC5-CBF7-4BA3-9F2D-3847CE0415AB}"/>
                  </a:ext>
                </a:extLst>
              </p:cNvPr>
              <p:cNvGrpSpPr/>
              <p:nvPr/>
            </p:nvGrpSpPr>
            <p:grpSpPr>
              <a:xfrm>
                <a:off x="5101147" y="4581412"/>
                <a:ext cx="1135231" cy="867783"/>
                <a:chOff x="4845050" y="3548302"/>
                <a:chExt cx="1869989" cy="1429440"/>
              </a:xfrm>
            </p:grpSpPr>
            <p:sp>
              <p:nvSpPr>
                <p:cNvPr id="2105" name="円: 塗りつぶしなし 2104">
                  <a:extLst>
                    <a:ext uri="{FF2B5EF4-FFF2-40B4-BE49-F238E27FC236}">
                      <a16:creationId xmlns:a16="http://schemas.microsoft.com/office/drawing/2014/main" id="{3176B5D2-6506-49CB-BC31-6822B9344674}"/>
                    </a:ext>
                  </a:extLst>
                </p:cNvPr>
                <p:cNvSpPr/>
                <p:nvPr/>
              </p:nvSpPr>
              <p:spPr bwMode="auto">
                <a:xfrm>
                  <a:off x="5313260" y="3548302"/>
                  <a:ext cx="973242" cy="973240"/>
                </a:xfrm>
                <a:prstGeom prst="donut">
                  <a:avLst>
                    <a:gd name="adj" fmla="val 4898"/>
                  </a:avLst>
                </a:prstGeom>
                <a:pattFill prst="wdUpDiag">
                  <a:fgClr>
                    <a:srgbClr val="800000"/>
                  </a:fgClr>
                  <a:bgClr>
                    <a:srgbClr val="CC990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6" name="フリーフォーム: 図形 2105">
                  <a:extLst>
                    <a:ext uri="{FF2B5EF4-FFF2-40B4-BE49-F238E27FC236}">
                      <a16:creationId xmlns:a16="http://schemas.microsoft.com/office/drawing/2014/main" id="{7504A301-586C-4B6C-BA1E-354BE1EB8B34}"/>
                    </a:ext>
                  </a:extLst>
                </p:cNvPr>
                <p:cNvSpPr/>
                <p:nvPr/>
              </p:nvSpPr>
              <p:spPr bwMode="auto">
                <a:xfrm rot="20221580">
                  <a:off x="6109382" y="4181249"/>
                  <a:ext cx="605657" cy="205692"/>
                </a:xfrm>
                <a:custGeom>
                  <a:avLst/>
                  <a:gdLst>
                    <a:gd name="connsiteX0" fmla="*/ 559942 w 628648"/>
                    <a:gd name="connsiteY0" fmla="*/ 0 h 285772"/>
                    <a:gd name="connsiteX1" fmla="*/ 560523 w 628648"/>
                    <a:gd name="connsiteY1" fmla="*/ 244 h 285772"/>
                    <a:gd name="connsiteX2" fmla="*/ 561882 w 628648"/>
                    <a:gd name="connsiteY2" fmla="*/ 57 h 285772"/>
                    <a:gd name="connsiteX3" fmla="*/ 561882 w 628648"/>
                    <a:gd name="connsiteY3" fmla="*/ 815 h 285772"/>
                    <a:gd name="connsiteX4" fmla="*/ 586686 w 628648"/>
                    <a:gd name="connsiteY4" fmla="*/ 11229 h 285772"/>
                    <a:gd name="connsiteX5" fmla="*/ 628648 w 628648"/>
                    <a:gd name="connsiteY5" fmla="*/ 142886 h 285772"/>
                    <a:gd name="connsiteX6" fmla="*/ 586686 w 628648"/>
                    <a:gd name="connsiteY6" fmla="*/ 274544 h 285772"/>
                    <a:gd name="connsiteX7" fmla="*/ 561882 w 628648"/>
                    <a:gd name="connsiteY7" fmla="*/ 284958 h 285772"/>
                    <a:gd name="connsiteX8" fmla="*/ 561882 w 628648"/>
                    <a:gd name="connsiteY8" fmla="*/ 285343 h 285772"/>
                    <a:gd name="connsiteX9" fmla="*/ 561192 w 628648"/>
                    <a:gd name="connsiteY9" fmla="*/ 285248 h 285772"/>
                    <a:gd name="connsiteX10" fmla="*/ 559942 w 628648"/>
                    <a:gd name="connsiteY10" fmla="*/ 285772 h 285772"/>
                    <a:gd name="connsiteX11" fmla="*/ 557473 w 628648"/>
                    <a:gd name="connsiteY11" fmla="*/ 284735 h 285772"/>
                    <a:gd name="connsiteX12" fmla="*/ 52672 w 628648"/>
                    <a:gd name="connsiteY12" fmla="*/ 215198 h 285772"/>
                    <a:gd name="connsiteX13" fmla="*/ 46063 w 628648"/>
                    <a:gd name="connsiteY13" fmla="*/ 217356 h 285772"/>
                    <a:gd name="connsiteX14" fmla="*/ 0 w 628648"/>
                    <a:gd name="connsiteY14" fmla="*/ 142877 h 285772"/>
                    <a:gd name="connsiteX15" fmla="*/ 46063 w 628648"/>
                    <a:gd name="connsiteY15" fmla="*/ 68397 h 285772"/>
                    <a:gd name="connsiteX16" fmla="*/ 51910 w 628648"/>
                    <a:gd name="connsiteY16" fmla="*/ 70305 h 285772"/>
                    <a:gd name="connsiteX17" fmla="*/ 558795 w 628648"/>
                    <a:gd name="connsiteY17" fmla="*/ 482 h 285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28648" h="285772">
                      <a:moveTo>
                        <a:pt x="559942" y="0"/>
                      </a:moveTo>
                      <a:lnTo>
                        <a:pt x="560523" y="244"/>
                      </a:lnTo>
                      <a:lnTo>
                        <a:pt x="561882" y="57"/>
                      </a:lnTo>
                      <a:lnTo>
                        <a:pt x="561882" y="815"/>
                      </a:lnTo>
                      <a:lnTo>
                        <a:pt x="586686" y="11229"/>
                      </a:lnTo>
                      <a:cubicBezTo>
                        <a:pt x="611345" y="32920"/>
                        <a:pt x="628648" y="83701"/>
                        <a:pt x="628648" y="142886"/>
                      </a:cubicBezTo>
                      <a:cubicBezTo>
                        <a:pt x="628648" y="202072"/>
                        <a:pt x="611345" y="252852"/>
                        <a:pt x="586686" y="274544"/>
                      </a:cubicBezTo>
                      <a:lnTo>
                        <a:pt x="561882" y="284958"/>
                      </a:lnTo>
                      <a:lnTo>
                        <a:pt x="561882" y="285343"/>
                      </a:lnTo>
                      <a:lnTo>
                        <a:pt x="561192" y="285248"/>
                      </a:lnTo>
                      <a:lnTo>
                        <a:pt x="559942" y="285772"/>
                      </a:lnTo>
                      <a:lnTo>
                        <a:pt x="557473" y="284735"/>
                      </a:lnTo>
                      <a:lnTo>
                        <a:pt x="52672" y="215198"/>
                      </a:lnTo>
                      <a:lnTo>
                        <a:pt x="46063" y="217356"/>
                      </a:lnTo>
                      <a:cubicBezTo>
                        <a:pt x="20624" y="217356"/>
                        <a:pt x="0" y="184010"/>
                        <a:pt x="0" y="142877"/>
                      </a:cubicBezTo>
                      <a:cubicBezTo>
                        <a:pt x="0" y="101743"/>
                        <a:pt x="20624" y="68397"/>
                        <a:pt x="46063" y="68397"/>
                      </a:cubicBezTo>
                      <a:lnTo>
                        <a:pt x="51910" y="70305"/>
                      </a:lnTo>
                      <a:lnTo>
                        <a:pt x="558795" y="48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lin ang="270000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07" name="台形 24">
                  <a:extLst>
                    <a:ext uri="{FF2B5EF4-FFF2-40B4-BE49-F238E27FC236}">
                      <a16:creationId xmlns:a16="http://schemas.microsoft.com/office/drawing/2014/main" id="{CD850029-0C41-4F1B-BF6D-D7CA132711D4}"/>
                    </a:ext>
                  </a:extLst>
                </p:cNvPr>
                <p:cNvSpPr/>
                <p:nvPr/>
              </p:nvSpPr>
              <p:spPr bwMode="auto">
                <a:xfrm rot="18900000">
                  <a:off x="4991371" y="3940782"/>
                  <a:ext cx="438050" cy="827873"/>
                </a:xfrm>
                <a:custGeom>
                  <a:avLst/>
                  <a:gdLst>
                    <a:gd name="connsiteX0" fmla="*/ 0 w 332510"/>
                    <a:gd name="connsiteY0" fmla="*/ 477643 h 477643"/>
                    <a:gd name="connsiteX1" fmla="*/ 83128 w 332510"/>
                    <a:gd name="connsiteY1" fmla="*/ 0 h 477643"/>
                    <a:gd name="connsiteX2" fmla="*/ 249383 w 332510"/>
                    <a:gd name="connsiteY2" fmla="*/ 0 h 477643"/>
                    <a:gd name="connsiteX3" fmla="*/ 332510 w 332510"/>
                    <a:gd name="connsiteY3" fmla="*/ 477643 h 477643"/>
                    <a:gd name="connsiteX4" fmla="*/ 0 w 332510"/>
                    <a:gd name="connsiteY4" fmla="*/ 477643 h 477643"/>
                    <a:gd name="connsiteX0" fmla="*/ 0 w 332510"/>
                    <a:gd name="connsiteY0" fmla="*/ 565201 h 565201"/>
                    <a:gd name="connsiteX1" fmla="*/ 44962 w 332510"/>
                    <a:gd name="connsiteY1" fmla="*/ 0 h 565201"/>
                    <a:gd name="connsiteX2" fmla="*/ 249383 w 332510"/>
                    <a:gd name="connsiteY2" fmla="*/ 87558 h 565201"/>
                    <a:gd name="connsiteX3" fmla="*/ 332510 w 332510"/>
                    <a:gd name="connsiteY3" fmla="*/ 565201 h 565201"/>
                    <a:gd name="connsiteX4" fmla="*/ 0 w 332510"/>
                    <a:gd name="connsiteY4" fmla="*/ 565201 h 565201"/>
                    <a:gd name="connsiteX0" fmla="*/ 0 w 332510"/>
                    <a:gd name="connsiteY0" fmla="*/ 565201 h 565201"/>
                    <a:gd name="connsiteX1" fmla="*/ 44962 w 332510"/>
                    <a:gd name="connsiteY1" fmla="*/ 0 h 565201"/>
                    <a:gd name="connsiteX2" fmla="*/ 249383 w 332510"/>
                    <a:gd name="connsiteY2" fmla="*/ 87558 h 565201"/>
                    <a:gd name="connsiteX3" fmla="*/ 332510 w 332510"/>
                    <a:gd name="connsiteY3" fmla="*/ 565201 h 565201"/>
                    <a:gd name="connsiteX4" fmla="*/ 0 w 332510"/>
                    <a:gd name="connsiteY4" fmla="*/ 565201 h 565201"/>
                    <a:gd name="connsiteX0" fmla="*/ 0 w 411087"/>
                    <a:gd name="connsiteY0" fmla="*/ 706640 h 706640"/>
                    <a:gd name="connsiteX1" fmla="*/ 123539 w 411087"/>
                    <a:gd name="connsiteY1" fmla="*/ 0 h 706640"/>
                    <a:gd name="connsiteX2" fmla="*/ 327960 w 411087"/>
                    <a:gd name="connsiteY2" fmla="*/ 87558 h 706640"/>
                    <a:gd name="connsiteX3" fmla="*/ 411087 w 411087"/>
                    <a:gd name="connsiteY3" fmla="*/ 565201 h 706640"/>
                    <a:gd name="connsiteX4" fmla="*/ 0 w 411087"/>
                    <a:gd name="connsiteY4" fmla="*/ 706640 h 706640"/>
                    <a:gd name="connsiteX0" fmla="*/ 18449 w 429536"/>
                    <a:gd name="connsiteY0" fmla="*/ 706640 h 706640"/>
                    <a:gd name="connsiteX1" fmla="*/ 141988 w 429536"/>
                    <a:gd name="connsiteY1" fmla="*/ 0 h 706640"/>
                    <a:gd name="connsiteX2" fmla="*/ 346409 w 429536"/>
                    <a:gd name="connsiteY2" fmla="*/ 87558 h 706640"/>
                    <a:gd name="connsiteX3" fmla="*/ 429536 w 429536"/>
                    <a:gd name="connsiteY3" fmla="*/ 565201 h 706640"/>
                    <a:gd name="connsiteX4" fmla="*/ 18449 w 429536"/>
                    <a:gd name="connsiteY4" fmla="*/ 706640 h 706640"/>
                    <a:gd name="connsiteX0" fmla="*/ 17983 w 438050"/>
                    <a:gd name="connsiteY0" fmla="*/ 827873 h 827873"/>
                    <a:gd name="connsiteX1" fmla="*/ 150502 w 438050"/>
                    <a:gd name="connsiteY1" fmla="*/ 0 h 827873"/>
                    <a:gd name="connsiteX2" fmla="*/ 354923 w 438050"/>
                    <a:gd name="connsiteY2" fmla="*/ 87558 h 827873"/>
                    <a:gd name="connsiteX3" fmla="*/ 438050 w 438050"/>
                    <a:gd name="connsiteY3" fmla="*/ 565201 h 827873"/>
                    <a:gd name="connsiteX4" fmla="*/ 17983 w 438050"/>
                    <a:gd name="connsiteY4" fmla="*/ 827873 h 827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8050" h="827873">
                      <a:moveTo>
                        <a:pt x="17983" y="827873"/>
                      </a:moveTo>
                      <a:cubicBezTo>
                        <a:pt x="-74793" y="495789"/>
                        <a:pt x="225317" y="336574"/>
                        <a:pt x="150502" y="0"/>
                      </a:cubicBezTo>
                      <a:lnTo>
                        <a:pt x="354923" y="87558"/>
                      </a:lnTo>
                      <a:lnTo>
                        <a:pt x="438050" y="565201"/>
                      </a:lnTo>
                      <a:lnTo>
                        <a:pt x="17983" y="827873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08" name="楕円 2107">
                  <a:extLst>
                    <a:ext uri="{FF2B5EF4-FFF2-40B4-BE49-F238E27FC236}">
                      <a16:creationId xmlns:a16="http://schemas.microsoft.com/office/drawing/2014/main" id="{2EA4C381-A020-4523-8078-189614E1F7BD}"/>
                    </a:ext>
                  </a:extLst>
                </p:cNvPr>
                <p:cNvSpPr/>
                <p:nvPr/>
              </p:nvSpPr>
              <p:spPr bwMode="auto">
                <a:xfrm>
                  <a:off x="5223030" y="3969060"/>
                  <a:ext cx="1170130" cy="100868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09" name="楕円 2108">
                  <a:extLst>
                    <a:ext uri="{FF2B5EF4-FFF2-40B4-BE49-F238E27FC236}">
                      <a16:creationId xmlns:a16="http://schemas.microsoft.com/office/drawing/2014/main" id="{B822C636-11AC-4B1A-82DD-5C04B955B95F}"/>
                    </a:ext>
                  </a:extLst>
                </p:cNvPr>
                <p:cNvSpPr/>
                <p:nvPr/>
              </p:nvSpPr>
              <p:spPr bwMode="auto">
                <a:xfrm>
                  <a:off x="5436930" y="3951648"/>
                  <a:ext cx="729630" cy="360040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0" name="楕円 2109">
                  <a:extLst>
                    <a:ext uri="{FF2B5EF4-FFF2-40B4-BE49-F238E27FC236}">
                      <a16:creationId xmlns:a16="http://schemas.microsoft.com/office/drawing/2014/main" id="{758ADB51-4F89-40CF-8EE5-D2B32D835E4F}"/>
                    </a:ext>
                  </a:extLst>
                </p:cNvPr>
                <p:cNvSpPr/>
                <p:nvPr/>
              </p:nvSpPr>
              <p:spPr bwMode="auto">
                <a:xfrm>
                  <a:off x="5417880" y="3924055"/>
                  <a:ext cx="767730" cy="36004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1" name="楕円 2110">
                  <a:extLst>
                    <a:ext uri="{FF2B5EF4-FFF2-40B4-BE49-F238E27FC236}">
                      <a16:creationId xmlns:a16="http://schemas.microsoft.com/office/drawing/2014/main" id="{27C7C58E-B07C-4257-88D0-687B9ECA6578}"/>
                    </a:ext>
                  </a:extLst>
                </p:cNvPr>
                <p:cNvSpPr/>
                <p:nvPr/>
              </p:nvSpPr>
              <p:spPr bwMode="auto">
                <a:xfrm>
                  <a:off x="5719505" y="3969060"/>
                  <a:ext cx="164480" cy="11497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2" name="楕円 2111">
                  <a:extLst>
                    <a:ext uri="{FF2B5EF4-FFF2-40B4-BE49-F238E27FC236}">
                      <a16:creationId xmlns:a16="http://schemas.microsoft.com/office/drawing/2014/main" id="{495ACBA2-B06C-4CA0-9A91-EE075B9F3A17}"/>
                    </a:ext>
                  </a:extLst>
                </p:cNvPr>
                <p:cNvSpPr/>
                <p:nvPr/>
              </p:nvSpPr>
              <p:spPr bwMode="auto">
                <a:xfrm>
                  <a:off x="4845050" y="4003701"/>
                  <a:ext cx="262316" cy="14537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3" name="楕円 2112">
                  <a:extLst>
                    <a:ext uri="{FF2B5EF4-FFF2-40B4-BE49-F238E27FC236}">
                      <a16:creationId xmlns:a16="http://schemas.microsoft.com/office/drawing/2014/main" id="{B32938F4-D7EF-4919-A12B-A9CC21D726A4}"/>
                    </a:ext>
                  </a:extLst>
                </p:cNvPr>
                <p:cNvSpPr/>
                <p:nvPr/>
              </p:nvSpPr>
              <p:spPr bwMode="auto">
                <a:xfrm>
                  <a:off x="4902200" y="4043363"/>
                  <a:ext cx="191294" cy="105717"/>
                </a:xfrm>
                <a:prstGeom prst="ellipse">
                  <a:avLst/>
                </a:prstGeom>
                <a:solidFill>
                  <a:srgbClr val="92D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114" name="フリーフォーム: 図形 2113">
                  <a:extLst>
                    <a:ext uri="{FF2B5EF4-FFF2-40B4-BE49-F238E27FC236}">
                      <a16:creationId xmlns:a16="http://schemas.microsoft.com/office/drawing/2014/main" id="{2653FE43-DBBB-4241-8701-2B9DEAE6A1F1}"/>
                    </a:ext>
                  </a:extLst>
                </p:cNvPr>
                <p:cNvSpPr/>
                <p:nvPr/>
              </p:nvSpPr>
              <p:spPr bwMode="auto">
                <a:xfrm rot="5400000">
                  <a:off x="5289088" y="4262507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5" name="フリーフォーム: 図形 2114">
                  <a:extLst>
                    <a:ext uri="{FF2B5EF4-FFF2-40B4-BE49-F238E27FC236}">
                      <a16:creationId xmlns:a16="http://schemas.microsoft.com/office/drawing/2014/main" id="{A5D11745-D8DC-44CB-A97C-5700E10664AD}"/>
                    </a:ext>
                  </a:extLst>
                </p:cNvPr>
                <p:cNvSpPr/>
                <p:nvPr/>
              </p:nvSpPr>
              <p:spPr bwMode="auto">
                <a:xfrm rot="5400000">
                  <a:off x="5577351" y="4717454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6" name="フリーフォーム: 図形 2115">
                  <a:extLst>
                    <a:ext uri="{FF2B5EF4-FFF2-40B4-BE49-F238E27FC236}">
                      <a16:creationId xmlns:a16="http://schemas.microsoft.com/office/drawing/2014/main" id="{0E61783B-7F40-4AF7-B6AE-21B9E441092A}"/>
                    </a:ext>
                  </a:extLst>
                </p:cNvPr>
                <p:cNvSpPr/>
                <p:nvPr/>
              </p:nvSpPr>
              <p:spPr bwMode="auto">
                <a:xfrm rot="5400000">
                  <a:off x="5769889" y="4419191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7" name="フリーフォーム: 図形 2116">
                  <a:extLst>
                    <a:ext uri="{FF2B5EF4-FFF2-40B4-BE49-F238E27FC236}">
                      <a16:creationId xmlns:a16="http://schemas.microsoft.com/office/drawing/2014/main" id="{5910B863-CBE6-4132-9D10-983C69D0F159}"/>
                    </a:ext>
                  </a:extLst>
                </p:cNvPr>
                <p:cNvSpPr/>
                <p:nvPr/>
              </p:nvSpPr>
              <p:spPr bwMode="auto">
                <a:xfrm rot="5400000">
                  <a:off x="6116063" y="4253113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8" name="フリーフォーム: 図形 2117">
                  <a:extLst>
                    <a:ext uri="{FF2B5EF4-FFF2-40B4-BE49-F238E27FC236}">
                      <a16:creationId xmlns:a16="http://schemas.microsoft.com/office/drawing/2014/main" id="{BCFE52F6-4219-478B-9B2B-772364C8B242}"/>
                    </a:ext>
                  </a:extLst>
                </p:cNvPr>
                <p:cNvSpPr/>
                <p:nvPr/>
              </p:nvSpPr>
              <p:spPr bwMode="auto">
                <a:xfrm rot="5400000">
                  <a:off x="6146218" y="4529462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19" name="フリーフォーム: 図形 2118">
                  <a:extLst>
                    <a:ext uri="{FF2B5EF4-FFF2-40B4-BE49-F238E27FC236}">
                      <a16:creationId xmlns:a16="http://schemas.microsoft.com/office/drawing/2014/main" id="{309305A1-6A9E-410D-AD4E-E170B292A741}"/>
                    </a:ext>
                  </a:extLst>
                </p:cNvPr>
                <p:cNvSpPr/>
                <p:nvPr/>
              </p:nvSpPr>
              <p:spPr bwMode="auto">
                <a:xfrm rot="5400000">
                  <a:off x="5935088" y="4738890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20" name="フリーフォーム: 図形 2119">
                  <a:extLst>
                    <a:ext uri="{FF2B5EF4-FFF2-40B4-BE49-F238E27FC236}">
                      <a16:creationId xmlns:a16="http://schemas.microsoft.com/office/drawing/2014/main" id="{13E2D249-7755-4D8E-9DDF-D884BCF3338B}"/>
                    </a:ext>
                  </a:extLst>
                </p:cNvPr>
                <p:cNvSpPr/>
                <p:nvPr/>
              </p:nvSpPr>
              <p:spPr bwMode="auto">
                <a:xfrm rot="5400000">
                  <a:off x="5387836" y="4535613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01" name="グループ化 2000">
                <a:extLst>
                  <a:ext uri="{FF2B5EF4-FFF2-40B4-BE49-F238E27FC236}">
                    <a16:creationId xmlns:a16="http://schemas.microsoft.com/office/drawing/2014/main" id="{62865042-43F0-4846-A8FF-C2BF24BAC427}"/>
                  </a:ext>
                </a:extLst>
              </p:cNvPr>
              <p:cNvGrpSpPr/>
              <p:nvPr/>
            </p:nvGrpSpPr>
            <p:grpSpPr>
              <a:xfrm>
                <a:off x="5274390" y="5234980"/>
                <a:ext cx="438020" cy="585574"/>
                <a:chOff x="3602850" y="3834045"/>
                <a:chExt cx="765085" cy="1022817"/>
              </a:xfrm>
            </p:grpSpPr>
            <p:grpSp>
              <p:nvGrpSpPr>
                <p:cNvPr id="2099" name="グループ化 2098">
                  <a:extLst>
                    <a:ext uri="{FF2B5EF4-FFF2-40B4-BE49-F238E27FC236}">
                      <a16:creationId xmlns:a16="http://schemas.microsoft.com/office/drawing/2014/main" id="{703C8189-1869-450C-8B44-78900C975B69}"/>
                    </a:ext>
                  </a:extLst>
                </p:cNvPr>
                <p:cNvGrpSpPr/>
                <p:nvPr/>
              </p:nvGrpSpPr>
              <p:grpSpPr>
                <a:xfrm>
                  <a:off x="3602850" y="3834045"/>
                  <a:ext cx="765085" cy="1022817"/>
                  <a:chOff x="3602850" y="3834045"/>
                  <a:chExt cx="765085" cy="1022817"/>
                </a:xfrm>
              </p:grpSpPr>
              <p:sp>
                <p:nvSpPr>
                  <p:cNvPr id="2101" name="四角形: 上の 2 つの角を丸める 2100">
                    <a:extLst>
                      <a:ext uri="{FF2B5EF4-FFF2-40B4-BE49-F238E27FC236}">
                        <a16:creationId xmlns:a16="http://schemas.microsoft.com/office/drawing/2014/main" id="{540D4EEC-FDEB-467D-A8A1-05DA5F6DCEF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73435" y="4693298"/>
                    <a:ext cx="423916" cy="163564"/>
                  </a:xfrm>
                  <a:prstGeom prst="round2SameRect">
                    <a:avLst>
                      <a:gd name="adj1" fmla="val 6187"/>
                      <a:gd name="adj2" fmla="val 50000"/>
                    </a:avLst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102" name="四角形: 上の 2 つの角を丸める 2101">
                    <a:extLst>
                      <a:ext uri="{FF2B5EF4-FFF2-40B4-BE49-F238E27FC236}">
                        <a16:creationId xmlns:a16="http://schemas.microsoft.com/office/drawing/2014/main" id="{FE8359FC-E58C-4DC2-BF1A-FF8E0690D8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02850" y="3969060"/>
                    <a:ext cx="765085" cy="855095"/>
                  </a:xfrm>
                  <a:prstGeom prst="round2SameRect">
                    <a:avLst>
                      <a:gd name="adj1" fmla="val 6187"/>
                      <a:gd name="adj2" fmla="val 43474"/>
                    </a:avLst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103" name="楕円 2102">
                    <a:extLst>
                      <a:ext uri="{FF2B5EF4-FFF2-40B4-BE49-F238E27FC236}">
                        <a16:creationId xmlns:a16="http://schemas.microsoft.com/office/drawing/2014/main" id="{BF1CED73-AD6D-4E8E-8332-F39C02EA93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02850" y="3834045"/>
                    <a:ext cx="765085" cy="31503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6">
                          <a:lumMod val="60000"/>
                          <a:lumOff val="40000"/>
                        </a:schemeClr>
                      </a:gs>
                      <a:gs pos="100000">
                        <a:schemeClr val="accent6">
                          <a:lumMod val="60000"/>
                          <a:lumOff val="40000"/>
                        </a:schemeClr>
                      </a:gs>
                    </a:gsLst>
                    <a:lin ang="27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104" name="フリーフォーム: 図形 2103">
                    <a:extLst>
                      <a:ext uri="{FF2B5EF4-FFF2-40B4-BE49-F238E27FC236}">
                        <a16:creationId xmlns:a16="http://schemas.microsoft.com/office/drawing/2014/main" id="{E5063BA7-F6E2-4BB1-82D2-F50425A67A1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51355" y="3936353"/>
                    <a:ext cx="668079" cy="219786"/>
                  </a:xfrm>
                  <a:custGeom>
                    <a:avLst/>
                    <a:gdLst>
                      <a:gd name="connsiteX0" fmla="*/ 334039 w 668079"/>
                      <a:gd name="connsiteY0" fmla="*/ 0 h 219786"/>
                      <a:gd name="connsiteX1" fmla="*/ 666111 w 668079"/>
                      <a:gd name="connsiteY1" fmla="*/ 125773 h 219786"/>
                      <a:gd name="connsiteX2" fmla="*/ 668079 w 668079"/>
                      <a:gd name="connsiteY2" fmla="*/ 134844 h 219786"/>
                      <a:gd name="connsiteX3" fmla="*/ 604538 w 668079"/>
                      <a:gd name="connsiteY3" fmla="*/ 173650 h 219786"/>
                      <a:gd name="connsiteX4" fmla="*/ 334039 w 668079"/>
                      <a:gd name="connsiteY4" fmla="*/ 219786 h 219786"/>
                      <a:gd name="connsiteX5" fmla="*/ 63540 w 668079"/>
                      <a:gd name="connsiteY5" fmla="*/ 173650 h 219786"/>
                      <a:gd name="connsiteX6" fmla="*/ 0 w 668079"/>
                      <a:gd name="connsiteY6" fmla="*/ 134844 h 219786"/>
                      <a:gd name="connsiteX7" fmla="*/ 1968 w 668079"/>
                      <a:gd name="connsiteY7" fmla="*/ 125773 h 219786"/>
                      <a:gd name="connsiteX8" fmla="*/ 334039 w 668079"/>
                      <a:gd name="connsiteY8" fmla="*/ 0 h 2197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68079" h="219786">
                        <a:moveTo>
                          <a:pt x="334039" y="0"/>
                        </a:moveTo>
                        <a:cubicBezTo>
                          <a:pt x="497840" y="0"/>
                          <a:pt x="634504" y="53994"/>
                          <a:pt x="666111" y="125773"/>
                        </a:cubicBezTo>
                        <a:lnTo>
                          <a:pt x="668079" y="134844"/>
                        </a:lnTo>
                        <a:lnTo>
                          <a:pt x="604538" y="173650"/>
                        </a:lnTo>
                        <a:cubicBezTo>
                          <a:pt x="535311" y="202156"/>
                          <a:pt x="439676" y="219786"/>
                          <a:pt x="334039" y="219786"/>
                        </a:cubicBezTo>
                        <a:cubicBezTo>
                          <a:pt x="228403" y="219786"/>
                          <a:pt x="132767" y="202156"/>
                          <a:pt x="63540" y="173650"/>
                        </a:cubicBezTo>
                        <a:lnTo>
                          <a:pt x="0" y="134844"/>
                        </a:lnTo>
                        <a:lnTo>
                          <a:pt x="1968" y="125773"/>
                        </a:lnTo>
                        <a:cubicBezTo>
                          <a:pt x="33574" y="53994"/>
                          <a:pt x="170238" y="0"/>
                          <a:pt x="334039" y="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00" name="テキスト ボックス 2099">
                  <a:extLst>
                    <a:ext uri="{FF2B5EF4-FFF2-40B4-BE49-F238E27FC236}">
                      <a16:creationId xmlns:a16="http://schemas.microsoft.com/office/drawing/2014/main" id="{E2864BCA-7A4D-4ACE-9331-086159CCA132}"/>
                    </a:ext>
                  </a:extLst>
                </p:cNvPr>
                <p:cNvSpPr txBox="1"/>
                <p:nvPr/>
              </p:nvSpPr>
              <p:spPr>
                <a:xfrm rot="5400000">
                  <a:off x="3747624" y="4368189"/>
                  <a:ext cx="511243" cy="253044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/>
                    <a:t>お茶</a:t>
                  </a:r>
                </a:p>
              </p:txBody>
            </p:sp>
          </p:grpSp>
          <p:grpSp>
            <p:nvGrpSpPr>
              <p:cNvPr id="2002" name="グループ化 2001">
                <a:extLst>
                  <a:ext uri="{FF2B5EF4-FFF2-40B4-BE49-F238E27FC236}">
                    <a16:creationId xmlns:a16="http://schemas.microsoft.com/office/drawing/2014/main" id="{20834E80-5945-479C-9F22-DCE14DA3AF45}"/>
                  </a:ext>
                </a:extLst>
              </p:cNvPr>
              <p:cNvGrpSpPr/>
              <p:nvPr/>
            </p:nvGrpSpPr>
            <p:grpSpPr>
              <a:xfrm>
                <a:off x="5807988" y="4985399"/>
                <a:ext cx="997839" cy="904966"/>
                <a:chOff x="4682970" y="4356375"/>
                <a:chExt cx="1260140" cy="1142854"/>
              </a:xfrm>
            </p:grpSpPr>
            <p:sp>
              <p:nvSpPr>
                <p:cNvPr id="2003" name="フリーフォーム: 図形 2002">
                  <a:extLst>
                    <a:ext uri="{FF2B5EF4-FFF2-40B4-BE49-F238E27FC236}">
                      <a16:creationId xmlns:a16="http://schemas.microsoft.com/office/drawing/2014/main" id="{F5348B74-7D6E-4E8E-8641-17FAA1288FC1}"/>
                    </a:ext>
                  </a:extLst>
                </p:cNvPr>
                <p:cNvSpPr/>
                <p:nvPr/>
              </p:nvSpPr>
              <p:spPr bwMode="auto">
                <a:xfrm>
                  <a:off x="4696767" y="4372864"/>
                  <a:ext cx="1232546" cy="1113896"/>
                </a:xfrm>
                <a:custGeom>
                  <a:avLst/>
                  <a:gdLst>
                    <a:gd name="connsiteX0" fmla="*/ 630070 w 1260140"/>
                    <a:gd name="connsiteY0" fmla="*/ 0 h 1138834"/>
                    <a:gd name="connsiteX1" fmla="*/ 1247339 w 1260140"/>
                    <a:gd name="connsiteY1" fmla="*/ 261741 h 1138834"/>
                    <a:gd name="connsiteX2" fmla="*/ 1258754 w 1260140"/>
                    <a:gd name="connsiteY2" fmla="*/ 320654 h 1138834"/>
                    <a:gd name="connsiteX3" fmla="*/ 1260140 w 1260140"/>
                    <a:gd name="connsiteY3" fmla="*/ 320654 h 1138834"/>
                    <a:gd name="connsiteX4" fmla="*/ 1260140 w 1260140"/>
                    <a:gd name="connsiteY4" fmla="*/ 327806 h 1138834"/>
                    <a:gd name="connsiteX5" fmla="*/ 1260140 w 1260140"/>
                    <a:gd name="connsiteY5" fmla="*/ 772617 h 1138834"/>
                    <a:gd name="connsiteX6" fmla="*/ 1260140 w 1260140"/>
                    <a:gd name="connsiteY6" fmla="*/ 778793 h 1138834"/>
                    <a:gd name="connsiteX7" fmla="*/ 1259069 w 1260140"/>
                    <a:gd name="connsiteY7" fmla="*/ 778793 h 1138834"/>
                    <a:gd name="connsiteX8" fmla="*/ 1247339 w 1260140"/>
                    <a:gd name="connsiteY8" fmla="*/ 846423 h 1138834"/>
                    <a:gd name="connsiteX9" fmla="*/ 630070 w 1260140"/>
                    <a:gd name="connsiteY9" fmla="*/ 1138834 h 1138834"/>
                    <a:gd name="connsiteX10" fmla="*/ 12801 w 1260140"/>
                    <a:gd name="connsiteY10" fmla="*/ 846423 h 1138834"/>
                    <a:gd name="connsiteX11" fmla="*/ 1071 w 1260140"/>
                    <a:gd name="connsiteY11" fmla="*/ 778793 h 1138834"/>
                    <a:gd name="connsiteX12" fmla="*/ 0 w 1260140"/>
                    <a:gd name="connsiteY12" fmla="*/ 778793 h 1138834"/>
                    <a:gd name="connsiteX13" fmla="*/ 0 w 1260140"/>
                    <a:gd name="connsiteY13" fmla="*/ 772617 h 1138834"/>
                    <a:gd name="connsiteX14" fmla="*/ 0 w 1260140"/>
                    <a:gd name="connsiteY14" fmla="*/ 327806 h 1138834"/>
                    <a:gd name="connsiteX15" fmla="*/ 0 w 1260140"/>
                    <a:gd name="connsiteY15" fmla="*/ 320654 h 1138834"/>
                    <a:gd name="connsiteX16" fmla="*/ 1386 w 1260140"/>
                    <a:gd name="connsiteY16" fmla="*/ 320654 h 1138834"/>
                    <a:gd name="connsiteX17" fmla="*/ 12801 w 1260140"/>
                    <a:gd name="connsiteY17" fmla="*/ 261741 h 1138834"/>
                    <a:gd name="connsiteX18" fmla="*/ 630070 w 1260140"/>
                    <a:gd name="connsiteY18" fmla="*/ 0 h 113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60140" h="1138834">
                      <a:moveTo>
                        <a:pt x="630070" y="0"/>
                      </a:moveTo>
                      <a:cubicBezTo>
                        <a:pt x="934551" y="0"/>
                        <a:pt x="1188588" y="112366"/>
                        <a:pt x="1247339" y="261741"/>
                      </a:cubicBezTo>
                      <a:lnTo>
                        <a:pt x="1258754" y="320654"/>
                      </a:lnTo>
                      <a:lnTo>
                        <a:pt x="1260140" y="320654"/>
                      </a:lnTo>
                      <a:lnTo>
                        <a:pt x="1260140" y="327806"/>
                      </a:lnTo>
                      <a:lnTo>
                        <a:pt x="1260140" y="772617"/>
                      </a:lnTo>
                      <a:lnTo>
                        <a:pt x="1260140" y="778793"/>
                      </a:lnTo>
                      <a:lnTo>
                        <a:pt x="1259069" y="778793"/>
                      </a:lnTo>
                      <a:lnTo>
                        <a:pt x="1247339" y="846423"/>
                      </a:lnTo>
                      <a:cubicBezTo>
                        <a:pt x="1188588" y="1013302"/>
                        <a:pt x="934551" y="1138834"/>
                        <a:pt x="630070" y="1138834"/>
                      </a:cubicBezTo>
                      <a:cubicBezTo>
                        <a:pt x="325590" y="1138834"/>
                        <a:pt x="71553" y="1013302"/>
                        <a:pt x="12801" y="846423"/>
                      </a:cubicBezTo>
                      <a:lnTo>
                        <a:pt x="1071" y="778793"/>
                      </a:lnTo>
                      <a:lnTo>
                        <a:pt x="0" y="778793"/>
                      </a:lnTo>
                      <a:lnTo>
                        <a:pt x="0" y="772617"/>
                      </a:lnTo>
                      <a:lnTo>
                        <a:pt x="0" y="327806"/>
                      </a:lnTo>
                      <a:lnTo>
                        <a:pt x="0" y="320654"/>
                      </a:lnTo>
                      <a:lnTo>
                        <a:pt x="1386" y="320654"/>
                      </a:lnTo>
                      <a:lnTo>
                        <a:pt x="12801" y="261741"/>
                      </a:lnTo>
                      <a:cubicBezTo>
                        <a:pt x="71553" y="112366"/>
                        <a:pt x="325590" y="0"/>
                        <a:pt x="63007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004" name="グループ化 2003">
                  <a:extLst>
                    <a:ext uri="{FF2B5EF4-FFF2-40B4-BE49-F238E27FC236}">
                      <a16:creationId xmlns:a16="http://schemas.microsoft.com/office/drawing/2014/main" id="{798E0ED7-A855-42BC-8C12-EAC8C0CCB5B6}"/>
                    </a:ext>
                  </a:extLst>
                </p:cNvPr>
                <p:cNvGrpSpPr/>
                <p:nvPr/>
              </p:nvGrpSpPr>
              <p:grpSpPr>
                <a:xfrm>
                  <a:off x="4715820" y="4527562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090" name="楕円 2089">
                    <a:extLst>
                      <a:ext uri="{FF2B5EF4-FFF2-40B4-BE49-F238E27FC236}">
                        <a16:creationId xmlns:a16="http://schemas.microsoft.com/office/drawing/2014/main" id="{5B1565E0-3BB4-4F65-9F39-179E514406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091" name="グループ化 2090">
                    <a:extLst>
                      <a:ext uri="{FF2B5EF4-FFF2-40B4-BE49-F238E27FC236}">
                        <a16:creationId xmlns:a16="http://schemas.microsoft.com/office/drawing/2014/main" id="{60009E48-D25F-4B7A-80E7-DCC80443C922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092" name="フリーフォーム: 図形 2091">
                      <a:extLst>
                        <a:ext uri="{FF2B5EF4-FFF2-40B4-BE49-F238E27FC236}">
                          <a16:creationId xmlns:a16="http://schemas.microsoft.com/office/drawing/2014/main" id="{58DA998F-E46D-4668-B5DA-26F8D3D8142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93" name="フリーフォーム: 図形 2092">
                      <a:extLst>
                        <a:ext uri="{FF2B5EF4-FFF2-40B4-BE49-F238E27FC236}">
                          <a16:creationId xmlns:a16="http://schemas.microsoft.com/office/drawing/2014/main" id="{4C80D71F-8655-44CB-9DCD-3363547DEFD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94" name="フリーフォーム: 図形 2093">
                      <a:extLst>
                        <a:ext uri="{FF2B5EF4-FFF2-40B4-BE49-F238E27FC236}">
                          <a16:creationId xmlns:a16="http://schemas.microsoft.com/office/drawing/2014/main" id="{E47E122D-3F61-456A-AC7C-3C8D708C6BA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95" name="フリーフォーム: 図形 2094">
                      <a:extLst>
                        <a:ext uri="{FF2B5EF4-FFF2-40B4-BE49-F238E27FC236}">
                          <a16:creationId xmlns:a16="http://schemas.microsoft.com/office/drawing/2014/main" id="{FE167860-F6D5-444B-9B10-585F26CCAD4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96" name="フリーフォーム: 図形 2095">
                      <a:extLst>
                        <a:ext uri="{FF2B5EF4-FFF2-40B4-BE49-F238E27FC236}">
                          <a16:creationId xmlns:a16="http://schemas.microsoft.com/office/drawing/2014/main" id="{D40C7082-0B5C-485C-BE9F-5882E2A8E20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97" name="フリーフォーム: 図形 2096">
                      <a:extLst>
                        <a:ext uri="{FF2B5EF4-FFF2-40B4-BE49-F238E27FC236}">
                          <a16:creationId xmlns:a16="http://schemas.microsoft.com/office/drawing/2014/main" id="{4AF7F94E-2CA0-409B-BEE7-44039D3669A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98" name="フリーフォーム: 図形 2097">
                      <a:extLst>
                        <a:ext uri="{FF2B5EF4-FFF2-40B4-BE49-F238E27FC236}">
                          <a16:creationId xmlns:a16="http://schemas.microsoft.com/office/drawing/2014/main" id="{749859FD-15E0-4600-98B7-32F3337B708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005" name="グループ化 2004">
                  <a:extLst>
                    <a:ext uri="{FF2B5EF4-FFF2-40B4-BE49-F238E27FC236}">
                      <a16:creationId xmlns:a16="http://schemas.microsoft.com/office/drawing/2014/main" id="{CD9194C4-3CFB-4056-BBB4-85110EBB75BF}"/>
                    </a:ext>
                  </a:extLst>
                </p:cNvPr>
                <p:cNvGrpSpPr/>
                <p:nvPr/>
              </p:nvGrpSpPr>
              <p:grpSpPr>
                <a:xfrm>
                  <a:off x="5499252" y="4579949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081" name="楕円 2080">
                    <a:extLst>
                      <a:ext uri="{FF2B5EF4-FFF2-40B4-BE49-F238E27FC236}">
                        <a16:creationId xmlns:a16="http://schemas.microsoft.com/office/drawing/2014/main" id="{E16B9523-0877-41F5-AEC6-1B547B89F18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082" name="グループ化 2081">
                    <a:extLst>
                      <a:ext uri="{FF2B5EF4-FFF2-40B4-BE49-F238E27FC236}">
                        <a16:creationId xmlns:a16="http://schemas.microsoft.com/office/drawing/2014/main" id="{25232770-70A3-4DD0-925F-AC40E9EE130D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083" name="フリーフォーム: 図形 2082">
                      <a:extLst>
                        <a:ext uri="{FF2B5EF4-FFF2-40B4-BE49-F238E27FC236}">
                          <a16:creationId xmlns:a16="http://schemas.microsoft.com/office/drawing/2014/main" id="{98E5B54C-48E0-4CF9-AFE1-41173AF6434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84" name="フリーフォーム: 図形 2083">
                      <a:extLst>
                        <a:ext uri="{FF2B5EF4-FFF2-40B4-BE49-F238E27FC236}">
                          <a16:creationId xmlns:a16="http://schemas.microsoft.com/office/drawing/2014/main" id="{6492FA3F-5E74-4D34-84CD-69BF1788BC8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85" name="フリーフォーム: 図形 2084">
                      <a:extLst>
                        <a:ext uri="{FF2B5EF4-FFF2-40B4-BE49-F238E27FC236}">
                          <a16:creationId xmlns:a16="http://schemas.microsoft.com/office/drawing/2014/main" id="{8CEC7F10-BA2A-4A8B-8F83-2049A456397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86" name="フリーフォーム: 図形 2085">
                      <a:extLst>
                        <a:ext uri="{FF2B5EF4-FFF2-40B4-BE49-F238E27FC236}">
                          <a16:creationId xmlns:a16="http://schemas.microsoft.com/office/drawing/2014/main" id="{4206FB25-B1E5-4B62-B290-64413CB55BC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87" name="フリーフォーム: 図形 2086">
                      <a:extLst>
                        <a:ext uri="{FF2B5EF4-FFF2-40B4-BE49-F238E27FC236}">
                          <a16:creationId xmlns:a16="http://schemas.microsoft.com/office/drawing/2014/main" id="{9298AB2E-261C-475E-95FA-FB41EFDE8CB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88" name="フリーフォーム: 図形 2087">
                      <a:extLst>
                        <a:ext uri="{FF2B5EF4-FFF2-40B4-BE49-F238E27FC236}">
                          <a16:creationId xmlns:a16="http://schemas.microsoft.com/office/drawing/2014/main" id="{6E01BCA1-48F0-4159-A1F1-17B1F44622F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89" name="フリーフォーム: 図形 2088">
                      <a:extLst>
                        <a:ext uri="{FF2B5EF4-FFF2-40B4-BE49-F238E27FC236}">
                          <a16:creationId xmlns:a16="http://schemas.microsoft.com/office/drawing/2014/main" id="{F5497ABC-EDDF-47BB-9491-F32CDFE1713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006" name="グループ化 2005">
                  <a:extLst>
                    <a:ext uri="{FF2B5EF4-FFF2-40B4-BE49-F238E27FC236}">
                      <a16:creationId xmlns:a16="http://schemas.microsoft.com/office/drawing/2014/main" id="{0B4F5393-CC71-4FFA-BD78-CD4F9A3A5EF5}"/>
                    </a:ext>
                  </a:extLst>
                </p:cNvPr>
                <p:cNvGrpSpPr/>
                <p:nvPr/>
              </p:nvGrpSpPr>
              <p:grpSpPr>
                <a:xfrm>
                  <a:off x="5308752" y="4772831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072" name="楕円 2071">
                    <a:extLst>
                      <a:ext uri="{FF2B5EF4-FFF2-40B4-BE49-F238E27FC236}">
                        <a16:creationId xmlns:a16="http://schemas.microsoft.com/office/drawing/2014/main" id="{01C15457-B0B0-407C-9448-6D206679DE6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073" name="グループ化 2072">
                    <a:extLst>
                      <a:ext uri="{FF2B5EF4-FFF2-40B4-BE49-F238E27FC236}">
                        <a16:creationId xmlns:a16="http://schemas.microsoft.com/office/drawing/2014/main" id="{6AB77B18-C5B4-4E93-ACF9-C98B01ED0FF8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074" name="フリーフォーム: 図形 2073">
                      <a:extLst>
                        <a:ext uri="{FF2B5EF4-FFF2-40B4-BE49-F238E27FC236}">
                          <a16:creationId xmlns:a16="http://schemas.microsoft.com/office/drawing/2014/main" id="{358CEC59-A58D-4EEF-AFDF-97E87C300BD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75" name="フリーフォーム: 図形 2074">
                      <a:extLst>
                        <a:ext uri="{FF2B5EF4-FFF2-40B4-BE49-F238E27FC236}">
                          <a16:creationId xmlns:a16="http://schemas.microsoft.com/office/drawing/2014/main" id="{7F9AE43B-3301-4D60-8654-7867BD8C5CD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76" name="フリーフォーム: 図形 2075">
                      <a:extLst>
                        <a:ext uri="{FF2B5EF4-FFF2-40B4-BE49-F238E27FC236}">
                          <a16:creationId xmlns:a16="http://schemas.microsoft.com/office/drawing/2014/main" id="{BA3DAF05-893A-439A-95E3-35697A40292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77" name="フリーフォーム: 図形 2076">
                      <a:extLst>
                        <a:ext uri="{FF2B5EF4-FFF2-40B4-BE49-F238E27FC236}">
                          <a16:creationId xmlns:a16="http://schemas.microsoft.com/office/drawing/2014/main" id="{2C3EA076-2A16-430E-9EA3-0232AF7A7DA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78" name="フリーフォーム: 図形 2077">
                      <a:extLst>
                        <a:ext uri="{FF2B5EF4-FFF2-40B4-BE49-F238E27FC236}">
                          <a16:creationId xmlns:a16="http://schemas.microsoft.com/office/drawing/2014/main" id="{32AFB081-1CEA-4560-AAD5-C9235FE95B4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79" name="フリーフォーム: 図形 2078">
                      <a:extLst>
                        <a:ext uri="{FF2B5EF4-FFF2-40B4-BE49-F238E27FC236}">
                          <a16:creationId xmlns:a16="http://schemas.microsoft.com/office/drawing/2014/main" id="{DA01298A-0E17-4779-BDAC-9FBA9E0B208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80" name="フリーフォーム: 図形 2079">
                      <a:extLst>
                        <a:ext uri="{FF2B5EF4-FFF2-40B4-BE49-F238E27FC236}">
                          <a16:creationId xmlns:a16="http://schemas.microsoft.com/office/drawing/2014/main" id="{6042ED48-945C-4073-8F8D-A2C3C64969B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007" name="グループ化 2006">
                  <a:extLst>
                    <a:ext uri="{FF2B5EF4-FFF2-40B4-BE49-F238E27FC236}">
                      <a16:creationId xmlns:a16="http://schemas.microsoft.com/office/drawing/2014/main" id="{1F626D9C-5DEA-45D5-BBC0-FAC2F796AE6F}"/>
                    </a:ext>
                  </a:extLst>
                </p:cNvPr>
                <p:cNvGrpSpPr/>
                <p:nvPr/>
              </p:nvGrpSpPr>
              <p:grpSpPr>
                <a:xfrm>
                  <a:off x="4858695" y="4722825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063" name="楕円 2062">
                    <a:extLst>
                      <a:ext uri="{FF2B5EF4-FFF2-40B4-BE49-F238E27FC236}">
                        <a16:creationId xmlns:a16="http://schemas.microsoft.com/office/drawing/2014/main" id="{2FF6B694-80E5-4E61-9D75-9D82F6F2C2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064" name="グループ化 2063">
                    <a:extLst>
                      <a:ext uri="{FF2B5EF4-FFF2-40B4-BE49-F238E27FC236}">
                        <a16:creationId xmlns:a16="http://schemas.microsoft.com/office/drawing/2014/main" id="{9C463763-769D-4963-8700-7EDF4530FD69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065" name="フリーフォーム: 図形 2064">
                      <a:extLst>
                        <a:ext uri="{FF2B5EF4-FFF2-40B4-BE49-F238E27FC236}">
                          <a16:creationId xmlns:a16="http://schemas.microsoft.com/office/drawing/2014/main" id="{88907780-2F40-4458-90C9-9953E198FE8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66" name="フリーフォーム: 図形 2065">
                      <a:extLst>
                        <a:ext uri="{FF2B5EF4-FFF2-40B4-BE49-F238E27FC236}">
                          <a16:creationId xmlns:a16="http://schemas.microsoft.com/office/drawing/2014/main" id="{0360A119-7309-4DF3-AB79-384EF6A9605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67" name="フリーフォーム: 図形 2066">
                      <a:extLst>
                        <a:ext uri="{FF2B5EF4-FFF2-40B4-BE49-F238E27FC236}">
                          <a16:creationId xmlns:a16="http://schemas.microsoft.com/office/drawing/2014/main" id="{3C7FC663-37F2-4B26-AA60-3E30ADD8AC0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68" name="フリーフォーム: 図形 2067">
                      <a:extLst>
                        <a:ext uri="{FF2B5EF4-FFF2-40B4-BE49-F238E27FC236}">
                          <a16:creationId xmlns:a16="http://schemas.microsoft.com/office/drawing/2014/main" id="{8BC574AB-5DF9-4E83-A1F8-40E263D14A3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69" name="フリーフォーム: 図形 2068">
                      <a:extLst>
                        <a:ext uri="{FF2B5EF4-FFF2-40B4-BE49-F238E27FC236}">
                          <a16:creationId xmlns:a16="http://schemas.microsoft.com/office/drawing/2014/main" id="{0B59060A-4CAD-47AE-8505-4F2E84CF40B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70" name="フリーフォーム: 図形 2069">
                      <a:extLst>
                        <a:ext uri="{FF2B5EF4-FFF2-40B4-BE49-F238E27FC236}">
                          <a16:creationId xmlns:a16="http://schemas.microsoft.com/office/drawing/2014/main" id="{3DC01D1B-63DA-4F37-B5C4-3A227EFD0EA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71" name="フリーフォーム: 図形 2070">
                      <a:extLst>
                        <a:ext uri="{FF2B5EF4-FFF2-40B4-BE49-F238E27FC236}">
                          <a16:creationId xmlns:a16="http://schemas.microsoft.com/office/drawing/2014/main" id="{8C75AA5B-2609-4F09-8613-855DF7FDAA8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008" name="グループ化 2007">
                  <a:extLst>
                    <a:ext uri="{FF2B5EF4-FFF2-40B4-BE49-F238E27FC236}">
                      <a16:creationId xmlns:a16="http://schemas.microsoft.com/office/drawing/2014/main" id="{852B2A4C-F5F0-4510-A5DE-B4C43D1E839E}"/>
                    </a:ext>
                  </a:extLst>
                </p:cNvPr>
                <p:cNvGrpSpPr/>
                <p:nvPr/>
              </p:nvGrpSpPr>
              <p:grpSpPr>
                <a:xfrm>
                  <a:off x="5118252" y="4789500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054" name="楕円 2053">
                    <a:extLst>
                      <a:ext uri="{FF2B5EF4-FFF2-40B4-BE49-F238E27FC236}">
                        <a16:creationId xmlns:a16="http://schemas.microsoft.com/office/drawing/2014/main" id="{E910E740-F122-442A-8C59-D69236D86B7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055" name="グループ化 2054">
                    <a:extLst>
                      <a:ext uri="{FF2B5EF4-FFF2-40B4-BE49-F238E27FC236}">
                        <a16:creationId xmlns:a16="http://schemas.microsoft.com/office/drawing/2014/main" id="{CA1E679B-07A5-4879-A9A0-E1644388CF9C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056" name="フリーフォーム: 図形 2055">
                      <a:extLst>
                        <a:ext uri="{FF2B5EF4-FFF2-40B4-BE49-F238E27FC236}">
                          <a16:creationId xmlns:a16="http://schemas.microsoft.com/office/drawing/2014/main" id="{A82ED8A8-2044-4BE3-A54B-0391D2A0983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57" name="フリーフォーム: 図形 2056">
                      <a:extLst>
                        <a:ext uri="{FF2B5EF4-FFF2-40B4-BE49-F238E27FC236}">
                          <a16:creationId xmlns:a16="http://schemas.microsoft.com/office/drawing/2014/main" id="{FC2A1996-DAF1-4657-916D-369E1B0DE10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58" name="フリーフォーム: 図形 2057">
                      <a:extLst>
                        <a:ext uri="{FF2B5EF4-FFF2-40B4-BE49-F238E27FC236}">
                          <a16:creationId xmlns:a16="http://schemas.microsoft.com/office/drawing/2014/main" id="{FCE11A66-87F7-4891-B966-44BE0339670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59" name="フリーフォーム: 図形 2058">
                      <a:extLst>
                        <a:ext uri="{FF2B5EF4-FFF2-40B4-BE49-F238E27FC236}">
                          <a16:creationId xmlns:a16="http://schemas.microsoft.com/office/drawing/2014/main" id="{CD670AE2-B2D1-4B39-8412-ABC6EF92E50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60" name="フリーフォーム: 図形 2059">
                      <a:extLst>
                        <a:ext uri="{FF2B5EF4-FFF2-40B4-BE49-F238E27FC236}">
                          <a16:creationId xmlns:a16="http://schemas.microsoft.com/office/drawing/2014/main" id="{FA351A3E-B672-4D71-9475-580F92254B3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61" name="フリーフォーム: 図形 2060">
                      <a:extLst>
                        <a:ext uri="{FF2B5EF4-FFF2-40B4-BE49-F238E27FC236}">
                          <a16:creationId xmlns:a16="http://schemas.microsoft.com/office/drawing/2014/main" id="{1543AEA5-7C3F-4A26-94F9-AEC56A7909D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62" name="フリーフォーム: 図形 2061">
                      <a:extLst>
                        <a:ext uri="{FF2B5EF4-FFF2-40B4-BE49-F238E27FC236}">
                          <a16:creationId xmlns:a16="http://schemas.microsoft.com/office/drawing/2014/main" id="{8B568547-4549-4D70-A07C-C639797F298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009" name="グループ化 2008">
                  <a:extLst>
                    <a:ext uri="{FF2B5EF4-FFF2-40B4-BE49-F238E27FC236}">
                      <a16:creationId xmlns:a16="http://schemas.microsoft.com/office/drawing/2014/main" id="{1BE035B6-9A96-433A-901A-D38D2FC427A9}"/>
                    </a:ext>
                  </a:extLst>
                </p:cNvPr>
                <p:cNvGrpSpPr/>
                <p:nvPr/>
              </p:nvGrpSpPr>
              <p:grpSpPr>
                <a:xfrm>
                  <a:off x="4682970" y="4360395"/>
                  <a:ext cx="1260140" cy="1138834"/>
                  <a:chOff x="4682970" y="4360395"/>
                  <a:chExt cx="1260140" cy="1138834"/>
                </a:xfrm>
              </p:grpSpPr>
              <p:sp>
                <p:nvSpPr>
                  <p:cNvPr id="2050" name="フリーフォーム: 図形 2049">
                    <a:extLst>
                      <a:ext uri="{FF2B5EF4-FFF2-40B4-BE49-F238E27FC236}">
                        <a16:creationId xmlns:a16="http://schemas.microsoft.com/office/drawing/2014/main" id="{7D013194-C830-4214-96FF-B1DE7F06159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4360395"/>
                    <a:ext cx="1260140" cy="1138834"/>
                  </a:xfrm>
                  <a:custGeom>
                    <a:avLst/>
                    <a:gdLst>
                      <a:gd name="connsiteX0" fmla="*/ 630070 w 1260140"/>
                      <a:gd name="connsiteY0" fmla="*/ 30791 h 1138834"/>
                      <a:gd name="connsiteX1" fmla="*/ 54279 w 1260140"/>
                      <a:gd name="connsiteY1" fmla="*/ 322070 h 1138834"/>
                      <a:gd name="connsiteX2" fmla="*/ 630070 w 1260140"/>
                      <a:gd name="connsiteY2" fmla="*/ 613349 h 1138834"/>
                      <a:gd name="connsiteX3" fmla="*/ 1205861 w 1260140"/>
                      <a:gd name="connsiteY3" fmla="*/ 322070 h 1138834"/>
                      <a:gd name="connsiteX4" fmla="*/ 630070 w 1260140"/>
                      <a:gd name="connsiteY4" fmla="*/ 30791 h 1138834"/>
                      <a:gd name="connsiteX5" fmla="*/ 630070 w 1260140"/>
                      <a:gd name="connsiteY5" fmla="*/ 0 h 1138834"/>
                      <a:gd name="connsiteX6" fmla="*/ 1247339 w 1260140"/>
                      <a:gd name="connsiteY6" fmla="*/ 261741 h 1138834"/>
                      <a:gd name="connsiteX7" fmla="*/ 1258754 w 1260140"/>
                      <a:gd name="connsiteY7" fmla="*/ 320654 h 1138834"/>
                      <a:gd name="connsiteX8" fmla="*/ 1260140 w 1260140"/>
                      <a:gd name="connsiteY8" fmla="*/ 320654 h 1138834"/>
                      <a:gd name="connsiteX9" fmla="*/ 1260140 w 1260140"/>
                      <a:gd name="connsiteY9" fmla="*/ 327806 h 1138834"/>
                      <a:gd name="connsiteX10" fmla="*/ 1260140 w 1260140"/>
                      <a:gd name="connsiteY10" fmla="*/ 772617 h 1138834"/>
                      <a:gd name="connsiteX11" fmla="*/ 1260140 w 1260140"/>
                      <a:gd name="connsiteY11" fmla="*/ 778793 h 1138834"/>
                      <a:gd name="connsiteX12" fmla="*/ 1259069 w 1260140"/>
                      <a:gd name="connsiteY12" fmla="*/ 778793 h 1138834"/>
                      <a:gd name="connsiteX13" fmla="*/ 1247339 w 1260140"/>
                      <a:gd name="connsiteY13" fmla="*/ 846423 h 1138834"/>
                      <a:gd name="connsiteX14" fmla="*/ 630070 w 1260140"/>
                      <a:gd name="connsiteY14" fmla="*/ 1138834 h 1138834"/>
                      <a:gd name="connsiteX15" fmla="*/ 12801 w 1260140"/>
                      <a:gd name="connsiteY15" fmla="*/ 846423 h 1138834"/>
                      <a:gd name="connsiteX16" fmla="*/ 1071 w 1260140"/>
                      <a:gd name="connsiteY16" fmla="*/ 778793 h 1138834"/>
                      <a:gd name="connsiteX17" fmla="*/ 0 w 1260140"/>
                      <a:gd name="connsiteY17" fmla="*/ 778793 h 1138834"/>
                      <a:gd name="connsiteX18" fmla="*/ 0 w 1260140"/>
                      <a:gd name="connsiteY18" fmla="*/ 772617 h 1138834"/>
                      <a:gd name="connsiteX19" fmla="*/ 0 w 1260140"/>
                      <a:gd name="connsiteY19" fmla="*/ 327806 h 1138834"/>
                      <a:gd name="connsiteX20" fmla="*/ 0 w 1260140"/>
                      <a:gd name="connsiteY20" fmla="*/ 320654 h 1138834"/>
                      <a:gd name="connsiteX21" fmla="*/ 1386 w 1260140"/>
                      <a:gd name="connsiteY21" fmla="*/ 320654 h 1138834"/>
                      <a:gd name="connsiteX22" fmla="*/ 12801 w 1260140"/>
                      <a:gd name="connsiteY22" fmla="*/ 261741 h 1138834"/>
                      <a:gd name="connsiteX23" fmla="*/ 630070 w 1260140"/>
                      <a:gd name="connsiteY23" fmla="*/ 0 h 1138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60140" h="1138834">
                        <a:moveTo>
                          <a:pt x="630070" y="30791"/>
                        </a:moveTo>
                        <a:cubicBezTo>
                          <a:pt x="312069" y="30791"/>
                          <a:pt x="54279" y="161201"/>
                          <a:pt x="54279" y="322070"/>
                        </a:cubicBezTo>
                        <a:cubicBezTo>
                          <a:pt x="54279" y="482939"/>
                          <a:pt x="312069" y="613349"/>
                          <a:pt x="630070" y="613349"/>
                        </a:cubicBezTo>
                        <a:cubicBezTo>
                          <a:pt x="948071" y="613349"/>
                          <a:pt x="1205861" y="482939"/>
                          <a:pt x="1205861" y="322070"/>
                        </a:cubicBezTo>
                        <a:cubicBezTo>
                          <a:pt x="1205861" y="161201"/>
                          <a:pt x="948071" y="30791"/>
                          <a:pt x="630070" y="30791"/>
                        </a:cubicBezTo>
                        <a:close/>
                        <a:moveTo>
                          <a:pt x="630070" y="0"/>
                        </a:moveTo>
                        <a:cubicBezTo>
                          <a:pt x="934551" y="0"/>
                          <a:pt x="1188588" y="112366"/>
                          <a:pt x="1247339" y="261741"/>
                        </a:cubicBezTo>
                        <a:lnTo>
                          <a:pt x="1258754" y="320654"/>
                        </a:lnTo>
                        <a:lnTo>
                          <a:pt x="1260140" y="320654"/>
                        </a:lnTo>
                        <a:lnTo>
                          <a:pt x="1260140" y="327806"/>
                        </a:lnTo>
                        <a:lnTo>
                          <a:pt x="1260140" y="772617"/>
                        </a:lnTo>
                        <a:lnTo>
                          <a:pt x="1260140" y="778793"/>
                        </a:lnTo>
                        <a:lnTo>
                          <a:pt x="1259069" y="778793"/>
                        </a:lnTo>
                        <a:lnTo>
                          <a:pt x="1247339" y="846423"/>
                        </a:lnTo>
                        <a:cubicBezTo>
                          <a:pt x="1188588" y="1013302"/>
                          <a:pt x="934551" y="1138834"/>
                          <a:pt x="630070" y="1138834"/>
                        </a:cubicBezTo>
                        <a:cubicBezTo>
                          <a:pt x="325590" y="1138834"/>
                          <a:pt x="71553" y="1013302"/>
                          <a:pt x="12801" y="846423"/>
                        </a:cubicBezTo>
                        <a:lnTo>
                          <a:pt x="1071" y="778793"/>
                        </a:lnTo>
                        <a:lnTo>
                          <a:pt x="0" y="778793"/>
                        </a:lnTo>
                        <a:lnTo>
                          <a:pt x="0" y="772617"/>
                        </a:lnTo>
                        <a:lnTo>
                          <a:pt x="0" y="327806"/>
                        </a:lnTo>
                        <a:lnTo>
                          <a:pt x="0" y="320654"/>
                        </a:lnTo>
                        <a:lnTo>
                          <a:pt x="1386" y="320654"/>
                        </a:lnTo>
                        <a:lnTo>
                          <a:pt x="12801" y="261741"/>
                        </a:lnTo>
                        <a:cubicBezTo>
                          <a:pt x="71553" y="112366"/>
                          <a:pt x="325590" y="0"/>
                          <a:pt x="630070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993300"/>
                      </a:gs>
                      <a:gs pos="50000">
                        <a:srgbClr val="FFCC00"/>
                      </a:gs>
                      <a:gs pos="100000">
                        <a:srgbClr val="993300"/>
                      </a:gs>
                    </a:gsLst>
                    <a:lin ang="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51" name="フリーフォーム: 図形 2050">
                    <a:extLst>
                      <a:ext uri="{FF2B5EF4-FFF2-40B4-BE49-F238E27FC236}">
                        <a16:creationId xmlns:a16="http://schemas.microsoft.com/office/drawing/2014/main" id="{222B2AC5-D98F-48D1-B645-84CBB2D3C18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15820" y="4848777"/>
                    <a:ext cx="1194444" cy="245408"/>
                  </a:xfrm>
                  <a:custGeom>
                    <a:avLst/>
                    <a:gdLst>
                      <a:gd name="connsiteX0" fmla="*/ 1153809 w 1153809"/>
                      <a:gd name="connsiteY0" fmla="*/ 0 h 233266"/>
                      <a:gd name="connsiteX1" fmla="*/ 1150083 w 1153809"/>
                      <a:gd name="connsiteY1" fmla="*/ 17102 h 233266"/>
                      <a:gd name="connsiteX2" fmla="*/ 576904 w 1153809"/>
                      <a:gd name="connsiteY2" fmla="*/ 233266 h 233266"/>
                      <a:gd name="connsiteX3" fmla="*/ 3726 w 1153809"/>
                      <a:gd name="connsiteY3" fmla="*/ 17102 h 233266"/>
                      <a:gd name="connsiteX4" fmla="*/ 0 w 1153809"/>
                      <a:gd name="connsiteY4" fmla="*/ 0 h 233266"/>
                      <a:gd name="connsiteX5" fmla="*/ 22226 w 1153809"/>
                      <a:gd name="connsiteY5" fmla="*/ 32201 h 233266"/>
                      <a:gd name="connsiteX6" fmla="*/ 576904 w 1153809"/>
                      <a:gd name="connsiteY6" fmla="*/ 197547 h 233266"/>
                      <a:gd name="connsiteX7" fmla="*/ 1131582 w 1153809"/>
                      <a:gd name="connsiteY7" fmla="*/ 32201 h 2332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53809" h="233266">
                        <a:moveTo>
                          <a:pt x="1153809" y="0"/>
                        </a:moveTo>
                        <a:lnTo>
                          <a:pt x="1150083" y="17102"/>
                        </a:lnTo>
                        <a:cubicBezTo>
                          <a:pt x="1095528" y="140466"/>
                          <a:pt x="859636" y="233266"/>
                          <a:pt x="576904" y="233266"/>
                        </a:cubicBezTo>
                        <a:cubicBezTo>
                          <a:pt x="294173" y="233266"/>
                          <a:pt x="58281" y="140466"/>
                          <a:pt x="3726" y="17102"/>
                        </a:cubicBezTo>
                        <a:lnTo>
                          <a:pt x="0" y="0"/>
                        </a:lnTo>
                        <a:lnTo>
                          <a:pt x="22226" y="32201"/>
                        </a:lnTo>
                        <a:cubicBezTo>
                          <a:pt x="113613" y="129368"/>
                          <a:pt x="327554" y="197547"/>
                          <a:pt x="576904" y="197547"/>
                        </a:cubicBezTo>
                        <a:cubicBezTo>
                          <a:pt x="826254" y="197547"/>
                          <a:pt x="1040196" y="129368"/>
                          <a:pt x="1131582" y="32201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3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52" name="フリーフォーム: 図形 2051">
                    <a:extLst>
                      <a:ext uri="{FF2B5EF4-FFF2-40B4-BE49-F238E27FC236}">
                        <a16:creationId xmlns:a16="http://schemas.microsoft.com/office/drawing/2014/main" id="{6ED92B40-4AE5-4C0E-9CC6-F54D0E6E1C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15820" y="4995224"/>
                    <a:ext cx="1194444" cy="245408"/>
                  </a:xfrm>
                  <a:custGeom>
                    <a:avLst/>
                    <a:gdLst>
                      <a:gd name="connsiteX0" fmla="*/ 1153809 w 1153809"/>
                      <a:gd name="connsiteY0" fmla="*/ 0 h 233266"/>
                      <a:gd name="connsiteX1" fmla="*/ 1150083 w 1153809"/>
                      <a:gd name="connsiteY1" fmla="*/ 17102 h 233266"/>
                      <a:gd name="connsiteX2" fmla="*/ 576904 w 1153809"/>
                      <a:gd name="connsiteY2" fmla="*/ 233266 h 233266"/>
                      <a:gd name="connsiteX3" fmla="*/ 3726 w 1153809"/>
                      <a:gd name="connsiteY3" fmla="*/ 17102 h 233266"/>
                      <a:gd name="connsiteX4" fmla="*/ 0 w 1153809"/>
                      <a:gd name="connsiteY4" fmla="*/ 0 h 233266"/>
                      <a:gd name="connsiteX5" fmla="*/ 22226 w 1153809"/>
                      <a:gd name="connsiteY5" fmla="*/ 32201 h 233266"/>
                      <a:gd name="connsiteX6" fmla="*/ 576904 w 1153809"/>
                      <a:gd name="connsiteY6" fmla="*/ 197547 h 233266"/>
                      <a:gd name="connsiteX7" fmla="*/ 1131582 w 1153809"/>
                      <a:gd name="connsiteY7" fmla="*/ 32201 h 2332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53809" h="233266">
                        <a:moveTo>
                          <a:pt x="1153809" y="0"/>
                        </a:moveTo>
                        <a:lnTo>
                          <a:pt x="1150083" y="17102"/>
                        </a:lnTo>
                        <a:cubicBezTo>
                          <a:pt x="1095528" y="140466"/>
                          <a:pt x="859636" y="233266"/>
                          <a:pt x="576904" y="233266"/>
                        </a:cubicBezTo>
                        <a:cubicBezTo>
                          <a:pt x="294173" y="233266"/>
                          <a:pt x="58281" y="140466"/>
                          <a:pt x="3726" y="17102"/>
                        </a:cubicBezTo>
                        <a:lnTo>
                          <a:pt x="0" y="0"/>
                        </a:lnTo>
                        <a:lnTo>
                          <a:pt x="22226" y="32201"/>
                        </a:lnTo>
                        <a:cubicBezTo>
                          <a:pt x="113613" y="129368"/>
                          <a:pt x="327554" y="197547"/>
                          <a:pt x="576904" y="197547"/>
                        </a:cubicBezTo>
                        <a:cubicBezTo>
                          <a:pt x="826254" y="197547"/>
                          <a:pt x="1040196" y="129368"/>
                          <a:pt x="1131582" y="32201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3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53" name="フリーフォーム: 図形 2052">
                    <a:extLst>
                      <a:ext uri="{FF2B5EF4-FFF2-40B4-BE49-F238E27FC236}">
                        <a16:creationId xmlns:a16="http://schemas.microsoft.com/office/drawing/2014/main" id="{8ED5B973-C75A-4704-88E0-6A9973A265E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15820" y="5141671"/>
                    <a:ext cx="1194444" cy="245408"/>
                  </a:xfrm>
                  <a:custGeom>
                    <a:avLst/>
                    <a:gdLst>
                      <a:gd name="connsiteX0" fmla="*/ 1153809 w 1153809"/>
                      <a:gd name="connsiteY0" fmla="*/ 0 h 233266"/>
                      <a:gd name="connsiteX1" fmla="*/ 1150083 w 1153809"/>
                      <a:gd name="connsiteY1" fmla="*/ 17102 h 233266"/>
                      <a:gd name="connsiteX2" fmla="*/ 576904 w 1153809"/>
                      <a:gd name="connsiteY2" fmla="*/ 233266 h 233266"/>
                      <a:gd name="connsiteX3" fmla="*/ 3726 w 1153809"/>
                      <a:gd name="connsiteY3" fmla="*/ 17102 h 233266"/>
                      <a:gd name="connsiteX4" fmla="*/ 0 w 1153809"/>
                      <a:gd name="connsiteY4" fmla="*/ 0 h 233266"/>
                      <a:gd name="connsiteX5" fmla="*/ 22226 w 1153809"/>
                      <a:gd name="connsiteY5" fmla="*/ 32201 h 233266"/>
                      <a:gd name="connsiteX6" fmla="*/ 576904 w 1153809"/>
                      <a:gd name="connsiteY6" fmla="*/ 197547 h 233266"/>
                      <a:gd name="connsiteX7" fmla="*/ 1131582 w 1153809"/>
                      <a:gd name="connsiteY7" fmla="*/ 32201 h 2332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53809" h="233266">
                        <a:moveTo>
                          <a:pt x="1153809" y="0"/>
                        </a:moveTo>
                        <a:lnTo>
                          <a:pt x="1150083" y="17102"/>
                        </a:lnTo>
                        <a:cubicBezTo>
                          <a:pt x="1095528" y="140466"/>
                          <a:pt x="859636" y="233266"/>
                          <a:pt x="576904" y="233266"/>
                        </a:cubicBezTo>
                        <a:cubicBezTo>
                          <a:pt x="294173" y="233266"/>
                          <a:pt x="58281" y="140466"/>
                          <a:pt x="3726" y="17102"/>
                        </a:cubicBezTo>
                        <a:lnTo>
                          <a:pt x="0" y="0"/>
                        </a:lnTo>
                        <a:lnTo>
                          <a:pt x="22226" y="32201"/>
                        </a:lnTo>
                        <a:cubicBezTo>
                          <a:pt x="113613" y="129368"/>
                          <a:pt x="327554" y="197547"/>
                          <a:pt x="576904" y="197547"/>
                        </a:cubicBezTo>
                        <a:cubicBezTo>
                          <a:pt x="826254" y="197547"/>
                          <a:pt x="1040196" y="129368"/>
                          <a:pt x="1131582" y="32201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3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10" name="グループ化 2009">
                  <a:extLst>
                    <a:ext uri="{FF2B5EF4-FFF2-40B4-BE49-F238E27FC236}">
                      <a16:creationId xmlns:a16="http://schemas.microsoft.com/office/drawing/2014/main" id="{074E479B-4425-4E87-BA47-20F85BDAFDDD}"/>
                    </a:ext>
                  </a:extLst>
                </p:cNvPr>
                <p:cNvGrpSpPr/>
                <p:nvPr/>
              </p:nvGrpSpPr>
              <p:grpSpPr>
                <a:xfrm rot="20754025">
                  <a:off x="5273315" y="4356375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041" name="楕円 2040">
                    <a:extLst>
                      <a:ext uri="{FF2B5EF4-FFF2-40B4-BE49-F238E27FC236}">
                        <a16:creationId xmlns:a16="http://schemas.microsoft.com/office/drawing/2014/main" id="{E57AA307-7C14-4E96-8A13-B2ED6403018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042" name="グループ化 2041">
                    <a:extLst>
                      <a:ext uri="{FF2B5EF4-FFF2-40B4-BE49-F238E27FC236}">
                        <a16:creationId xmlns:a16="http://schemas.microsoft.com/office/drawing/2014/main" id="{CB1C8B34-8A2F-41F7-AD78-25BB20E79D02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043" name="フリーフォーム: 図形 2042">
                      <a:extLst>
                        <a:ext uri="{FF2B5EF4-FFF2-40B4-BE49-F238E27FC236}">
                          <a16:creationId xmlns:a16="http://schemas.microsoft.com/office/drawing/2014/main" id="{4048BF27-5AB3-40D1-94B7-F1AC17D91D5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44" name="フリーフォーム: 図形 2043">
                      <a:extLst>
                        <a:ext uri="{FF2B5EF4-FFF2-40B4-BE49-F238E27FC236}">
                          <a16:creationId xmlns:a16="http://schemas.microsoft.com/office/drawing/2014/main" id="{CC27B0E5-2F03-477D-9BAC-2B8CB162E9A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45" name="フリーフォーム: 図形 2044">
                      <a:extLst>
                        <a:ext uri="{FF2B5EF4-FFF2-40B4-BE49-F238E27FC236}">
                          <a16:creationId xmlns:a16="http://schemas.microsoft.com/office/drawing/2014/main" id="{3A946853-8138-462E-A0DA-8F634E68078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46" name="フリーフォーム: 図形 2045">
                      <a:extLst>
                        <a:ext uri="{FF2B5EF4-FFF2-40B4-BE49-F238E27FC236}">
                          <a16:creationId xmlns:a16="http://schemas.microsoft.com/office/drawing/2014/main" id="{22F0D184-74BC-415A-8B80-E94C8B217FF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47" name="フリーフォーム: 図形 2046">
                      <a:extLst>
                        <a:ext uri="{FF2B5EF4-FFF2-40B4-BE49-F238E27FC236}">
                          <a16:creationId xmlns:a16="http://schemas.microsoft.com/office/drawing/2014/main" id="{112B6789-D741-477A-86B1-A7942576F7B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48" name="フリーフォーム: 図形 2047">
                      <a:extLst>
                        <a:ext uri="{FF2B5EF4-FFF2-40B4-BE49-F238E27FC236}">
                          <a16:creationId xmlns:a16="http://schemas.microsoft.com/office/drawing/2014/main" id="{05C3B554-DDE9-4461-9364-FFD0EC9E5DC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49" name="フリーフォーム: 図形 2048">
                      <a:extLst>
                        <a:ext uri="{FF2B5EF4-FFF2-40B4-BE49-F238E27FC236}">
                          <a16:creationId xmlns:a16="http://schemas.microsoft.com/office/drawing/2014/main" id="{42D9285C-F489-4633-A768-69F1C793AB2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011" name="グループ化 2010">
                  <a:extLst>
                    <a:ext uri="{FF2B5EF4-FFF2-40B4-BE49-F238E27FC236}">
                      <a16:creationId xmlns:a16="http://schemas.microsoft.com/office/drawing/2014/main" id="{C53EEF59-6278-499E-9825-81A4FBBF82A1}"/>
                    </a:ext>
                  </a:extLst>
                </p:cNvPr>
                <p:cNvGrpSpPr/>
                <p:nvPr/>
              </p:nvGrpSpPr>
              <p:grpSpPr>
                <a:xfrm rot="1297636">
                  <a:off x="4981131" y="4400548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032" name="楕円 2031">
                    <a:extLst>
                      <a:ext uri="{FF2B5EF4-FFF2-40B4-BE49-F238E27FC236}">
                        <a16:creationId xmlns:a16="http://schemas.microsoft.com/office/drawing/2014/main" id="{452D718D-546C-408B-8204-853A5958DD4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033" name="グループ化 2032">
                    <a:extLst>
                      <a:ext uri="{FF2B5EF4-FFF2-40B4-BE49-F238E27FC236}">
                        <a16:creationId xmlns:a16="http://schemas.microsoft.com/office/drawing/2014/main" id="{6581BC60-163F-4E86-9BF4-61E21276F376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034" name="フリーフォーム: 図形 2033">
                      <a:extLst>
                        <a:ext uri="{FF2B5EF4-FFF2-40B4-BE49-F238E27FC236}">
                          <a16:creationId xmlns:a16="http://schemas.microsoft.com/office/drawing/2014/main" id="{2E8B6E6B-2DAF-4796-9F86-B9DFA2ECC6B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35" name="フリーフォーム: 図形 2034">
                      <a:extLst>
                        <a:ext uri="{FF2B5EF4-FFF2-40B4-BE49-F238E27FC236}">
                          <a16:creationId xmlns:a16="http://schemas.microsoft.com/office/drawing/2014/main" id="{FCB49A84-E1BE-4937-9B58-3DDB1CDA76A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36" name="フリーフォーム: 図形 2035">
                      <a:extLst>
                        <a:ext uri="{FF2B5EF4-FFF2-40B4-BE49-F238E27FC236}">
                          <a16:creationId xmlns:a16="http://schemas.microsoft.com/office/drawing/2014/main" id="{4C3FACAA-FF28-4D91-B89C-61E2092EBE0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37" name="フリーフォーム: 図形 2036">
                      <a:extLst>
                        <a:ext uri="{FF2B5EF4-FFF2-40B4-BE49-F238E27FC236}">
                          <a16:creationId xmlns:a16="http://schemas.microsoft.com/office/drawing/2014/main" id="{2DC7206A-FA4F-45E7-AB7A-992D0209FF9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38" name="フリーフォーム: 図形 2037">
                      <a:extLst>
                        <a:ext uri="{FF2B5EF4-FFF2-40B4-BE49-F238E27FC236}">
                          <a16:creationId xmlns:a16="http://schemas.microsoft.com/office/drawing/2014/main" id="{E0F0CF80-BEB6-4679-A13A-AC5D3B346ED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39" name="フリーフォーム: 図形 2038">
                      <a:extLst>
                        <a:ext uri="{FF2B5EF4-FFF2-40B4-BE49-F238E27FC236}">
                          <a16:creationId xmlns:a16="http://schemas.microsoft.com/office/drawing/2014/main" id="{9BE813A3-3E19-4DA5-BED7-095E44A59A6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40" name="フリーフォーム: 図形 2039">
                      <a:extLst>
                        <a:ext uri="{FF2B5EF4-FFF2-40B4-BE49-F238E27FC236}">
                          <a16:creationId xmlns:a16="http://schemas.microsoft.com/office/drawing/2014/main" id="{124B24A3-FB45-4163-BDF4-3C8FFCB4372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012" name="グループ化 2011">
                  <a:extLst>
                    <a:ext uri="{FF2B5EF4-FFF2-40B4-BE49-F238E27FC236}">
                      <a16:creationId xmlns:a16="http://schemas.microsoft.com/office/drawing/2014/main" id="{26D87B24-2217-431E-9299-950D8833E02C}"/>
                    </a:ext>
                  </a:extLst>
                </p:cNvPr>
                <p:cNvGrpSpPr/>
                <p:nvPr/>
              </p:nvGrpSpPr>
              <p:grpSpPr>
                <a:xfrm>
                  <a:off x="5059015" y="4597618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023" name="楕円 2022">
                    <a:extLst>
                      <a:ext uri="{FF2B5EF4-FFF2-40B4-BE49-F238E27FC236}">
                        <a16:creationId xmlns:a16="http://schemas.microsoft.com/office/drawing/2014/main" id="{A018135B-678B-448C-90AD-2C06FF665AD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024" name="グループ化 2023">
                    <a:extLst>
                      <a:ext uri="{FF2B5EF4-FFF2-40B4-BE49-F238E27FC236}">
                        <a16:creationId xmlns:a16="http://schemas.microsoft.com/office/drawing/2014/main" id="{EEFDFEB4-4DEE-4176-856E-A97CD0D1DC39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025" name="フリーフォーム: 図形 2024">
                      <a:extLst>
                        <a:ext uri="{FF2B5EF4-FFF2-40B4-BE49-F238E27FC236}">
                          <a16:creationId xmlns:a16="http://schemas.microsoft.com/office/drawing/2014/main" id="{1D10E504-82F9-43C4-A81C-3C4B2CACA44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26" name="フリーフォーム: 図形 2025">
                      <a:extLst>
                        <a:ext uri="{FF2B5EF4-FFF2-40B4-BE49-F238E27FC236}">
                          <a16:creationId xmlns:a16="http://schemas.microsoft.com/office/drawing/2014/main" id="{9036DFDA-883E-4592-AC1F-F60DC753914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27" name="フリーフォーム: 図形 2026">
                      <a:extLst>
                        <a:ext uri="{FF2B5EF4-FFF2-40B4-BE49-F238E27FC236}">
                          <a16:creationId xmlns:a16="http://schemas.microsoft.com/office/drawing/2014/main" id="{6B723F9D-34D7-4F0B-A611-E1F57744A63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28" name="フリーフォーム: 図形 2027">
                      <a:extLst>
                        <a:ext uri="{FF2B5EF4-FFF2-40B4-BE49-F238E27FC236}">
                          <a16:creationId xmlns:a16="http://schemas.microsoft.com/office/drawing/2014/main" id="{15471FC5-D4B8-409C-AA63-4A9965EE16C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29" name="フリーフォーム: 図形 2028">
                      <a:extLst>
                        <a:ext uri="{FF2B5EF4-FFF2-40B4-BE49-F238E27FC236}">
                          <a16:creationId xmlns:a16="http://schemas.microsoft.com/office/drawing/2014/main" id="{2F9431C3-27C5-4AD7-9AA4-8A7AE989B0F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30" name="フリーフォーム: 図形 2029">
                      <a:extLst>
                        <a:ext uri="{FF2B5EF4-FFF2-40B4-BE49-F238E27FC236}">
                          <a16:creationId xmlns:a16="http://schemas.microsoft.com/office/drawing/2014/main" id="{157F1258-DBC6-4EE6-B0A3-45A1DBB2EA5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31" name="フリーフォーム: 図形 2030">
                      <a:extLst>
                        <a:ext uri="{FF2B5EF4-FFF2-40B4-BE49-F238E27FC236}">
                          <a16:creationId xmlns:a16="http://schemas.microsoft.com/office/drawing/2014/main" id="{5CA2B104-CD29-4553-842D-2A4EDF153FE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013" name="グループ化 2012">
                  <a:extLst>
                    <a:ext uri="{FF2B5EF4-FFF2-40B4-BE49-F238E27FC236}">
                      <a16:creationId xmlns:a16="http://schemas.microsoft.com/office/drawing/2014/main" id="{DEE25AA8-E235-476C-9322-3D3FC4D222E7}"/>
                    </a:ext>
                  </a:extLst>
                </p:cNvPr>
                <p:cNvGrpSpPr/>
                <p:nvPr/>
              </p:nvGrpSpPr>
              <p:grpSpPr>
                <a:xfrm>
                  <a:off x="5345409" y="4503933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014" name="楕円 2013">
                    <a:extLst>
                      <a:ext uri="{FF2B5EF4-FFF2-40B4-BE49-F238E27FC236}">
                        <a16:creationId xmlns:a16="http://schemas.microsoft.com/office/drawing/2014/main" id="{A90AD2BC-F1B6-4113-BA13-6AF5F08B82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015" name="グループ化 2014">
                    <a:extLst>
                      <a:ext uri="{FF2B5EF4-FFF2-40B4-BE49-F238E27FC236}">
                        <a16:creationId xmlns:a16="http://schemas.microsoft.com/office/drawing/2014/main" id="{1BA50377-6604-4025-945B-2679FA4C7ACE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016" name="フリーフォーム: 図形 2015">
                      <a:extLst>
                        <a:ext uri="{FF2B5EF4-FFF2-40B4-BE49-F238E27FC236}">
                          <a16:creationId xmlns:a16="http://schemas.microsoft.com/office/drawing/2014/main" id="{E61CA02B-4D6D-494B-9097-0AC69F81A44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17" name="フリーフォーム: 図形 2016">
                      <a:extLst>
                        <a:ext uri="{FF2B5EF4-FFF2-40B4-BE49-F238E27FC236}">
                          <a16:creationId xmlns:a16="http://schemas.microsoft.com/office/drawing/2014/main" id="{9DEEF815-F737-459B-9871-58BA3EEAF7F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18" name="フリーフォーム: 図形 2017">
                      <a:extLst>
                        <a:ext uri="{FF2B5EF4-FFF2-40B4-BE49-F238E27FC236}">
                          <a16:creationId xmlns:a16="http://schemas.microsoft.com/office/drawing/2014/main" id="{8F7F91D9-13C2-44B3-8103-F63EEAB431E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19" name="フリーフォーム: 図形 2018">
                      <a:extLst>
                        <a:ext uri="{FF2B5EF4-FFF2-40B4-BE49-F238E27FC236}">
                          <a16:creationId xmlns:a16="http://schemas.microsoft.com/office/drawing/2014/main" id="{666B19BE-21FA-4DAC-A6AE-F36E0198BB3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20" name="フリーフォーム: 図形 2019">
                      <a:extLst>
                        <a:ext uri="{FF2B5EF4-FFF2-40B4-BE49-F238E27FC236}">
                          <a16:creationId xmlns:a16="http://schemas.microsoft.com/office/drawing/2014/main" id="{0E4A78E1-664E-4944-BAB7-BA2E7A48098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21" name="フリーフォーム: 図形 2020">
                      <a:extLst>
                        <a:ext uri="{FF2B5EF4-FFF2-40B4-BE49-F238E27FC236}">
                          <a16:creationId xmlns:a16="http://schemas.microsoft.com/office/drawing/2014/main" id="{08804EEC-ABA1-45C2-88EC-3BF54D90016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22" name="フリーフォーム: 図形 2021">
                      <a:extLst>
                        <a:ext uri="{FF2B5EF4-FFF2-40B4-BE49-F238E27FC236}">
                          <a16:creationId xmlns:a16="http://schemas.microsoft.com/office/drawing/2014/main" id="{167B0E60-8496-4E0F-85CD-9A2413C28EC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</p:grpSp>
      <p:grpSp>
        <p:nvGrpSpPr>
          <p:cNvPr id="2169" name="グループ化 2168">
            <a:extLst>
              <a:ext uri="{FF2B5EF4-FFF2-40B4-BE49-F238E27FC236}">
                <a16:creationId xmlns:a16="http://schemas.microsoft.com/office/drawing/2014/main" id="{9E8B9534-7FB2-489B-B64D-B68297D7ECC8}"/>
              </a:ext>
            </a:extLst>
          </p:cNvPr>
          <p:cNvGrpSpPr/>
          <p:nvPr/>
        </p:nvGrpSpPr>
        <p:grpSpPr>
          <a:xfrm>
            <a:off x="4292781" y="4353293"/>
            <a:ext cx="1322243" cy="1945265"/>
            <a:chOff x="3708582" y="3899488"/>
            <a:chExt cx="1322243" cy="1945265"/>
          </a:xfrm>
        </p:grpSpPr>
        <p:sp>
          <p:nvSpPr>
            <p:cNvPr id="2170" name="楕円 31">
              <a:extLst>
                <a:ext uri="{FF2B5EF4-FFF2-40B4-BE49-F238E27FC236}">
                  <a16:creationId xmlns:a16="http://schemas.microsoft.com/office/drawing/2014/main" id="{D88539AB-DCC4-48A1-B57B-CE5BEA16B692}"/>
                </a:ext>
              </a:extLst>
            </p:cNvPr>
            <p:cNvSpPr/>
            <p:nvPr/>
          </p:nvSpPr>
          <p:spPr bwMode="auto">
            <a:xfrm rot="1800000">
              <a:off x="3798377" y="4649751"/>
              <a:ext cx="466895" cy="288425"/>
            </a:xfrm>
            <a:custGeom>
              <a:avLst/>
              <a:gdLst>
                <a:gd name="connsiteX0" fmla="*/ 0 w 119625"/>
                <a:gd name="connsiteY0" fmla="*/ 160674 h 321348"/>
                <a:gd name="connsiteX1" fmla="*/ 59813 w 119625"/>
                <a:gd name="connsiteY1" fmla="*/ 0 h 321348"/>
                <a:gd name="connsiteX2" fmla="*/ 119626 w 119625"/>
                <a:gd name="connsiteY2" fmla="*/ 160674 h 321348"/>
                <a:gd name="connsiteX3" fmla="*/ 59813 w 119625"/>
                <a:gd name="connsiteY3" fmla="*/ 321348 h 321348"/>
                <a:gd name="connsiteX4" fmla="*/ 0 w 119625"/>
                <a:gd name="connsiteY4" fmla="*/ 160674 h 321348"/>
                <a:gd name="connsiteX0" fmla="*/ 0 w 510332"/>
                <a:gd name="connsiteY0" fmla="*/ 340400 h 382789"/>
                <a:gd name="connsiteX1" fmla="*/ 447163 w 510332"/>
                <a:gd name="connsiteY1" fmla="*/ 5101 h 382789"/>
                <a:gd name="connsiteX2" fmla="*/ 506976 w 510332"/>
                <a:gd name="connsiteY2" fmla="*/ 165775 h 382789"/>
                <a:gd name="connsiteX3" fmla="*/ 447163 w 510332"/>
                <a:gd name="connsiteY3" fmla="*/ 326449 h 382789"/>
                <a:gd name="connsiteX4" fmla="*/ 0 w 510332"/>
                <a:gd name="connsiteY4" fmla="*/ 340400 h 382789"/>
                <a:gd name="connsiteX0" fmla="*/ 3380 w 513712"/>
                <a:gd name="connsiteY0" fmla="*/ 340400 h 405331"/>
                <a:gd name="connsiteX1" fmla="*/ 450543 w 513712"/>
                <a:gd name="connsiteY1" fmla="*/ 5101 h 405331"/>
                <a:gd name="connsiteX2" fmla="*/ 510356 w 513712"/>
                <a:gd name="connsiteY2" fmla="*/ 165775 h 405331"/>
                <a:gd name="connsiteX3" fmla="*/ 450543 w 513712"/>
                <a:gd name="connsiteY3" fmla="*/ 326449 h 405331"/>
                <a:gd name="connsiteX4" fmla="*/ 3380 w 513712"/>
                <a:gd name="connsiteY4" fmla="*/ 340400 h 405331"/>
                <a:gd name="connsiteX0" fmla="*/ 3404 w 529676"/>
                <a:gd name="connsiteY0" fmla="*/ 340400 h 405331"/>
                <a:gd name="connsiteX1" fmla="*/ 450567 w 529676"/>
                <a:gd name="connsiteY1" fmla="*/ 5101 h 405331"/>
                <a:gd name="connsiteX2" fmla="*/ 529430 w 529676"/>
                <a:gd name="connsiteY2" fmla="*/ 165775 h 405331"/>
                <a:gd name="connsiteX3" fmla="*/ 450567 w 529676"/>
                <a:gd name="connsiteY3" fmla="*/ 326449 h 405331"/>
                <a:gd name="connsiteX4" fmla="*/ 3404 w 529676"/>
                <a:gd name="connsiteY4" fmla="*/ 340400 h 405331"/>
                <a:gd name="connsiteX0" fmla="*/ 3404 w 541633"/>
                <a:gd name="connsiteY0" fmla="*/ 340785 h 405716"/>
                <a:gd name="connsiteX1" fmla="*/ 450567 w 541633"/>
                <a:gd name="connsiteY1" fmla="*/ 5486 h 405716"/>
                <a:gd name="connsiteX2" fmla="*/ 529430 w 541633"/>
                <a:gd name="connsiteY2" fmla="*/ 166160 h 405716"/>
                <a:gd name="connsiteX3" fmla="*/ 450567 w 541633"/>
                <a:gd name="connsiteY3" fmla="*/ 326834 h 405716"/>
                <a:gd name="connsiteX4" fmla="*/ 3404 w 541633"/>
                <a:gd name="connsiteY4" fmla="*/ 340785 h 405716"/>
                <a:gd name="connsiteX0" fmla="*/ 3515 w 619105"/>
                <a:gd name="connsiteY0" fmla="*/ 337058 h 399712"/>
                <a:gd name="connsiteX1" fmla="*/ 450678 w 619105"/>
                <a:gd name="connsiteY1" fmla="*/ 1759 h 399712"/>
                <a:gd name="connsiteX2" fmla="*/ 613733 w 619105"/>
                <a:gd name="connsiteY2" fmla="*/ 222202 h 399712"/>
                <a:gd name="connsiteX3" fmla="*/ 450678 w 619105"/>
                <a:gd name="connsiteY3" fmla="*/ 323107 h 399712"/>
                <a:gd name="connsiteX4" fmla="*/ 3515 w 619105"/>
                <a:gd name="connsiteY4" fmla="*/ 337058 h 399712"/>
                <a:gd name="connsiteX0" fmla="*/ 123 w 611692"/>
                <a:gd name="connsiteY0" fmla="*/ 244665 h 262226"/>
                <a:gd name="connsiteX1" fmla="*/ 493254 w 611692"/>
                <a:gd name="connsiteY1" fmla="*/ 2243 h 262226"/>
                <a:gd name="connsiteX2" fmla="*/ 610341 w 611692"/>
                <a:gd name="connsiteY2" fmla="*/ 129809 h 262226"/>
                <a:gd name="connsiteX3" fmla="*/ 447286 w 611692"/>
                <a:gd name="connsiteY3" fmla="*/ 230714 h 262226"/>
                <a:gd name="connsiteX4" fmla="*/ 123 w 611692"/>
                <a:gd name="connsiteY4" fmla="*/ 244665 h 262226"/>
                <a:gd name="connsiteX0" fmla="*/ 2258 w 621009"/>
                <a:gd name="connsiteY0" fmla="*/ 244954 h 323789"/>
                <a:gd name="connsiteX1" fmla="*/ 495389 w 621009"/>
                <a:gd name="connsiteY1" fmla="*/ 2532 h 323789"/>
                <a:gd name="connsiteX2" fmla="*/ 612476 w 621009"/>
                <a:gd name="connsiteY2" fmla="*/ 130098 h 323789"/>
                <a:gd name="connsiteX3" fmla="*/ 324349 w 621009"/>
                <a:gd name="connsiteY3" fmla="*/ 318957 h 323789"/>
                <a:gd name="connsiteX4" fmla="*/ 2258 w 621009"/>
                <a:gd name="connsiteY4" fmla="*/ 244954 h 323789"/>
                <a:gd name="connsiteX0" fmla="*/ 450 w 619201"/>
                <a:gd name="connsiteY0" fmla="*/ 244954 h 324512"/>
                <a:gd name="connsiteX1" fmla="*/ 493581 w 619201"/>
                <a:gd name="connsiteY1" fmla="*/ 2532 h 324512"/>
                <a:gd name="connsiteX2" fmla="*/ 610668 w 619201"/>
                <a:gd name="connsiteY2" fmla="*/ 130098 h 324512"/>
                <a:gd name="connsiteX3" fmla="*/ 322541 w 619201"/>
                <a:gd name="connsiteY3" fmla="*/ 318957 h 324512"/>
                <a:gd name="connsiteX4" fmla="*/ 450 w 619201"/>
                <a:gd name="connsiteY4" fmla="*/ 244954 h 324512"/>
                <a:gd name="connsiteX0" fmla="*/ 450 w 619201"/>
                <a:gd name="connsiteY0" fmla="*/ 244954 h 335259"/>
                <a:gd name="connsiteX1" fmla="*/ 493581 w 619201"/>
                <a:gd name="connsiteY1" fmla="*/ 2532 h 335259"/>
                <a:gd name="connsiteX2" fmla="*/ 610668 w 619201"/>
                <a:gd name="connsiteY2" fmla="*/ 130098 h 335259"/>
                <a:gd name="connsiteX3" fmla="*/ 322541 w 619201"/>
                <a:gd name="connsiteY3" fmla="*/ 318957 h 335259"/>
                <a:gd name="connsiteX4" fmla="*/ 450 w 619201"/>
                <a:gd name="connsiteY4" fmla="*/ 244954 h 335259"/>
                <a:gd name="connsiteX0" fmla="*/ 5672 w 628845"/>
                <a:gd name="connsiteY0" fmla="*/ 244847 h 308124"/>
                <a:gd name="connsiteX1" fmla="*/ 498803 w 628845"/>
                <a:gd name="connsiteY1" fmla="*/ 2425 h 308124"/>
                <a:gd name="connsiteX2" fmla="*/ 615890 w 628845"/>
                <a:gd name="connsiteY2" fmla="*/ 129991 h 308124"/>
                <a:gd name="connsiteX3" fmla="*/ 260559 w 628845"/>
                <a:gd name="connsiteY3" fmla="*/ 288427 h 308124"/>
                <a:gd name="connsiteX4" fmla="*/ 5672 w 628845"/>
                <a:gd name="connsiteY4" fmla="*/ 244847 h 308124"/>
                <a:gd name="connsiteX0" fmla="*/ 5012 w 644291"/>
                <a:gd name="connsiteY0" fmla="*/ 216353 h 290651"/>
                <a:gd name="connsiteX1" fmla="*/ 513940 w 644291"/>
                <a:gd name="connsiteY1" fmla="*/ 1507 h 290651"/>
                <a:gd name="connsiteX2" fmla="*/ 631027 w 644291"/>
                <a:gd name="connsiteY2" fmla="*/ 129073 h 290651"/>
                <a:gd name="connsiteX3" fmla="*/ 275696 w 644291"/>
                <a:gd name="connsiteY3" fmla="*/ 287509 h 290651"/>
                <a:gd name="connsiteX4" fmla="*/ 5012 w 644291"/>
                <a:gd name="connsiteY4" fmla="*/ 216353 h 290651"/>
                <a:gd name="connsiteX0" fmla="*/ 139 w 639418"/>
                <a:gd name="connsiteY0" fmla="*/ 216353 h 302083"/>
                <a:gd name="connsiteX1" fmla="*/ 509067 w 639418"/>
                <a:gd name="connsiteY1" fmla="*/ 1507 h 302083"/>
                <a:gd name="connsiteX2" fmla="*/ 626154 w 639418"/>
                <a:gd name="connsiteY2" fmla="*/ 129073 h 302083"/>
                <a:gd name="connsiteX3" fmla="*/ 270823 w 639418"/>
                <a:gd name="connsiteY3" fmla="*/ 287509 h 302083"/>
                <a:gd name="connsiteX4" fmla="*/ 139 w 639418"/>
                <a:gd name="connsiteY4" fmla="*/ 216353 h 302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9418" h="302083">
                  <a:moveTo>
                    <a:pt x="139" y="216353"/>
                  </a:moveTo>
                  <a:cubicBezTo>
                    <a:pt x="-8651" y="100665"/>
                    <a:pt x="404731" y="16054"/>
                    <a:pt x="509067" y="1507"/>
                  </a:cubicBezTo>
                  <a:cubicBezTo>
                    <a:pt x="613403" y="-13040"/>
                    <a:pt x="665861" y="81406"/>
                    <a:pt x="626154" y="129073"/>
                  </a:cubicBezTo>
                  <a:cubicBezTo>
                    <a:pt x="586447" y="176740"/>
                    <a:pt x="375159" y="272962"/>
                    <a:pt x="270823" y="287509"/>
                  </a:cubicBezTo>
                  <a:cubicBezTo>
                    <a:pt x="166487" y="302056"/>
                    <a:pt x="8929" y="332041"/>
                    <a:pt x="139" y="216353"/>
                  </a:cubicBezTo>
                  <a:close/>
                </a:path>
              </a:pathLst>
            </a:custGeom>
            <a:solidFill>
              <a:srgbClr val="6666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171" name="グループ化 2170">
              <a:extLst>
                <a:ext uri="{FF2B5EF4-FFF2-40B4-BE49-F238E27FC236}">
                  <a16:creationId xmlns:a16="http://schemas.microsoft.com/office/drawing/2014/main" id="{0B3556D0-0AE4-427F-B25F-F771FA4A225D}"/>
                </a:ext>
              </a:extLst>
            </p:cNvPr>
            <p:cNvGrpSpPr/>
            <p:nvPr/>
          </p:nvGrpSpPr>
          <p:grpSpPr>
            <a:xfrm>
              <a:off x="3708582" y="5376993"/>
              <a:ext cx="1322243" cy="467760"/>
              <a:chOff x="3725673" y="4716101"/>
              <a:chExt cx="2203738" cy="779600"/>
            </a:xfrm>
          </p:grpSpPr>
          <p:grpSp>
            <p:nvGrpSpPr>
              <p:cNvPr id="2212" name="グループ化 2211">
                <a:extLst>
                  <a:ext uri="{FF2B5EF4-FFF2-40B4-BE49-F238E27FC236}">
                    <a16:creationId xmlns:a16="http://schemas.microsoft.com/office/drawing/2014/main" id="{81FEBB80-B1C0-43A0-A094-B11675BF3196}"/>
                  </a:ext>
                </a:extLst>
              </p:cNvPr>
              <p:cNvGrpSpPr/>
              <p:nvPr/>
            </p:nvGrpSpPr>
            <p:grpSpPr>
              <a:xfrm>
                <a:off x="3725673" y="4716101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2214" name="グループ化 2213">
                  <a:extLst>
                    <a:ext uri="{FF2B5EF4-FFF2-40B4-BE49-F238E27FC236}">
                      <a16:creationId xmlns:a16="http://schemas.microsoft.com/office/drawing/2014/main" id="{D674E5C7-CCC6-48EC-A31E-B0385527E7FA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2216" name="フリーフォーム: 図形 2215">
                    <a:extLst>
                      <a:ext uri="{FF2B5EF4-FFF2-40B4-BE49-F238E27FC236}">
                        <a16:creationId xmlns:a16="http://schemas.microsoft.com/office/drawing/2014/main" id="{342AE8E4-D276-4119-8FD9-5720156C3AB2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9900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17" name="フリーフォーム: 図形 2216">
                    <a:extLst>
                      <a:ext uri="{FF2B5EF4-FFF2-40B4-BE49-F238E27FC236}">
                        <a16:creationId xmlns:a16="http://schemas.microsoft.com/office/drawing/2014/main" id="{D25EA302-E5B2-4517-BF00-B8E0F842F437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9900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18" name="フリーフォーム: 図形 2217">
                    <a:extLst>
                      <a:ext uri="{FF2B5EF4-FFF2-40B4-BE49-F238E27FC236}">
                        <a16:creationId xmlns:a16="http://schemas.microsoft.com/office/drawing/2014/main" id="{7CEE3047-C6C5-472F-BF3F-80DE422460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215" name="フリーフォーム: 図形 2214">
                  <a:extLst>
                    <a:ext uri="{FF2B5EF4-FFF2-40B4-BE49-F238E27FC236}">
                      <a16:creationId xmlns:a16="http://schemas.microsoft.com/office/drawing/2014/main" id="{C2842528-B9B0-45C0-9E2E-A116D4A898D3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13" name="フリーフォーム: 図形 2212">
                <a:extLst>
                  <a:ext uri="{FF2B5EF4-FFF2-40B4-BE49-F238E27FC236}">
                    <a16:creationId xmlns:a16="http://schemas.microsoft.com/office/drawing/2014/main" id="{C10E4C2B-9FBD-4B94-939E-BE786E2759B1}"/>
                  </a:ext>
                </a:extLst>
              </p:cNvPr>
              <p:cNvSpPr/>
              <p:nvPr/>
            </p:nvSpPr>
            <p:spPr bwMode="auto">
              <a:xfrm>
                <a:off x="3989965" y="4776746"/>
                <a:ext cx="1654026" cy="599620"/>
              </a:xfrm>
              <a:custGeom>
                <a:avLst/>
                <a:gdLst>
                  <a:gd name="connsiteX0" fmla="*/ 177100 w 1654026"/>
                  <a:gd name="connsiteY0" fmla="*/ 0 h 599620"/>
                  <a:gd name="connsiteX1" fmla="*/ 356650 w 1654026"/>
                  <a:gd name="connsiteY1" fmla="*/ 19616 h 599620"/>
                  <a:gd name="connsiteX2" fmla="*/ 832181 w 1654026"/>
                  <a:gd name="connsiteY2" fmla="*/ 147035 h 599620"/>
                  <a:gd name="connsiteX3" fmla="*/ 1307720 w 1654026"/>
                  <a:gd name="connsiteY3" fmla="*/ 19614 h 599620"/>
                  <a:gd name="connsiteX4" fmla="*/ 1459467 w 1654026"/>
                  <a:gd name="connsiteY4" fmla="*/ 3035 h 599620"/>
                  <a:gd name="connsiteX5" fmla="*/ 1464658 w 1654026"/>
                  <a:gd name="connsiteY5" fmla="*/ 9295 h 599620"/>
                  <a:gd name="connsiteX6" fmla="*/ 1640950 w 1654026"/>
                  <a:gd name="connsiteY6" fmla="*/ 335447 h 599620"/>
                  <a:gd name="connsiteX7" fmla="*/ 1654026 w 1654026"/>
                  <a:gd name="connsiteY7" fmla="*/ 360429 h 599620"/>
                  <a:gd name="connsiteX8" fmla="*/ 1605189 w 1654026"/>
                  <a:gd name="connsiteY8" fmla="*/ 400462 h 599620"/>
                  <a:gd name="connsiteX9" fmla="*/ 1538387 w 1654026"/>
                  <a:gd name="connsiteY9" fmla="*/ 428952 h 599620"/>
                  <a:gd name="connsiteX10" fmla="*/ 940187 w 1654026"/>
                  <a:gd name="connsiteY10" fmla="*/ 589241 h 599620"/>
                  <a:gd name="connsiteX11" fmla="*/ 934201 w 1654026"/>
                  <a:gd name="connsiteY11" fmla="*/ 585285 h 599620"/>
                  <a:gd name="connsiteX12" fmla="*/ 898358 w 1654026"/>
                  <a:gd name="connsiteY12" fmla="*/ 594404 h 599620"/>
                  <a:gd name="connsiteX13" fmla="*/ 800991 w 1654026"/>
                  <a:gd name="connsiteY13" fmla="*/ 598404 h 599620"/>
                  <a:gd name="connsiteX14" fmla="*/ 737913 w 1654026"/>
                  <a:gd name="connsiteY14" fmla="*/ 585786 h 599620"/>
                  <a:gd name="connsiteX15" fmla="*/ 732888 w 1654026"/>
                  <a:gd name="connsiteY15" fmla="*/ 583491 h 599620"/>
                  <a:gd name="connsiteX16" fmla="*/ 724183 w 1654026"/>
                  <a:gd name="connsiteY16" fmla="*/ 589243 h 599620"/>
                  <a:gd name="connsiteX17" fmla="*/ 125983 w 1654026"/>
                  <a:gd name="connsiteY17" fmla="*/ 428954 h 599620"/>
                  <a:gd name="connsiteX18" fmla="*/ 5462 w 1654026"/>
                  <a:gd name="connsiteY18" fmla="*/ 356429 h 599620"/>
                  <a:gd name="connsiteX19" fmla="*/ 0 w 1654026"/>
                  <a:gd name="connsiteY19" fmla="*/ 348471 h 599620"/>
                  <a:gd name="connsiteX20" fmla="*/ 3548 w 1654026"/>
                  <a:gd name="connsiteY20" fmla="*/ 341050 h 599620"/>
                  <a:gd name="connsiteX21" fmla="*/ 158266 w 1654026"/>
                  <a:gd name="connsiteY21" fmla="*/ 27226 h 59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4026" h="599620">
                    <a:moveTo>
                      <a:pt x="177100" y="0"/>
                    </a:moveTo>
                    <a:lnTo>
                      <a:pt x="356650" y="19616"/>
                    </a:lnTo>
                    <a:lnTo>
                      <a:pt x="832181" y="147035"/>
                    </a:lnTo>
                    <a:lnTo>
                      <a:pt x="1307720" y="19614"/>
                    </a:lnTo>
                    <a:lnTo>
                      <a:pt x="1459467" y="3035"/>
                    </a:lnTo>
                    <a:lnTo>
                      <a:pt x="1464658" y="9295"/>
                    </a:lnTo>
                    <a:cubicBezTo>
                      <a:pt x="1511505" y="97785"/>
                      <a:pt x="1581775" y="224180"/>
                      <a:pt x="1640950" y="335447"/>
                    </a:cubicBezTo>
                    <a:lnTo>
                      <a:pt x="1654026" y="360429"/>
                    </a:lnTo>
                    <a:lnTo>
                      <a:pt x="1605189" y="400462"/>
                    </a:lnTo>
                    <a:cubicBezTo>
                      <a:pt x="1584971" y="412762"/>
                      <a:pt x="1562572" y="422472"/>
                      <a:pt x="1538387" y="428952"/>
                    </a:cubicBezTo>
                    <a:lnTo>
                      <a:pt x="940187" y="589241"/>
                    </a:lnTo>
                    <a:lnTo>
                      <a:pt x="934201" y="585285"/>
                    </a:lnTo>
                    <a:lnTo>
                      <a:pt x="898358" y="594404"/>
                    </a:lnTo>
                    <a:cubicBezTo>
                      <a:pt x="864288" y="599451"/>
                      <a:pt x="830564" y="600947"/>
                      <a:pt x="800991" y="598404"/>
                    </a:cubicBezTo>
                    <a:cubicBezTo>
                      <a:pt x="778811" y="596497"/>
                      <a:pt x="757634" y="592157"/>
                      <a:pt x="737913" y="585786"/>
                    </a:cubicBezTo>
                    <a:lnTo>
                      <a:pt x="732888" y="583491"/>
                    </a:lnTo>
                    <a:lnTo>
                      <a:pt x="724183" y="589243"/>
                    </a:lnTo>
                    <a:lnTo>
                      <a:pt x="125983" y="428954"/>
                    </a:lnTo>
                    <a:cubicBezTo>
                      <a:pt x="77614" y="415994"/>
                      <a:pt x="36387" y="390116"/>
                      <a:pt x="5462" y="356429"/>
                    </a:cubicBezTo>
                    <a:lnTo>
                      <a:pt x="0" y="348471"/>
                    </a:lnTo>
                    <a:lnTo>
                      <a:pt x="3548" y="341050"/>
                    </a:lnTo>
                    <a:cubicBezTo>
                      <a:pt x="55532" y="233893"/>
                      <a:pt x="116761" y="112727"/>
                      <a:pt x="158266" y="2722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172" name="グループ化 2171">
              <a:extLst>
                <a:ext uri="{FF2B5EF4-FFF2-40B4-BE49-F238E27FC236}">
                  <a16:creationId xmlns:a16="http://schemas.microsoft.com/office/drawing/2014/main" id="{4CF073BA-9686-436E-9AAB-A358B6FAD8E4}"/>
                </a:ext>
              </a:extLst>
            </p:cNvPr>
            <p:cNvGrpSpPr/>
            <p:nvPr/>
          </p:nvGrpSpPr>
          <p:grpSpPr>
            <a:xfrm>
              <a:off x="3907198" y="5199799"/>
              <a:ext cx="921639" cy="528263"/>
              <a:chOff x="3932065" y="4420777"/>
              <a:chExt cx="1783984" cy="880439"/>
            </a:xfrm>
          </p:grpSpPr>
          <p:sp>
            <p:nvSpPr>
              <p:cNvPr id="2206" name="フリーフォーム: 図形 2205">
                <a:extLst>
                  <a:ext uri="{FF2B5EF4-FFF2-40B4-BE49-F238E27FC236}">
                    <a16:creationId xmlns:a16="http://schemas.microsoft.com/office/drawing/2014/main" id="{A9A350B2-0914-4ACD-9A26-939DCE95F655}"/>
                  </a:ext>
                </a:extLst>
              </p:cNvPr>
              <p:cNvSpPr/>
              <p:nvPr/>
            </p:nvSpPr>
            <p:spPr bwMode="auto">
              <a:xfrm flipV="1">
                <a:off x="3948607" y="4420777"/>
                <a:ext cx="1746763" cy="704301"/>
              </a:xfrm>
              <a:custGeom>
                <a:avLst/>
                <a:gdLst>
                  <a:gd name="connsiteX0" fmla="*/ 1742193 w 1746763"/>
                  <a:gd name="connsiteY0" fmla="*/ 166007 h 704301"/>
                  <a:gd name="connsiteX1" fmla="*/ 1742193 w 1746763"/>
                  <a:gd name="connsiteY1" fmla="*/ 166006 h 704301"/>
                  <a:gd name="connsiteX2" fmla="*/ 1742193 w 1746763"/>
                  <a:gd name="connsiteY2" fmla="*/ 166006 h 704301"/>
                  <a:gd name="connsiteX3" fmla="*/ 4570 w 1746763"/>
                  <a:gd name="connsiteY3" fmla="*/ 166008 h 704301"/>
                  <a:gd name="connsiteX4" fmla="*/ 4570 w 1746763"/>
                  <a:gd name="connsiteY4" fmla="*/ 166007 h 704301"/>
                  <a:gd name="connsiteX5" fmla="*/ 4570 w 1746763"/>
                  <a:gd name="connsiteY5" fmla="*/ 166007 h 704301"/>
                  <a:gd name="connsiteX6" fmla="*/ 873381 w 1746763"/>
                  <a:gd name="connsiteY6" fmla="*/ 704301 h 704301"/>
                  <a:gd name="connsiteX7" fmla="*/ 1491646 w 1746763"/>
                  <a:gd name="connsiteY7" fmla="*/ 645695 h 704301"/>
                  <a:gd name="connsiteX8" fmla="*/ 1479085 w 1746763"/>
                  <a:gd name="connsiteY8" fmla="*/ 551204 h 704301"/>
                  <a:gd name="connsiteX9" fmla="*/ 1449897 w 1746763"/>
                  <a:gd name="connsiteY9" fmla="*/ 479900 h 704301"/>
                  <a:gd name="connsiteX10" fmla="*/ 1567539 w 1746763"/>
                  <a:gd name="connsiteY10" fmla="*/ 448378 h 704301"/>
                  <a:gd name="connsiteX11" fmla="*/ 1746763 w 1746763"/>
                  <a:gd name="connsiteY11" fmla="*/ 256477 h 704301"/>
                  <a:gd name="connsiteX12" fmla="*/ 1742193 w 1746763"/>
                  <a:gd name="connsiteY12" fmla="*/ 166006 h 704301"/>
                  <a:gd name="connsiteX13" fmla="*/ 1700916 w 1746763"/>
                  <a:gd name="connsiteY13" fmla="*/ 85371 h 704301"/>
                  <a:gd name="connsiteX14" fmla="*/ 1449752 w 1746763"/>
                  <a:gd name="connsiteY14" fmla="*/ 8793 h 704301"/>
                  <a:gd name="connsiteX15" fmla="*/ 873380 w 1746763"/>
                  <a:gd name="connsiteY15" fmla="*/ 163230 h 704301"/>
                  <a:gd name="connsiteX16" fmla="*/ 297011 w 1746763"/>
                  <a:gd name="connsiteY16" fmla="*/ 8794 h 704301"/>
                  <a:gd name="connsiteX17" fmla="*/ 45847 w 1746763"/>
                  <a:gd name="connsiteY17" fmla="*/ 85372 h 704301"/>
                  <a:gd name="connsiteX18" fmla="*/ 4570 w 1746763"/>
                  <a:gd name="connsiteY18" fmla="*/ 166007 h 704301"/>
                  <a:gd name="connsiteX19" fmla="*/ 0 w 1746763"/>
                  <a:gd name="connsiteY19" fmla="*/ 256478 h 704301"/>
                  <a:gd name="connsiteX20" fmla="*/ 179224 w 1746763"/>
                  <a:gd name="connsiteY20" fmla="*/ 448379 h 704301"/>
                  <a:gd name="connsiteX21" fmla="*/ 295654 w 1746763"/>
                  <a:gd name="connsiteY21" fmla="*/ 479576 h 704301"/>
                  <a:gd name="connsiteX22" fmla="*/ 292632 w 1746763"/>
                  <a:gd name="connsiteY22" fmla="*/ 484487 h 704301"/>
                  <a:gd name="connsiteX23" fmla="*/ 255116 w 1746763"/>
                  <a:gd name="connsiteY23" fmla="*/ 645695 h 704301"/>
                  <a:gd name="connsiteX24" fmla="*/ 873381 w 1746763"/>
                  <a:gd name="connsiteY24" fmla="*/ 704301 h 704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46763" h="704301">
                    <a:moveTo>
                      <a:pt x="1742193" y="166007"/>
                    </a:moveTo>
                    <a:lnTo>
                      <a:pt x="1742193" y="166006"/>
                    </a:lnTo>
                    <a:lnTo>
                      <a:pt x="1742193" y="166006"/>
                    </a:lnTo>
                    <a:close/>
                    <a:moveTo>
                      <a:pt x="4570" y="166008"/>
                    </a:moveTo>
                    <a:lnTo>
                      <a:pt x="4570" y="166007"/>
                    </a:lnTo>
                    <a:lnTo>
                      <a:pt x="4570" y="166007"/>
                    </a:lnTo>
                    <a:close/>
                    <a:moveTo>
                      <a:pt x="873381" y="704301"/>
                    </a:moveTo>
                    <a:cubicBezTo>
                      <a:pt x="1156752" y="704301"/>
                      <a:pt x="1440124" y="684766"/>
                      <a:pt x="1491646" y="645695"/>
                    </a:cubicBezTo>
                    <a:cubicBezTo>
                      <a:pt x="1491646" y="613327"/>
                      <a:pt x="1487321" y="581726"/>
                      <a:pt x="1479085" y="551204"/>
                    </a:cubicBezTo>
                    <a:lnTo>
                      <a:pt x="1449897" y="479900"/>
                    </a:lnTo>
                    <a:lnTo>
                      <a:pt x="1567539" y="448378"/>
                    </a:lnTo>
                    <a:cubicBezTo>
                      <a:pt x="1664277" y="422457"/>
                      <a:pt x="1732447" y="344864"/>
                      <a:pt x="1746763" y="256477"/>
                    </a:cubicBezTo>
                    <a:lnTo>
                      <a:pt x="1742193" y="166006"/>
                    </a:lnTo>
                    <a:lnTo>
                      <a:pt x="1700916" y="85371"/>
                    </a:lnTo>
                    <a:cubicBezTo>
                      <a:pt x="1644324" y="15984"/>
                      <a:pt x="1546491" y="-17128"/>
                      <a:pt x="1449752" y="8793"/>
                    </a:cubicBezTo>
                    <a:lnTo>
                      <a:pt x="873380" y="163230"/>
                    </a:lnTo>
                    <a:lnTo>
                      <a:pt x="297011" y="8794"/>
                    </a:lnTo>
                    <a:cubicBezTo>
                      <a:pt x="200272" y="-17127"/>
                      <a:pt x="102439" y="15985"/>
                      <a:pt x="45847" y="85372"/>
                    </a:cubicBezTo>
                    <a:lnTo>
                      <a:pt x="4570" y="166007"/>
                    </a:lnTo>
                    <a:lnTo>
                      <a:pt x="0" y="256478"/>
                    </a:lnTo>
                    <a:cubicBezTo>
                      <a:pt x="14316" y="344865"/>
                      <a:pt x="82486" y="422458"/>
                      <a:pt x="179224" y="448379"/>
                    </a:cubicBezTo>
                    <a:lnTo>
                      <a:pt x="295654" y="479576"/>
                    </a:lnTo>
                    <a:lnTo>
                      <a:pt x="292632" y="484487"/>
                    </a:lnTo>
                    <a:cubicBezTo>
                      <a:pt x="268362" y="534754"/>
                      <a:pt x="255116" y="589051"/>
                      <a:pt x="255116" y="645695"/>
                    </a:cubicBezTo>
                    <a:cubicBezTo>
                      <a:pt x="306638" y="684766"/>
                      <a:pt x="590010" y="704301"/>
                      <a:pt x="873381" y="704301"/>
                    </a:cubicBezTo>
                    <a:close/>
                  </a:path>
                </a:pathLst>
              </a:custGeom>
              <a:pattFill prst="dkVert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07" name="フリーフォーム: 図形 2206">
                <a:extLst>
                  <a:ext uri="{FF2B5EF4-FFF2-40B4-BE49-F238E27FC236}">
                    <a16:creationId xmlns:a16="http://schemas.microsoft.com/office/drawing/2014/main" id="{2B9197DC-32EA-4825-8E99-BDECA87B5350}"/>
                  </a:ext>
                </a:extLst>
              </p:cNvPr>
              <p:cNvSpPr/>
              <p:nvPr/>
            </p:nvSpPr>
            <p:spPr bwMode="auto">
              <a:xfrm flipV="1">
                <a:off x="4048438" y="4597897"/>
                <a:ext cx="1488575" cy="240620"/>
              </a:xfrm>
              <a:custGeom>
                <a:avLst/>
                <a:gdLst>
                  <a:gd name="connsiteX0" fmla="*/ 184576 w 1488575"/>
                  <a:gd name="connsiteY0" fmla="*/ 240620 h 240620"/>
                  <a:gd name="connsiteX1" fmla="*/ 192056 w 1488575"/>
                  <a:gd name="connsiteY1" fmla="*/ 239357 h 240620"/>
                  <a:gd name="connsiteX2" fmla="*/ 781093 w 1488575"/>
                  <a:gd name="connsiteY2" fmla="*/ 81525 h 240620"/>
                  <a:gd name="connsiteX3" fmla="*/ 1365373 w 1488575"/>
                  <a:gd name="connsiteY3" fmla="*/ 238083 h 240620"/>
                  <a:gd name="connsiteX4" fmla="*/ 1350066 w 1488575"/>
                  <a:gd name="connsiteY4" fmla="*/ 200689 h 240620"/>
                  <a:gd name="connsiteX5" fmla="*/ 1467708 w 1488575"/>
                  <a:gd name="connsiteY5" fmla="*/ 169167 h 240620"/>
                  <a:gd name="connsiteX6" fmla="*/ 1488575 w 1488575"/>
                  <a:gd name="connsiteY6" fmla="*/ 160268 h 240620"/>
                  <a:gd name="connsiteX7" fmla="*/ 1477660 w 1488575"/>
                  <a:gd name="connsiteY7" fmla="*/ 163414 h 240620"/>
                  <a:gd name="connsiteX8" fmla="*/ 1418864 w 1488575"/>
                  <a:gd name="connsiteY8" fmla="*/ 166104 h 240620"/>
                  <a:gd name="connsiteX9" fmla="*/ 1370600 w 1488575"/>
                  <a:gd name="connsiteY9" fmla="*/ 157958 h 240620"/>
                  <a:gd name="connsiteX10" fmla="*/ 781093 w 1488575"/>
                  <a:gd name="connsiteY10" fmla="*/ 0 h 240620"/>
                  <a:gd name="connsiteX11" fmla="*/ 192056 w 1488575"/>
                  <a:gd name="connsiteY11" fmla="*/ 157832 h 240620"/>
                  <a:gd name="connsiteX12" fmla="*/ 143791 w 1488575"/>
                  <a:gd name="connsiteY12" fmla="*/ 165978 h 240620"/>
                  <a:gd name="connsiteX13" fmla="*/ 30050 w 1488575"/>
                  <a:gd name="connsiteY13" fmla="*/ 147448 h 240620"/>
                  <a:gd name="connsiteX14" fmla="*/ 0 w 1488575"/>
                  <a:gd name="connsiteY14" fmla="*/ 130356 h 240620"/>
                  <a:gd name="connsiteX15" fmla="*/ 12591 w 1488575"/>
                  <a:gd name="connsiteY15" fmla="*/ 140678 h 240620"/>
                  <a:gd name="connsiteX16" fmla="*/ 79393 w 1488575"/>
                  <a:gd name="connsiteY16" fmla="*/ 169168 h 240620"/>
                  <a:gd name="connsiteX17" fmla="*/ 195823 w 1488575"/>
                  <a:gd name="connsiteY17" fmla="*/ 200365 h 240620"/>
                  <a:gd name="connsiteX18" fmla="*/ 192801 w 1488575"/>
                  <a:gd name="connsiteY18" fmla="*/ 205276 h 24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8575" h="240620">
                    <a:moveTo>
                      <a:pt x="184576" y="240620"/>
                    </a:moveTo>
                    <a:lnTo>
                      <a:pt x="192056" y="239357"/>
                    </a:lnTo>
                    <a:lnTo>
                      <a:pt x="781093" y="81525"/>
                    </a:lnTo>
                    <a:lnTo>
                      <a:pt x="1365373" y="238083"/>
                    </a:lnTo>
                    <a:lnTo>
                      <a:pt x="1350066" y="200689"/>
                    </a:lnTo>
                    <a:lnTo>
                      <a:pt x="1467708" y="169167"/>
                    </a:lnTo>
                    <a:lnTo>
                      <a:pt x="1488575" y="160268"/>
                    </a:lnTo>
                    <a:lnTo>
                      <a:pt x="1477660" y="163414"/>
                    </a:lnTo>
                    <a:cubicBezTo>
                      <a:pt x="1458575" y="166571"/>
                      <a:pt x="1438849" y="167537"/>
                      <a:pt x="1418864" y="166104"/>
                    </a:cubicBezTo>
                    <a:cubicBezTo>
                      <a:pt x="1402876" y="164959"/>
                      <a:pt x="1386722" y="162278"/>
                      <a:pt x="1370600" y="157958"/>
                    </a:cubicBezTo>
                    <a:lnTo>
                      <a:pt x="781093" y="0"/>
                    </a:lnTo>
                    <a:lnTo>
                      <a:pt x="192056" y="157832"/>
                    </a:lnTo>
                    <a:cubicBezTo>
                      <a:pt x="175933" y="162152"/>
                      <a:pt x="159780" y="164832"/>
                      <a:pt x="143791" y="165978"/>
                    </a:cubicBezTo>
                    <a:cubicBezTo>
                      <a:pt x="103822" y="168843"/>
                      <a:pt x="64887" y="162117"/>
                      <a:pt x="30050" y="147448"/>
                    </a:cubicBezTo>
                    <a:lnTo>
                      <a:pt x="0" y="130356"/>
                    </a:lnTo>
                    <a:lnTo>
                      <a:pt x="12591" y="140678"/>
                    </a:lnTo>
                    <a:cubicBezTo>
                      <a:pt x="32810" y="152978"/>
                      <a:pt x="55209" y="162688"/>
                      <a:pt x="79393" y="169168"/>
                    </a:cubicBezTo>
                    <a:lnTo>
                      <a:pt x="195823" y="200365"/>
                    </a:lnTo>
                    <a:lnTo>
                      <a:pt x="192801" y="205276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08" name="フリーフォーム: 図形 2207">
                <a:extLst>
                  <a:ext uri="{FF2B5EF4-FFF2-40B4-BE49-F238E27FC236}">
                    <a16:creationId xmlns:a16="http://schemas.microsoft.com/office/drawing/2014/main" id="{05DDD75E-D62E-4D24-8DD7-BEBF7D6BD449}"/>
                  </a:ext>
                </a:extLst>
              </p:cNvPr>
              <p:cNvSpPr/>
              <p:nvPr/>
            </p:nvSpPr>
            <p:spPr bwMode="auto">
              <a:xfrm rot="20700000" flipH="1">
                <a:off x="4773426" y="4739152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</a:path>
                </a:pathLst>
              </a:custGeom>
              <a:pattFill prst="dkVert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09" name="楕円 227">
                <a:extLst>
                  <a:ext uri="{FF2B5EF4-FFF2-40B4-BE49-F238E27FC236}">
                    <a16:creationId xmlns:a16="http://schemas.microsoft.com/office/drawing/2014/main" id="{08E82DF1-D59E-4DD8-BCBA-4EFC9757F772}"/>
                  </a:ext>
                </a:extLst>
              </p:cNvPr>
              <p:cNvSpPr/>
              <p:nvPr/>
            </p:nvSpPr>
            <p:spPr bwMode="auto">
              <a:xfrm rot="5694883">
                <a:off x="4693340" y="4885234"/>
                <a:ext cx="318890" cy="513074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0" name="フリーフォーム: 図形 2209">
                <a:extLst>
                  <a:ext uri="{FF2B5EF4-FFF2-40B4-BE49-F238E27FC236}">
                    <a16:creationId xmlns:a16="http://schemas.microsoft.com/office/drawing/2014/main" id="{D7185CC5-7D7E-4916-B2C4-3BBE9B5F3D8C}"/>
                  </a:ext>
                </a:extLst>
              </p:cNvPr>
              <p:cNvSpPr/>
              <p:nvPr/>
            </p:nvSpPr>
            <p:spPr bwMode="auto">
              <a:xfrm rot="900000">
                <a:off x="3932065" y="4739154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</a:path>
                </a:pathLst>
              </a:custGeom>
              <a:pattFill prst="dkVert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11" name="フリーフォーム: 図形 2210">
                <a:extLst>
                  <a:ext uri="{FF2B5EF4-FFF2-40B4-BE49-F238E27FC236}">
                    <a16:creationId xmlns:a16="http://schemas.microsoft.com/office/drawing/2014/main" id="{18526DF6-5338-44B3-A723-5E9131D296B1}"/>
                  </a:ext>
                </a:extLst>
              </p:cNvPr>
              <p:cNvSpPr/>
              <p:nvPr/>
            </p:nvSpPr>
            <p:spPr bwMode="auto">
              <a:xfrm>
                <a:off x="3943484" y="4890730"/>
                <a:ext cx="1772565" cy="407960"/>
              </a:xfrm>
              <a:custGeom>
                <a:avLst/>
                <a:gdLst>
                  <a:gd name="connsiteX0" fmla="*/ 1770278 w 1772565"/>
                  <a:gd name="connsiteY0" fmla="*/ 0 h 407960"/>
                  <a:gd name="connsiteX1" fmla="*/ 1772565 w 1772565"/>
                  <a:gd name="connsiteY1" fmla="*/ 45268 h 407960"/>
                  <a:gd name="connsiteX2" fmla="*/ 1593340 w 1772565"/>
                  <a:gd name="connsiteY2" fmla="*/ 237169 h 407960"/>
                  <a:gd name="connsiteX3" fmla="*/ 995140 w 1772565"/>
                  <a:gd name="connsiteY3" fmla="*/ 397457 h 407960"/>
                  <a:gd name="connsiteX4" fmla="*/ 988814 w 1772565"/>
                  <a:gd name="connsiteY4" fmla="*/ 393277 h 407960"/>
                  <a:gd name="connsiteX5" fmla="*/ 951600 w 1772565"/>
                  <a:gd name="connsiteY5" fmla="*/ 402744 h 407960"/>
                  <a:gd name="connsiteX6" fmla="*/ 854233 w 1772565"/>
                  <a:gd name="connsiteY6" fmla="*/ 406744 h 407960"/>
                  <a:gd name="connsiteX7" fmla="*/ 787631 w 1772565"/>
                  <a:gd name="connsiteY7" fmla="*/ 390839 h 407960"/>
                  <a:gd name="connsiteX8" fmla="*/ 777425 w 1772565"/>
                  <a:gd name="connsiteY8" fmla="*/ 397583 h 407960"/>
                  <a:gd name="connsiteX9" fmla="*/ 179225 w 1772565"/>
                  <a:gd name="connsiteY9" fmla="*/ 237295 h 407960"/>
                  <a:gd name="connsiteX10" fmla="*/ 0 w 1772565"/>
                  <a:gd name="connsiteY10" fmla="*/ 45394 h 407960"/>
                  <a:gd name="connsiteX11" fmla="*/ 2287 w 1772565"/>
                  <a:gd name="connsiteY11" fmla="*/ 126 h 407960"/>
                  <a:gd name="connsiteX12" fmla="*/ 20440 w 1772565"/>
                  <a:gd name="connsiteY12" fmla="*/ 56634 h 407960"/>
                  <a:gd name="connsiteX13" fmla="*/ 179225 w 1772565"/>
                  <a:gd name="connsiteY13" fmla="*/ 184907 h 407960"/>
                  <a:gd name="connsiteX14" fmla="*/ 777425 w 1772565"/>
                  <a:gd name="connsiteY14" fmla="*/ 345195 h 407960"/>
                  <a:gd name="connsiteX15" fmla="*/ 787631 w 1772565"/>
                  <a:gd name="connsiteY15" fmla="*/ 338451 h 407960"/>
                  <a:gd name="connsiteX16" fmla="*/ 854233 w 1772565"/>
                  <a:gd name="connsiteY16" fmla="*/ 354356 h 407960"/>
                  <a:gd name="connsiteX17" fmla="*/ 951600 w 1772565"/>
                  <a:gd name="connsiteY17" fmla="*/ 350356 h 407960"/>
                  <a:gd name="connsiteX18" fmla="*/ 988814 w 1772565"/>
                  <a:gd name="connsiteY18" fmla="*/ 340889 h 407960"/>
                  <a:gd name="connsiteX19" fmla="*/ 995140 w 1772565"/>
                  <a:gd name="connsiteY19" fmla="*/ 345069 h 407960"/>
                  <a:gd name="connsiteX20" fmla="*/ 1593340 w 1772565"/>
                  <a:gd name="connsiteY20" fmla="*/ 184781 h 407960"/>
                  <a:gd name="connsiteX21" fmla="*/ 1752126 w 1772565"/>
                  <a:gd name="connsiteY21" fmla="*/ 56508 h 4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72565" h="407960">
                    <a:moveTo>
                      <a:pt x="1770278" y="0"/>
                    </a:moveTo>
                    <a:lnTo>
                      <a:pt x="1772565" y="45268"/>
                    </a:lnTo>
                    <a:cubicBezTo>
                      <a:pt x="1758249" y="133655"/>
                      <a:pt x="1690079" y="211248"/>
                      <a:pt x="1593340" y="237169"/>
                    </a:cubicBezTo>
                    <a:lnTo>
                      <a:pt x="995140" y="397457"/>
                    </a:lnTo>
                    <a:lnTo>
                      <a:pt x="988814" y="393277"/>
                    </a:lnTo>
                    <a:lnTo>
                      <a:pt x="951600" y="402744"/>
                    </a:lnTo>
                    <a:cubicBezTo>
                      <a:pt x="917530" y="407791"/>
                      <a:pt x="883806" y="409287"/>
                      <a:pt x="854233" y="406744"/>
                    </a:cubicBezTo>
                    <a:lnTo>
                      <a:pt x="787631" y="390839"/>
                    </a:lnTo>
                    <a:lnTo>
                      <a:pt x="777425" y="397583"/>
                    </a:lnTo>
                    <a:lnTo>
                      <a:pt x="179225" y="237295"/>
                    </a:lnTo>
                    <a:cubicBezTo>
                      <a:pt x="82486" y="211374"/>
                      <a:pt x="14317" y="133781"/>
                      <a:pt x="0" y="45394"/>
                    </a:cubicBezTo>
                    <a:lnTo>
                      <a:pt x="2287" y="126"/>
                    </a:lnTo>
                    <a:lnTo>
                      <a:pt x="20440" y="56634"/>
                    </a:lnTo>
                    <a:cubicBezTo>
                      <a:pt x="50187" y="116960"/>
                      <a:pt x="106671" y="165466"/>
                      <a:pt x="179225" y="184907"/>
                    </a:cubicBezTo>
                    <a:lnTo>
                      <a:pt x="777425" y="345195"/>
                    </a:lnTo>
                    <a:lnTo>
                      <a:pt x="787631" y="338451"/>
                    </a:lnTo>
                    <a:lnTo>
                      <a:pt x="854233" y="354356"/>
                    </a:lnTo>
                    <a:cubicBezTo>
                      <a:pt x="883806" y="356899"/>
                      <a:pt x="917530" y="355403"/>
                      <a:pt x="951600" y="350356"/>
                    </a:cubicBezTo>
                    <a:lnTo>
                      <a:pt x="988814" y="340889"/>
                    </a:lnTo>
                    <a:lnTo>
                      <a:pt x="995140" y="345069"/>
                    </a:lnTo>
                    <a:lnTo>
                      <a:pt x="1593340" y="184781"/>
                    </a:lnTo>
                    <a:cubicBezTo>
                      <a:pt x="1665894" y="165340"/>
                      <a:pt x="1722379" y="116834"/>
                      <a:pt x="1752126" y="56508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173" name="楕円 2172">
              <a:extLst>
                <a:ext uri="{FF2B5EF4-FFF2-40B4-BE49-F238E27FC236}">
                  <a16:creationId xmlns:a16="http://schemas.microsoft.com/office/drawing/2014/main" id="{33879428-822C-4331-A102-24B2C19B6939}"/>
                </a:ext>
              </a:extLst>
            </p:cNvPr>
            <p:cNvSpPr/>
            <p:nvPr/>
          </p:nvSpPr>
          <p:spPr bwMode="auto">
            <a:xfrm>
              <a:off x="3981535" y="3899488"/>
              <a:ext cx="778173" cy="74195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4" name="楕円 2173">
              <a:extLst>
                <a:ext uri="{FF2B5EF4-FFF2-40B4-BE49-F238E27FC236}">
                  <a16:creationId xmlns:a16="http://schemas.microsoft.com/office/drawing/2014/main" id="{C6CF498E-C7E1-4CFA-8CF1-4FC5DBB27BD5}"/>
                </a:ext>
              </a:extLst>
            </p:cNvPr>
            <p:cNvSpPr/>
            <p:nvPr/>
          </p:nvSpPr>
          <p:spPr bwMode="auto">
            <a:xfrm rot="900000" flipH="1">
              <a:off x="4584955" y="4273184"/>
              <a:ext cx="270884" cy="314820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5" name="楕円 2174">
              <a:extLst>
                <a:ext uri="{FF2B5EF4-FFF2-40B4-BE49-F238E27FC236}">
                  <a16:creationId xmlns:a16="http://schemas.microsoft.com/office/drawing/2014/main" id="{D549A209-63B7-4296-ABFD-B7769A846442}"/>
                </a:ext>
              </a:extLst>
            </p:cNvPr>
            <p:cNvSpPr/>
            <p:nvPr/>
          </p:nvSpPr>
          <p:spPr bwMode="auto">
            <a:xfrm rot="900000" flipH="1">
              <a:off x="4636320" y="4332881"/>
              <a:ext cx="168153" cy="195427"/>
            </a:xfrm>
            <a:prstGeom prst="ellipse">
              <a:avLst/>
            </a:prstGeom>
            <a:solidFill>
              <a:srgbClr val="FF99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6" name="楕円 211">
              <a:extLst>
                <a:ext uri="{FF2B5EF4-FFF2-40B4-BE49-F238E27FC236}">
                  <a16:creationId xmlns:a16="http://schemas.microsoft.com/office/drawing/2014/main" id="{D4DF8448-F0C2-4AA3-A219-692BCD4FE69A}"/>
                </a:ext>
              </a:extLst>
            </p:cNvPr>
            <p:cNvSpPr/>
            <p:nvPr/>
          </p:nvSpPr>
          <p:spPr bwMode="auto">
            <a:xfrm>
              <a:off x="4049779" y="4618629"/>
              <a:ext cx="641685" cy="701583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rgbClr val="6666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77" name="グループ化 2176">
              <a:extLst>
                <a:ext uri="{FF2B5EF4-FFF2-40B4-BE49-F238E27FC236}">
                  <a16:creationId xmlns:a16="http://schemas.microsoft.com/office/drawing/2014/main" id="{BF4365E1-EF2C-4021-957D-9D2C071241C6}"/>
                </a:ext>
              </a:extLst>
            </p:cNvPr>
            <p:cNvGrpSpPr/>
            <p:nvPr/>
          </p:nvGrpSpPr>
          <p:grpSpPr>
            <a:xfrm rot="20700000">
              <a:off x="3885521" y="4273184"/>
              <a:ext cx="270884" cy="314820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2204" name="楕円 2203">
                <a:extLst>
                  <a:ext uri="{FF2B5EF4-FFF2-40B4-BE49-F238E27FC236}">
                    <a16:creationId xmlns:a16="http://schemas.microsoft.com/office/drawing/2014/main" id="{ECCE8108-1EE3-47B3-B577-84CF1D83AA92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5" name="楕円 2204">
                <a:extLst>
                  <a:ext uri="{FF2B5EF4-FFF2-40B4-BE49-F238E27FC236}">
                    <a16:creationId xmlns:a16="http://schemas.microsoft.com/office/drawing/2014/main" id="{2CBE8297-E562-4F69-B4C7-656E34D679CB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78" name="楕円 2177">
              <a:extLst>
                <a:ext uri="{FF2B5EF4-FFF2-40B4-BE49-F238E27FC236}">
                  <a16:creationId xmlns:a16="http://schemas.microsoft.com/office/drawing/2014/main" id="{97C4C6F3-1A9B-4784-92C4-06939D07D981}"/>
                </a:ext>
              </a:extLst>
            </p:cNvPr>
            <p:cNvSpPr/>
            <p:nvPr/>
          </p:nvSpPr>
          <p:spPr bwMode="auto">
            <a:xfrm>
              <a:off x="4002471" y="3964899"/>
              <a:ext cx="736300" cy="828173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9" name="楕円 2178">
              <a:extLst>
                <a:ext uri="{FF2B5EF4-FFF2-40B4-BE49-F238E27FC236}">
                  <a16:creationId xmlns:a16="http://schemas.microsoft.com/office/drawing/2014/main" id="{FD779C92-B7D2-47B2-9D61-283DD2A67092}"/>
                </a:ext>
              </a:extLst>
            </p:cNvPr>
            <p:cNvSpPr/>
            <p:nvPr/>
          </p:nvSpPr>
          <p:spPr bwMode="auto">
            <a:xfrm>
              <a:off x="4125115" y="4217168"/>
              <a:ext cx="99412" cy="13231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0" name="楕円 2179">
              <a:extLst>
                <a:ext uri="{FF2B5EF4-FFF2-40B4-BE49-F238E27FC236}">
                  <a16:creationId xmlns:a16="http://schemas.microsoft.com/office/drawing/2014/main" id="{470AA43B-B6F3-4B48-AEA7-D2C8C9A24E3E}"/>
                </a:ext>
              </a:extLst>
            </p:cNvPr>
            <p:cNvSpPr/>
            <p:nvPr/>
          </p:nvSpPr>
          <p:spPr bwMode="auto">
            <a:xfrm>
              <a:off x="4508610" y="4217168"/>
              <a:ext cx="99412" cy="132318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1" name="フリーフォーム: 図形 2180">
              <a:extLst>
                <a:ext uri="{FF2B5EF4-FFF2-40B4-BE49-F238E27FC236}">
                  <a16:creationId xmlns:a16="http://schemas.microsoft.com/office/drawing/2014/main" id="{DD0AC7BC-A238-42C2-9A42-321AB20AD73A}"/>
                </a:ext>
              </a:extLst>
            </p:cNvPr>
            <p:cNvSpPr/>
            <p:nvPr/>
          </p:nvSpPr>
          <p:spPr bwMode="auto">
            <a:xfrm>
              <a:off x="4113295" y="4111849"/>
              <a:ext cx="125724" cy="51005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82" name="フリーフォーム: 図形 2181">
              <a:extLst>
                <a:ext uri="{FF2B5EF4-FFF2-40B4-BE49-F238E27FC236}">
                  <a16:creationId xmlns:a16="http://schemas.microsoft.com/office/drawing/2014/main" id="{ED8EBE43-1779-40B1-A1A4-DE2A3C41F236}"/>
                </a:ext>
              </a:extLst>
            </p:cNvPr>
            <p:cNvSpPr/>
            <p:nvPr/>
          </p:nvSpPr>
          <p:spPr bwMode="auto">
            <a:xfrm>
              <a:off x="4491759" y="4111849"/>
              <a:ext cx="125724" cy="51005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83" name="フリーフォーム: 図形 2182">
              <a:extLst>
                <a:ext uri="{FF2B5EF4-FFF2-40B4-BE49-F238E27FC236}">
                  <a16:creationId xmlns:a16="http://schemas.microsoft.com/office/drawing/2014/main" id="{4822261A-630A-4D8C-B479-815BCC8E8AB3}"/>
                </a:ext>
              </a:extLst>
            </p:cNvPr>
            <p:cNvSpPr/>
            <p:nvPr/>
          </p:nvSpPr>
          <p:spPr bwMode="auto">
            <a:xfrm rot="10800000">
              <a:off x="4321344" y="4446369"/>
              <a:ext cx="101195" cy="29760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rgbClr val="FF99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84" name="月 2183">
              <a:extLst>
                <a:ext uri="{FF2B5EF4-FFF2-40B4-BE49-F238E27FC236}">
                  <a16:creationId xmlns:a16="http://schemas.microsoft.com/office/drawing/2014/main" id="{89D0B1B8-F67C-4890-9B4C-33488B85892A}"/>
                </a:ext>
              </a:extLst>
            </p:cNvPr>
            <p:cNvSpPr/>
            <p:nvPr/>
          </p:nvSpPr>
          <p:spPr bwMode="auto">
            <a:xfrm rot="2700000">
              <a:off x="4213378" y="4442759"/>
              <a:ext cx="34705" cy="13665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85" name="月 2184">
              <a:extLst>
                <a:ext uri="{FF2B5EF4-FFF2-40B4-BE49-F238E27FC236}">
                  <a16:creationId xmlns:a16="http://schemas.microsoft.com/office/drawing/2014/main" id="{4538EFF0-5F42-4C57-8FDB-C9EBBC4980B6}"/>
                </a:ext>
              </a:extLst>
            </p:cNvPr>
            <p:cNvSpPr/>
            <p:nvPr/>
          </p:nvSpPr>
          <p:spPr bwMode="auto">
            <a:xfrm rot="18900000" flipH="1">
              <a:off x="4484647" y="4442759"/>
              <a:ext cx="34705" cy="13665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86" name="フリーフォーム: 図形 2185">
              <a:extLst>
                <a:ext uri="{FF2B5EF4-FFF2-40B4-BE49-F238E27FC236}">
                  <a16:creationId xmlns:a16="http://schemas.microsoft.com/office/drawing/2014/main" id="{581C10F5-C62D-48FC-9AF2-47797C32CAA9}"/>
                </a:ext>
              </a:extLst>
            </p:cNvPr>
            <p:cNvSpPr/>
            <p:nvPr/>
          </p:nvSpPr>
          <p:spPr bwMode="auto">
            <a:xfrm rot="10800000">
              <a:off x="4284838" y="4536613"/>
              <a:ext cx="174205" cy="55942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87" name="楕円 2186">
              <a:extLst>
                <a:ext uri="{FF2B5EF4-FFF2-40B4-BE49-F238E27FC236}">
                  <a16:creationId xmlns:a16="http://schemas.microsoft.com/office/drawing/2014/main" id="{929E6CE0-374B-4812-85B2-239FB976C758}"/>
                </a:ext>
              </a:extLst>
            </p:cNvPr>
            <p:cNvSpPr/>
            <p:nvPr/>
          </p:nvSpPr>
          <p:spPr bwMode="auto">
            <a:xfrm>
              <a:off x="4125115" y="4211453"/>
              <a:ext cx="99412" cy="119815"/>
            </a:xfrm>
            <a:prstGeom prst="ellipse">
              <a:avLst/>
            </a:prstGeom>
            <a:solidFill>
              <a:srgbClr val="FF99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8" name="楕円 2187">
              <a:extLst>
                <a:ext uri="{FF2B5EF4-FFF2-40B4-BE49-F238E27FC236}">
                  <a16:creationId xmlns:a16="http://schemas.microsoft.com/office/drawing/2014/main" id="{1B912294-E963-4F69-A52B-B469D00FA065}"/>
                </a:ext>
              </a:extLst>
            </p:cNvPr>
            <p:cNvSpPr/>
            <p:nvPr/>
          </p:nvSpPr>
          <p:spPr bwMode="auto">
            <a:xfrm>
              <a:off x="4508610" y="4211453"/>
              <a:ext cx="99412" cy="119815"/>
            </a:xfrm>
            <a:prstGeom prst="ellipse">
              <a:avLst/>
            </a:prstGeom>
            <a:solidFill>
              <a:srgbClr val="FF99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89" name="グループ化 2188">
              <a:extLst>
                <a:ext uri="{FF2B5EF4-FFF2-40B4-BE49-F238E27FC236}">
                  <a16:creationId xmlns:a16="http://schemas.microsoft.com/office/drawing/2014/main" id="{F4513920-9A4D-4457-8C73-9C190D4D2D4C}"/>
                </a:ext>
              </a:extLst>
            </p:cNvPr>
            <p:cNvGrpSpPr/>
            <p:nvPr/>
          </p:nvGrpSpPr>
          <p:grpSpPr>
            <a:xfrm flipH="1">
              <a:off x="4511945" y="4706856"/>
              <a:ext cx="378109" cy="803751"/>
              <a:chOff x="28583" y="1586903"/>
              <a:chExt cx="630182" cy="1422880"/>
            </a:xfrm>
          </p:grpSpPr>
          <p:sp>
            <p:nvSpPr>
              <p:cNvPr id="2202" name="フリーフォーム: 図形 2201">
                <a:extLst>
                  <a:ext uri="{FF2B5EF4-FFF2-40B4-BE49-F238E27FC236}">
                    <a16:creationId xmlns:a16="http://schemas.microsoft.com/office/drawing/2014/main" id="{36238CCE-C5A6-4A72-AD8A-A77E0E26088C}"/>
                  </a:ext>
                </a:extLst>
              </p:cNvPr>
              <p:cNvSpPr/>
              <p:nvPr/>
            </p:nvSpPr>
            <p:spPr bwMode="auto">
              <a:xfrm rot="20413771">
                <a:off x="174764" y="2511774"/>
                <a:ext cx="435469" cy="498009"/>
              </a:xfrm>
              <a:custGeom>
                <a:avLst/>
                <a:gdLst>
                  <a:gd name="connsiteX0" fmla="*/ 88133 w 438003"/>
                  <a:gd name="connsiteY0" fmla="*/ 0 h 353797"/>
                  <a:gd name="connsiteX1" fmla="*/ 120714 w 438003"/>
                  <a:gd name="connsiteY1" fmla="*/ 6195 h 353797"/>
                  <a:gd name="connsiteX2" fmla="*/ 207197 w 438003"/>
                  <a:gd name="connsiteY2" fmla="*/ 40851 h 353797"/>
                  <a:gd name="connsiteX3" fmla="*/ 215228 w 438003"/>
                  <a:gd name="connsiteY3" fmla="*/ 37525 h 353797"/>
                  <a:gd name="connsiteX4" fmla="*/ 349482 w 438003"/>
                  <a:gd name="connsiteY4" fmla="*/ 37525 h 353797"/>
                  <a:gd name="connsiteX5" fmla="*/ 383732 w 438003"/>
                  <a:gd name="connsiteY5" fmla="*/ 71775 h 353797"/>
                  <a:gd name="connsiteX6" fmla="*/ 373700 w 438003"/>
                  <a:gd name="connsiteY6" fmla="*/ 95993 h 353797"/>
                  <a:gd name="connsiteX7" fmla="*/ 352452 w 438003"/>
                  <a:gd name="connsiteY7" fmla="*/ 104794 h 353797"/>
                  <a:gd name="connsiteX8" fmla="*/ 352668 w 438003"/>
                  <a:gd name="connsiteY8" fmla="*/ 104945 h 353797"/>
                  <a:gd name="connsiteX9" fmla="*/ 355229 w 438003"/>
                  <a:gd name="connsiteY9" fmla="*/ 106736 h 353797"/>
                  <a:gd name="connsiteX10" fmla="*/ 409176 w 438003"/>
                  <a:gd name="connsiteY10" fmla="*/ 161103 h 353797"/>
                  <a:gd name="connsiteX11" fmla="*/ 409797 w 438003"/>
                  <a:gd name="connsiteY11" fmla="*/ 203122 h 353797"/>
                  <a:gd name="connsiteX12" fmla="*/ 403753 w 438003"/>
                  <a:gd name="connsiteY12" fmla="*/ 206439 h 353797"/>
                  <a:gd name="connsiteX13" fmla="*/ 427100 w 438003"/>
                  <a:gd name="connsiteY13" fmla="*/ 231630 h 353797"/>
                  <a:gd name="connsiteX14" fmla="*/ 428149 w 438003"/>
                  <a:gd name="connsiteY14" fmla="*/ 279295 h 353797"/>
                  <a:gd name="connsiteX15" fmla="*/ 407029 w 438003"/>
                  <a:gd name="connsiteY15" fmla="*/ 285290 h 353797"/>
                  <a:gd name="connsiteX16" fmla="*/ 417345 w 438003"/>
                  <a:gd name="connsiteY16" fmla="*/ 303211 h 353797"/>
                  <a:gd name="connsiteX17" fmla="*/ 407649 w 438003"/>
                  <a:gd name="connsiteY17" fmla="*/ 350464 h 353797"/>
                  <a:gd name="connsiteX18" fmla="*/ 395192 w 438003"/>
                  <a:gd name="connsiteY18" fmla="*/ 353775 h 353797"/>
                  <a:gd name="connsiteX19" fmla="*/ 382234 w 438003"/>
                  <a:gd name="connsiteY19" fmla="*/ 351638 h 353797"/>
                  <a:gd name="connsiteX20" fmla="*/ 360835 w 438003"/>
                  <a:gd name="connsiteY20" fmla="*/ 333241 h 353797"/>
                  <a:gd name="connsiteX21" fmla="*/ 349969 w 438003"/>
                  <a:gd name="connsiteY21" fmla="*/ 314367 h 353797"/>
                  <a:gd name="connsiteX22" fmla="*/ 335325 w 438003"/>
                  <a:gd name="connsiteY22" fmla="*/ 343031 h 353797"/>
                  <a:gd name="connsiteX23" fmla="*/ 322869 w 438003"/>
                  <a:gd name="connsiteY23" fmla="*/ 346342 h 353797"/>
                  <a:gd name="connsiteX24" fmla="*/ 309910 w 438003"/>
                  <a:gd name="connsiteY24" fmla="*/ 344205 h 353797"/>
                  <a:gd name="connsiteX25" fmla="*/ 288511 w 438003"/>
                  <a:gd name="connsiteY25" fmla="*/ 325808 h 353797"/>
                  <a:gd name="connsiteX26" fmla="*/ 247266 w 438003"/>
                  <a:gd name="connsiteY26" fmla="*/ 254165 h 353797"/>
                  <a:gd name="connsiteX27" fmla="*/ 192266 w 438003"/>
                  <a:gd name="connsiteY27" fmla="*/ 209502 h 353797"/>
                  <a:gd name="connsiteX28" fmla="*/ 186589 w 438003"/>
                  <a:gd name="connsiteY28" fmla="*/ 207227 h 353797"/>
                  <a:gd name="connsiteX29" fmla="*/ 99321 w 438003"/>
                  <a:gd name="connsiteY29" fmla="*/ 172255 h 353797"/>
                  <a:gd name="connsiteX30" fmla="*/ 48385 w 438003"/>
                  <a:gd name="connsiteY30" fmla="*/ 151844 h 353797"/>
                  <a:gd name="connsiteX31" fmla="*/ 8146 w 438003"/>
                  <a:gd name="connsiteY31" fmla="*/ 48401 h 353797"/>
                  <a:gd name="connsiteX32" fmla="*/ 88133 w 438003"/>
                  <a:gd name="connsiteY32" fmla="*/ 0 h 353797"/>
                  <a:gd name="connsiteX0" fmla="*/ 39833 w 389703"/>
                  <a:gd name="connsiteY0" fmla="*/ 0 h 353797"/>
                  <a:gd name="connsiteX1" fmla="*/ 72414 w 389703"/>
                  <a:gd name="connsiteY1" fmla="*/ 6195 h 353797"/>
                  <a:gd name="connsiteX2" fmla="*/ 158897 w 389703"/>
                  <a:gd name="connsiteY2" fmla="*/ 40851 h 353797"/>
                  <a:gd name="connsiteX3" fmla="*/ 166928 w 389703"/>
                  <a:gd name="connsiteY3" fmla="*/ 37525 h 353797"/>
                  <a:gd name="connsiteX4" fmla="*/ 301182 w 389703"/>
                  <a:gd name="connsiteY4" fmla="*/ 37525 h 353797"/>
                  <a:gd name="connsiteX5" fmla="*/ 335432 w 389703"/>
                  <a:gd name="connsiteY5" fmla="*/ 71775 h 353797"/>
                  <a:gd name="connsiteX6" fmla="*/ 325400 w 389703"/>
                  <a:gd name="connsiteY6" fmla="*/ 95993 h 353797"/>
                  <a:gd name="connsiteX7" fmla="*/ 304152 w 389703"/>
                  <a:gd name="connsiteY7" fmla="*/ 104794 h 353797"/>
                  <a:gd name="connsiteX8" fmla="*/ 304368 w 389703"/>
                  <a:gd name="connsiteY8" fmla="*/ 104945 h 353797"/>
                  <a:gd name="connsiteX9" fmla="*/ 306929 w 389703"/>
                  <a:gd name="connsiteY9" fmla="*/ 106736 h 353797"/>
                  <a:gd name="connsiteX10" fmla="*/ 360876 w 389703"/>
                  <a:gd name="connsiteY10" fmla="*/ 161103 h 353797"/>
                  <a:gd name="connsiteX11" fmla="*/ 361497 w 389703"/>
                  <a:gd name="connsiteY11" fmla="*/ 203122 h 353797"/>
                  <a:gd name="connsiteX12" fmla="*/ 355453 w 389703"/>
                  <a:gd name="connsiteY12" fmla="*/ 206439 h 353797"/>
                  <a:gd name="connsiteX13" fmla="*/ 378800 w 389703"/>
                  <a:gd name="connsiteY13" fmla="*/ 231630 h 353797"/>
                  <a:gd name="connsiteX14" fmla="*/ 379849 w 389703"/>
                  <a:gd name="connsiteY14" fmla="*/ 279295 h 353797"/>
                  <a:gd name="connsiteX15" fmla="*/ 358729 w 389703"/>
                  <a:gd name="connsiteY15" fmla="*/ 285290 h 353797"/>
                  <a:gd name="connsiteX16" fmla="*/ 369045 w 389703"/>
                  <a:gd name="connsiteY16" fmla="*/ 303211 h 353797"/>
                  <a:gd name="connsiteX17" fmla="*/ 359349 w 389703"/>
                  <a:gd name="connsiteY17" fmla="*/ 350464 h 353797"/>
                  <a:gd name="connsiteX18" fmla="*/ 346892 w 389703"/>
                  <a:gd name="connsiteY18" fmla="*/ 353775 h 353797"/>
                  <a:gd name="connsiteX19" fmla="*/ 333934 w 389703"/>
                  <a:gd name="connsiteY19" fmla="*/ 351638 h 353797"/>
                  <a:gd name="connsiteX20" fmla="*/ 312535 w 389703"/>
                  <a:gd name="connsiteY20" fmla="*/ 333241 h 353797"/>
                  <a:gd name="connsiteX21" fmla="*/ 301669 w 389703"/>
                  <a:gd name="connsiteY21" fmla="*/ 314367 h 353797"/>
                  <a:gd name="connsiteX22" fmla="*/ 287025 w 389703"/>
                  <a:gd name="connsiteY22" fmla="*/ 343031 h 353797"/>
                  <a:gd name="connsiteX23" fmla="*/ 274569 w 389703"/>
                  <a:gd name="connsiteY23" fmla="*/ 346342 h 353797"/>
                  <a:gd name="connsiteX24" fmla="*/ 261610 w 389703"/>
                  <a:gd name="connsiteY24" fmla="*/ 344205 h 353797"/>
                  <a:gd name="connsiteX25" fmla="*/ 240211 w 389703"/>
                  <a:gd name="connsiteY25" fmla="*/ 325808 h 353797"/>
                  <a:gd name="connsiteX26" fmla="*/ 198966 w 389703"/>
                  <a:gd name="connsiteY26" fmla="*/ 254165 h 353797"/>
                  <a:gd name="connsiteX27" fmla="*/ 143966 w 389703"/>
                  <a:gd name="connsiteY27" fmla="*/ 209502 h 353797"/>
                  <a:gd name="connsiteX28" fmla="*/ 138289 w 389703"/>
                  <a:gd name="connsiteY28" fmla="*/ 207227 h 353797"/>
                  <a:gd name="connsiteX29" fmla="*/ 51021 w 389703"/>
                  <a:gd name="connsiteY29" fmla="*/ 172255 h 353797"/>
                  <a:gd name="connsiteX30" fmla="*/ 85 w 389703"/>
                  <a:gd name="connsiteY30" fmla="*/ 151844 h 353797"/>
                  <a:gd name="connsiteX31" fmla="*/ 39833 w 389703"/>
                  <a:gd name="connsiteY31" fmla="*/ 0 h 353797"/>
                  <a:gd name="connsiteX0" fmla="*/ 0 w 389618"/>
                  <a:gd name="connsiteY0" fmla="*/ 145649 h 347602"/>
                  <a:gd name="connsiteX1" fmla="*/ 72329 w 389618"/>
                  <a:gd name="connsiteY1" fmla="*/ 0 h 347602"/>
                  <a:gd name="connsiteX2" fmla="*/ 158812 w 389618"/>
                  <a:gd name="connsiteY2" fmla="*/ 34656 h 347602"/>
                  <a:gd name="connsiteX3" fmla="*/ 166843 w 389618"/>
                  <a:gd name="connsiteY3" fmla="*/ 31330 h 347602"/>
                  <a:gd name="connsiteX4" fmla="*/ 301097 w 389618"/>
                  <a:gd name="connsiteY4" fmla="*/ 31330 h 347602"/>
                  <a:gd name="connsiteX5" fmla="*/ 335347 w 389618"/>
                  <a:gd name="connsiteY5" fmla="*/ 65580 h 347602"/>
                  <a:gd name="connsiteX6" fmla="*/ 325315 w 389618"/>
                  <a:gd name="connsiteY6" fmla="*/ 89798 h 347602"/>
                  <a:gd name="connsiteX7" fmla="*/ 304067 w 389618"/>
                  <a:gd name="connsiteY7" fmla="*/ 98599 h 347602"/>
                  <a:gd name="connsiteX8" fmla="*/ 304283 w 389618"/>
                  <a:gd name="connsiteY8" fmla="*/ 98750 h 347602"/>
                  <a:gd name="connsiteX9" fmla="*/ 306844 w 389618"/>
                  <a:gd name="connsiteY9" fmla="*/ 100541 h 347602"/>
                  <a:gd name="connsiteX10" fmla="*/ 360791 w 389618"/>
                  <a:gd name="connsiteY10" fmla="*/ 154908 h 347602"/>
                  <a:gd name="connsiteX11" fmla="*/ 361412 w 389618"/>
                  <a:gd name="connsiteY11" fmla="*/ 196927 h 347602"/>
                  <a:gd name="connsiteX12" fmla="*/ 355368 w 389618"/>
                  <a:gd name="connsiteY12" fmla="*/ 200244 h 347602"/>
                  <a:gd name="connsiteX13" fmla="*/ 378715 w 389618"/>
                  <a:gd name="connsiteY13" fmla="*/ 225435 h 347602"/>
                  <a:gd name="connsiteX14" fmla="*/ 379764 w 389618"/>
                  <a:gd name="connsiteY14" fmla="*/ 273100 h 347602"/>
                  <a:gd name="connsiteX15" fmla="*/ 358644 w 389618"/>
                  <a:gd name="connsiteY15" fmla="*/ 279095 h 347602"/>
                  <a:gd name="connsiteX16" fmla="*/ 368960 w 389618"/>
                  <a:gd name="connsiteY16" fmla="*/ 297016 h 347602"/>
                  <a:gd name="connsiteX17" fmla="*/ 359264 w 389618"/>
                  <a:gd name="connsiteY17" fmla="*/ 344269 h 347602"/>
                  <a:gd name="connsiteX18" fmla="*/ 346807 w 389618"/>
                  <a:gd name="connsiteY18" fmla="*/ 347580 h 347602"/>
                  <a:gd name="connsiteX19" fmla="*/ 333849 w 389618"/>
                  <a:gd name="connsiteY19" fmla="*/ 345443 h 347602"/>
                  <a:gd name="connsiteX20" fmla="*/ 312450 w 389618"/>
                  <a:gd name="connsiteY20" fmla="*/ 327046 h 347602"/>
                  <a:gd name="connsiteX21" fmla="*/ 301584 w 389618"/>
                  <a:gd name="connsiteY21" fmla="*/ 308172 h 347602"/>
                  <a:gd name="connsiteX22" fmla="*/ 286940 w 389618"/>
                  <a:gd name="connsiteY22" fmla="*/ 336836 h 347602"/>
                  <a:gd name="connsiteX23" fmla="*/ 274484 w 389618"/>
                  <a:gd name="connsiteY23" fmla="*/ 340147 h 347602"/>
                  <a:gd name="connsiteX24" fmla="*/ 261525 w 389618"/>
                  <a:gd name="connsiteY24" fmla="*/ 338010 h 347602"/>
                  <a:gd name="connsiteX25" fmla="*/ 240126 w 389618"/>
                  <a:gd name="connsiteY25" fmla="*/ 319613 h 347602"/>
                  <a:gd name="connsiteX26" fmla="*/ 198881 w 389618"/>
                  <a:gd name="connsiteY26" fmla="*/ 247970 h 347602"/>
                  <a:gd name="connsiteX27" fmla="*/ 143881 w 389618"/>
                  <a:gd name="connsiteY27" fmla="*/ 203307 h 347602"/>
                  <a:gd name="connsiteX28" fmla="*/ 138204 w 389618"/>
                  <a:gd name="connsiteY28" fmla="*/ 201032 h 347602"/>
                  <a:gd name="connsiteX29" fmla="*/ 50936 w 389618"/>
                  <a:gd name="connsiteY29" fmla="*/ 166060 h 347602"/>
                  <a:gd name="connsiteX30" fmla="*/ 0 w 389618"/>
                  <a:gd name="connsiteY30" fmla="*/ 145649 h 347602"/>
                  <a:gd name="connsiteX0" fmla="*/ 0 w 397012"/>
                  <a:gd name="connsiteY0" fmla="*/ 17837 h 347602"/>
                  <a:gd name="connsiteX1" fmla="*/ 79723 w 397012"/>
                  <a:gd name="connsiteY1" fmla="*/ 0 h 347602"/>
                  <a:gd name="connsiteX2" fmla="*/ 166206 w 397012"/>
                  <a:gd name="connsiteY2" fmla="*/ 34656 h 347602"/>
                  <a:gd name="connsiteX3" fmla="*/ 174237 w 397012"/>
                  <a:gd name="connsiteY3" fmla="*/ 31330 h 347602"/>
                  <a:gd name="connsiteX4" fmla="*/ 308491 w 397012"/>
                  <a:gd name="connsiteY4" fmla="*/ 31330 h 347602"/>
                  <a:gd name="connsiteX5" fmla="*/ 342741 w 397012"/>
                  <a:gd name="connsiteY5" fmla="*/ 65580 h 347602"/>
                  <a:gd name="connsiteX6" fmla="*/ 332709 w 397012"/>
                  <a:gd name="connsiteY6" fmla="*/ 89798 h 347602"/>
                  <a:gd name="connsiteX7" fmla="*/ 311461 w 397012"/>
                  <a:gd name="connsiteY7" fmla="*/ 98599 h 347602"/>
                  <a:gd name="connsiteX8" fmla="*/ 311677 w 397012"/>
                  <a:gd name="connsiteY8" fmla="*/ 98750 h 347602"/>
                  <a:gd name="connsiteX9" fmla="*/ 314238 w 397012"/>
                  <a:gd name="connsiteY9" fmla="*/ 100541 h 347602"/>
                  <a:gd name="connsiteX10" fmla="*/ 368185 w 397012"/>
                  <a:gd name="connsiteY10" fmla="*/ 154908 h 347602"/>
                  <a:gd name="connsiteX11" fmla="*/ 368806 w 397012"/>
                  <a:gd name="connsiteY11" fmla="*/ 196927 h 347602"/>
                  <a:gd name="connsiteX12" fmla="*/ 362762 w 397012"/>
                  <a:gd name="connsiteY12" fmla="*/ 200244 h 347602"/>
                  <a:gd name="connsiteX13" fmla="*/ 386109 w 397012"/>
                  <a:gd name="connsiteY13" fmla="*/ 225435 h 347602"/>
                  <a:gd name="connsiteX14" fmla="*/ 387158 w 397012"/>
                  <a:gd name="connsiteY14" fmla="*/ 273100 h 347602"/>
                  <a:gd name="connsiteX15" fmla="*/ 366038 w 397012"/>
                  <a:gd name="connsiteY15" fmla="*/ 279095 h 347602"/>
                  <a:gd name="connsiteX16" fmla="*/ 376354 w 397012"/>
                  <a:gd name="connsiteY16" fmla="*/ 297016 h 347602"/>
                  <a:gd name="connsiteX17" fmla="*/ 366658 w 397012"/>
                  <a:gd name="connsiteY17" fmla="*/ 344269 h 347602"/>
                  <a:gd name="connsiteX18" fmla="*/ 354201 w 397012"/>
                  <a:gd name="connsiteY18" fmla="*/ 347580 h 347602"/>
                  <a:gd name="connsiteX19" fmla="*/ 341243 w 397012"/>
                  <a:gd name="connsiteY19" fmla="*/ 345443 h 347602"/>
                  <a:gd name="connsiteX20" fmla="*/ 319844 w 397012"/>
                  <a:gd name="connsiteY20" fmla="*/ 327046 h 347602"/>
                  <a:gd name="connsiteX21" fmla="*/ 308978 w 397012"/>
                  <a:gd name="connsiteY21" fmla="*/ 308172 h 347602"/>
                  <a:gd name="connsiteX22" fmla="*/ 294334 w 397012"/>
                  <a:gd name="connsiteY22" fmla="*/ 336836 h 347602"/>
                  <a:gd name="connsiteX23" fmla="*/ 281878 w 397012"/>
                  <a:gd name="connsiteY23" fmla="*/ 340147 h 347602"/>
                  <a:gd name="connsiteX24" fmla="*/ 268919 w 397012"/>
                  <a:gd name="connsiteY24" fmla="*/ 338010 h 347602"/>
                  <a:gd name="connsiteX25" fmla="*/ 247520 w 397012"/>
                  <a:gd name="connsiteY25" fmla="*/ 319613 h 347602"/>
                  <a:gd name="connsiteX26" fmla="*/ 206275 w 397012"/>
                  <a:gd name="connsiteY26" fmla="*/ 247970 h 347602"/>
                  <a:gd name="connsiteX27" fmla="*/ 151275 w 397012"/>
                  <a:gd name="connsiteY27" fmla="*/ 203307 h 347602"/>
                  <a:gd name="connsiteX28" fmla="*/ 145598 w 397012"/>
                  <a:gd name="connsiteY28" fmla="*/ 201032 h 347602"/>
                  <a:gd name="connsiteX29" fmla="*/ 58330 w 397012"/>
                  <a:gd name="connsiteY29" fmla="*/ 166060 h 347602"/>
                  <a:gd name="connsiteX30" fmla="*/ 0 w 397012"/>
                  <a:gd name="connsiteY30" fmla="*/ 17837 h 347602"/>
                  <a:gd name="connsiteX0" fmla="*/ 2865 w 399877"/>
                  <a:gd name="connsiteY0" fmla="*/ 17837 h 347602"/>
                  <a:gd name="connsiteX1" fmla="*/ 82588 w 399877"/>
                  <a:gd name="connsiteY1" fmla="*/ 0 h 347602"/>
                  <a:gd name="connsiteX2" fmla="*/ 169071 w 399877"/>
                  <a:gd name="connsiteY2" fmla="*/ 34656 h 347602"/>
                  <a:gd name="connsiteX3" fmla="*/ 177102 w 399877"/>
                  <a:gd name="connsiteY3" fmla="*/ 31330 h 347602"/>
                  <a:gd name="connsiteX4" fmla="*/ 311356 w 399877"/>
                  <a:gd name="connsiteY4" fmla="*/ 31330 h 347602"/>
                  <a:gd name="connsiteX5" fmla="*/ 345606 w 399877"/>
                  <a:gd name="connsiteY5" fmla="*/ 65580 h 347602"/>
                  <a:gd name="connsiteX6" fmla="*/ 335574 w 399877"/>
                  <a:gd name="connsiteY6" fmla="*/ 89798 h 347602"/>
                  <a:gd name="connsiteX7" fmla="*/ 314326 w 399877"/>
                  <a:gd name="connsiteY7" fmla="*/ 98599 h 347602"/>
                  <a:gd name="connsiteX8" fmla="*/ 314542 w 399877"/>
                  <a:gd name="connsiteY8" fmla="*/ 98750 h 347602"/>
                  <a:gd name="connsiteX9" fmla="*/ 317103 w 399877"/>
                  <a:gd name="connsiteY9" fmla="*/ 100541 h 347602"/>
                  <a:gd name="connsiteX10" fmla="*/ 371050 w 399877"/>
                  <a:gd name="connsiteY10" fmla="*/ 154908 h 347602"/>
                  <a:gd name="connsiteX11" fmla="*/ 371671 w 399877"/>
                  <a:gd name="connsiteY11" fmla="*/ 196927 h 347602"/>
                  <a:gd name="connsiteX12" fmla="*/ 365627 w 399877"/>
                  <a:gd name="connsiteY12" fmla="*/ 200244 h 347602"/>
                  <a:gd name="connsiteX13" fmla="*/ 388974 w 399877"/>
                  <a:gd name="connsiteY13" fmla="*/ 225435 h 347602"/>
                  <a:gd name="connsiteX14" fmla="*/ 390023 w 399877"/>
                  <a:gd name="connsiteY14" fmla="*/ 273100 h 347602"/>
                  <a:gd name="connsiteX15" fmla="*/ 368903 w 399877"/>
                  <a:gd name="connsiteY15" fmla="*/ 279095 h 347602"/>
                  <a:gd name="connsiteX16" fmla="*/ 379219 w 399877"/>
                  <a:gd name="connsiteY16" fmla="*/ 297016 h 347602"/>
                  <a:gd name="connsiteX17" fmla="*/ 369523 w 399877"/>
                  <a:gd name="connsiteY17" fmla="*/ 344269 h 347602"/>
                  <a:gd name="connsiteX18" fmla="*/ 357066 w 399877"/>
                  <a:gd name="connsiteY18" fmla="*/ 347580 h 347602"/>
                  <a:gd name="connsiteX19" fmla="*/ 344108 w 399877"/>
                  <a:gd name="connsiteY19" fmla="*/ 345443 h 347602"/>
                  <a:gd name="connsiteX20" fmla="*/ 322709 w 399877"/>
                  <a:gd name="connsiteY20" fmla="*/ 327046 h 347602"/>
                  <a:gd name="connsiteX21" fmla="*/ 311843 w 399877"/>
                  <a:gd name="connsiteY21" fmla="*/ 308172 h 347602"/>
                  <a:gd name="connsiteX22" fmla="*/ 297199 w 399877"/>
                  <a:gd name="connsiteY22" fmla="*/ 336836 h 347602"/>
                  <a:gd name="connsiteX23" fmla="*/ 284743 w 399877"/>
                  <a:gd name="connsiteY23" fmla="*/ 340147 h 347602"/>
                  <a:gd name="connsiteX24" fmla="*/ 271784 w 399877"/>
                  <a:gd name="connsiteY24" fmla="*/ 338010 h 347602"/>
                  <a:gd name="connsiteX25" fmla="*/ 250385 w 399877"/>
                  <a:gd name="connsiteY25" fmla="*/ 319613 h 347602"/>
                  <a:gd name="connsiteX26" fmla="*/ 209140 w 399877"/>
                  <a:gd name="connsiteY26" fmla="*/ 247970 h 347602"/>
                  <a:gd name="connsiteX27" fmla="*/ 154140 w 399877"/>
                  <a:gd name="connsiteY27" fmla="*/ 203307 h 347602"/>
                  <a:gd name="connsiteX28" fmla="*/ 148463 w 399877"/>
                  <a:gd name="connsiteY28" fmla="*/ 201032 h 347602"/>
                  <a:gd name="connsiteX29" fmla="*/ 61195 w 399877"/>
                  <a:gd name="connsiteY29" fmla="*/ 166060 h 347602"/>
                  <a:gd name="connsiteX30" fmla="*/ 2865 w 399877"/>
                  <a:gd name="connsiteY30" fmla="*/ 17837 h 347602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27539 h 457304"/>
                  <a:gd name="connsiteX1" fmla="*/ 57932 w 399877"/>
                  <a:gd name="connsiteY1" fmla="*/ 10220 h 457304"/>
                  <a:gd name="connsiteX2" fmla="*/ 232928 w 399877"/>
                  <a:gd name="connsiteY2" fmla="*/ 134781 h 457304"/>
                  <a:gd name="connsiteX3" fmla="*/ 311356 w 399877"/>
                  <a:gd name="connsiteY3" fmla="*/ 141032 h 457304"/>
                  <a:gd name="connsiteX4" fmla="*/ 345606 w 399877"/>
                  <a:gd name="connsiteY4" fmla="*/ 175282 h 457304"/>
                  <a:gd name="connsiteX5" fmla="*/ 335574 w 399877"/>
                  <a:gd name="connsiteY5" fmla="*/ 199500 h 457304"/>
                  <a:gd name="connsiteX6" fmla="*/ 314326 w 399877"/>
                  <a:gd name="connsiteY6" fmla="*/ 208301 h 457304"/>
                  <a:gd name="connsiteX7" fmla="*/ 314542 w 399877"/>
                  <a:gd name="connsiteY7" fmla="*/ 208452 h 457304"/>
                  <a:gd name="connsiteX8" fmla="*/ 317103 w 399877"/>
                  <a:gd name="connsiteY8" fmla="*/ 210243 h 457304"/>
                  <a:gd name="connsiteX9" fmla="*/ 371050 w 399877"/>
                  <a:gd name="connsiteY9" fmla="*/ 264610 h 457304"/>
                  <a:gd name="connsiteX10" fmla="*/ 371671 w 399877"/>
                  <a:gd name="connsiteY10" fmla="*/ 306629 h 457304"/>
                  <a:gd name="connsiteX11" fmla="*/ 365627 w 399877"/>
                  <a:gd name="connsiteY11" fmla="*/ 309946 h 457304"/>
                  <a:gd name="connsiteX12" fmla="*/ 388974 w 399877"/>
                  <a:gd name="connsiteY12" fmla="*/ 335137 h 457304"/>
                  <a:gd name="connsiteX13" fmla="*/ 390023 w 399877"/>
                  <a:gd name="connsiteY13" fmla="*/ 382802 h 457304"/>
                  <a:gd name="connsiteX14" fmla="*/ 368903 w 399877"/>
                  <a:gd name="connsiteY14" fmla="*/ 388797 h 457304"/>
                  <a:gd name="connsiteX15" fmla="*/ 379219 w 399877"/>
                  <a:gd name="connsiteY15" fmla="*/ 406718 h 457304"/>
                  <a:gd name="connsiteX16" fmla="*/ 369523 w 399877"/>
                  <a:gd name="connsiteY16" fmla="*/ 453971 h 457304"/>
                  <a:gd name="connsiteX17" fmla="*/ 357066 w 399877"/>
                  <a:gd name="connsiteY17" fmla="*/ 457282 h 457304"/>
                  <a:gd name="connsiteX18" fmla="*/ 344108 w 399877"/>
                  <a:gd name="connsiteY18" fmla="*/ 455145 h 457304"/>
                  <a:gd name="connsiteX19" fmla="*/ 322709 w 399877"/>
                  <a:gd name="connsiteY19" fmla="*/ 436748 h 457304"/>
                  <a:gd name="connsiteX20" fmla="*/ 311843 w 399877"/>
                  <a:gd name="connsiteY20" fmla="*/ 417874 h 457304"/>
                  <a:gd name="connsiteX21" fmla="*/ 297199 w 399877"/>
                  <a:gd name="connsiteY21" fmla="*/ 446538 h 457304"/>
                  <a:gd name="connsiteX22" fmla="*/ 284743 w 399877"/>
                  <a:gd name="connsiteY22" fmla="*/ 449849 h 457304"/>
                  <a:gd name="connsiteX23" fmla="*/ 271784 w 399877"/>
                  <a:gd name="connsiteY23" fmla="*/ 447712 h 457304"/>
                  <a:gd name="connsiteX24" fmla="*/ 250385 w 399877"/>
                  <a:gd name="connsiteY24" fmla="*/ 429315 h 457304"/>
                  <a:gd name="connsiteX25" fmla="*/ 209140 w 399877"/>
                  <a:gd name="connsiteY25" fmla="*/ 357672 h 457304"/>
                  <a:gd name="connsiteX26" fmla="*/ 154140 w 399877"/>
                  <a:gd name="connsiteY26" fmla="*/ 313009 h 457304"/>
                  <a:gd name="connsiteX27" fmla="*/ 148463 w 399877"/>
                  <a:gd name="connsiteY27" fmla="*/ 310734 h 457304"/>
                  <a:gd name="connsiteX28" fmla="*/ 61195 w 399877"/>
                  <a:gd name="connsiteY28" fmla="*/ 275762 h 457304"/>
                  <a:gd name="connsiteX29" fmla="*/ 2865 w 399877"/>
                  <a:gd name="connsiteY29" fmla="*/ 127539 h 45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9877" h="457304">
                    <a:moveTo>
                      <a:pt x="2865" y="127539"/>
                    </a:moveTo>
                    <a:cubicBezTo>
                      <a:pt x="6430" y="99862"/>
                      <a:pt x="31463" y="28719"/>
                      <a:pt x="57932" y="10220"/>
                    </a:cubicBezTo>
                    <a:cubicBezTo>
                      <a:pt x="138647" y="-8372"/>
                      <a:pt x="237140" y="-18251"/>
                      <a:pt x="232928" y="134781"/>
                    </a:cubicBezTo>
                    <a:lnTo>
                      <a:pt x="311356" y="141032"/>
                    </a:lnTo>
                    <a:cubicBezTo>
                      <a:pt x="330272" y="141032"/>
                      <a:pt x="345606" y="156366"/>
                      <a:pt x="345606" y="175282"/>
                    </a:cubicBezTo>
                    <a:cubicBezTo>
                      <a:pt x="345606" y="184740"/>
                      <a:pt x="341772" y="193303"/>
                      <a:pt x="335574" y="199500"/>
                    </a:cubicBezTo>
                    <a:lnTo>
                      <a:pt x="314326" y="208301"/>
                    </a:lnTo>
                    <a:lnTo>
                      <a:pt x="314542" y="208452"/>
                    </a:lnTo>
                    <a:cubicBezTo>
                      <a:pt x="315612" y="208804"/>
                      <a:pt x="316371" y="209504"/>
                      <a:pt x="317103" y="210243"/>
                    </a:cubicBezTo>
                    <a:lnTo>
                      <a:pt x="371050" y="264610"/>
                    </a:lnTo>
                    <a:cubicBezTo>
                      <a:pt x="383553" y="277209"/>
                      <a:pt x="383831" y="296022"/>
                      <a:pt x="371671" y="306629"/>
                    </a:cubicBezTo>
                    <a:lnTo>
                      <a:pt x="365627" y="309946"/>
                    </a:lnTo>
                    <a:lnTo>
                      <a:pt x="388974" y="335137"/>
                    </a:lnTo>
                    <a:cubicBezTo>
                      <a:pt x="403092" y="350368"/>
                      <a:pt x="403561" y="371709"/>
                      <a:pt x="390023" y="382802"/>
                    </a:cubicBezTo>
                    <a:cubicBezTo>
                      <a:pt x="384164" y="387605"/>
                      <a:pt x="376642" y="389699"/>
                      <a:pt x="368903" y="388797"/>
                    </a:cubicBezTo>
                    <a:lnTo>
                      <a:pt x="379219" y="406718"/>
                    </a:lnTo>
                    <a:cubicBezTo>
                      <a:pt x="389468" y="424523"/>
                      <a:pt x="385127" y="445678"/>
                      <a:pt x="369523" y="453971"/>
                    </a:cubicBezTo>
                    <a:cubicBezTo>
                      <a:pt x="365621" y="456044"/>
                      <a:pt x="361386" y="457118"/>
                      <a:pt x="357066" y="457282"/>
                    </a:cubicBezTo>
                    <a:cubicBezTo>
                      <a:pt x="352746" y="457447"/>
                      <a:pt x="348343" y="456704"/>
                      <a:pt x="344108" y="455145"/>
                    </a:cubicBezTo>
                    <a:cubicBezTo>
                      <a:pt x="335636" y="452028"/>
                      <a:pt x="327833" y="445650"/>
                      <a:pt x="322709" y="436748"/>
                    </a:cubicBezTo>
                    <a:lnTo>
                      <a:pt x="311843" y="417874"/>
                    </a:lnTo>
                    <a:cubicBezTo>
                      <a:pt x="312934" y="429901"/>
                      <a:pt x="307539" y="441043"/>
                      <a:pt x="297199" y="446538"/>
                    </a:cubicBezTo>
                    <a:cubicBezTo>
                      <a:pt x="293298" y="448611"/>
                      <a:pt x="289062" y="449684"/>
                      <a:pt x="284743" y="449849"/>
                    </a:cubicBezTo>
                    <a:cubicBezTo>
                      <a:pt x="280424" y="450014"/>
                      <a:pt x="276019" y="449271"/>
                      <a:pt x="271784" y="447712"/>
                    </a:cubicBezTo>
                    <a:cubicBezTo>
                      <a:pt x="263312" y="444596"/>
                      <a:pt x="255510" y="438217"/>
                      <a:pt x="250385" y="429315"/>
                    </a:cubicBezTo>
                    <a:lnTo>
                      <a:pt x="209140" y="357672"/>
                    </a:lnTo>
                    <a:lnTo>
                      <a:pt x="154140" y="313009"/>
                    </a:lnTo>
                    <a:lnTo>
                      <a:pt x="148463" y="310734"/>
                    </a:lnTo>
                    <a:lnTo>
                      <a:pt x="61195" y="275762"/>
                    </a:lnTo>
                    <a:cubicBezTo>
                      <a:pt x="44216" y="268958"/>
                      <a:pt x="-13413" y="221635"/>
                      <a:pt x="2865" y="1275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03" name="フリーフォーム: 図形 2202">
                <a:extLst>
                  <a:ext uri="{FF2B5EF4-FFF2-40B4-BE49-F238E27FC236}">
                    <a16:creationId xmlns:a16="http://schemas.microsoft.com/office/drawing/2014/main" id="{2AE7EC85-CE8F-41B4-8919-9FD7C23DBA7A}"/>
                  </a:ext>
                </a:extLst>
              </p:cNvPr>
              <p:cNvSpPr/>
              <p:nvPr/>
            </p:nvSpPr>
            <p:spPr bwMode="auto">
              <a:xfrm rot="1735894">
                <a:off x="28583" y="1586903"/>
                <a:ext cx="630182" cy="1141365"/>
              </a:xfrm>
              <a:custGeom>
                <a:avLst/>
                <a:gdLst>
                  <a:gd name="connsiteX0" fmla="*/ 192464 w 514134"/>
                  <a:gd name="connsiteY0" fmla="*/ 0 h 987147"/>
                  <a:gd name="connsiteX1" fmla="*/ 196079 w 514134"/>
                  <a:gd name="connsiteY1" fmla="*/ 861 h 987147"/>
                  <a:gd name="connsiteX2" fmla="*/ 170279 w 514134"/>
                  <a:gd name="connsiteY2" fmla="*/ 50209 h 987147"/>
                  <a:gd name="connsiteX3" fmla="*/ 159905 w 514134"/>
                  <a:gd name="connsiteY3" fmla="*/ 116473 h 987147"/>
                  <a:gd name="connsiteX4" fmla="*/ 198570 w 514134"/>
                  <a:gd name="connsiteY4" fmla="*/ 236850 h 987147"/>
                  <a:gd name="connsiteX5" fmla="*/ 225978 w 514134"/>
                  <a:gd name="connsiteY5" fmla="*/ 260681 h 987147"/>
                  <a:gd name="connsiteX6" fmla="*/ 247887 w 514134"/>
                  <a:gd name="connsiteY6" fmla="*/ 377332 h 987147"/>
                  <a:gd name="connsiteX7" fmla="*/ 504510 w 514134"/>
                  <a:gd name="connsiteY7" fmla="*/ 738490 h 987147"/>
                  <a:gd name="connsiteX8" fmla="*/ 234665 w 514134"/>
                  <a:gd name="connsiteY8" fmla="*/ 970435 h 987147"/>
                  <a:gd name="connsiteX9" fmla="*/ 192464 w 514134"/>
                  <a:gd name="connsiteY9" fmla="*/ 0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9" fmla="*/ 251345 w 514134"/>
                  <a:gd name="connsiteY9" fmla="*/ 207913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7" fmla="*/ 170279 w 514134"/>
                  <a:gd name="connsiteY7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0" fmla="*/ 225978 w 514134"/>
                  <a:gd name="connsiteY0" fmla="*/ 260681 h 987147"/>
                  <a:gd name="connsiteX1" fmla="*/ 247887 w 514134"/>
                  <a:gd name="connsiteY1" fmla="*/ 377332 h 987147"/>
                  <a:gd name="connsiteX2" fmla="*/ 504510 w 514134"/>
                  <a:gd name="connsiteY2" fmla="*/ 738490 h 987147"/>
                  <a:gd name="connsiteX3" fmla="*/ 234665 w 514134"/>
                  <a:gd name="connsiteY3" fmla="*/ 970435 h 987147"/>
                  <a:gd name="connsiteX4" fmla="*/ 192464 w 514134"/>
                  <a:gd name="connsiteY4" fmla="*/ 0 h 987147"/>
                  <a:gd name="connsiteX0" fmla="*/ 193490 w 481646"/>
                  <a:gd name="connsiteY0" fmla="*/ 260681 h 987147"/>
                  <a:gd name="connsiteX1" fmla="*/ 215399 w 481646"/>
                  <a:gd name="connsiteY1" fmla="*/ 377332 h 987147"/>
                  <a:gd name="connsiteX2" fmla="*/ 472022 w 481646"/>
                  <a:gd name="connsiteY2" fmla="*/ 738490 h 987147"/>
                  <a:gd name="connsiteX3" fmla="*/ 202177 w 481646"/>
                  <a:gd name="connsiteY3" fmla="*/ 970435 h 987147"/>
                  <a:gd name="connsiteX4" fmla="*/ 256 w 481646"/>
                  <a:gd name="connsiteY4" fmla="*/ 644117 h 987147"/>
                  <a:gd name="connsiteX5" fmla="*/ 159976 w 481646"/>
                  <a:gd name="connsiteY5" fmla="*/ 0 h 987147"/>
                  <a:gd name="connsiteX0" fmla="*/ 288921 w 577077"/>
                  <a:gd name="connsiteY0" fmla="*/ 260681 h 987147"/>
                  <a:gd name="connsiteX1" fmla="*/ 310830 w 577077"/>
                  <a:gd name="connsiteY1" fmla="*/ 377332 h 987147"/>
                  <a:gd name="connsiteX2" fmla="*/ 567453 w 577077"/>
                  <a:gd name="connsiteY2" fmla="*/ 738490 h 987147"/>
                  <a:gd name="connsiteX3" fmla="*/ 297608 w 577077"/>
                  <a:gd name="connsiteY3" fmla="*/ 970435 h 987147"/>
                  <a:gd name="connsiteX4" fmla="*/ 154 w 577077"/>
                  <a:gd name="connsiteY4" fmla="*/ 605788 h 987147"/>
                  <a:gd name="connsiteX5" fmla="*/ 255407 w 577077"/>
                  <a:gd name="connsiteY5" fmla="*/ 0 h 987147"/>
                  <a:gd name="connsiteX0" fmla="*/ 297365 w 585521"/>
                  <a:gd name="connsiteY0" fmla="*/ 260681 h 987147"/>
                  <a:gd name="connsiteX1" fmla="*/ 319274 w 585521"/>
                  <a:gd name="connsiteY1" fmla="*/ 377332 h 987147"/>
                  <a:gd name="connsiteX2" fmla="*/ 575897 w 585521"/>
                  <a:gd name="connsiteY2" fmla="*/ 738490 h 987147"/>
                  <a:gd name="connsiteX3" fmla="*/ 306052 w 585521"/>
                  <a:gd name="connsiteY3" fmla="*/ 970435 h 987147"/>
                  <a:gd name="connsiteX4" fmla="*/ 8598 w 585521"/>
                  <a:gd name="connsiteY4" fmla="*/ 605788 h 987147"/>
                  <a:gd name="connsiteX5" fmla="*/ 263851 w 585521"/>
                  <a:gd name="connsiteY5" fmla="*/ 0 h 987147"/>
                  <a:gd name="connsiteX0" fmla="*/ 300878 w 589034"/>
                  <a:gd name="connsiteY0" fmla="*/ 260681 h 987147"/>
                  <a:gd name="connsiteX1" fmla="*/ 322787 w 589034"/>
                  <a:gd name="connsiteY1" fmla="*/ 377332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6238"/>
                  <a:gd name="connsiteY0" fmla="*/ 260681 h 988588"/>
                  <a:gd name="connsiteX1" fmla="*/ 255168 w 586238"/>
                  <a:gd name="connsiteY1" fmla="*/ 537020 h 988588"/>
                  <a:gd name="connsiteX2" fmla="*/ 576512 w 586238"/>
                  <a:gd name="connsiteY2" fmla="*/ 759278 h 988588"/>
                  <a:gd name="connsiteX3" fmla="*/ 309565 w 586238"/>
                  <a:gd name="connsiteY3" fmla="*/ 970435 h 988588"/>
                  <a:gd name="connsiteX4" fmla="*/ 12111 w 586238"/>
                  <a:gd name="connsiteY4" fmla="*/ 605788 h 988588"/>
                  <a:gd name="connsiteX5" fmla="*/ 267364 w 586238"/>
                  <a:gd name="connsiteY5" fmla="*/ 0 h 988588"/>
                  <a:gd name="connsiteX0" fmla="*/ 291178 w 576538"/>
                  <a:gd name="connsiteY0" fmla="*/ 260681 h 988588"/>
                  <a:gd name="connsiteX1" fmla="*/ 245468 w 576538"/>
                  <a:gd name="connsiteY1" fmla="*/ 537020 h 988588"/>
                  <a:gd name="connsiteX2" fmla="*/ 566812 w 576538"/>
                  <a:gd name="connsiteY2" fmla="*/ 759278 h 988588"/>
                  <a:gd name="connsiteX3" fmla="*/ 299865 w 576538"/>
                  <a:gd name="connsiteY3" fmla="*/ 970435 h 988588"/>
                  <a:gd name="connsiteX4" fmla="*/ 2411 w 576538"/>
                  <a:gd name="connsiteY4" fmla="*/ 605788 h 988588"/>
                  <a:gd name="connsiteX5" fmla="*/ 257664 w 576538"/>
                  <a:gd name="connsiteY5" fmla="*/ 0 h 988588"/>
                  <a:gd name="connsiteX0" fmla="*/ 295287 w 580647"/>
                  <a:gd name="connsiteY0" fmla="*/ 260681 h 988588"/>
                  <a:gd name="connsiteX1" fmla="*/ 249577 w 580647"/>
                  <a:gd name="connsiteY1" fmla="*/ 537020 h 988588"/>
                  <a:gd name="connsiteX2" fmla="*/ 570921 w 580647"/>
                  <a:gd name="connsiteY2" fmla="*/ 759278 h 988588"/>
                  <a:gd name="connsiteX3" fmla="*/ 303974 w 580647"/>
                  <a:gd name="connsiteY3" fmla="*/ 970435 h 988588"/>
                  <a:gd name="connsiteX4" fmla="*/ 6520 w 580647"/>
                  <a:gd name="connsiteY4" fmla="*/ 605788 h 988588"/>
                  <a:gd name="connsiteX5" fmla="*/ 261773 w 580647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55"/>
                  <a:gd name="connsiteY0" fmla="*/ 260681 h 970794"/>
                  <a:gd name="connsiteX1" fmla="*/ 252252 w 583355"/>
                  <a:gd name="connsiteY1" fmla="*/ 537020 h 970794"/>
                  <a:gd name="connsiteX2" fmla="*/ 573596 w 583355"/>
                  <a:gd name="connsiteY2" fmla="*/ 759278 h 970794"/>
                  <a:gd name="connsiteX3" fmla="*/ 306649 w 583355"/>
                  <a:gd name="connsiteY3" fmla="*/ 970435 h 970794"/>
                  <a:gd name="connsiteX4" fmla="*/ 9195 w 583355"/>
                  <a:gd name="connsiteY4" fmla="*/ 605788 h 970794"/>
                  <a:gd name="connsiteX5" fmla="*/ 264448 w 583355"/>
                  <a:gd name="connsiteY5" fmla="*/ 0 h 970794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65973"/>
                  <a:gd name="connsiteY0" fmla="*/ 260681 h 1006240"/>
                  <a:gd name="connsiteX1" fmla="*/ 243455 w 565973"/>
                  <a:gd name="connsiteY1" fmla="*/ 537020 h 1006240"/>
                  <a:gd name="connsiteX2" fmla="*/ 555475 w 565973"/>
                  <a:gd name="connsiteY2" fmla="*/ 829185 h 1006240"/>
                  <a:gd name="connsiteX3" fmla="*/ 307766 w 565973"/>
                  <a:gd name="connsiteY3" fmla="*/ 1005726 h 1006240"/>
                  <a:gd name="connsiteX4" fmla="*/ 398 w 565973"/>
                  <a:gd name="connsiteY4" fmla="*/ 605788 h 1006240"/>
                  <a:gd name="connsiteX5" fmla="*/ 255651 w 565973"/>
                  <a:gd name="connsiteY5" fmla="*/ 0 h 1006240"/>
                  <a:gd name="connsiteX0" fmla="*/ 289165 w 555475"/>
                  <a:gd name="connsiteY0" fmla="*/ 260681 h 1006058"/>
                  <a:gd name="connsiteX1" fmla="*/ 243455 w 555475"/>
                  <a:gd name="connsiteY1" fmla="*/ 537020 h 1006058"/>
                  <a:gd name="connsiteX2" fmla="*/ 555475 w 555475"/>
                  <a:gd name="connsiteY2" fmla="*/ 829185 h 1006058"/>
                  <a:gd name="connsiteX3" fmla="*/ 307766 w 555475"/>
                  <a:gd name="connsiteY3" fmla="*/ 1005726 h 1006058"/>
                  <a:gd name="connsiteX4" fmla="*/ 398 w 555475"/>
                  <a:gd name="connsiteY4" fmla="*/ 605788 h 1006058"/>
                  <a:gd name="connsiteX5" fmla="*/ 255651 w 555475"/>
                  <a:gd name="connsiteY5" fmla="*/ 0 h 1006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5475" h="1006058">
                    <a:moveTo>
                      <a:pt x="289165" y="260681"/>
                    </a:moveTo>
                    <a:cubicBezTo>
                      <a:pt x="273928" y="352794"/>
                      <a:pt x="245058" y="433258"/>
                      <a:pt x="243455" y="537020"/>
                    </a:cubicBezTo>
                    <a:cubicBezTo>
                      <a:pt x="308985" y="644834"/>
                      <a:pt x="405012" y="733913"/>
                      <a:pt x="555475" y="829185"/>
                    </a:cubicBezTo>
                    <a:cubicBezTo>
                      <a:pt x="513067" y="895858"/>
                      <a:pt x="409948" y="1013102"/>
                      <a:pt x="307766" y="1005726"/>
                    </a:cubicBezTo>
                    <a:cubicBezTo>
                      <a:pt x="191908" y="953018"/>
                      <a:pt x="9084" y="773409"/>
                      <a:pt x="398" y="605788"/>
                    </a:cubicBezTo>
                    <a:cubicBezTo>
                      <a:pt x="-8288" y="438167"/>
                      <a:pt x="126833" y="135063"/>
                      <a:pt x="255651" y="0"/>
                    </a:cubicBezTo>
                  </a:path>
                </a:pathLst>
              </a:custGeom>
              <a:solidFill>
                <a:srgbClr val="66663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190" name="グループ化 2189">
              <a:extLst>
                <a:ext uri="{FF2B5EF4-FFF2-40B4-BE49-F238E27FC236}">
                  <a16:creationId xmlns:a16="http://schemas.microsoft.com/office/drawing/2014/main" id="{45F189CC-8861-4199-A15F-AC066DCF6742}"/>
                </a:ext>
              </a:extLst>
            </p:cNvPr>
            <p:cNvGrpSpPr/>
            <p:nvPr/>
          </p:nvGrpSpPr>
          <p:grpSpPr>
            <a:xfrm>
              <a:off x="3781202" y="4399078"/>
              <a:ext cx="709272" cy="452813"/>
              <a:chOff x="580123" y="3972659"/>
              <a:chExt cx="971354" cy="620131"/>
            </a:xfrm>
          </p:grpSpPr>
          <p:sp>
            <p:nvSpPr>
              <p:cNvPr id="2191" name="四角形: 角を丸くする 2190">
                <a:extLst>
                  <a:ext uri="{FF2B5EF4-FFF2-40B4-BE49-F238E27FC236}">
                    <a16:creationId xmlns:a16="http://schemas.microsoft.com/office/drawing/2014/main" id="{EAB939E2-6877-4A1A-A7D9-2C87A967EB8B}"/>
                  </a:ext>
                </a:extLst>
              </p:cNvPr>
              <p:cNvSpPr/>
              <p:nvPr/>
            </p:nvSpPr>
            <p:spPr bwMode="auto">
              <a:xfrm rot="18477149">
                <a:off x="1152415" y="4011014"/>
                <a:ext cx="191470" cy="171739"/>
              </a:xfrm>
              <a:prstGeom prst="roundRect">
                <a:avLst>
                  <a:gd name="adj" fmla="val 31066"/>
                </a:avLst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2192" name="グループ化 2191">
                <a:extLst>
                  <a:ext uri="{FF2B5EF4-FFF2-40B4-BE49-F238E27FC236}">
                    <a16:creationId xmlns:a16="http://schemas.microsoft.com/office/drawing/2014/main" id="{44A1107C-57BB-40B8-99D6-ED653E341ACB}"/>
                  </a:ext>
                </a:extLst>
              </p:cNvPr>
              <p:cNvGrpSpPr/>
              <p:nvPr/>
            </p:nvGrpSpPr>
            <p:grpSpPr>
              <a:xfrm>
                <a:off x="1236442" y="3972659"/>
                <a:ext cx="315035" cy="366687"/>
                <a:chOff x="3242810" y="4059070"/>
                <a:chExt cx="315035" cy="366687"/>
              </a:xfrm>
            </p:grpSpPr>
            <p:sp>
              <p:nvSpPr>
                <p:cNvPr id="2197" name="四角形: 角を丸くする 2196">
                  <a:extLst>
                    <a:ext uri="{FF2B5EF4-FFF2-40B4-BE49-F238E27FC236}">
                      <a16:creationId xmlns:a16="http://schemas.microsoft.com/office/drawing/2014/main" id="{09783683-C0D2-4375-98AE-6A53224715D5}"/>
                    </a:ext>
                  </a:extLst>
                </p:cNvPr>
                <p:cNvSpPr/>
                <p:nvPr/>
              </p:nvSpPr>
              <p:spPr bwMode="auto">
                <a:xfrm>
                  <a:off x="3242810" y="4059070"/>
                  <a:ext cx="315035" cy="360040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98" name="四角形: 角を丸くする 2197">
                  <a:extLst>
                    <a:ext uri="{FF2B5EF4-FFF2-40B4-BE49-F238E27FC236}">
                      <a16:creationId xmlns:a16="http://schemas.microsoft.com/office/drawing/2014/main" id="{7B4494D5-B33D-41A1-8E15-DE49764C0DCD}"/>
                    </a:ext>
                  </a:extLst>
                </p:cNvPr>
                <p:cNvSpPr/>
                <p:nvPr/>
              </p:nvSpPr>
              <p:spPr bwMode="auto">
                <a:xfrm>
                  <a:off x="3312124" y="4239090"/>
                  <a:ext cx="176408" cy="158092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99" name="テキスト ボックス 2198">
                  <a:extLst>
                    <a:ext uri="{FF2B5EF4-FFF2-40B4-BE49-F238E27FC236}">
                      <a16:creationId xmlns:a16="http://schemas.microsoft.com/office/drawing/2014/main" id="{8EAA9D1A-8C18-4624-B28B-3E2C550DE711}"/>
                    </a:ext>
                  </a:extLst>
                </p:cNvPr>
                <p:cNvSpPr txBox="1"/>
                <p:nvPr/>
              </p:nvSpPr>
              <p:spPr>
                <a:xfrm rot="5400000">
                  <a:off x="3341380" y="4091184"/>
                  <a:ext cx="117892" cy="110527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/>
                    <a:t>お茶</a:t>
                  </a:r>
                </a:p>
              </p:txBody>
            </p:sp>
            <p:sp>
              <p:nvSpPr>
                <p:cNvPr id="2200" name="四角形: 角を丸くする 2199">
                  <a:extLst>
                    <a:ext uri="{FF2B5EF4-FFF2-40B4-BE49-F238E27FC236}">
                      <a16:creationId xmlns:a16="http://schemas.microsoft.com/office/drawing/2014/main" id="{3E262F59-B20D-4C4C-B089-7492A8A3411B}"/>
                    </a:ext>
                  </a:extLst>
                </p:cNvPr>
                <p:cNvSpPr/>
                <p:nvPr/>
              </p:nvSpPr>
              <p:spPr bwMode="auto">
                <a:xfrm>
                  <a:off x="3312124" y="4267665"/>
                  <a:ext cx="176408" cy="158092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01" name="四角形: 角を丸くする 2200">
                  <a:extLst>
                    <a:ext uri="{FF2B5EF4-FFF2-40B4-BE49-F238E27FC236}">
                      <a16:creationId xmlns:a16="http://schemas.microsoft.com/office/drawing/2014/main" id="{0388F8B2-2F6D-47D5-9742-FFAF1A0B62B5}"/>
                    </a:ext>
                  </a:extLst>
                </p:cNvPr>
                <p:cNvSpPr/>
                <p:nvPr/>
              </p:nvSpPr>
              <p:spPr bwMode="auto">
                <a:xfrm>
                  <a:off x="3338318" y="4295774"/>
                  <a:ext cx="124020" cy="101874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  <a:gs pos="62000">
                      <a:schemeClr val="accent6">
                        <a:lumMod val="40000"/>
                        <a:lumOff val="60000"/>
                      </a:schemeClr>
                    </a:gs>
                  </a:gsLst>
                  <a:lin ang="1620000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193" name="フリーフォーム: 図形 2192">
                <a:extLst>
                  <a:ext uri="{FF2B5EF4-FFF2-40B4-BE49-F238E27FC236}">
                    <a16:creationId xmlns:a16="http://schemas.microsoft.com/office/drawing/2014/main" id="{53A6B418-3D3B-461A-8502-657CA94CCC7B}"/>
                  </a:ext>
                </a:extLst>
              </p:cNvPr>
              <p:cNvSpPr/>
              <p:nvPr/>
            </p:nvSpPr>
            <p:spPr bwMode="auto">
              <a:xfrm rot="20742456">
                <a:off x="987323" y="4021285"/>
                <a:ext cx="526612" cy="280383"/>
              </a:xfrm>
              <a:custGeom>
                <a:avLst/>
                <a:gdLst>
                  <a:gd name="connsiteX0" fmla="*/ 419069 w 492587"/>
                  <a:gd name="connsiteY0" fmla="*/ 0 h 254720"/>
                  <a:gd name="connsiteX1" fmla="*/ 444491 w 492587"/>
                  <a:gd name="connsiteY1" fmla="*/ 10531 h 254720"/>
                  <a:gd name="connsiteX2" fmla="*/ 452952 w 492587"/>
                  <a:gd name="connsiteY2" fmla="*/ 30958 h 254720"/>
                  <a:gd name="connsiteX3" fmla="*/ 457826 w 492587"/>
                  <a:gd name="connsiteY3" fmla="*/ 30957 h 254720"/>
                  <a:gd name="connsiteX4" fmla="*/ 492587 w 492587"/>
                  <a:gd name="connsiteY4" fmla="*/ 65719 h 254720"/>
                  <a:gd name="connsiteX5" fmla="*/ 482406 w 492587"/>
                  <a:gd name="connsiteY5" fmla="*/ 90299 h 254720"/>
                  <a:gd name="connsiteX6" fmla="*/ 458055 w 492587"/>
                  <a:gd name="connsiteY6" fmla="*/ 100385 h 254720"/>
                  <a:gd name="connsiteX7" fmla="*/ 464012 w 492587"/>
                  <a:gd name="connsiteY7" fmla="*/ 114767 h 254720"/>
                  <a:gd name="connsiteX8" fmla="*/ 429251 w 492587"/>
                  <a:gd name="connsiteY8" fmla="*/ 149528 h 254720"/>
                  <a:gd name="connsiteX9" fmla="*/ 390529 w 492587"/>
                  <a:gd name="connsiteY9" fmla="*/ 149527 h 254720"/>
                  <a:gd name="connsiteX10" fmla="*/ 404685 w 492587"/>
                  <a:gd name="connsiteY10" fmla="*/ 158001 h 254720"/>
                  <a:gd name="connsiteX11" fmla="*/ 416132 w 492587"/>
                  <a:gd name="connsiteY11" fmla="*/ 203590 h 254720"/>
                  <a:gd name="connsiteX12" fmla="*/ 416131 w 492587"/>
                  <a:gd name="connsiteY12" fmla="*/ 203590 h 254720"/>
                  <a:gd name="connsiteX13" fmla="*/ 370542 w 492587"/>
                  <a:gd name="connsiteY13" fmla="*/ 215038 h 254720"/>
                  <a:gd name="connsiteX14" fmla="*/ 296983 w 492587"/>
                  <a:gd name="connsiteY14" fmla="*/ 171005 h 254720"/>
                  <a:gd name="connsiteX15" fmla="*/ 296863 w 492587"/>
                  <a:gd name="connsiteY15" fmla="*/ 171097 h 254720"/>
                  <a:gd name="connsiteX16" fmla="*/ 257296 w 492587"/>
                  <a:gd name="connsiteY16" fmla="*/ 181698 h 254720"/>
                  <a:gd name="connsiteX17" fmla="*/ 238239 w 492587"/>
                  <a:gd name="connsiteY17" fmla="*/ 191164 h 254720"/>
                  <a:gd name="connsiteX18" fmla="*/ 198580 w 492587"/>
                  <a:gd name="connsiteY18" fmla="*/ 201790 h 254720"/>
                  <a:gd name="connsiteX19" fmla="*/ 168774 w 492587"/>
                  <a:gd name="connsiteY19" fmla="*/ 203658 h 254720"/>
                  <a:gd name="connsiteX20" fmla="*/ 150648 w 492587"/>
                  <a:gd name="connsiteY20" fmla="*/ 197420 h 254720"/>
                  <a:gd name="connsiteX21" fmla="*/ 81657 w 492587"/>
                  <a:gd name="connsiteY21" fmla="*/ 254720 h 254720"/>
                  <a:gd name="connsiteX22" fmla="*/ 0 w 492587"/>
                  <a:gd name="connsiteY22" fmla="*/ 113286 h 254720"/>
                  <a:gd name="connsiteX23" fmla="*/ 108155 w 492587"/>
                  <a:gd name="connsiteY23" fmla="*/ 73302 h 254720"/>
                  <a:gd name="connsiteX24" fmla="*/ 108465 w 492587"/>
                  <a:gd name="connsiteY24" fmla="*/ 70944 h 254720"/>
                  <a:gd name="connsiteX25" fmla="*/ 154131 w 492587"/>
                  <a:gd name="connsiteY25" fmla="*/ 35903 h 254720"/>
                  <a:gd name="connsiteX26" fmla="*/ 190385 w 492587"/>
                  <a:gd name="connsiteY26" fmla="*/ 26189 h 254720"/>
                  <a:gd name="connsiteX27" fmla="*/ 192414 w 492587"/>
                  <a:gd name="connsiteY27" fmla="*/ 24631 h 254720"/>
                  <a:gd name="connsiteX28" fmla="*/ 278254 w 492587"/>
                  <a:gd name="connsiteY28" fmla="*/ 1631 h 254720"/>
                  <a:gd name="connsiteX0" fmla="*/ 419069 w 492587"/>
                  <a:gd name="connsiteY0" fmla="*/ 0 h 280383"/>
                  <a:gd name="connsiteX1" fmla="*/ 444491 w 492587"/>
                  <a:gd name="connsiteY1" fmla="*/ 10531 h 280383"/>
                  <a:gd name="connsiteX2" fmla="*/ 452952 w 492587"/>
                  <a:gd name="connsiteY2" fmla="*/ 30958 h 280383"/>
                  <a:gd name="connsiteX3" fmla="*/ 457826 w 492587"/>
                  <a:gd name="connsiteY3" fmla="*/ 30957 h 280383"/>
                  <a:gd name="connsiteX4" fmla="*/ 492587 w 492587"/>
                  <a:gd name="connsiteY4" fmla="*/ 65719 h 280383"/>
                  <a:gd name="connsiteX5" fmla="*/ 482406 w 492587"/>
                  <a:gd name="connsiteY5" fmla="*/ 90299 h 280383"/>
                  <a:gd name="connsiteX6" fmla="*/ 458055 w 492587"/>
                  <a:gd name="connsiteY6" fmla="*/ 100385 h 280383"/>
                  <a:gd name="connsiteX7" fmla="*/ 464012 w 492587"/>
                  <a:gd name="connsiteY7" fmla="*/ 114767 h 280383"/>
                  <a:gd name="connsiteX8" fmla="*/ 429251 w 492587"/>
                  <a:gd name="connsiteY8" fmla="*/ 149528 h 280383"/>
                  <a:gd name="connsiteX9" fmla="*/ 390529 w 492587"/>
                  <a:gd name="connsiteY9" fmla="*/ 149527 h 280383"/>
                  <a:gd name="connsiteX10" fmla="*/ 404685 w 492587"/>
                  <a:gd name="connsiteY10" fmla="*/ 158001 h 280383"/>
                  <a:gd name="connsiteX11" fmla="*/ 416132 w 492587"/>
                  <a:gd name="connsiteY11" fmla="*/ 203590 h 280383"/>
                  <a:gd name="connsiteX12" fmla="*/ 416131 w 492587"/>
                  <a:gd name="connsiteY12" fmla="*/ 203590 h 280383"/>
                  <a:gd name="connsiteX13" fmla="*/ 370542 w 492587"/>
                  <a:gd name="connsiteY13" fmla="*/ 215038 h 280383"/>
                  <a:gd name="connsiteX14" fmla="*/ 296983 w 492587"/>
                  <a:gd name="connsiteY14" fmla="*/ 171005 h 280383"/>
                  <a:gd name="connsiteX15" fmla="*/ 296863 w 492587"/>
                  <a:gd name="connsiteY15" fmla="*/ 171097 h 280383"/>
                  <a:gd name="connsiteX16" fmla="*/ 257296 w 492587"/>
                  <a:gd name="connsiteY16" fmla="*/ 181698 h 280383"/>
                  <a:gd name="connsiteX17" fmla="*/ 238239 w 492587"/>
                  <a:gd name="connsiteY17" fmla="*/ 191164 h 280383"/>
                  <a:gd name="connsiteX18" fmla="*/ 198580 w 492587"/>
                  <a:gd name="connsiteY18" fmla="*/ 201790 h 280383"/>
                  <a:gd name="connsiteX19" fmla="*/ 168774 w 492587"/>
                  <a:gd name="connsiteY19" fmla="*/ 203658 h 280383"/>
                  <a:gd name="connsiteX20" fmla="*/ 150648 w 492587"/>
                  <a:gd name="connsiteY20" fmla="*/ 197420 h 280383"/>
                  <a:gd name="connsiteX21" fmla="*/ 8772 w 492587"/>
                  <a:gd name="connsiteY21" fmla="*/ 280383 h 280383"/>
                  <a:gd name="connsiteX22" fmla="*/ 0 w 492587"/>
                  <a:gd name="connsiteY22" fmla="*/ 113286 h 280383"/>
                  <a:gd name="connsiteX23" fmla="*/ 108155 w 492587"/>
                  <a:gd name="connsiteY23" fmla="*/ 73302 h 280383"/>
                  <a:gd name="connsiteX24" fmla="*/ 108465 w 492587"/>
                  <a:gd name="connsiteY24" fmla="*/ 70944 h 280383"/>
                  <a:gd name="connsiteX25" fmla="*/ 154131 w 492587"/>
                  <a:gd name="connsiteY25" fmla="*/ 35903 h 280383"/>
                  <a:gd name="connsiteX26" fmla="*/ 190385 w 492587"/>
                  <a:gd name="connsiteY26" fmla="*/ 26189 h 280383"/>
                  <a:gd name="connsiteX27" fmla="*/ 192414 w 492587"/>
                  <a:gd name="connsiteY27" fmla="*/ 24631 h 280383"/>
                  <a:gd name="connsiteX28" fmla="*/ 278254 w 492587"/>
                  <a:gd name="connsiteY28" fmla="*/ 1631 h 280383"/>
                  <a:gd name="connsiteX29" fmla="*/ 419069 w 492587"/>
                  <a:gd name="connsiteY29" fmla="*/ 0 h 280383"/>
                  <a:gd name="connsiteX0" fmla="*/ 419069 w 492587"/>
                  <a:gd name="connsiteY0" fmla="*/ 0 h 280383"/>
                  <a:gd name="connsiteX1" fmla="*/ 444491 w 492587"/>
                  <a:gd name="connsiteY1" fmla="*/ 10531 h 280383"/>
                  <a:gd name="connsiteX2" fmla="*/ 452952 w 492587"/>
                  <a:gd name="connsiteY2" fmla="*/ 30958 h 280383"/>
                  <a:gd name="connsiteX3" fmla="*/ 457826 w 492587"/>
                  <a:gd name="connsiteY3" fmla="*/ 30957 h 280383"/>
                  <a:gd name="connsiteX4" fmla="*/ 492587 w 492587"/>
                  <a:gd name="connsiteY4" fmla="*/ 65719 h 280383"/>
                  <a:gd name="connsiteX5" fmla="*/ 482406 w 492587"/>
                  <a:gd name="connsiteY5" fmla="*/ 90299 h 280383"/>
                  <a:gd name="connsiteX6" fmla="*/ 458055 w 492587"/>
                  <a:gd name="connsiteY6" fmla="*/ 100385 h 280383"/>
                  <a:gd name="connsiteX7" fmla="*/ 464012 w 492587"/>
                  <a:gd name="connsiteY7" fmla="*/ 114767 h 280383"/>
                  <a:gd name="connsiteX8" fmla="*/ 429251 w 492587"/>
                  <a:gd name="connsiteY8" fmla="*/ 149528 h 280383"/>
                  <a:gd name="connsiteX9" fmla="*/ 390529 w 492587"/>
                  <a:gd name="connsiteY9" fmla="*/ 149527 h 280383"/>
                  <a:gd name="connsiteX10" fmla="*/ 404685 w 492587"/>
                  <a:gd name="connsiteY10" fmla="*/ 158001 h 280383"/>
                  <a:gd name="connsiteX11" fmla="*/ 416132 w 492587"/>
                  <a:gd name="connsiteY11" fmla="*/ 203590 h 280383"/>
                  <a:gd name="connsiteX12" fmla="*/ 416131 w 492587"/>
                  <a:gd name="connsiteY12" fmla="*/ 203590 h 280383"/>
                  <a:gd name="connsiteX13" fmla="*/ 370542 w 492587"/>
                  <a:gd name="connsiteY13" fmla="*/ 215038 h 280383"/>
                  <a:gd name="connsiteX14" fmla="*/ 296983 w 492587"/>
                  <a:gd name="connsiteY14" fmla="*/ 171005 h 280383"/>
                  <a:gd name="connsiteX15" fmla="*/ 296863 w 492587"/>
                  <a:gd name="connsiteY15" fmla="*/ 171097 h 280383"/>
                  <a:gd name="connsiteX16" fmla="*/ 257296 w 492587"/>
                  <a:gd name="connsiteY16" fmla="*/ 181698 h 280383"/>
                  <a:gd name="connsiteX17" fmla="*/ 238239 w 492587"/>
                  <a:gd name="connsiteY17" fmla="*/ 191164 h 280383"/>
                  <a:gd name="connsiteX18" fmla="*/ 198580 w 492587"/>
                  <a:gd name="connsiteY18" fmla="*/ 201790 h 280383"/>
                  <a:gd name="connsiteX19" fmla="*/ 168774 w 492587"/>
                  <a:gd name="connsiteY19" fmla="*/ 203658 h 280383"/>
                  <a:gd name="connsiteX20" fmla="*/ 150648 w 492587"/>
                  <a:gd name="connsiteY20" fmla="*/ 197420 h 280383"/>
                  <a:gd name="connsiteX21" fmla="*/ 8772 w 492587"/>
                  <a:gd name="connsiteY21" fmla="*/ 280383 h 280383"/>
                  <a:gd name="connsiteX22" fmla="*/ 0 w 492587"/>
                  <a:gd name="connsiteY22" fmla="*/ 113286 h 280383"/>
                  <a:gd name="connsiteX23" fmla="*/ 108155 w 492587"/>
                  <a:gd name="connsiteY23" fmla="*/ 73302 h 280383"/>
                  <a:gd name="connsiteX24" fmla="*/ 101542 w 492587"/>
                  <a:gd name="connsiteY24" fmla="*/ 69180 h 280383"/>
                  <a:gd name="connsiteX25" fmla="*/ 154131 w 492587"/>
                  <a:gd name="connsiteY25" fmla="*/ 35903 h 280383"/>
                  <a:gd name="connsiteX26" fmla="*/ 190385 w 492587"/>
                  <a:gd name="connsiteY26" fmla="*/ 26189 h 280383"/>
                  <a:gd name="connsiteX27" fmla="*/ 192414 w 492587"/>
                  <a:gd name="connsiteY27" fmla="*/ 24631 h 280383"/>
                  <a:gd name="connsiteX28" fmla="*/ 278254 w 492587"/>
                  <a:gd name="connsiteY28" fmla="*/ 1631 h 280383"/>
                  <a:gd name="connsiteX29" fmla="*/ 419069 w 492587"/>
                  <a:gd name="connsiteY29" fmla="*/ 0 h 280383"/>
                  <a:gd name="connsiteX0" fmla="*/ 453094 w 526612"/>
                  <a:gd name="connsiteY0" fmla="*/ 0 h 280383"/>
                  <a:gd name="connsiteX1" fmla="*/ 478516 w 526612"/>
                  <a:gd name="connsiteY1" fmla="*/ 10531 h 280383"/>
                  <a:gd name="connsiteX2" fmla="*/ 486977 w 526612"/>
                  <a:gd name="connsiteY2" fmla="*/ 30958 h 280383"/>
                  <a:gd name="connsiteX3" fmla="*/ 491851 w 526612"/>
                  <a:gd name="connsiteY3" fmla="*/ 30957 h 280383"/>
                  <a:gd name="connsiteX4" fmla="*/ 526612 w 526612"/>
                  <a:gd name="connsiteY4" fmla="*/ 65719 h 280383"/>
                  <a:gd name="connsiteX5" fmla="*/ 516431 w 526612"/>
                  <a:gd name="connsiteY5" fmla="*/ 90299 h 280383"/>
                  <a:gd name="connsiteX6" fmla="*/ 492080 w 526612"/>
                  <a:gd name="connsiteY6" fmla="*/ 100385 h 280383"/>
                  <a:gd name="connsiteX7" fmla="*/ 498037 w 526612"/>
                  <a:gd name="connsiteY7" fmla="*/ 114767 h 280383"/>
                  <a:gd name="connsiteX8" fmla="*/ 463276 w 526612"/>
                  <a:gd name="connsiteY8" fmla="*/ 149528 h 280383"/>
                  <a:gd name="connsiteX9" fmla="*/ 424554 w 526612"/>
                  <a:gd name="connsiteY9" fmla="*/ 149527 h 280383"/>
                  <a:gd name="connsiteX10" fmla="*/ 438710 w 526612"/>
                  <a:gd name="connsiteY10" fmla="*/ 158001 h 280383"/>
                  <a:gd name="connsiteX11" fmla="*/ 450157 w 526612"/>
                  <a:gd name="connsiteY11" fmla="*/ 203590 h 280383"/>
                  <a:gd name="connsiteX12" fmla="*/ 450156 w 526612"/>
                  <a:gd name="connsiteY12" fmla="*/ 203590 h 280383"/>
                  <a:gd name="connsiteX13" fmla="*/ 404567 w 526612"/>
                  <a:gd name="connsiteY13" fmla="*/ 215038 h 280383"/>
                  <a:gd name="connsiteX14" fmla="*/ 331008 w 526612"/>
                  <a:gd name="connsiteY14" fmla="*/ 171005 h 280383"/>
                  <a:gd name="connsiteX15" fmla="*/ 330888 w 526612"/>
                  <a:gd name="connsiteY15" fmla="*/ 171097 h 280383"/>
                  <a:gd name="connsiteX16" fmla="*/ 291321 w 526612"/>
                  <a:gd name="connsiteY16" fmla="*/ 181698 h 280383"/>
                  <a:gd name="connsiteX17" fmla="*/ 272264 w 526612"/>
                  <a:gd name="connsiteY17" fmla="*/ 191164 h 280383"/>
                  <a:gd name="connsiteX18" fmla="*/ 232605 w 526612"/>
                  <a:gd name="connsiteY18" fmla="*/ 201790 h 280383"/>
                  <a:gd name="connsiteX19" fmla="*/ 202799 w 526612"/>
                  <a:gd name="connsiteY19" fmla="*/ 203658 h 280383"/>
                  <a:gd name="connsiteX20" fmla="*/ 184673 w 526612"/>
                  <a:gd name="connsiteY20" fmla="*/ 197420 h 280383"/>
                  <a:gd name="connsiteX21" fmla="*/ 42797 w 526612"/>
                  <a:gd name="connsiteY21" fmla="*/ 280383 h 280383"/>
                  <a:gd name="connsiteX22" fmla="*/ 0 w 526612"/>
                  <a:gd name="connsiteY22" fmla="*/ 102161 h 280383"/>
                  <a:gd name="connsiteX23" fmla="*/ 142180 w 526612"/>
                  <a:gd name="connsiteY23" fmla="*/ 73302 h 280383"/>
                  <a:gd name="connsiteX24" fmla="*/ 135567 w 526612"/>
                  <a:gd name="connsiteY24" fmla="*/ 69180 h 280383"/>
                  <a:gd name="connsiteX25" fmla="*/ 188156 w 526612"/>
                  <a:gd name="connsiteY25" fmla="*/ 35903 h 280383"/>
                  <a:gd name="connsiteX26" fmla="*/ 224410 w 526612"/>
                  <a:gd name="connsiteY26" fmla="*/ 26189 h 280383"/>
                  <a:gd name="connsiteX27" fmla="*/ 226439 w 526612"/>
                  <a:gd name="connsiteY27" fmla="*/ 24631 h 280383"/>
                  <a:gd name="connsiteX28" fmla="*/ 312279 w 526612"/>
                  <a:gd name="connsiteY28" fmla="*/ 1631 h 280383"/>
                  <a:gd name="connsiteX29" fmla="*/ 453094 w 526612"/>
                  <a:gd name="connsiteY29" fmla="*/ 0 h 2803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526612" h="280383">
                    <a:moveTo>
                      <a:pt x="453094" y="0"/>
                    </a:moveTo>
                    <a:cubicBezTo>
                      <a:pt x="463022" y="1"/>
                      <a:pt x="472010" y="4025"/>
                      <a:pt x="478516" y="10531"/>
                    </a:cubicBezTo>
                    <a:lnTo>
                      <a:pt x="486977" y="30958"/>
                    </a:lnTo>
                    <a:lnTo>
                      <a:pt x="491851" y="30957"/>
                    </a:lnTo>
                    <a:cubicBezTo>
                      <a:pt x="511049" y="30957"/>
                      <a:pt x="526612" y="46521"/>
                      <a:pt x="526612" y="65719"/>
                    </a:cubicBezTo>
                    <a:cubicBezTo>
                      <a:pt x="526612" y="75318"/>
                      <a:pt x="522721" y="84008"/>
                      <a:pt x="516431" y="90299"/>
                    </a:cubicBezTo>
                    <a:lnTo>
                      <a:pt x="492080" y="100385"/>
                    </a:lnTo>
                    <a:lnTo>
                      <a:pt x="498037" y="114767"/>
                    </a:lnTo>
                    <a:cubicBezTo>
                      <a:pt x="498037" y="133965"/>
                      <a:pt x="482474" y="149528"/>
                      <a:pt x="463276" y="149528"/>
                    </a:cubicBezTo>
                    <a:lnTo>
                      <a:pt x="424554" y="149527"/>
                    </a:lnTo>
                    <a:lnTo>
                      <a:pt x="438710" y="158001"/>
                    </a:lnTo>
                    <a:cubicBezTo>
                      <a:pt x="454459" y="167429"/>
                      <a:pt x="459585" y="187840"/>
                      <a:pt x="450157" y="203590"/>
                    </a:cubicBezTo>
                    <a:lnTo>
                      <a:pt x="450156" y="203590"/>
                    </a:lnTo>
                    <a:cubicBezTo>
                      <a:pt x="440729" y="219340"/>
                      <a:pt x="420317" y="224466"/>
                      <a:pt x="404567" y="215038"/>
                    </a:cubicBezTo>
                    <a:lnTo>
                      <a:pt x="331008" y="171005"/>
                    </a:lnTo>
                    <a:lnTo>
                      <a:pt x="330888" y="171097"/>
                    </a:lnTo>
                    <a:lnTo>
                      <a:pt x="291321" y="181698"/>
                    </a:lnTo>
                    <a:lnTo>
                      <a:pt x="272264" y="191164"/>
                    </a:lnTo>
                    <a:lnTo>
                      <a:pt x="232605" y="201790"/>
                    </a:lnTo>
                    <a:cubicBezTo>
                      <a:pt x="222575" y="204478"/>
                      <a:pt x="212475" y="205005"/>
                      <a:pt x="202799" y="203658"/>
                    </a:cubicBezTo>
                    <a:lnTo>
                      <a:pt x="184673" y="197420"/>
                    </a:lnTo>
                    <a:lnTo>
                      <a:pt x="42797" y="280383"/>
                    </a:lnTo>
                    <a:lnTo>
                      <a:pt x="0" y="102161"/>
                    </a:lnTo>
                    <a:lnTo>
                      <a:pt x="142180" y="73302"/>
                    </a:lnTo>
                    <a:cubicBezTo>
                      <a:pt x="142283" y="72516"/>
                      <a:pt x="135464" y="69966"/>
                      <a:pt x="135567" y="69180"/>
                    </a:cubicBezTo>
                    <a:cubicBezTo>
                      <a:pt x="145191" y="52511"/>
                      <a:pt x="168096" y="41278"/>
                      <a:pt x="188156" y="35903"/>
                    </a:cubicBezTo>
                    <a:lnTo>
                      <a:pt x="224410" y="26189"/>
                    </a:lnTo>
                    <a:lnTo>
                      <a:pt x="226439" y="24631"/>
                    </a:lnTo>
                    <a:lnTo>
                      <a:pt x="312279" y="1631"/>
                    </a:lnTo>
                    <a:lnTo>
                      <a:pt x="453094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194" name="グループ化 2193">
                <a:extLst>
                  <a:ext uri="{FF2B5EF4-FFF2-40B4-BE49-F238E27FC236}">
                    <a16:creationId xmlns:a16="http://schemas.microsoft.com/office/drawing/2014/main" id="{7694AFF3-2B4F-4EE1-98F2-C273C7908089}"/>
                  </a:ext>
                </a:extLst>
              </p:cNvPr>
              <p:cNvGrpSpPr/>
              <p:nvPr/>
            </p:nvGrpSpPr>
            <p:grpSpPr>
              <a:xfrm>
                <a:off x="580123" y="4113266"/>
                <a:ext cx="548944" cy="479524"/>
                <a:chOff x="2156078" y="1555749"/>
                <a:chExt cx="548944" cy="479524"/>
              </a:xfrm>
            </p:grpSpPr>
            <p:sp>
              <p:nvSpPr>
                <p:cNvPr id="2195" name="フリーフォーム: 図形 2194">
                  <a:extLst>
                    <a:ext uri="{FF2B5EF4-FFF2-40B4-BE49-F238E27FC236}">
                      <a16:creationId xmlns:a16="http://schemas.microsoft.com/office/drawing/2014/main" id="{F5EF5185-C148-49D6-999D-B5A041153776}"/>
                    </a:ext>
                  </a:extLst>
                </p:cNvPr>
                <p:cNvSpPr/>
                <p:nvPr/>
              </p:nvSpPr>
              <p:spPr bwMode="auto">
                <a:xfrm>
                  <a:off x="2156078" y="1555749"/>
                  <a:ext cx="548944" cy="479524"/>
                </a:xfrm>
                <a:custGeom>
                  <a:avLst/>
                  <a:gdLst>
                    <a:gd name="connsiteX0" fmla="*/ 477955 w 541633"/>
                    <a:gd name="connsiteY0" fmla="*/ 4 h 471518"/>
                    <a:gd name="connsiteX1" fmla="*/ 529430 w 541633"/>
                    <a:gd name="connsiteY1" fmla="*/ 193560 h 471518"/>
                    <a:gd name="connsiteX2" fmla="*/ 450567 w 541633"/>
                    <a:gd name="connsiteY2" fmla="*/ 380730 h 471518"/>
                    <a:gd name="connsiteX3" fmla="*/ 282275 w 541633"/>
                    <a:gd name="connsiteY3" fmla="*/ 443631 h 471518"/>
                    <a:gd name="connsiteX4" fmla="*/ 243105 w 541633"/>
                    <a:gd name="connsiteY4" fmla="*/ 453982 h 471518"/>
                    <a:gd name="connsiteX5" fmla="*/ 192137 w 541633"/>
                    <a:gd name="connsiteY5" fmla="*/ 360040 h 471518"/>
                    <a:gd name="connsiteX6" fmla="*/ 131655 w 541633"/>
                    <a:gd name="connsiteY6" fmla="*/ 471518 h 471518"/>
                    <a:gd name="connsiteX7" fmla="*/ 79697 w 541633"/>
                    <a:gd name="connsiteY7" fmla="*/ 467785 h 471518"/>
                    <a:gd name="connsiteX8" fmla="*/ 3404 w 541633"/>
                    <a:gd name="connsiteY8" fmla="*/ 396982 h 471518"/>
                    <a:gd name="connsiteX9" fmla="*/ 450567 w 541633"/>
                    <a:gd name="connsiteY9" fmla="*/ 6391 h 471518"/>
                    <a:gd name="connsiteX10" fmla="*/ 477955 w 541633"/>
                    <a:gd name="connsiteY10" fmla="*/ 4 h 471518"/>
                    <a:gd name="connsiteX0" fmla="*/ 192137 w 541633"/>
                    <a:gd name="connsiteY0" fmla="*/ 360040 h 471518"/>
                    <a:gd name="connsiteX1" fmla="*/ 131655 w 541633"/>
                    <a:gd name="connsiteY1" fmla="*/ 471518 h 471518"/>
                    <a:gd name="connsiteX2" fmla="*/ 79697 w 541633"/>
                    <a:gd name="connsiteY2" fmla="*/ 467785 h 471518"/>
                    <a:gd name="connsiteX3" fmla="*/ 3404 w 541633"/>
                    <a:gd name="connsiteY3" fmla="*/ 396982 h 471518"/>
                    <a:gd name="connsiteX4" fmla="*/ 450567 w 541633"/>
                    <a:gd name="connsiteY4" fmla="*/ 6391 h 471518"/>
                    <a:gd name="connsiteX5" fmla="*/ 477955 w 541633"/>
                    <a:gd name="connsiteY5" fmla="*/ 4 h 471518"/>
                    <a:gd name="connsiteX6" fmla="*/ 529430 w 541633"/>
                    <a:gd name="connsiteY6" fmla="*/ 193560 h 471518"/>
                    <a:gd name="connsiteX7" fmla="*/ 450567 w 541633"/>
                    <a:gd name="connsiteY7" fmla="*/ 380730 h 471518"/>
                    <a:gd name="connsiteX8" fmla="*/ 282275 w 541633"/>
                    <a:gd name="connsiteY8" fmla="*/ 443631 h 471518"/>
                    <a:gd name="connsiteX9" fmla="*/ 243105 w 541633"/>
                    <a:gd name="connsiteY9" fmla="*/ 453982 h 471518"/>
                    <a:gd name="connsiteX10" fmla="*/ 283577 w 541633"/>
                    <a:gd name="connsiteY10" fmla="*/ 451480 h 471518"/>
                    <a:gd name="connsiteX0" fmla="*/ 131655 w 541633"/>
                    <a:gd name="connsiteY0" fmla="*/ 471518 h 471518"/>
                    <a:gd name="connsiteX1" fmla="*/ 79697 w 541633"/>
                    <a:gd name="connsiteY1" fmla="*/ 467785 h 471518"/>
                    <a:gd name="connsiteX2" fmla="*/ 3404 w 541633"/>
                    <a:gd name="connsiteY2" fmla="*/ 396982 h 471518"/>
                    <a:gd name="connsiteX3" fmla="*/ 450567 w 541633"/>
                    <a:gd name="connsiteY3" fmla="*/ 6391 h 471518"/>
                    <a:gd name="connsiteX4" fmla="*/ 477955 w 541633"/>
                    <a:gd name="connsiteY4" fmla="*/ 4 h 471518"/>
                    <a:gd name="connsiteX5" fmla="*/ 529430 w 541633"/>
                    <a:gd name="connsiteY5" fmla="*/ 193560 h 471518"/>
                    <a:gd name="connsiteX6" fmla="*/ 450567 w 541633"/>
                    <a:gd name="connsiteY6" fmla="*/ 380730 h 471518"/>
                    <a:gd name="connsiteX7" fmla="*/ 282275 w 541633"/>
                    <a:gd name="connsiteY7" fmla="*/ 443631 h 471518"/>
                    <a:gd name="connsiteX8" fmla="*/ 243105 w 541633"/>
                    <a:gd name="connsiteY8" fmla="*/ 453982 h 471518"/>
                    <a:gd name="connsiteX9" fmla="*/ 283577 w 541633"/>
                    <a:gd name="connsiteY9" fmla="*/ 451480 h 471518"/>
                    <a:gd name="connsiteX0" fmla="*/ 131655 w 541633"/>
                    <a:gd name="connsiteY0" fmla="*/ 471518 h 471518"/>
                    <a:gd name="connsiteX1" fmla="*/ 79697 w 541633"/>
                    <a:gd name="connsiteY1" fmla="*/ 467785 h 471518"/>
                    <a:gd name="connsiteX2" fmla="*/ 3404 w 541633"/>
                    <a:gd name="connsiteY2" fmla="*/ 396982 h 471518"/>
                    <a:gd name="connsiteX3" fmla="*/ 450567 w 541633"/>
                    <a:gd name="connsiteY3" fmla="*/ 6391 h 471518"/>
                    <a:gd name="connsiteX4" fmla="*/ 477955 w 541633"/>
                    <a:gd name="connsiteY4" fmla="*/ 4 h 471518"/>
                    <a:gd name="connsiteX5" fmla="*/ 529430 w 541633"/>
                    <a:gd name="connsiteY5" fmla="*/ 193560 h 471518"/>
                    <a:gd name="connsiteX6" fmla="*/ 450567 w 541633"/>
                    <a:gd name="connsiteY6" fmla="*/ 380730 h 471518"/>
                    <a:gd name="connsiteX7" fmla="*/ 282275 w 541633"/>
                    <a:gd name="connsiteY7" fmla="*/ 443631 h 471518"/>
                    <a:gd name="connsiteX8" fmla="*/ 283577 w 541633"/>
                    <a:gd name="connsiteY8" fmla="*/ 451480 h 471518"/>
                    <a:gd name="connsiteX0" fmla="*/ 131655 w 541633"/>
                    <a:gd name="connsiteY0" fmla="*/ 471518 h 471518"/>
                    <a:gd name="connsiteX1" fmla="*/ 79697 w 541633"/>
                    <a:gd name="connsiteY1" fmla="*/ 467785 h 471518"/>
                    <a:gd name="connsiteX2" fmla="*/ 3404 w 541633"/>
                    <a:gd name="connsiteY2" fmla="*/ 396982 h 471518"/>
                    <a:gd name="connsiteX3" fmla="*/ 450567 w 541633"/>
                    <a:gd name="connsiteY3" fmla="*/ 6391 h 471518"/>
                    <a:gd name="connsiteX4" fmla="*/ 477955 w 541633"/>
                    <a:gd name="connsiteY4" fmla="*/ 4 h 471518"/>
                    <a:gd name="connsiteX5" fmla="*/ 529430 w 541633"/>
                    <a:gd name="connsiteY5" fmla="*/ 193560 h 471518"/>
                    <a:gd name="connsiteX6" fmla="*/ 450567 w 541633"/>
                    <a:gd name="connsiteY6" fmla="*/ 380730 h 471518"/>
                    <a:gd name="connsiteX7" fmla="*/ 282275 w 541633"/>
                    <a:gd name="connsiteY7" fmla="*/ 443631 h 471518"/>
                    <a:gd name="connsiteX0" fmla="*/ 79697 w 541633"/>
                    <a:gd name="connsiteY0" fmla="*/ 467785 h 467785"/>
                    <a:gd name="connsiteX1" fmla="*/ 3404 w 541633"/>
                    <a:gd name="connsiteY1" fmla="*/ 396982 h 467785"/>
                    <a:gd name="connsiteX2" fmla="*/ 450567 w 541633"/>
                    <a:gd name="connsiteY2" fmla="*/ 6391 h 467785"/>
                    <a:gd name="connsiteX3" fmla="*/ 477955 w 541633"/>
                    <a:gd name="connsiteY3" fmla="*/ 4 h 467785"/>
                    <a:gd name="connsiteX4" fmla="*/ 529430 w 541633"/>
                    <a:gd name="connsiteY4" fmla="*/ 193560 h 467785"/>
                    <a:gd name="connsiteX5" fmla="*/ 450567 w 541633"/>
                    <a:gd name="connsiteY5" fmla="*/ 380730 h 467785"/>
                    <a:gd name="connsiteX6" fmla="*/ 282275 w 541633"/>
                    <a:gd name="connsiteY6" fmla="*/ 443631 h 467785"/>
                    <a:gd name="connsiteX0" fmla="*/ 79697 w 548944"/>
                    <a:gd name="connsiteY0" fmla="*/ 467785 h 467785"/>
                    <a:gd name="connsiteX1" fmla="*/ 3404 w 548944"/>
                    <a:gd name="connsiteY1" fmla="*/ 396982 h 467785"/>
                    <a:gd name="connsiteX2" fmla="*/ 450567 w 548944"/>
                    <a:gd name="connsiteY2" fmla="*/ 6391 h 467785"/>
                    <a:gd name="connsiteX3" fmla="*/ 477955 w 548944"/>
                    <a:gd name="connsiteY3" fmla="*/ 4 h 467785"/>
                    <a:gd name="connsiteX4" fmla="*/ 529430 w 548944"/>
                    <a:gd name="connsiteY4" fmla="*/ 193560 h 467785"/>
                    <a:gd name="connsiteX5" fmla="*/ 450567 w 548944"/>
                    <a:gd name="connsiteY5" fmla="*/ 380730 h 467785"/>
                    <a:gd name="connsiteX6" fmla="*/ 282275 w 548944"/>
                    <a:gd name="connsiteY6" fmla="*/ 443631 h 467785"/>
                    <a:gd name="connsiteX0" fmla="*/ 81654 w 548944"/>
                    <a:gd name="connsiteY0" fmla="*/ 477568 h 477568"/>
                    <a:gd name="connsiteX1" fmla="*/ 3404 w 548944"/>
                    <a:gd name="connsiteY1" fmla="*/ 396982 h 477568"/>
                    <a:gd name="connsiteX2" fmla="*/ 450567 w 548944"/>
                    <a:gd name="connsiteY2" fmla="*/ 6391 h 477568"/>
                    <a:gd name="connsiteX3" fmla="*/ 477955 w 548944"/>
                    <a:gd name="connsiteY3" fmla="*/ 4 h 477568"/>
                    <a:gd name="connsiteX4" fmla="*/ 529430 w 548944"/>
                    <a:gd name="connsiteY4" fmla="*/ 193560 h 477568"/>
                    <a:gd name="connsiteX5" fmla="*/ 450567 w 548944"/>
                    <a:gd name="connsiteY5" fmla="*/ 380730 h 477568"/>
                    <a:gd name="connsiteX6" fmla="*/ 282275 w 548944"/>
                    <a:gd name="connsiteY6" fmla="*/ 443631 h 477568"/>
                    <a:gd name="connsiteX0" fmla="*/ 81654 w 548944"/>
                    <a:gd name="connsiteY0" fmla="*/ 477568 h 477568"/>
                    <a:gd name="connsiteX1" fmla="*/ 3404 w 548944"/>
                    <a:gd name="connsiteY1" fmla="*/ 396982 h 477568"/>
                    <a:gd name="connsiteX2" fmla="*/ 450567 w 548944"/>
                    <a:gd name="connsiteY2" fmla="*/ 6391 h 477568"/>
                    <a:gd name="connsiteX3" fmla="*/ 477955 w 548944"/>
                    <a:gd name="connsiteY3" fmla="*/ 4 h 477568"/>
                    <a:gd name="connsiteX4" fmla="*/ 529430 w 548944"/>
                    <a:gd name="connsiteY4" fmla="*/ 193560 h 477568"/>
                    <a:gd name="connsiteX5" fmla="*/ 450567 w 548944"/>
                    <a:gd name="connsiteY5" fmla="*/ 380730 h 477568"/>
                    <a:gd name="connsiteX6" fmla="*/ 282275 w 548944"/>
                    <a:gd name="connsiteY6" fmla="*/ 443631 h 477568"/>
                    <a:gd name="connsiteX0" fmla="*/ 64044 w 548944"/>
                    <a:gd name="connsiteY0" fmla="*/ 469741 h 469741"/>
                    <a:gd name="connsiteX1" fmla="*/ 3404 w 548944"/>
                    <a:gd name="connsiteY1" fmla="*/ 396982 h 469741"/>
                    <a:gd name="connsiteX2" fmla="*/ 450567 w 548944"/>
                    <a:gd name="connsiteY2" fmla="*/ 6391 h 469741"/>
                    <a:gd name="connsiteX3" fmla="*/ 477955 w 548944"/>
                    <a:gd name="connsiteY3" fmla="*/ 4 h 469741"/>
                    <a:gd name="connsiteX4" fmla="*/ 529430 w 548944"/>
                    <a:gd name="connsiteY4" fmla="*/ 193560 h 469741"/>
                    <a:gd name="connsiteX5" fmla="*/ 450567 w 548944"/>
                    <a:gd name="connsiteY5" fmla="*/ 380730 h 469741"/>
                    <a:gd name="connsiteX6" fmla="*/ 282275 w 548944"/>
                    <a:gd name="connsiteY6" fmla="*/ 443631 h 469741"/>
                    <a:gd name="connsiteX0" fmla="*/ 64044 w 548944"/>
                    <a:gd name="connsiteY0" fmla="*/ 469741 h 469741"/>
                    <a:gd name="connsiteX1" fmla="*/ 3404 w 548944"/>
                    <a:gd name="connsiteY1" fmla="*/ 396982 h 469741"/>
                    <a:gd name="connsiteX2" fmla="*/ 450567 w 548944"/>
                    <a:gd name="connsiteY2" fmla="*/ 6391 h 469741"/>
                    <a:gd name="connsiteX3" fmla="*/ 477955 w 548944"/>
                    <a:gd name="connsiteY3" fmla="*/ 4 h 469741"/>
                    <a:gd name="connsiteX4" fmla="*/ 529430 w 548944"/>
                    <a:gd name="connsiteY4" fmla="*/ 193560 h 469741"/>
                    <a:gd name="connsiteX5" fmla="*/ 450567 w 548944"/>
                    <a:gd name="connsiteY5" fmla="*/ 380730 h 469741"/>
                    <a:gd name="connsiteX6" fmla="*/ 282275 w 548944"/>
                    <a:gd name="connsiteY6" fmla="*/ 443631 h 469741"/>
                    <a:gd name="connsiteX0" fmla="*/ 85568 w 548944"/>
                    <a:gd name="connsiteY0" fmla="*/ 479524 h 479524"/>
                    <a:gd name="connsiteX1" fmla="*/ 3404 w 548944"/>
                    <a:gd name="connsiteY1" fmla="*/ 396982 h 479524"/>
                    <a:gd name="connsiteX2" fmla="*/ 450567 w 548944"/>
                    <a:gd name="connsiteY2" fmla="*/ 6391 h 479524"/>
                    <a:gd name="connsiteX3" fmla="*/ 477955 w 548944"/>
                    <a:gd name="connsiteY3" fmla="*/ 4 h 479524"/>
                    <a:gd name="connsiteX4" fmla="*/ 529430 w 548944"/>
                    <a:gd name="connsiteY4" fmla="*/ 193560 h 479524"/>
                    <a:gd name="connsiteX5" fmla="*/ 450567 w 548944"/>
                    <a:gd name="connsiteY5" fmla="*/ 380730 h 479524"/>
                    <a:gd name="connsiteX6" fmla="*/ 282275 w 548944"/>
                    <a:gd name="connsiteY6" fmla="*/ 443631 h 479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48944" h="479524">
                      <a:moveTo>
                        <a:pt x="85568" y="479524"/>
                      </a:moveTo>
                      <a:cubicBezTo>
                        <a:pt x="46455" y="457084"/>
                        <a:pt x="14517" y="437619"/>
                        <a:pt x="3404" y="396982"/>
                      </a:cubicBezTo>
                      <a:cubicBezTo>
                        <a:pt x="-41046" y="234433"/>
                        <a:pt x="362896" y="40294"/>
                        <a:pt x="450567" y="6391"/>
                      </a:cubicBezTo>
                      <a:cubicBezTo>
                        <a:pt x="461526" y="2153"/>
                        <a:pt x="470531" y="110"/>
                        <a:pt x="477955" y="4"/>
                      </a:cubicBezTo>
                      <a:cubicBezTo>
                        <a:pt x="529923" y="-738"/>
                        <a:pt x="504427" y="93402"/>
                        <a:pt x="529430" y="193560"/>
                      </a:cubicBezTo>
                      <a:cubicBezTo>
                        <a:pt x="558005" y="308027"/>
                        <a:pt x="571575" y="303964"/>
                        <a:pt x="450567" y="380730"/>
                      </a:cubicBezTo>
                      <a:cubicBezTo>
                        <a:pt x="420802" y="399613"/>
                        <a:pt x="352840" y="421766"/>
                        <a:pt x="282275" y="443631"/>
                      </a:cubicBezTo>
                    </a:path>
                  </a:pathLst>
                </a:custGeom>
                <a:solidFill>
                  <a:srgbClr val="666633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96" name="楕円 2195">
                  <a:extLst>
                    <a:ext uri="{FF2B5EF4-FFF2-40B4-BE49-F238E27FC236}">
                      <a16:creationId xmlns:a16="http://schemas.microsoft.com/office/drawing/2014/main" id="{8C8920B0-14F3-42D4-AD1A-335B12BAA725}"/>
                    </a:ext>
                  </a:extLst>
                </p:cNvPr>
                <p:cNvSpPr/>
                <p:nvPr/>
              </p:nvSpPr>
              <p:spPr bwMode="auto">
                <a:xfrm rot="20323896">
                  <a:off x="2423411" y="1909894"/>
                  <a:ext cx="268571" cy="80945"/>
                </a:xfrm>
                <a:prstGeom prst="ellipse">
                  <a:avLst/>
                </a:prstGeom>
                <a:solidFill>
                  <a:srgbClr val="000000">
                    <a:alpha val="3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2219" name="グループ化 2218">
            <a:extLst>
              <a:ext uri="{FF2B5EF4-FFF2-40B4-BE49-F238E27FC236}">
                <a16:creationId xmlns:a16="http://schemas.microsoft.com/office/drawing/2014/main" id="{CDEA6F03-E2D7-4AD0-812D-47D982FA86A8}"/>
              </a:ext>
            </a:extLst>
          </p:cNvPr>
          <p:cNvGrpSpPr>
            <a:grpSpLocks noChangeAspect="1"/>
          </p:cNvGrpSpPr>
          <p:nvPr/>
        </p:nvGrpSpPr>
        <p:grpSpPr>
          <a:xfrm>
            <a:off x="4292781" y="2397193"/>
            <a:ext cx="1322243" cy="1945265"/>
            <a:chOff x="3708581" y="330788"/>
            <a:chExt cx="2203738" cy="3242109"/>
          </a:xfrm>
        </p:grpSpPr>
        <p:sp>
          <p:nvSpPr>
            <p:cNvPr id="2220" name="楕円 31">
              <a:extLst>
                <a:ext uri="{FF2B5EF4-FFF2-40B4-BE49-F238E27FC236}">
                  <a16:creationId xmlns:a16="http://schemas.microsoft.com/office/drawing/2014/main" id="{CFB5E3A8-B919-40B5-8EAF-600AA4574B14}"/>
                </a:ext>
              </a:extLst>
            </p:cNvPr>
            <p:cNvSpPr/>
            <p:nvPr/>
          </p:nvSpPr>
          <p:spPr bwMode="auto">
            <a:xfrm rot="20833320">
              <a:off x="4035055" y="1726332"/>
              <a:ext cx="778159" cy="480708"/>
            </a:xfrm>
            <a:custGeom>
              <a:avLst/>
              <a:gdLst>
                <a:gd name="connsiteX0" fmla="*/ 0 w 119625"/>
                <a:gd name="connsiteY0" fmla="*/ 160674 h 321348"/>
                <a:gd name="connsiteX1" fmla="*/ 59813 w 119625"/>
                <a:gd name="connsiteY1" fmla="*/ 0 h 321348"/>
                <a:gd name="connsiteX2" fmla="*/ 119626 w 119625"/>
                <a:gd name="connsiteY2" fmla="*/ 160674 h 321348"/>
                <a:gd name="connsiteX3" fmla="*/ 59813 w 119625"/>
                <a:gd name="connsiteY3" fmla="*/ 321348 h 321348"/>
                <a:gd name="connsiteX4" fmla="*/ 0 w 119625"/>
                <a:gd name="connsiteY4" fmla="*/ 160674 h 321348"/>
                <a:gd name="connsiteX0" fmla="*/ 0 w 510332"/>
                <a:gd name="connsiteY0" fmla="*/ 340400 h 382789"/>
                <a:gd name="connsiteX1" fmla="*/ 447163 w 510332"/>
                <a:gd name="connsiteY1" fmla="*/ 5101 h 382789"/>
                <a:gd name="connsiteX2" fmla="*/ 506976 w 510332"/>
                <a:gd name="connsiteY2" fmla="*/ 165775 h 382789"/>
                <a:gd name="connsiteX3" fmla="*/ 447163 w 510332"/>
                <a:gd name="connsiteY3" fmla="*/ 326449 h 382789"/>
                <a:gd name="connsiteX4" fmla="*/ 0 w 510332"/>
                <a:gd name="connsiteY4" fmla="*/ 340400 h 382789"/>
                <a:gd name="connsiteX0" fmla="*/ 3380 w 513712"/>
                <a:gd name="connsiteY0" fmla="*/ 340400 h 405331"/>
                <a:gd name="connsiteX1" fmla="*/ 450543 w 513712"/>
                <a:gd name="connsiteY1" fmla="*/ 5101 h 405331"/>
                <a:gd name="connsiteX2" fmla="*/ 510356 w 513712"/>
                <a:gd name="connsiteY2" fmla="*/ 165775 h 405331"/>
                <a:gd name="connsiteX3" fmla="*/ 450543 w 513712"/>
                <a:gd name="connsiteY3" fmla="*/ 326449 h 405331"/>
                <a:gd name="connsiteX4" fmla="*/ 3380 w 513712"/>
                <a:gd name="connsiteY4" fmla="*/ 340400 h 405331"/>
                <a:gd name="connsiteX0" fmla="*/ 3404 w 529676"/>
                <a:gd name="connsiteY0" fmla="*/ 340400 h 405331"/>
                <a:gd name="connsiteX1" fmla="*/ 450567 w 529676"/>
                <a:gd name="connsiteY1" fmla="*/ 5101 h 405331"/>
                <a:gd name="connsiteX2" fmla="*/ 529430 w 529676"/>
                <a:gd name="connsiteY2" fmla="*/ 165775 h 405331"/>
                <a:gd name="connsiteX3" fmla="*/ 450567 w 529676"/>
                <a:gd name="connsiteY3" fmla="*/ 326449 h 405331"/>
                <a:gd name="connsiteX4" fmla="*/ 3404 w 529676"/>
                <a:gd name="connsiteY4" fmla="*/ 340400 h 405331"/>
                <a:gd name="connsiteX0" fmla="*/ 3404 w 541633"/>
                <a:gd name="connsiteY0" fmla="*/ 340785 h 405716"/>
                <a:gd name="connsiteX1" fmla="*/ 450567 w 541633"/>
                <a:gd name="connsiteY1" fmla="*/ 5486 h 405716"/>
                <a:gd name="connsiteX2" fmla="*/ 529430 w 541633"/>
                <a:gd name="connsiteY2" fmla="*/ 166160 h 405716"/>
                <a:gd name="connsiteX3" fmla="*/ 450567 w 541633"/>
                <a:gd name="connsiteY3" fmla="*/ 326834 h 405716"/>
                <a:gd name="connsiteX4" fmla="*/ 3404 w 541633"/>
                <a:gd name="connsiteY4" fmla="*/ 340785 h 405716"/>
                <a:gd name="connsiteX0" fmla="*/ 3515 w 619105"/>
                <a:gd name="connsiteY0" fmla="*/ 337058 h 399712"/>
                <a:gd name="connsiteX1" fmla="*/ 450678 w 619105"/>
                <a:gd name="connsiteY1" fmla="*/ 1759 h 399712"/>
                <a:gd name="connsiteX2" fmla="*/ 613733 w 619105"/>
                <a:gd name="connsiteY2" fmla="*/ 222202 h 399712"/>
                <a:gd name="connsiteX3" fmla="*/ 450678 w 619105"/>
                <a:gd name="connsiteY3" fmla="*/ 323107 h 399712"/>
                <a:gd name="connsiteX4" fmla="*/ 3515 w 619105"/>
                <a:gd name="connsiteY4" fmla="*/ 337058 h 399712"/>
                <a:gd name="connsiteX0" fmla="*/ 123 w 611692"/>
                <a:gd name="connsiteY0" fmla="*/ 244665 h 262226"/>
                <a:gd name="connsiteX1" fmla="*/ 493254 w 611692"/>
                <a:gd name="connsiteY1" fmla="*/ 2243 h 262226"/>
                <a:gd name="connsiteX2" fmla="*/ 610341 w 611692"/>
                <a:gd name="connsiteY2" fmla="*/ 129809 h 262226"/>
                <a:gd name="connsiteX3" fmla="*/ 447286 w 611692"/>
                <a:gd name="connsiteY3" fmla="*/ 230714 h 262226"/>
                <a:gd name="connsiteX4" fmla="*/ 123 w 611692"/>
                <a:gd name="connsiteY4" fmla="*/ 244665 h 262226"/>
                <a:gd name="connsiteX0" fmla="*/ 2258 w 621009"/>
                <a:gd name="connsiteY0" fmla="*/ 244954 h 323789"/>
                <a:gd name="connsiteX1" fmla="*/ 495389 w 621009"/>
                <a:gd name="connsiteY1" fmla="*/ 2532 h 323789"/>
                <a:gd name="connsiteX2" fmla="*/ 612476 w 621009"/>
                <a:gd name="connsiteY2" fmla="*/ 130098 h 323789"/>
                <a:gd name="connsiteX3" fmla="*/ 324349 w 621009"/>
                <a:gd name="connsiteY3" fmla="*/ 318957 h 323789"/>
                <a:gd name="connsiteX4" fmla="*/ 2258 w 621009"/>
                <a:gd name="connsiteY4" fmla="*/ 244954 h 323789"/>
                <a:gd name="connsiteX0" fmla="*/ 450 w 619201"/>
                <a:gd name="connsiteY0" fmla="*/ 244954 h 324512"/>
                <a:gd name="connsiteX1" fmla="*/ 493581 w 619201"/>
                <a:gd name="connsiteY1" fmla="*/ 2532 h 324512"/>
                <a:gd name="connsiteX2" fmla="*/ 610668 w 619201"/>
                <a:gd name="connsiteY2" fmla="*/ 130098 h 324512"/>
                <a:gd name="connsiteX3" fmla="*/ 322541 w 619201"/>
                <a:gd name="connsiteY3" fmla="*/ 318957 h 324512"/>
                <a:gd name="connsiteX4" fmla="*/ 450 w 619201"/>
                <a:gd name="connsiteY4" fmla="*/ 244954 h 324512"/>
                <a:gd name="connsiteX0" fmla="*/ 450 w 619201"/>
                <a:gd name="connsiteY0" fmla="*/ 244954 h 335259"/>
                <a:gd name="connsiteX1" fmla="*/ 493581 w 619201"/>
                <a:gd name="connsiteY1" fmla="*/ 2532 h 335259"/>
                <a:gd name="connsiteX2" fmla="*/ 610668 w 619201"/>
                <a:gd name="connsiteY2" fmla="*/ 130098 h 335259"/>
                <a:gd name="connsiteX3" fmla="*/ 322541 w 619201"/>
                <a:gd name="connsiteY3" fmla="*/ 318957 h 335259"/>
                <a:gd name="connsiteX4" fmla="*/ 450 w 619201"/>
                <a:gd name="connsiteY4" fmla="*/ 244954 h 335259"/>
                <a:gd name="connsiteX0" fmla="*/ 5672 w 628845"/>
                <a:gd name="connsiteY0" fmla="*/ 244847 h 308124"/>
                <a:gd name="connsiteX1" fmla="*/ 498803 w 628845"/>
                <a:gd name="connsiteY1" fmla="*/ 2425 h 308124"/>
                <a:gd name="connsiteX2" fmla="*/ 615890 w 628845"/>
                <a:gd name="connsiteY2" fmla="*/ 129991 h 308124"/>
                <a:gd name="connsiteX3" fmla="*/ 260559 w 628845"/>
                <a:gd name="connsiteY3" fmla="*/ 288427 h 308124"/>
                <a:gd name="connsiteX4" fmla="*/ 5672 w 628845"/>
                <a:gd name="connsiteY4" fmla="*/ 244847 h 308124"/>
                <a:gd name="connsiteX0" fmla="*/ 5012 w 644291"/>
                <a:gd name="connsiteY0" fmla="*/ 216353 h 290651"/>
                <a:gd name="connsiteX1" fmla="*/ 513940 w 644291"/>
                <a:gd name="connsiteY1" fmla="*/ 1507 h 290651"/>
                <a:gd name="connsiteX2" fmla="*/ 631027 w 644291"/>
                <a:gd name="connsiteY2" fmla="*/ 129073 h 290651"/>
                <a:gd name="connsiteX3" fmla="*/ 275696 w 644291"/>
                <a:gd name="connsiteY3" fmla="*/ 287509 h 290651"/>
                <a:gd name="connsiteX4" fmla="*/ 5012 w 644291"/>
                <a:gd name="connsiteY4" fmla="*/ 216353 h 290651"/>
                <a:gd name="connsiteX0" fmla="*/ 139 w 639418"/>
                <a:gd name="connsiteY0" fmla="*/ 216353 h 302083"/>
                <a:gd name="connsiteX1" fmla="*/ 509067 w 639418"/>
                <a:gd name="connsiteY1" fmla="*/ 1507 h 302083"/>
                <a:gd name="connsiteX2" fmla="*/ 626154 w 639418"/>
                <a:gd name="connsiteY2" fmla="*/ 129073 h 302083"/>
                <a:gd name="connsiteX3" fmla="*/ 270823 w 639418"/>
                <a:gd name="connsiteY3" fmla="*/ 287509 h 302083"/>
                <a:gd name="connsiteX4" fmla="*/ 139 w 639418"/>
                <a:gd name="connsiteY4" fmla="*/ 216353 h 302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9418" h="302083">
                  <a:moveTo>
                    <a:pt x="139" y="216353"/>
                  </a:moveTo>
                  <a:cubicBezTo>
                    <a:pt x="-8651" y="100665"/>
                    <a:pt x="404731" y="16054"/>
                    <a:pt x="509067" y="1507"/>
                  </a:cubicBezTo>
                  <a:cubicBezTo>
                    <a:pt x="613403" y="-13040"/>
                    <a:pt x="665861" y="81406"/>
                    <a:pt x="626154" y="129073"/>
                  </a:cubicBezTo>
                  <a:cubicBezTo>
                    <a:pt x="586447" y="176740"/>
                    <a:pt x="375159" y="272962"/>
                    <a:pt x="270823" y="287509"/>
                  </a:cubicBezTo>
                  <a:cubicBezTo>
                    <a:pt x="166487" y="302056"/>
                    <a:pt x="8929" y="332041"/>
                    <a:pt x="139" y="216353"/>
                  </a:cubicBezTo>
                  <a:close/>
                </a:path>
              </a:pathLst>
            </a:custGeom>
            <a:solidFill>
              <a:srgbClr val="666633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221" name="グループ化 2220">
              <a:extLst>
                <a:ext uri="{FF2B5EF4-FFF2-40B4-BE49-F238E27FC236}">
                  <a16:creationId xmlns:a16="http://schemas.microsoft.com/office/drawing/2014/main" id="{AA03F05C-C87B-45C3-B2D0-36360F1DD6E5}"/>
                </a:ext>
              </a:extLst>
            </p:cNvPr>
            <p:cNvGrpSpPr/>
            <p:nvPr/>
          </p:nvGrpSpPr>
          <p:grpSpPr>
            <a:xfrm>
              <a:off x="3708581" y="2793297"/>
              <a:ext cx="2203738" cy="779600"/>
              <a:chOff x="3725673" y="4716101"/>
              <a:chExt cx="2203738" cy="779600"/>
            </a:xfrm>
          </p:grpSpPr>
          <p:grpSp>
            <p:nvGrpSpPr>
              <p:cNvPr id="2267" name="グループ化 2266">
                <a:extLst>
                  <a:ext uri="{FF2B5EF4-FFF2-40B4-BE49-F238E27FC236}">
                    <a16:creationId xmlns:a16="http://schemas.microsoft.com/office/drawing/2014/main" id="{BDCA28E7-125B-46C1-BC8F-3EB02FD652E9}"/>
                  </a:ext>
                </a:extLst>
              </p:cNvPr>
              <p:cNvGrpSpPr/>
              <p:nvPr/>
            </p:nvGrpSpPr>
            <p:grpSpPr>
              <a:xfrm>
                <a:off x="3725673" y="4716101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2269" name="グループ化 2268">
                  <a:extLst>
                    <a:ext uri="{FF2B5EF4-FFF2-40B4-BE49-F238E27FC236}">
                      <a16:creationId xmlns:a16="http://schemas.microsoft.com/office/drawing/2014/main" id="{F25B5FD9-3837-4300-8804-F5551F6FE29B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2271" name="フリーフォーム: 図形 2270">
                    <a:extLst>
                      <a:ext uri="{FF2B5EF4-FFF2-40B4-BE49-F238E27FC236}">
                        <a16:creationId xmlns:a16="http://schemas.microsoft.com/office/drawing/2014/main" id="{20A27B3C-4A92-4644-AE04-C2DAFA402DF1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9900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72" name="フリーフォーム: 図形 2271">
                    <a:extLst>
                      <a:ext uri="{FF2B5EF4-FFF2-40B4-BE49-F238E27FC236}">
                        <a16:creationId xmlns:a16="http://schemas.microsoft.com/office/drawing/2014/main" id="{B7366EF7-E180-4B1A-B6EC-3D8515730B0D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990033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73" name="フリーフォーム: 図形 2272">
                    <a:extLst>
                      <a:ext uri="{FF2B5EF4-FFF2-40B4-BE49-F238E27FC236}">
                        <a16:creationId xmlns:a16="http://schemas.microsoft.com/office/drawing/2014/main" id="{0ED6E7DD-08EB-41EC-9888-67771CDBD92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270" name="フリーフォーム: 図形 2269">
                  <a:extLst>
                    <a:ext uri="{FF2B5EF4-FFF2-40B4-BE49-F238E27FC236}">
                      <a16:creationId xmlns:a16="http://schemas.microsoft.com/office/drawing/2014/main" id="{52BFB028-E9DF-40F9-86F8-4259E36AD72D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68" name="フリーフォーム: 図形 2267">
                <a:extLst>
                  <a:ext uri="{FF2B5EF4-FFF2-40B4-BE49-F238E27FC236}">
                    <a16:creationId xmlns:a16="http://schemas.microsoft.com/office/drawing/2014/main" id="{739273E0-DCAF-409E-A790-6C0C8D266963}"/>
                  </a:ext>
                </a:extLst>
              </p:cNvPr>
              <p:cNvSpPr/>
              <p:nvPr/>
            </p:nvSpPr>
            <p:spPr bwMode="auto">
              <a:xfrm>
                <a:off x="3989965" y="4776746"/>
                <a:ext cx="1654026" cy="599620"/>
              </a:xfrm>
              <a:custGeom>
                <a:avLst/>
                <a:gdLst>
                  <a:gd name="connsiteX0" fmla="*/ 177100 w 1654026"/>
                  <a:gd name="connsiteY0" fmla="*/ 0 h 599620"/>
                  <a:gd name="connsiteX1" fmla="*/ 356650 w 1654026"/>
                  <a:gd name="connsiteY1" fmla="*/ 19616 h 599620"/>
                  <a:gd name="connsiteX2" fmla="*/ 832181 w 1654026"/>
                  <a:gd name="connsiteY2" fmla="*/ 147035 h 599620"/>
                  <a:gd name="connsiteX3" fmla="*/ 1307720 w 1654026"/>
                  <a:gd name="connsiteY3" fmla="*/ 19614 h 599620"/>
                  <a:gd name="connsiteX4" fmla="*/ 1459467 w 1654026"/>
                  <a:gd name="connsiteY4" fmla="*/ 3035 h 599620"/>
                  <a:gd name="connsiteX5" fmla="*/ 1464658 w 1654026"/>
                  <a:gd name="connsiteY5" fmla="*/ 9295 h 599620"/>
                  <a:gd name="connsiteX6" fmla="*/ 1640950 w 1654026"/>
                  <a:gd name="connsiteY6" fmla="*/ 335447 h 599620"/>
                  <a:gd name="connsiteX7" fmla="*/ 1654026 w 1654026"/>
                  <a:gd name="connsiteY7" fmla="*/ 360429 h 599620"/>
                  <a:gd name="connsiteX8" fmla="*/ 1605189 w 1654026"/>
                  <a:gd name="connsiteY8" fmla="*/ 400462 h 599620"/>
                  <a:gd name="connsiteX9" fmla="*/ 1538387 w 1654026"/>
                  <a:gd name="connsiteY9" fmla="*/ 428952 h 599620"/>
                  <a:gd name="connsiteX10" fmla="*/ 940187 w 1654026"/>
                  <a:gd name="connsiteY10" fmla="*/ 589241 h 599620"/>
                  <a:gd name="connsiteX11" fmla="*/ 934201 w 1654026"/>
                  <a:gd name="connsiteY11" fmla="*/ 585285 h 599620"/>
                  <a:gd name="connsiteX12" fmla="*/ 898358 w 1654026"/>
                  <a:gd name="connsiteY12" fmla="*/ 594404 h 599620"/>
                  <a:gd name="connsiteX13" fmla="*/ 800991 w 1654026"/>
                  <a:gd name="connsiteY13" fmla="*/ 598404 h 599620"/>
                  <a:gd name="connsiteX14" fmla="*/ 737913 w 1654026"/>
                  <a:gd name="connsiteY14" fmla="*/ 585786 h 599620"/>
                  <a:gd name="connsiteX15" fmla="*/ 732888 w 1654026"/>
                  <a:gd name="connsiteY15" fmla="*/ 583491 h 599620"/>
                  <a:gd name="connsiteX16" fmla="*/ 724183 w 1654026"/>
                  <a:gd name="connsiteY16" fmla="*/ 589243 h 599620"/>
                  <a:gd name="connsiteX17" fmla="*/ 125983 w 1654026"/>
                  <a:gd name="connsiteY17" fmla="*/ 428954 h 599620"/>
                  <a:gd name="connsiteX18" fmla="*/ 5462 w 1654026"/>
                  <a:gd name="connsiteY18" fmla="*/ 356429 h 599620"/>
                  <a:gd name="connsiteX19" fmla="*/ 0 w 1654026"/>
                  <a:gd name="connsiteY19" fmla="*/ 348471 h 599620"/>
                  <a:gd name="connsiteX20" fmla="*/ 3548 w 1654026"/>
                  <a:gd name="connsiteY20" fmla="*/ 341050 h 599620"/>
                  <a:gd name="connsiteX21" fmla="*/ 158266 w 1654026"/>
                  <a:gd name="connsiteY21" fmla="*/ 27226 h 59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4026" h="599620">
                    <a:moveTo>
                      <a:pt x="177100" y="0"/>
                    </a:moveTo>
                    <a:lnTo>
                      <a:pt x="356650" y="19616"/>
                    </a:lnTo>
                    <a:lnTo>
                      <a:pt x="832181" y="147035"/>
                    </a:lnTo>
                    <a:lnTo>
                      <a:pt x="1307720" y="19614"/>
                    </a:lnTo>
                    <a:lnTo>
                      <a:pt x="1459467" y="3035"/>
                    </a:lnTo>
                    <a:lnTo>
                      <a:pt x="1464658" y="9295"/>
                    </a:lnTo>
                    <a:cubicBezTo>
                      <a:pt x="1511505" y="97785"/>
                      <a:pt x="1581775" y="224180"/>
                      <a:pt x="1640950" y="335447"/>
                    </a:cubicBezTo>
                    <a:lnTo>
                      <a:pt x="1654026" y="360429"/>
                    </a:lnTo>
                    <a:lnTo>
                      <a:pt x="1605189" y="400462"/>
                    </a:lnTo>
                    <a:cubicBezTo>
                      <a:pt x="1584971" y="412762"/>
                      <a:pt x="1562572" y="422472"/>
                      <a:pt x="1538387" y="428952"/>
                    </a:cubicBezTo>
                    <a:lnTo>
                      <a:pt x="940187" y="589241"/>
                    </a:lnTo>
                    <a:lnTo>
                      <a:pt x="934201" y="585285"/>
                    </a:lnTo>
                    <a:lnTo>
                      <a:pt x="898358" y="594404"/>
                    </a:lnTo>
                    <a:cubicBezTo>
                      <a:pt x="864288" y="599451"/>
                      <a:pt x="830564" y="600947"/>
                      <a:pt x="800991" y="598404"/>
                    </a:cubicBezTo>
                    <a:cubicBezTo>
                      <a:pt x="778811" y="596497"/>
                      <a:pt x="757634" y="592157"/>
                      <a:pt x="737913" y="585786"/>
                    </a:cubicBezTo>
                    <a:lnTo>
                      <a:pt x="732888" y="583491"/>
                    </a:lnTo>
                    <a:lnTo>
                      <a:pt x="724183" y="589243"/>
                    </a:lnTo>
                    <a:lnTo>
                      <a:pt x="125983" y="428954"/>
                    </a:lnTo>
                    <a:cubicBezTo>
                      <a:pt x="77614" y="415994"/>
                      <a:pt x="36387" y="390116"/>
                      <a:pt x="5462" y="356429"/>
                    </a:cubicBezTo>
                    <a:lnTo>
                      <a:pt x="0" y="348471"/>
                    </a:lnTo>
                    <a:lnTo>
                      <a:pt x="3548" y="341050"/>
                    </a:lnTo>
                    <a:cubicBezTo>
                      <a:pt x="55532" y="233893"/>
                      <a:pt x="116761" y="112727"/>
                      <a:pt x="158266" y="2722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22" name="グループ化 2221">
              <a:extLst>
                <a:ext uri="{FF2B5EF4-FFF2-40B4-BE49-F238E27FC236}">
                  <a16:creationId xmlns:a16="http://schemas.microsoft.com/office/drawing/2014/main" id="{424B2A97-9956-4AFC-BAEF-DFE992CFAEB6}"/>
                </a:ext>
              </a:extLst>
            </p:cNvPr>
            <p:cNvGrpSpPr/>
            <p:nvPr/>
          </p:nvGrpSpPr>
          <p:grpSpPr>
            <a:xfrm>
              <a:off x="4039607" y="2497973"/>
              <a:ext cx="1536065" cy="880439"/>
              <a:chOff x="3932065" y="4420777"/>
              <a:chExt cx="1783984" cy="880439"/>
            </a:xfrm>
          </p:grpSpPr>
          <p:sp>
            <p:nvSpPr>
              <p:cNvPr id="2261" name="フリーフォーム: 図形 2260">
                <a:extLst>
                  <a:ext uri="{FF2B5EF4-FFF2-40B4-BE49-F238E27FC236}">
                    <a16:creationId xmlns:a16="http://schemas.microsoft.com/office/drawing/2014/main" id="{B230B4FE-AB97-4A7B-84B6-2C96BAB9B62D}"/>
                  </a:ext>
                </a:extLst>
              </p:cNvPr>
              <p:cNvSpPr/>
              <p:nvPr/>
            </p:nvSpPr>
            <p:spPr bwMode="auto">
              <a:xfrm flipV="1">
                <a:off x="3948607" y="4420777"/>
                <a:ext cx="1746763" cy="704301"/>
              </a:xfrm>
              <a:custGeom>
                <a:avLst/>
                <a:gdLst>
                  <a:gd name="connsiteX0" fmla="*/ 1742193 w 1746763"/>
                  <a:gd name="connsiteY0" fmla="*/ 166007 h 704301"/>
                  <a:gd name="connsiteX1" fmla="*/ 1742193 w 1746763"/>
                  <a:gd name="connsiteY1" fmla="*/ 166006 h 704301"/>
                  <a:gd name="connsiteX2" fmla="*/ 1742193 w 1746763"/>
                  <a:gd name="connsiteY2" fmla="*/ 166006 h 704301"/>
                  <a:gd name="connsiteX3" fmla="*/ 4570 w 1746763"/>
                  <a:gd name="connsiteY3" fmla="*/ 166008 h 704301"/>
                  <a:gd name="connsiteX4" fmla="*/ 4570 w 1746763"/>
                  <a:gd name="connsiteY4" fmla="*/ 166007 h 704301"/>
                  <a:gd name="connsiteX5" fmla="*/ 4570 w 1746763"/>
                  <a:gd name="connsiteY5" fmla="*/ 166007 h 704301"/>
                  <a:gd name="connsiteX6" fmla="*/ 873381 w 1746763"/>
                  <a:gd name="connsiteY6" fmla="*/ 704301 h 704301"/>
                  <a:gd name="connsiteX7" fmla="*/ 1491646 w 1746763"/>
                  <a:gd name="connsiteY7" fmla="*/ 645695 h 704301"/>
                  <a:gd name="connsiteX8" fmla="*/ 1479085 w 1746763"/>
                  <a:gd name="connsiteY8" fmla="*/ 551204 h 704301"/>
                  <a:gd name="connsiteX9" fmla="*/ 1449897 w 1746763"/>
                  <a:gd name="connsiteY9" fmla="*/ 479900 h 704301"/>
                  <a:gd name="connsiteX10" fmla="*/ 1567539 w 1746763"/>
                  <a:gd name="connsiteY10" fmla="*/ 448378 h 704301"/>
                  <a:gd name="connsiteX11" fmla="*/ 1746763 w 1746763"/>
                  <a:gd name="connsiteY11" fmla="*/ 256477 h 704301"/>
                  <a:gd name="connsiteX12" fmla="*/ 1742193 w 1746763"/>
                  <a:gd name="connsiteY12" fmla="*/ 166006 h 704301"/>
                  <a:gd name="connsiteX13" fmla="*/ 1700916 w 1746763"/>
                  <a:gd name="connsiteY13" fmla="*/ 85371 h 704301"/>
                  <a:gd name="connsiteX14" fmla="*/ 1449752 w 1746763"/>
                  <a:gd name="connsiteY14" fmla="*/ 8793 h 704301"/>
                  <a:gd name="connsiteX15" fmla="*/ 873380 w 1746763"/>
                  <a:gd name="connsiteY15" fmla="*/ 163230 h 704301"/>
                  <a:gd name="connsiteX16" fmla="*/ 297011 w 1746763"/>
                  <a:gd name="connsiteY16" fmla="*/ 8794 h 704301"/>
                  <a:gd name="connsiteX17" fmla="*/ 45847 w 1746763"/>
                  <a:gd name="connsiteY17" fmla="*/ 85372 h 704301"/>
                  <a:gd name="connsiteX18" fmla="*/ 4570 w 1746763"/>
                  <a:gd name="connsiteY18" fmla="*/ 166007 h 704301"/>
                  <a:gd name="connsiteX19" fmla="*/ 0 w 1746763"/>
                  <a:gd name="connsiteY19" fmla="*/ 256478 h 704301"/>
                  <a:gd name="connsiteX20" fmla="*/ 179224 w 1746763"/>
                  <a:gd name="connsiteY20" fmla="*/ 448379 h 704301"/>
                  <a:gd name="connsiteX21" fmla="*/ 295654 w 1746763"/>
                  <a:gd name="connsiteY21" fmla="*/ 479576 h 704301"/>
                  <a:gd name="connsiteX22" fmla="*/ 292632 w 1746763"/>
                  <a:gd name="connsiteY22" fmla="*/ 484487 h 704301"/>
                  <a:gd name="connsiteX23" fmla="*/ 255116 w 1746763"/>
                  <a:gd name="connsiteY23" fmla="*/ 645695 h 704301"/>
                  <a:gd name="connsiteX24" fmla="*/ 873381 w 1746763"/>
                  <a:gd name="connsiteY24" fmla="*/ 704301 h 704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46763" h="704301">
                    <a:moveTo>
                      <a:pt x="1742193" y="166007"/>
                    </a:moveTo>
                    <a:lnTo>
                      <a:pt x="1742193" y="166006"/>
                    </a:lnTo>
                    <a:lnTo>
                      <a:pt x="1742193" y="166006"/>
                    </a:lnTo>
                    <a:close/>
                    <a:moveTo>
                      <a:pt x="4570" y="166008"/>
                    </a:moveTo>
                    <a:lnTo>
                      <a:pt x="4570" y="166007"/>
                    </a:lnTo>
                    <a:lnTo>
                      <a:pt x="4570" y="166007"/>
                    </a:lnTo>
                    <a:close/>
                    <a:moveTo>
                      <a:pt x="873381" y="704301"/>
                    </a:moveTo>
                    <a:cubicBezTo>
                      <a:pt x="1156752" y="704301"/>
                      <a:pt x="1440124" y="684766"/>
                      <a:pt x="1491646" y="645695"/>
                    </a:cubicBezTo>
                    <a:cubicBezTo>
                      <a:pt x="1491646" y="613327"/>
                      <a:pt x="1487321" y="581726"/>
                      <a:pt x="1479085" y="551204"/>
                    </a:cubicBezTo>
                    <a:lnTo>
                      <a:pt x="1449897" y="479900"/>
                    </a:lnTo>
                    <a:lnTo>
                      <a:pt x="1567539" y="448378"/>
                    </a:lnTo>
                    <a:cubicBezTo>
                      <a:pt x="1664277" y="422457"/>
                      <a:pt x="1732447" y="344864"/>
                      <a:pt x="1746763" y="256477"/>
                    </a:cubicBezTo>
                    <a:lnTo>
                      <a:pt x="1742193" y="166006"/>
                    </a:lnTo>
                    <a:lnTo>
                      <a:pt x="1700916" y="85371"/>
                    </a:lnTo>
                    <a:cubicBezTo>
                      <a:pt x="1644324" y="15984"/>
                      <a:pt x="1546491" y="-17128"/>
                      <a:pt x="1449752" y="8793"/>
                    </a:cubicBezTo>
                    <a:lnTo>
                      <a:pt x="873380" y="163230"/>
                    </a:lnTo>
                    <a:lnTo>
                      <a:pt x="297011" y="8794"/>
                    </a:lnTo>
                    <a:cubicBezTo>
                      <a:pt x="200272" y="-17127"/>
                      <a:pt x="102439" y="15985"/>
                      <a:pt x="45847" y="85372"/>
                    </a:cubicBezTo>
                    <a:lnTo>
                      <a:pt x="4570" y="166007"/>
                    </a:lnTo>
                    <a:lnTo>
                      <a:pt x="0" y="256478"/>
                    </a:lnTo>
                    <a:cubicBezTo>
                      <a:pt x="14316" y="344865"/>
                      <a:pt x="82486" y="422458"/>
                      <a:pt x="179224" y="448379"/>
                    </a:cubicBezTo>
                    <a:lnTo>
                      <a:pt x="295654" y="479576"/>
                    </a:lnTo>
                    <a:lnTo>
                      <a:pt x="292632" y="484487"/>
                    </a:lnTo>
                    <a:cubicBezTo>
                      <a:pt x="268362" y="534754"/>
                      <a:pt x="255116" y="589051"/>
                      <a:pt x="255116" y="645695"/>
                    </a:cubicBezTo>
                    <a:cubicBezTo>
                      <a:pt x="306638" y="684766"/>
                      <a:pt x="590010" y="704301"/>
                      <a:pt x="873381" y="704301"/>
                    </a:cubicBezTo>
                    <a:close/>
                  </a:path>
                </a:pathLst>
              </a:custGeom>
              <a:pattFill prst="dkVert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62" name="フリーフォーム: 図形 2261">
                <a:extLst>
                  <a:ext uri="{FF2B5EF4-FFF2-40B4-BE49-F238E27FC236}">
                    <a16:creationId xmlns:a16="http://schemas.microsoft.com/office/drawing/2014/main" id="{7ED5F4AE-91FF-4E0C-B894-2E07E039596A}"/>
                  </a:ext>
                </a:extLst>
              </p:cNvPr>
              <p:cNvSpPr/>
              <p:nvPr/>
            </p:nvSpPr>
            <p:spPr bwMode="auto">
              <a:xfrm flipV="1">
                <a:off x="4048438" y="4597897"/>
                <a:ext cx="1488575" cy="240620"/>
              </a:xfrm>
              <a:custGeom>
                <a:avLst/>
                <a:gdLst>
                  <a:gd name="connsiteX0" fmla="*/ 184576 w 1488575"/>
                  <a:gd name="connsiteY0" fmla="*/ 240620 h 240620"/>
                  <a:gd name="connsiteX1" fmla="*/ 192056 w 1488575"/>
                  <a:gd name="connsiteY1" fmla="*/ 239357 h 240620"/>
                  <a:gd name="connsiteX2" fmla="*/ 781093 w 1488575"/>
                  <a:gd name="connsiteY2" fmla="*/ 81525 h 240620"/>
                  <a:gd name="connsiteX3" fmla="*/ 1365373 w 1488575"/>
                  <a:gd name="connsiteY3" fmla="*/ 238083 h 240620"/>
                  <a:gd name="connsiteX4" fmla="*/ 1350066 w 1488575"/>
                  <a:gd name="connsiteY4" fmla="*/ 200689 h 240620"/>
                  <a:gd name="connsiteX5" fmla="*/ 1467708 w 1488575"/>
                  <a:gd name="connsiteY5" fmla="*/ 169167 h 240620"/>
                  <a:gd name="connsiteX6" fmla="*/ 1488575 w 1488575"/>
                  <a:gd name="connsiteY6" fmla="*/ 160268 h 240620"/>
                  <a:gd name="connsiteX7" fmla="*/ 1477660 w 1488575"/>
                  <a:gd name="connsiteY7" fmla="*/ 163414 h 240620"/>
                  <a:gd name="connsiteX8" fmla="*/ 1418864 w 1488575"/>
                  <a:gd name="connsiteY8" fmla="*/ 166104 h 240620"/>
                  <a:gd name="connsiteX9" fmla="*/ 1370600 w 1488575"/>
                  <a:gd name="connsiteY9" fmla="*/ 157958 h 240620"/>
                  <a:gd name="connsiteX10" fmla="*/ 781093 w 1488575"/>
                  <a:gd name="connsiteY10" fmla="*/ 0 h 240620"/>
                  <a:gd name="connsiteX11" fmla="*/ 192056 w 1488575"/>
                  <a:gd name="connsiteY11" fmla="*/ 157832 h 240620"/>
                  <a:gd name="connsiteX12" fmla="*/ 143791 w 1488575"/>
                  <a:gd name="connsiteY12" fmla="*/ 165978 h 240620"/>
                  <a:gd name="connsiteX13" fmla="*/ 30050 w 1488575"/>
                  <a:gd name="connsiteY13" fmla="*/ 147448 h 240620"/>
                  <a:gd name="connsiteX14" fmla="*/ 0 w 1488575"/>
                  <a:gd name="connsiteY14" fmla="*/ 130356 h 240620"/>
                  <a:gd name="connsiteX15" fmla="*/ 12591 w 1488575"/>
                  <a:gd name="connsiteY15" fmla="*/ 140678 h 240620"/>
                  <a:gd name="connsiteX16" fmla="*/ 79393 w 1488575"/>
                  <a:gd name="connsiteY16" fmla="*/ 169168 h 240620"/>
                  <a:gd name="connsiteX17" fmla="*/ 195823 w 1488575"/>
                  <a:gd name="connsiteY17" fmla="*/ 200365 h 240620"/>
                  <a:gd name="connsiteX18" fmla="*/ 192801 w 1488575"/>
                  <a:gd name="connsiteY18" fmla="*/ 205276 h 24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8575" h="240620">
                    <a:moveTo>
                      <a:pt x="184576" y="240620"/>
                    </a:moveTo>
                    <a:lnTo>
                      <a:pt x="192056" y="239357"/>
                    </a:lnTo>
                    <a:lnTo>
                      <a:pt x="781093" y="81525"/>
                    </a:lnTo>
                    <a:lnTo>
                      <a:pt x="1365373" y="238083"/>
                    </a:lnTo>
                    <a:lnTo>
                      <a:pt x="1350066" y="200689"/>
                    </a:lnTo>
                    <a:lnTo>
                      <a:pt x="1467708" y="169167"/>
                    </a:lnTo>
                    <a:lnTo>
                      <a:pt x="1488575" y="160268"/>
                    </a:lnTo>
                    <a:lnTo>
                      <a:pt x="1477660" y="163414"/>
                    </a:lnTo>
                    <a:cubicBezTo>
                      <a:pt x="1458575" y="166571"/>
                      <a:pt x="1438849" y="167537"/>
                      <a:pt x="1418864" y="166104"/>
                    </a:cubicBezTo>
                    <a:cubicBezTo>
                      <a:pt x="1402876" y="164959"/>
                      <a:pt x="1386722" y="162278"/>
                      <a:pt x="1370600" y="157958"/>
                    </a:cubicBezTo>
                    <a:lnTo>
                      <a:pt x="781093" y="0"/>
                    </a:lnTo>
                    <a:lnTo>
                      <a:pt x="192056" y="157832"/>
                    </a:lnTo>
                    <a:cubicBezTo>
                      <a:pt x="175933" y="162152"/>
                      <a:pt x="159780" y="164832"/>
                      <a:pt x="143791" y="165978"/>
                    </a:cubicBezTo>
                    <a:cubicBezTo>
                      <a:pt x="103822" y="168843"/>
                      <a:pt x="64887" y="162117"/>
                      <a:pt x="30050" y="147448"/>
                    </a:cubicBezTo>
                    <a:lnTo>
                      <a:pt x="0" y="130356"/>
                    </a:lnTo>
                    <a:lnTo>
                      <a:pt x="12591" y="140678"/>
                    </a:lnTo>
                    <a:cubicBezTo>
                      <a:pt x="32810" y="152978"/>
                      <a:pt x="55209" y="162688"/>
                      <a:pt x="79393" y="169168"/>
                    </a:cubicBezTo>
                    <a:lnTo>
                      <a:pt x="195823" y="200365"/>
                    </a:lnTo>
                    <a:lnTo>
                      <a:pt x="192801" y="205276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63" name="フリーフォーム: 図形 2262">
                <a:extLst>
                  <a:ext uri="{FF2B5EF4-FFF2-40B4-BE49-F238E27FC236}">
                    <a16:creationId xmlns:a16="http://schemas.microsoft.com/office/drawing/2014/main" id="{2C6703FC-2589-4AA2-9712-CF3BB1FE8E93}"/>
                  </a:ext>
                </a:extLst>
              </p:cNvPr>
              <p:cNvSpPr/>
              <p:nvPr/>
            </p:nvSpPr>
            <p:spPr bwMode="auto">
              <a:xfrm rot="20700000" flipH="1">
                <a:off x="4773426" y="4739152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</a:path>
                </a:pathLst>
              </a:custGeom>
              <a:pattFill prst="dkVert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64" name="楕円 227">
                <a:extLst>
                  <a:ext uri="{FF2B5EF4-FFF2-40B4-BE49-F238E27FC236}">
                    <a16:creationId xmlns:a16="http://schemas.microsoft.com/office/drawing/2014/main" id="{4EF26448-D36D-4DAB-8352-70A2A5B36E8B}"/>
                  </a:ext>
                </a:extLst>
              </p:cNvPr>
              <p:cNvSpPr/>
              <p:nvPr/>
            </p:nvSpPr>
            <p:spPr bwMode="auto">
              <a:xfrm rot="5694883">
                <a:off x="4693340" y="4885234"/>
                <a:ext cx="318890" cy="513074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5" name="フリーフォーム: 図形 2264">
                <a:extLst>
                  <a:ext uri="{FF2B5EF4-FFF2-40B4-BE49-F238E27FC236}">
                    <a16:creationId xmlns:a16="http://schemas.microsoft.com/office/drawing/2014/main" id="{E04583A5-79E9-4235-BB1F-9CCD91C708C6}"/>
                  </a:ext>
                </a:extLst>
              </p:cNvPr>
              <p:cNvSpPr/>
              <p:nvPr/>
            </p:nvSpPr>
            <p:spPr bwMode="auto">
              <a:xfrm rot="900000">
                <a:off x="3932065" y="4739154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</a:path>
                </a:pathLst>
              </a:custGeom>
              <a:pattFill prst="dkVert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66" name="フリーフォーム: 図形 2265">
                <a:extLst>
                  <a:ext uri="{FF2B5EF4-FFF2-40B4-BE49-F238E27FC236}">
                    <a16:creationId xmlns:a16="http://schemas.microsoft.com/office/drawing/2014/main" id="{9649F62B-F0B7-428E-A893-97C70108BE3A}"/>
                  </a:ext>
                </a:extLst>
              </p:cNvPr>
              <p:cNvSpPr/>
              <p:nvPr/>
            </p:nvSpPr>
            <p:spPr bwMode="auto">
              <a:xfrm>
                <a:off x="3943484" y="4890730"/>
                <a:ext cx="1772565" cy="407960"/>
              </a:xfrm>
              <a:custGeom>
                <a:avLst/>
                <a:gdLst>
                  <a:gd name="connsiteX0" fmla="*/ 1770278 w 1772565"/>
                  <a:gd name="connsiteY0" fmla="*/ 0 h 407960"/>
                  <a:gd name="connsiteX1" fmla="*/ 1772565 w 1772565"/>
                  <a:gd name="connsiteY1" fmla="*/ 45268 h 407960"/>
                  <a:gd name="connsiteX2" fmla="*/ 1593340 w 1772565"/>
                  <a:gd name="connsiteY2" fmla="*/ 237169 h 407960"/>
                  <a:gd name="connsiteX3" fmla="*/ 995140 w 1772565"/>
                  <a:gd name="connsiteY3" fmla="*/ 397457 h 407960"/>
                  <a:gd name="connsiteX4" fmla="*/ 988814 w 1772565"/>
                  <a:gd name="connsiteY4" fmla="*/ 393277 h 407960"/>
                  <a:gd name="connsiteX5" fmla="*/ 951600 w 1772565"/>
                  <a:gd name="connsiteY5" fmla="*/ 402744 h 407960"/>
                  <a:gd name="connsiteX6" fmla="*/ 854233 w 1772565"/>
                  <a:gd name="connsiteY6" fmla="*/ 406744 h 407960"/>
                  <a:gd name="connsiteX7" fmla="*/ 787631 w 1772565"/>
                  <a:gd name="connsiteY7" fmla="*/ 390839 h 407960"/>
                  <a:gd name="connsiteX8" fmla="*/ 777425 w 1772565"/>
                  <a:gd name="connsiteY8" fmla="*/ 397583 h 407960"/>
                  <a:gd name="connsiteX9" fmla="*/ 179225 w 1772565"/>
                  <a:gd name="connsiteY9" fmla="*/ 237295 h 407960"/>
                  <a:gd name="connsiteX10" fmla="*/ 0 w 1772565"/>
                  <a:gd name="connsiteY10" fmla="*/ 45394 h 407960"/>
                  <a:gd name="connsiteX11" fmla="*/ 2287 w 1772565"/>
                  <a:gd name="connsiteY11" fmla="*/ 126 h 407960"/>
                  <a:gd name="connsiteX12" fmla="*/ 20440 w 1772565"/>
                  <a:gd name="connsiteY12" fmla="*/ 56634 h 407960"/>
                  <a:gd name="connsiteX13" fmla="*/ 179225 w 1772565"/>
                  <a:gd name="connsiteY13" fmla="*/ 184907 h 407960"/>
                  <a:gd name="connsiteX14" fmla="*/ 777425 w 1772565"/>
                  <a:gd name="connsiteY14" fmla="*/ 345195 h 407960"/>
                  <a:gd name="connsiteX15" fmla="*/ 787631 w 1772565"/>
                  <a:gd name="connsiteY15" fmla="*/ 338451 h 407960"/>
                  <a:gd name="connsiteX16" fmla="*/ 854233 w 1772565"/>
                  <a:gd name="connsiteY16" fmla="*/ 354356 h 407960"/>
                  <a:gd name="connsiteX17" fmla="*/ 951600 w 1772565"/>
                  <a:gd name="connsiteY17" fmla="*/ 350356 h 407960"/>
                  <a:gd name="connsiteX18" fmla="*/ 988814 w 1772565"/>
                  <a:gd name="connsiteY18" fmla="*/ 340889 h 407960"/>
                  <a:gd name="connsiteX19" fmla="*/ 995140 w 1772565"/>
                  <a:gd name="connsiteY19" fmla="*/ 345069 h 407960"/>
                  <a:gd name="connsiteX20" fmla="*/ 1593340 w 1772565"/>
                  <a:gd name="connsiteY20" fmla="*/ 184781 h 407960"/>
                  <a:gd name="connsiteX21" fmla="*/ 1752126 w 1772565"/>
                  <a:gd name="connsiteY21" fmla="*/ 56508 h 4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72565" h="407960">
                    <a:moveTo>
                      <a:pt x="1770278" y="0"/>
                    </a:moveTo>
                    <a:lnTo>
                      <a:pt x="1772565" y="45268"/>
                    </a:lnTo>
                    <a:cubicBezTo>
                      <a:pt x="1758249" y="133655"/>
                      <a:pt x="1690079" y="211248"/>
                      <a:pt x="1593340" y="237169"/>
                    </a:cubicBezTo>
                    <a:lnTo>
                      <a:pt x="995140" y="397457"/>
                    </a:lnTo>
                    <a:lnTo>
                      <a:pt x="988814" y="393277"/>
                    </a:lnTo>
                    <a:lnTo>
                      <a:pt x="951600" y="402744"/>
                    </a:lnTo>
                    <a:cubicBezTo>
                      <a:pt x="917530" y="407791"/>
                      <a:pt x="883806" y="409287"/>
                      <a:pt x="854233" y="406744"/>
                    </a:cubicBezTo>
                    <a:lnTo>
                      <a:pt x="787631" y="390839"/>
                    </a:lnTo>
                    <a:lnTo>
                      <a:pt x="777425" y="397583"/>
                    </a:lnTo>
                    <a:lnTo>
                      <a:pt x="179225" y="237295"/>
                    </a:lnTo>
                    <a:cubicBezTo>
                      <a:pt x="82486" y="211374"/>
                      <a:pt x="14317" y="133781"/>
                      <a:pt x="0" y="45394"/>
                    </a:cubicBezTo>
                    <a:lnTo>
                      <a:pt x="2287" y="126"/>
                    </a:lnTo>
                    <a:lnTo>
                      <a:pt x="20440" y="56634"/>
                    </a:lnTo>
                    <a:cubicBezTo>
                      <a:pt x="50187" y="116960"/>
                      <a:pt x="106671" y="165466"/>
                      <a:pt x="179225" y="184907"/>
                    </a:cubicBezTo>
                    <a:lnTo>
                      <a:pt x="777425" y="345195"/>
                    </a:lnTo>
                    <a:lnTo>
                      <a:pt x="787631" y="338451"/>
                    </a:lnTo>
                    <a:lnTo>
                      <a:pt x="854233" y="354356"/>
                    </a:lnTo>
                    <a:cubicBezTo>
                      <a:pt x="883806" y="356899"/>
                      <a:pt x="917530" y="355403"/>
                      <a:pt x="951600" y="350356"/>
                    </a:cubicBezTo>
                    <a:lnTo>
                      <a:pt x="988814" y="340889"/>
                    </a:lnTo>
                    <a:lnTo>
                      <a:pt x="995140" y="345069"/>
                    </a:lnTo>
                    <a:lnTo>
                      <a:pt x="1593340" y="184781"/>
                    </a:lnTo>
                    <a:cubicBezTo>
                      <a:pt x="1665894" y="165340"/>
                      <a:pt x="1722379" y="116834"/>
                      <a:pt x="1752126" y="56508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23" name="グループ化 2222">
              <a:extLst>
                <a:ext uri="{FF2B5EF4-FFF2-40B4-BE49-F238E27FC236}">
                  <a16:creationId xmlns:a16="http://schemas.microsoft.com/office/drawing/2014/main" id="{D8CE81B8-5B67-4F66-84D6-452D9FB34877}"/>
                </a:ext>
              </a:extLst>
            </p:cNvPr>
            <p:cNvGrpSpPr/>
            <p:nvPr/>
          </p:nvGrpSpPr>
          <p:grpSpPr>
            <a:xfrm>
              <a:off x="4003479" y="330788"/>
              <a:ext cx="1617196" cy="2367875"/>
              <a:chOff x="4022689" y="291999"/>
              <a:chExt cx="1617196" cy="2306449"/>
            </a:xfrm>
          </p:grpSpPr>
          <p:sp>
            <p:nvSpPr>
              <p:cNvPr id="2239" name="楕円 2238">
                <a:extLst>
                  <a:ext uri="{FF2B5EF4-FFF2-40B4-BE49-F238E27FC236}">
                    <a16:creationId xmlns:a16="http://schemas.microsoft.com/office/drawing/2014/main" id="{1B96AF84-BFE0-4AA5-B933-E4533ACA7117}"/>
                  </a:ext>
                </a:extLst>
              </p:cNvPr>
              <p:cNvSpPr/>
              <p:nvPr/>
            </p:nvSpPr>
            <p:spPr bwMode="auto">
              <a:xfrm>
                <a:off x="4182712" y="291999"/>
                <a:ext cx="1296955" cy="1204517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0" name="楕円 2239">
                <a:extLst>
                  <a:ext uri="{FF2B5EF4-FFF2-40B4-BE49-F238E27FC236}">
                    <a16:creationId xmlns:a16="http://schemas.microsoft.com/office/drawing/2014/main" id="{D367CE19-EAD6-4477-8EAF-C1C8CDC1AA09}"/>
                  </a:ext>
                </a:extLst>
              </p:cNvPr>
              <p:cNvSpPr/>
              <p:nvPr/>
            </p:nvSpPr>
            <p:spPr bwMode="auto">
              <a:xfrm rot="900000" flipH="1">
                <a:off x="5188412" y="898669"/>
                <a:ext cx="451473" cy="511089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1" name="楕円 2240">
                <a:extLst>
                  <a:ext uri="{FF2B5EF4-FFF2-40B4-BE49-F238E27FC236}">
                    <a16:creationId xmlns:a16="http://schemas.microsoft.com/office/drawing/2014/main" id="{3F0625D8-3D82-4C35-86D4-AFDD2EF4568A}"/>
                  </a:ext>
                </a:extLst>
              </p:cNvPr>
              <p:cNvSpPr/>
              <p:nvPr/>
            </p:nvSpPr>
            <p:spPr bwMode="auto">
              <a:xfrm rot="900000" flipH="1">
                <a:off x="5274021" y="995583"/>
                <a:ext cx="280255" cy="317262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2" name="楕円 211">
                <a:extLst>
                  <a:ext uri="{FF2B5EF4-FFF2-40B4-BE49-F238E27FC236}">
                    <a16:creationId xmlns:a16="http://schemas.microsoft.com/office/drawing/2014/main" id="{022069FE-1486-4BC7-BEA9-6B5137D1ECB4}"/>
                  </a:ext>
                </a:extLst>
              </p:cNvPr>
              <p:cNvSpPr/>
              <p:nvPr/>
            </p:nvSpPr>
            <p:spPr bwMode="auto">
              <a:xfrm>
                <a:off x="4296452" y="1459475"/>
                <a:ext cx="1069475" cy="1138973"/>
              </a:xfrm>
              <a:custGeom>
                <a:avLst/>
                <a:gdLst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998968"/>
                  <a:gd name="connsiteX1" fmla="*/ 585065 w 1170130"/>
                  <a:gd name="connsiteY1" fmla="*/ 0 h 998968"/>
                  <a:gd name="connsiteX2" fmla="*/ 1170130 w 1170130"/>
                  <a:gd name="connsiteY2" fmla="*/ 887972 h 998968"/>
                  <a:gd name="connsiteX3" fmla="*/ 0 w 1170130"/>
                  <a:gd name="connsiteY3" fmla="*/ 887972 h 998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0130" h="998968">
                    <a:moveTo>
                      <a:pt x="0" y="887972"/>
                    </a:moveTo>
                    <a:cubicBezTo>
                      <a:pt x="0" y="397559"/>
                      <a:pt x="261943" y="0"/>
                      <a:pt x="585065" y="0"/>
                    </a:cubicBezTo>
                    <a:cubicBezTo>
                      <a:pt x="908187" y="0"/>
                      <a:pt x="1170130" y="397559"/>
                      <a:pt x="1170130" y="887972"/>
                    </a:cubicBezTo>
                    <a:cubicBezTo>
                      <a:pt x="1072619" y="1035967"/>
                      <a:pt x="97511" y="1035967"/>
                      <a:pt x="0" y="887972"/>
                    </a:cubicBezTo>
                    <a:close/>
                  </a:path>
                </a:pathLst>
              </a:custGeom>
              <a:solidFill>
                <a:srgbClr val="66663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43" name="グループ化 2242">
                <a:extLst>
                  <a:ext uri="{FF2B5EF4-FFF2-40B4-BE49-F238E27FC236}">
                    <a16:creationId xmlns:a16="http://schemas.microsoft.com/office/drawing/2014/main" id="{2113EF96-5688-42C2-95D7-3D1059C10AEA}"/>
                  </a:ext>
                </a:extLst>
              </p:cNvPr>
              <p:cNvGrpSpPr/>
              <p:nvPr/>
            </p:nvGrpSpPr>
            <p:grpSpPr>
              <a:xfrm rot="20700000">
                <a:off x="4022689" y="898669"/>
                <a:ext cx="451473" cy="511089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2259" name="楕円 2258">
                  <a:extLst>
                    <a:ext uri="{FF2B5EF4-FFF2-40B4-BE49-F238E27FC236}">
                      <a16:creationId xmlns:a16="http://schemas.microsoft.com/office/drawing/2014/main" id="{80AF0579-9E6E-4E05-AD7E-6CCF06183C33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0" name="楕円 2259">
                  <a:extLst>
                    <a:ext uri="{FF2B5EF4-FFF2-40B4-BE49-F238E27FC236}">
                      <a16:creationId xmlns:a16="http://schemas.microsoft.com/office/drawing/2014/main" id="{1DFE3AB1-FB2A-4C83-AE3A-61CAD989C5E3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44" name="楕円 2243">
                <a:extLst>
                  <a:ext uri="{FF2B5EF4-FFF2-40B4-BE49-F238E27FC236}">
                    <a16:creationId xmlns:a16="http://schemas.microsoft.com/office/drawing/2014/main" id="{AB41C34D-55D6-4A13-8DDF-C5FAA1E5BA6D}"/>
                  </a:ext>
                </a:extLst>
              </p:cNvPr>
              <p:cNvSpPr/>
              <p:nvPr/>
            </p:nvSpPr>
            <p:spPr bwMode="auto">
              <a:xfrm>
                <a:off x="4217606" y="398189"/>
                <a:ext cx="1227167" cy="1344481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45" name="グループ化 2244">
                <a:extLst>
                  <a:ext uri="{FF2B5EF4-FFF2-40B4-BE49-F238E27FC236}">
                    <a16:creationId xmlns:a16="http://schemas.microsoft.com/office/drawing/2014/main" id="{83D32918-1E2E-4B4D-BF97-01DAAC09AA25}"/>
                  </a:ext>
                </a:extLst>
              </p:cNvPr>
              <p:cNvGrpSpPr/>
              <p:nvPr/>
            </p:nvGrpSpPr>
            <p:grpSpPr>
              <a:xfrm>
                <a:off x="4422012" y="956667"/>
                <a:ext cx="165686" cy="224137"/>
                <a:chOff x="4455060" y="1770148"/>
                <a:chExt cx="156789" cy="267582"/>
              </a:xfrm>
            </p:grpSpPr>
            <p:sp>
              <p:nvSpPr>
                <p:cNvPr id="2257" name="楕円 2256">
                  <a:extLst>
                    <a:ext uri="{FF2B5EF4-FFF2-40B4-BE49-F238E27FC236}">
                      <a16:creationId xmlns:a16="http://schemas.microsoft.com/office/drawing/2014/main" id="{173DB39C-E81A-4D85-B09F-F3788624AFFB}"/>
                    </a:ext>
                  </a:extLst>
                </p:cNvPr>
                <p:cNvSpPr/>
                <p:nvPr/>
              </p:nvSpPr>
              <p:spPr bwMode="auto">
                <a:xfrm>
                  <a:off x="4455060" y="1770148"/>
                  <a:ext cx="156789" cy="25644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8" name="楕円 2257">
                  <a:extLst>
                    <a:ext uri="{FF2B5EF4-FFF2-40B4-BE49-F238E27FC236}">
                      <a16:creationId xmlns:a16="http://schemas.microsoft.com/office/drawing/2014/main" id="{7AD83A50-5465-4C75-89A9-0D9D97F3ACA4}"/>
                    </a:ext>
                  </a:extLst>
                </p:cNvPr>
                <p:cNvSpPr/>
                <p:nvPr/>
              </p:nvSpPr>
              <p:spPr bwMode="auto">
                <a:xfrm>
                  <a:off x="4455060" y="1796989"/>
                  <a:ext cx="156789" cy="240741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46" name="グループ化 2245">
                <a:extLst>
                  <a:ext uri="{FF2B5EF4-FFF2-40B4-BE49-F238E27FC236}">
                    <a16:creationId xmlns:a16="http://schemas.microsoft.com/office/drawing/2014/main" id="{AB7285DC-B28C-4518-9A28-79ED2DD5F1E1}"/>
                  </a:ext>
                </a:extLst>
              </p:cNvPr>
              <p:cNvGrpSpPr/>
              <p:nvPr/>
            </p:nvGrpSpPr>
            <p:grpSpPr>
              <a:xfrm>
                <a:off x="5061171" y="956667"/>
                <a:ext cx="165686" cy="224137"/>
                <a:chOff x="4455060" y="1770148"/>
                <a:chExt cx="156789" cy="267582"/>
              </a:xfrm>
            </p:grpSpPr>
            <p:sp>
              <p:nvSpPr>
                <p:cNvPr id="2255" name="楕円 2254">
                  <a:extLst>
                    <a:ext uri="{FF2B5EF4-FFF2-40B4-BE49-F238E27FC236}">
                      <a16:creationId xmlns:a16="http://schemas.microsoft.com/office/drawing/2014/main" id="{6F03616F-525B-48DE-A99D-2916896DB990}"/>
                    </a:ext>
                  </a:extLst>
                </p:cNvPr>
                <p:cNvSpPr/>
                <p:nvPr/>
              </p:nvSpPr>
              <p:spPr bwMode="auto">
                <a:xfrm>
                  <a:off x="4455060" y="1770148"/>
                  <a:ext cx="156789" cy="25644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6" name="楕円 2255">
                  <a:extLst>
                    <a:ext uri="{FF2B5EF4-FFF2-40B4-BE49-F238E27FC236}">
                      <a16:creationId xmlns:a16="http://schemas.microsoft.com/office/drawing/2014/main" id="{36504D01-63B2-4E16-9F62-7AA0EB58026E}"/>
                    </a:ext>
                  </a:extLst>
                </p:cNvPr>
                <p:cNvSpPr/>
                <p:nvPr/>
              </p:nvSpPr>
              <p:spPr bwMode="auto">
                <a:xfrm>
                  <a:off x="4455060" y="1796989"/>
                  <a:ext cx="156789" cy="240741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47" name="楕円 2246">
                <a:extLst>
                  <a:ext uri="{FF2B5EF4-FFF2-40B4-BE49-F238E27FC236}">
                    <a16:creationId xmlns:a16="http://schemas.microsoft.com/office/drawing/2014/main" id="{49CA3D13-E7BD-4954-8073-DE9A22906D27}"/>
                  </a:ext>
                </a:extLst>
              </p:cNvPr>
              <p:cNvSpPr/>
              <p:nvPr/>
            </p:nvSpPr>
            <p:spPr bwMode="auto">
              <a:xfrm>
                <a:off x="4440703" y="1006777"/>
                <a:ext cx="129597" cy="129597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8" name="楕円 2247">
                <a:extLst>
                  <a:ext uri="{FF2B5EF4-FFF2-40B4-BE49-F238E27FC236}">
                    <a16:creationId xmlns:a16="http://schemas.microsoft.com/office/drawing/2014/main" id="{39A2051F-3E36-4BCD-9BFF-84360C24DFA4}"/>
                  </a:ext>
                </a:extLst>
              </p:cNvPr>
              <p:cNvSpPr/>
              <p:nvPr/>
            </p:nvSpPr>
            <p:spPr bwMode="auto">
              <a:xfrm>
                <a:off x="5076959" y="1006777"/>
                <a:ext cx="129597" cy="129597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9" name="フリーフォーム: 図形 2248">
                <a:extLst>
                  <a:ext uri="{FF2B5EF4-FFF2-40B4-BE49-F238E27FC236}">
                    <a16:creationId xmlns:a16="http://schemas.microsoft.com/office/drawing/2014/main" id="{76ADD10F-6CFC-4689-8492-1A210AE16E35}"/>
                  </a:ext>
                </a:extLst>
              </p:cNvPr>
              <p:cNvSpPr/>
              <p:nvPr/>
            </p:nvSpPr>
            <p:spPr bwMode="auto">
              <a:xfrm>
                <a:off x="4402313" y="785690"/>
                <a:ext cx="209540" cy="82804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50" name="フリーフォーム: 図形 2249">
                <a:extLst>
                  <a:ext uri="{FF2B5EF4-FFF2-40B4-BE49-F238E27FC236}">
                    <a16:creationId xmlns:a16="http://schemas.microsoft.com/office/drawing/2014/main" id="{E8A62BDB-6664-450D-A5D4-EE85E72237EF}"/>
                  </a:ext>
                </a:extLst>
              </p:cNvPr>
              <p:cNvSpPr/>
              <p:nvPr/>
            </p:nvSpPr>
            <p:spPr bwMode="auto">
              <a:xfrm>
                <a:off x="5033085" y="785690"/>
                <a:ext cx="209540" cy="82804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51" name="フリーフォーム: 図形 2250">
                <a:extLst>
                  <a:ext uri="{FF2B5EF4-FFF2-40B4-BE49-F238E27FC236}">
                    <a16:creationId xmlns:a16="http://schemas.microsoft.com/office/drawing/2014/main" id="{D7BFD8AA-3877-4BB9-BDAE-D814AB7EDD79}"/>
                  </a:ext>
                </a:extLst>
              </p:cNvPr>
              <p:cNvSpPr/>
              <p:nvPr/>
            </p:nvSpPr>
            <p:spPr bwMode="auto">
              <a:xfrm rot="10800000">
                <a:off x="4749061" y="1328760"/>
                <a:ext cx="168658" cy="48313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52" name="月 2251">
                <a:extLst>
                  <a:ext uri="{FF2B5EF4-FFF2-40B4-BE49-F238E27FC236}">
                    <a16:creationId xmlns:a16="http://schemas.microsoft.com/office/drawing/2014/main" id="{329B429E-11B4-405E-BA2C-3E6CDA354E95}"/>
                  </a:ext>
                </a:extLst>
              </p:cNvPr>
              <p:cNvSpPr/>
              <p:nvPr/>
            </p:nvSpPr>
            <p:spPr bwMode="auto">
              <a:xfrm rot="2700000">
                <a:off x="4569868" y="1319946"/>
                <a:ext cx="56341" cy="22775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53" name="月 2252">
                <a:extLst>
                  <a:ext uri="{FF2B5EF4-FFF2-40B4-BE49-F238E27FC236}">
                    <a16:creationId xmlns:a16="http://schemas.microsoft.com/office/drawing/2014/main" id="{8B911B9D-AE29-4C04-A896-8A9050FD68A8}"/>
                  </a:ext>
                </a:extLst>
              </p:cNvPr>
              <p:cNvSpPr/>
              <p:nvPr/>
            </p:nvSpPr>
            <p:spPr bwMode="auto">
              <a:xfrm rot="18900000" flipH="1">
                <a:off x="5021983" y="1319946"/>
                <a:ext cx="56341" cy="22775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54" name="フリーフォーム: 図形 2253">
                <a:extLst>
                  <a:ext uri="{FF2B5EF4-FFF2-40B4-BE49-F238E27FC236}">
                    <a16:creationId xmlns:a16="http://schemas.microsoft.com/office/drawing/2014/main" id="{26FDBA00-F148-4AAB-8179-9C1914B501D5}"/>
                  </a:ext>
                </a:extLst>
              </p:cNvPr>
              <p:cNvSpPr/>
              <p:nvPr/>
            </p:nvSpPr>
            <p:spPr bwMode="auto">
              <a:xfrm rot="10800000">
                <a:off x="4675794" y="1496518"/>
                <a:ext cx="315191" cy="48314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24" name="グループ化 2223">
              <a:extLst>
                <a:ext uri="{FF2B5EF4-FFF2-40B4-BE49-F238E27FC236}">
                  <a16:creationId xmlns:a16="http://schemas.microsoft.com/office/drawing/2014/main" id="{409BBB47-D63E-4CB4-962E-DCA7BAD8034F}"/>
                </a:ext>
              </a:extLst>
            </p:cNvPr>
            <p:cNvGrpSpPr/>
            <p:nvPr/>
          </p:nvGrpSpPr>
          <p:grpSpPr>
            <a:xfrm flipH="1">
              <a:off x="5047519" y="1676402"/>
              <a:ext cx="630182" cy="1339586"/>
              <a:chOff x="28583" y="1586903"/>
              <a:chExt cx="630182" cy="1422880"/>
            </a:xfrm>
          </p:grpSpPr>
          <p:sp>
            <p:nvSpPr>
              <p:cNvPr id="2237" name="フリーフォーム: 図形 2236">
                <a:extLst>
                  <a:ext uri="{FF2B5EF4-FFF2-40B4-BE49-F238E27FC236}">
                    <a16:creationId xmlns:a16="http://schemas.microsoft.com/office/drawing/2014/main" id="{FE901EF5-27C7-47EE-B96E-0440D3E32FBC}"/>
                  </a:ext>
                </a:extLst>
              </p:cNvPr>
              <p:cNvSpPr/>
              <p:nvPr/>
            </p:nvSpPr>
            <p:spPr bwMode="auto">
              <a:xfrm rot="20413771">
                <a:off x="174764" y="2511774"/>
                <a:ext cx="435469" cy="498009"/>
              </a:xfrm>
              <a:custGeom>
                <a:avLst/>
                <a:gdLst>
                  <a:gd name="connsiteX0" fmla="*/ 88133 w 438003"/>
                  <a:gd name="connsiteY0" fmla="*/ 0 h 353797"/>
                  <a:gd name="connsiteX1" fmla="*/ 120714 w 438003"/>
                  <a:gd name="connsiteY1" fmla="*/ 6195 h 353797"/>
                  <a:gd name="connsiteX2" fmla="*/ 207197 w 438003"/>
                  <a:gd name="connsiteY2" fmla="*/ 40851 h 353797"/>
                  <a:gd name="connsiteX3" fmla="*/ 215228 w 438003"/>
                  <a:gd name="connsiteY3" fmla="*/ 37525 h 353797"/>
                  <a:gd name="connsiteX4" fmla="*/ 349482 w 438003"/>
                  <a:gd name="connsiteY4" fmla="*/ 37525 h 353797"/>
                  <a:gd name="connsiteX5" fmla="*/ 383732 w 438003"/>
                  <a:gd name="connsiteY5" fmla="*/ 71775 h 353797"/>
                  <a:gd name="connsiteX6" fmla="*/ 373700 w 438003"/>
                  <a:gd name="connsiteY6" fmla="*/ 95993 h 353797"/>
                  <a:gd name="connsiteX7" fmla="*/ 352452 w 438003"/>
                  <a:gd name="connsiteY7" fmla="*/ 104794 h 353797"/>
                  <a:gd name="connsiteX8" fmla="*/ 352668 w 438003"/>
                  <a:gd name="connsiteY8" fmla="*/ 104945 h 353797"/>
                  <a:gd name="connsiteX9" fmla="*/ 355229 w 438003"/>
                  <a:gd name="connsiteY9" fmla="*/ 106736 h 353797"/>
                  <a:gd name="connsiteX10" fmla="*/ 409176 w 438003"/>
                  <a:gd name="connsiteY10" fmla="*/ 161103 h 353797"/>
                  <a:gd name="connsiteX11" fmla="*/ 409797 w 438003"/>
                  <a:gd name="connsiteY11" fmla="*/ 203122 h 353797"/>
                  <a:gd name="connsiteX12" fmla="*/ 403753 w 438003"/>
                  <a:gd name="connsiteY12" fmla="*/ 206439 h 353797"/>
                  <a:gd name="connsiteX13" fmla="*/ 427100 w 438003"/>
                  <a:gd name="connsiteY13" fmla="*/ 231630 h 353797"/>
                  <a:gd name="connsiteX14" fmla="*/ 428149 w 438003"/>
                  <a:gd name="connsiteY14" fmla="*/ 279295 h 353797"/>
                  <a:gd name="connsiteX15" fmla="*/ 407029 w 438003"/>
                  <a:gd name="connsiteY15" fmla="*/ 285290 h 353797"/>
                  <a:gd name="connsiteX16" fmla="*/ 417345 w 438003"/>
                  <a:gd name="connsiteY16" fmla="*/ 303211 h 353797"/>
                  <a:gd name="connsiteX17" fmla="*/ 407649 w 438003"/>
                  <a:gd name="connsiteY17" fmla="*/ 350464 h 353797"/>
                  <a:gd name="connsiteX18" fmla="*/ 395192 w 438003"/>
                  <a:gd name="connsiteY18" fmla="*/ 353775 h 353797"/>
                  <a:gd name="connsiteX19" fmla="*/ 382234 w 438003"/>
                  <a:gd name="connsiteY19" fmla="*/ 351638 h 353797"/>
                  <a:gd name="connsiteX20" fmla="*/ 360835 w 438003"/>
                  <a:gd name="connsiteY20" fmla="*/ 333241 h 353797"/>
                  <a:gd name="connsiteX21" fmla="*/ 349969 w 438003"/>
                  <a:gd name="connsiteY21" fmla="*/ 314367 h 353797"/>
                  <a:gd name="connsiteX22" fmla="*/ 335325 w 438003"/>
                  <a:gd name="connsiteY22" fmla="*/ 343031 h 353797"/>
                  <a:gd name="connsiteX23" fmla="*/ 322869 w 438003"/>
                  <a:gd name="connsiteY23" fmla="*/ 346342 h 353797"/>
                  <a:gd name="connsiteX24" fmla="*/ 309910 w 438003"/>
                  <a:gd name="connsiteY24" fmla="*/ 344205 h 353797"/>
                  <a:gd name="connsiteX25" fmla="*/ 288511 w 438003"/>
                  <a:gd name="connsiteY25" fmla="*/ 325808 h 353797"/>
                  <a:gd name="connsiteX26" fmla="*/ 247266 w 438003"/>
                  <a:gd name="connsiteY26" fmla="*/ 254165 h 353797"/>
                  <a:gd name="connsiteX27" fmla="*/ 192266 w 438003"/>
                  <a:gd name="connsiteY27" fmla="*/ 209502 h 353797"/>
                  <a:gd name="connsiteX28" fmla="*/ 186589 w 438003"/>
                  <a:gd name="connsiteY28" fmla="*/ 207227 h 353797"/>
                  <a:gd name="connsiteX29" fmla="*/ 99321 w 438003"/>
                  <a:gd name="connsiteY29" fmla="*/ 172255 h 353797"/>
                  <a:gd name="connsiteX30" fmla="*/ 48385 w 438003"/>
                  <a:gd name="connsiteY30" fmla="*/ 151844 h 353797"/>
                  <a:gd name="connsiteX31" fmla="*/ 8146 w 438003"/>
                  <a:gd name="connsiteY31" fmla="*/ 48401 h 353797"/>
                  <a:gd name="connsiteX32" fmla="*/ 88133 w 438003"/>
                  <a:gd name="connsiteY32" fmla="*/ 0 h 353797"/>
                  <a:gd name="connsiteX0" fmla="*/ 39833 w 389703"/>
                  <a:gd name="connsiteY0" fmla="*/ 0 h 353797"/>
                  <a:gd name="connsiteX1" fmla="*/ 72414 w 389703"/>
                  <a:gd name="connsiteY1" fmla="*/ 6195 h 353797"/>
                  <a:gd name="connsiteX2" fmla="*/ 158897 w 389703"/>
                  <a:gd name="connsiteY2" fmla="*/ 40851 h 353797"/>
                  <a:gd name="connsiteX3" fmla="*/ 166928 w 389703"/>
                  <a:gd name="connsiteY3" fmla="*/ 37525 h 353797"/>
                  <a:gd name="connsiteX4" fmla="*/ 301182 w 389703"/>
                  <a:gd name="connsiteY4" fmla="*/ 37525 h 353797"/>
                  <a:gd name="connsiteX5" fmla="*/ 335432 w 389703"/>
                  <a:gd name="connsiteY5" fmla="*/ 71775 h 353797"/>
                  <a:gd name="connsiteX6" fmla="*/ 325400 w 389703"/>
                  <a:gd name="connsiteY6" fmla="*/ 95993 h 353797"/>
                  <a:gd name="connsiteX7" fmla="*/ 304152 w 389703"/>
                  <a:gd name="connsiteY7" fmla="*/ 104794 h 353797"/>
                  <a:gd name="connsiteX8" fmla="*/ 304368 w 389703"/>
                  <a:gd name="connsiteY8" fmla="*/ 104945 h 353797"/>
                  <a:gd name="connsiteX9" fmla="*/ 306929 w 389703"/>
                  <a:gd name="connsiteY9" fmla="*/ 106736 h 353797"/>
                  <a:gd name="connsiteX10" fmla="*/ 360876 w 389703"/>
                  <a:gd name="connsiteY10" fmla="*/ 161103 h 353797"/>
                  <a:gd name="connsiteX11" fmla="*/ 361497 w 389703"/>
                  <a:gd name="connsiteY11" fmla="*/ 203122 h 353797"/>
                  <a:gd name="connsiteX12" fmla="*/ 355453 w 389703"/>
                  <a:gd name="connsiteY12" fmla="*/ 206439 h 353797"/>
                  <a:gd name="connsiteX13" fmla="*/ 378800 w 389703"/>
                  <a:gd name="connsiteY13" fmla="*/ 231630 h 353797"/>
                  <a:gd name="connsiteX14" fmla="*/ 379849 w 389703"/>
                  <a:gd name="connsiteY14" fmla="*/ 279295 h 353797"/>
                  <a:gd name="connsiteX15" fmla="*/ 358729 w 389703"/>
                  <a:gd name="connsiteY15" fmla="*/ 285290 h 353797"/>
                  <a:gd name="connsiteX16" fmla="*/ 369045 w 389703"/>
                  <a:gd name="connsiteY16" fmla="*/ 303211 h 353797"/>
                  <a:gd name="connsiteX17" fmla="*/ 359349 w 389703"/>
                  <a:gd name="connsiteY17" fmla="*/ 350464 h 353797"/>
                  <a:gd name="connsiteX18" fmla="*/ 346892 w 389703"/>
                  <a:gd name="connsiteY18" fmla="*/ 353775 h 353797"/>
                  <a:gd name="connsiteX19" fmla="*/ 333934 w 389703"/>
                  <a:gd name="connsiteY19" fmla="*/ 351638 h 353797"/>
                  <a:gd name="connsiteX20" fmla="*/ 312535 w 389703"/>
                  <a:gd name="connsiteY20" fmla="*/ 333241 h 353797"/>
                  <a:gd name="connsiteX21" fmla="*/ 301669 w 389703"/>
                  <a:gd name="connsiteY21" fmla="*/ 314367 h 353797"/>
                  <a:gd name="connsiteX22" fmla="*/ 287025 w 389703"/>
                  <a:gd name="connsiteY22" fmla="*/ 343031 h 353797"/>
                  <a:gd name="connsiteX23" fmla="*/ 274569 w 389703"/>
                  <a:gd name="connsiteY23" fmla="*/ 346342 h 353797"/>
                  <a:gd name="connsiteX24" fmla="*/ 261610 w 389703"/>
                  <a:gd name="connsiteY24" fmla="*/ 344205 h 353797"/>
                  <a:gd name="connsiteX25" fmla="*/ 240211 w 389703"/>
                  <a:gd name="connsiteY25" fmla="*/ 325808 h 353797"/>
                  <a:gd name="connsiteX26" fmla="*/ 198966 w 389703"/>
                  <a:gd name="connsiteY26" fmla="*/ 254165 h 353797"/>
                  <a:gd name="connsiteX27" fmla="*/ 143966 w 389703"/>
                  <a:gd name="connsiteY27" fmla="*/ 209502 h 353797"/>
                  <a:gd name="connsiteX28" fmla="*/ 138289 w 389703"/>
                  <a:gd name="connsiteY28" fmla="*/ 207227 h 353797"/>
                  <a:gd name="connsiteX29" fmla="*/ 51021 w 389703"/>
                  <a:gd name="connsiteY29" fmla="*/ 172255 h 353797"/>
                  <a:gd name="connsiteX30" fmla="*/ 85 w 389703"/>
                  <a:gd name="connsiteY30" fmla="*/ 151844 h 353797"/>
                  <a:gd name="connsiteX31" fmla="*/ 39833 w 389703"/>
                  <a:gd name="connsiteY31" fmla="*/ 0 h 353797"/>
                  <a:gd name="connsiteX0" fmla="*/ 0 w 389618"/>
                  <a:gd name="connsiteY0" fmla="*/ 145649 h 347602"/>
                  <a:gd name="connsiteX1" fmla="*/ 72329 w 389618"/>
                  <a:gd name="connsiteY1" fmla="*/ 0 h 347602"/>
                  <a:gd name="connsiteX2" fmla="*/ 158812 w 389618"/>
                  <a:gd name="connsiteY2" fmla="*/ 34656 h 347602"/>
                  <a:gd name="connsiteX3" fmla="*/ 166843 w 389618"/>
                  <a:gd name="connsiteY3" fmla="*/ 31330 h 347602"/>
                  <a:gd name="connsiteX4" fmla="*/ 301097 w 389618"/>
                  <a:gd name="connsiteY4" fmla="*/ 31330 h 347602"/>
                  <a:gd name="connsiteX5" fmla="*/ 335347 w 389618"/>
                  <a:gd name="connsiteY5" fmla="*/ 65580 h 347602"/>
                  <a:gd name="connsiteX6" fmla="*/ 325315 w 389618"/>
                  <a:gd name="connsiteY6" fmla="*/ 89798 h 347602"/>
                  <a:gd name="connsiteX7" fmla="*/ 304067 w 389618"/>
                  <a:gd name="connsiteY7" fmla="*/ 98599 h 347602"/>
                  <a:gd name="connsiteX8" fmla="*/ 304283 w 389618"/>
                  <a:gd name="connsiteY8" fmla="*/ 98750 h 347602"/>
                  <a:gd name="connsiteX9" fmla="*/ 306844 w 389618"/>
                  <a:gd name="connsiteY9" fmla="*/ 100541 h 347602"/>
                  <a:gd name="connsiteX10" fmla="*/ 360791 w 389618"/>
                  <a:gd name="connsiteY10" fmla="*/ 154908 h 347602"/>
                  <a:gd name="connsiteX11" fmla="*/ 361412 w 389618"/>
                  <a:gd name="connsiteY11" fmla="*/ 196927 h 347602"/>
                  <a:gd name="connsiteX12" fmla="*/ 355368 w 389618"/>
                  <a:gd name="connsiteY12" fmla="*/ 200244 h 347602"/>
                  <a:gd name="connsiteX13" fmla="*/ 378715 w 389618"/>
                  <a:gd name="connsiteY13" fmla="*/ 225435 h 347602"/>
                  <a:gd name="connsiteX14" fmla="*/ 379764 w 389618"/>
                  <a:gd name="connsiteY14" fmla="*/ 273100 h 347602"/>
                  <a:gd name="connsiteX15" fmla="*/ 358644 w 389618"/>
                  <a:gd name="connsiteY15" fmla="*/ 279095 h 347602"/>
                  <a:gd name="connsiteX16" fmla="*/ 368960 w 389618"/>
                  <a:gd name="connsiteY16" fmla="*/ 297016 h 347602"/>
                  <a:gd name="connsiteX17" fmla="*/ 359264 w 389618"/>
                  <a:gd name="connsiteY17" fmla="*/ 344269 h 347602"/>
                  <a:gd name="connsiteX18" fmla="*/ 346807 w 389618"/>
                  <a:gd name="connsiteY18" fmla="*/ 347580 h 347602"/>
                  <a:gd name="connsiteX19" fmla="*/ 333849 w 389618"/>
                  <a:gd name="connsiteY19" fmla="*/ 345443 h 347602"/>
                  <a:gd name="connsiteX20" fmla="*/ 312450 w 389618"/>
                  <a:gd name="connsiteY20" fmla="*/ 327046 h 347602"/>
                  <a:gd name="connsiteX21" fmla="*/ 301584 w 389618"/>
                  <a:gd name="connsiteY21" fmla="*/ 308172 h 347602"/>
                  <a:gd name="connsiteX22" fmla="*/ 286940 w 389618"/>
                  <a:gd name="connsiteY22" fmla="*/ 336836 h 347602"/>
                  <a:gd name="connsiteX23" fmla="*/ 274484 w 389618"/>
                  <a:gd name="connsiteY23" fmla="*/ 340147 h 347602"/>
                  <a:gd name="connsiteX24" fmla="*/ 261525 w 389618"/>
                  <a:gd name="connsiteY24" fmla="*/ 338010 h 347602"/>
                  <a:gd name="connsiteX25" fmla="*/ 240126 w 389618"/>
                  <a:gd name="connsiteY25" fmla="*/ 319613 h 347602"/>
                  <a:gd name="connsiteX26" fmla="*/ 198881 w 389618"/>
                  <a:gd name="connsiteY26" fmla="*/ 247970 h 347602"/>
                  <a:gd name="connsiteX27" fmla="*/ 143881 w 389618"/>
                  <a:gd name="connsiteY27" fmla="*/ 203307 h 347602"/>
                  <a:gd name="connsiteX28" fmla="*/ 138204 w 389618"/>
                  <a:gd name="connsiteY28" fmla="*/ 201032 h 347602"/>
                  <a:gd name="connsiteX29" fmla="*/ 50936 w 389618"/>
                  <a:gd name="connsiteY29" fmla="*/ 166060 h 347602"/>
                  <a:gd name="connsiteX30" fmla="*/ 0 w 389618"/>
                  <a:gd name="connsiteY30" fmla="*/ 145649 h 347602"/>
                  <a:gd name="connsiteX0" fmla="*/ 0 w 397012"/>
                  <a:gd name="connsiteY0" fmla="*/ 17837 h 347602"/>
                  <a:gd name="connsiteX1" fmla="*/ 79723 w 397012"/>
                  <a:gd name="connsiteY1" fmla="*/ 0 h 347602"/>
                  <a:gd name="connsiteX2" fmla="*/ 166206 w 397012"/>
                  <a:gd name="connsiteY2" fmla="*/ 34656 h 347602"/>
                  <a:gd name="connsiteX3" fmla="*/ 174237 w 397012"/>
                  <a:gd name="connsiteY3" fmla="*/ 31330 h 347602"/>
                  <a:gd name="connsiteX4" fmla="*/ 308491 w 397012"/>
                  <a:gd name="connsiteY4" fmla="*/ 31330 h 347602"/>
                  <a:gd name="connsiteX5" fmla="*/ 342741 w 397012"/>
                  <a:gd name="connsiteY5" fmla="*/ 65580 h 347602"/>
                  <a:gd name="connsiteX6" fmla="*/ 332709 w 397012"/>
                  <a:gd name="connsiteY6" fmla="*/ 89798 h 347602"/>
                  <a:gd name="connsiteX7" fmla="*/ 311461 w 397012"/>
                  <a:gd name="connsiteY7" fmla="*/ 98599 h 347602"/>
                  <a:gd name="connsiteX8" fmla="*/ 311677 w 397012"/>
                  <a:gd name="connsiteY8" fmla="*/ 98750 h 347602"/>
                  <a:gd name="connsiteX9" fmla="*/ 314238 w 397012"/>
                  <a:gd name="connsiteY9" fmla="*/ 100541 h 347602"/>
                  <a:gd name="connsiteX10" fmla="*/ 368185 w 397012"/>
                  <a:gd name="connsiteY10" fmla="*/ 154908 h 347602"/>
                  <a:gd name="connsiteX11" fmla="*/ 368806 w 397012"/>
                  <a:gd name="connsiteY11" fmla="*/ 196927 h 347602"/>
                  <a:gd name="connsiteX12" fmla="*/ 362762 w 397012"/>
                  <a:gd name="connsiteY12" fmla="*/ 200244 h 347602"/>
                  <a:gd name="connsiteX13" fmla="*/ 386109 w 397012"/>
                  <a:gd name="connsiteY13" fmla="*/ 225435 h 347602"/>
                  <a:gd name="connsiteX14" fmla="*/ 387158 w 397012"/>
                  <a:gd name="connsiteY14" fmla="*/ 273100 h 347602"/>
                  <a:gd name="connsiteX15" fmla="*/ 366038 w 397012"/>
                  <a:gd name="connsiteY15" fmla="*/ 279095 h 347602"/>
                  <a:gd name="connsiteX16" fmla="*/ 376354 w 397012"/>
                  <a:gd name="connsiteY16" fmla="*/ 297016 h 347602"/>
                  <a:gd name="connsiteX17" fmla="*/ 366658 w 397012"/>
                  <a:gd name="connsiteY17" fmla="*/ 344269 h 347602"/>
                  <a:gd name="connsiteX18" fmla="*/ 354201 w 397012"/>
                  <a:gd name="connsiteY18" fmla="*/ 347580 h 347602"/>
                  <a:gd name="connsiteX19" fmla="*/ 341243 w 397012"/>
                  <a:gd name="connsiteY19" fmla="*/ 345443 h 347602"/>
                  <a:gd name="connsiteX20" fmla="*/ 319844 w 397012"/>
                  <a:gd name="connsiteY20" fmla="*/ 327046 h 347602"/>
                  <a:gd name="connsiteX21" fmla="*/ 308978 w 397012"/>
                  <a:gd name="connsiteY21" fmla="*/ 308172 h 347602"/>
                  <a:gd name="connsiteX22" fmla="*/ 294334 w 397012"/>
                  <a:gd name="connsiteY22" fmla="*/ 336836 h 347602"/>
                  <a:gd name="connsiteX23" fmla="*/ 281878 w 397012"/>
                  <a:gd name="connsiteY23" fmla="*/ 340147 h 347602"/>
                  <a:gd name="connsiteX24" fmla="*/ 268919 w 397012"/>
                  <a:gd name="connsiteY24" fmla="*/ 338010 h 347602"/>
                  <a:gd name="connsiteX25" fmla="*/ 247520 w 397012"/>
                  <a:gd name="connsiteY25" fmla="*/ 319613 h 347602"/>
                  <a:gd name="connsiteX26" fmla="*/ 206275 w 397012"/>
                  <a:gd name="connsiteY26" fmla="*/ 247970 h 347602"/>
                  <a:gd name="connsiteX27" fmla="*/ 151275 w 397012"/>
                  <a:gd name="connsiteY27" fmla="*/ 203307 h 347602"/>
                  <a:gd name="connsiteX28" fmla="*/ 145598 w 397012"/>
                  <a:gd name="connsiteY28" fmla="*/ 201032 h 347602"/>
                  <a:gd name="connsiteX29" fmla="*/ 58330 w 397012"/>
                  <a:gd name="connsiteY29" fmla="*/ 166060 h 347602"/>
                  <a:gd name="connsiteX30" fmla="*/ 0 w 397012"/>
                  <a:gd name="connsiteY30" fmla="*/ 17837 h 347602"/>
                  <a:gd name="connsiteX0" fmla="*/ 2865 w 399877"/>
                  <a:gd name="connsiteY0" fmla="*/ 17837 h 347602"/>
                  <a:gd name="connsiteX1" fmla="*/ 82588 w 399877"/>
                  <a:gd name="connsiteY1" fmla="*/ 0 h 347602"/>
                  <a:gd name="connsiteX2" fmla="*/ 169071 w 399877"/>
                  <a:gd name="connsiteY2" fmla="*/ 34656 h 347602"/>
                  <a:gd name="connsiteX3" fmla="*/ 177102 w 399877"/>
                  <a:gd name="connsiteY3" fmla="*/ 31330 h 347602"/>
                  <a:gd name="connsiteX4" fmla="*/ 311356 w 399877"/>
                  <a:gd name="connsiteY4" fmla="*/ 31330 h 347602"/>
                  <a:gd name="connsiteX5" fmla="*/ 345606 w 399877"/>
                  <a:gd name="connsiteY5" fmla="*/ 65580 h 347602"/>
                  <a:gd name="connsiteX6" fmla="*/ 335574 w 399877"/>
                  <a:gd name="connsiteY6" fmla="*/ 89798 h 347602"/>
                  <a:gd name="connsiteX7" fmla="*/ 314326 w 399877"/>
                  <a:gd name="connsiteY7" fmla="*/ 98599 h 347602"/>
                  <a:gd name="connsiteX8" fmla="*/ 314542 w 399877"/>
                  <a:gd name="connsiteY8" fmla="*/ 98750 h 347602"/>
                  <a:gd name="connsiteX9" fmla="*/ 317103 w 399877"/>
                  <a:gd name="connsiteY9" fmla="*/ 100541 h 347602"/>
                  <a:gd name="connsiteX10" fmla="*/ 371050 w 399877"/>
                  <a:gd name="connsiteY10" fmla="*/ 154908 h 347602"/>
                  <a:gd name="connsiteX11" fmla="*/ 371671 w 399877"/>
                  <a:gd name="connsiteY11" fmla="*/ 196927 h 347602"/>
                  <a:gd name="connsiteX12" fmla="*/ 365627 w 399877"/>
                  <a:gd name="connsiteY12" fmla="*/ 200244 h 347602"/>
                  <a:gd name="connsiteX13" fmla="*/ 388974 w 399877"/>
                  <a:gd name="connsiteY13" fmla="*/ 225435 h 347602"/>
                  <a:gd name="connsiteX14" fmla="*/ 390023 w 399877"/>
                  <a:gd name="connsiteY14" fmla="*/ 273100 h 347602"/>
                  <a:gd name="connsiteX15" fmla="*/ 368903 w 399877"/>
                  <a:gd name="connsiteY15" fmla="*/ 279095 h 347602"/>
                  <a:gd name="connsiteX16" fmla="*/ 379219 w 399877"/>
                  <a:gd name="connsiteY16" fmla="*/ 297016 h 347602"/>
                  <a:gd name="connsiteX17" fmla="*/ 369523 w 399877"/>
                  <a:gd name="connsiteY17" fmla="*/ 344269 h 347602"/>
                  <a:gd name="connsiteX18" fmla="*/ 357066 w 399877"/>
                  <a:gd name="connsiteY18" fmla="*/ 347580 h 347602"/>
                  <a:gd name="connsiteX19" fmla="*/ 344108 w 399877"/>
                  <a:gd name="connsiteY19" fmla="*/ 345443 h 347602"/>
                  <a:gd name="connsiteX20" fmla="*/ 322709 w 399877"/>
                  <a:gd name="connsiteY20" fmla="*/ 327046 h 347602"/>
                  <a:gd name="connsiteX21" fmla="*/ 311843 w 399877"/>
                  <a:gd name="connsiteY21" fmla="*/ 308172 h 347602"/>
                  <a:gd name="connsiteX22" fmla="*/ 297199 w 399877"/>
                  <a:gd name="connsiteY22" fmla="*/ 336836 h 347602"/>
                  <a:gd name="connsiteX23" fmla="*/ 284743 w 399877"/>
                  <a:gd name="connsiteY23" fmla="*/ 340147 h 347602"/>
                  <a:gd name="connsiteX24" fmla="*/ 271784 w 399877"/>
                  <a:gd name="connsiteY24" fmla="*/ 338010 h 347602"/>
                  <a:gd name="connsiteX25" fmla="*/ 250385 w 399877"/>
                  <a:gd name="connsiteY25" fmla="*/ 319613 h 347602"/>
                  <a:gd name="connsiteX26" fmla="*/ 209140 w 399877"/>
                  <a:gd name="connsiteY26" fmla="*/ 247970 h 347602"/>
                  <a:gd name="connsiteX27" fmla="*/ 154140 w 399877"/>
                  <a:gd name="connsiteY27" fmla="*/ 203307 h 347602"/>
                  <a:gd name="connsiteX28" fmla="*/ 148463 w 399877"/>
                  <a:gd name="connsiteY28" fmla="*/ 201032 h 347602"/>
                  <a:gd name="connsiteX29" fmla="*/ 61195 w 399877"/>
                  <a:gd name="connsiteY29" fmla="*/ 166060 h 347602"/>
                  <a:gd name="connsiteX30" fmla="*/ 2865 w 399877"/>
                  <a:gd name="connsiteY30" fmla="*/ 17837 h 347602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27539 h 457304"/>
                  <a:gd name="connsiteX1" fmla="*/ 57932 w 399877"/>
                  <a:gd name="connsiteY1" fmla="*/ 10220 h 457304"/>
                  <a:gd name="connsiteX2" fmla="*/ 232928 w 399877"/>
                  <a:gd name="connsiteY2" fmla="*/ 134781 h 457304"/>
                  <a:gd name="connsiteX3" fmla="*/ 311356 w 399877"/>
                  <a:gd name="connsiteY3" fmla="*/ 141032 h 457304"/>
                  <a:gd name="connsiteX4" fmla="*/ 345606 w 399877"/>
                  <a:gd name="connsiteY4" fmla="*/ 175282 h 457304"/>
                  <a:gd name="connsiteX5" fmla="*/ 335574 w 399877"/>
                  <a:gd name="connsiteY5" fmla="*/ 199500 h 457304"/>
                  <a:gd name="connsiteX6" fmla="*/ 314326 w 399877"/>
                  <a:gd name="connsiteY6" fmla="*/ 208301 h 457304"/>
                  <a:gd name="connsiteX7" fmla="*/ 314542 w 399877"/>
                  <a:gd name="connsiteY7" fmla="*/ 208452 h 457304"/>
                  <a:gd name="connsiteX8" fmla="*/ 317103 w 399877"/>
                  <a:gd name="connsiteY8" fmla="*/ 210243 h 457304"/>
                  <a:gd name="connsiteX9" fmla="*/ 371050 w 399877"/>
                  <a:gd name="connsiteY9" fmla="*/ 264610 h 457304"/>
                  <a:gd name="connsiteX10" fmla="*/ 371671 w 399877"/>
                  <a:gd name="connsiteY10" fmla="*/ 306629 h 457304"/>
                  <a:gd name="connsiteX11" fmla="*/ 365627 w 399877"/>
                  <a:gd name="connsiteY11" fmla="*/ 309946 h 457304"/>
                  <a:gd name="connsiteX12" fmla="*/ 388974 w 399877"/>
                  <a:gd name="connsiteY12" fmla="*/ 335137 h 457304"/>
                  <a:gd name="connsiteX13" fmla="*/ 390023 w 399877"/>
                  <a:gd name="connsiteY13" fmla="*/ 382802 h 457304"/>
                  <a:gd name="connsiteX14" fmla="*/ 368903 w 399877"/>
                  <a:gd name="connsiteY14" fmla="*/ 388797 h 457304"/>
                  <a:gd name="connsiteX15" fmla="*/ 379219 w 399877"/>
                  <a:gd name="connsiteY15" fmla="*/ 406718 h 457304"/>
                  <a:gd name="connsiteX16" fmla="*/ 369523 w 399877"/>
                  <a:gd name="connsiteY16" fmla="*/ 453971 h 457304"/>
                  <a:gd name="connsiteX17" fmla="*/ 357066 w 399877"/>
                  <a:gd name="connsiteY17" fmla="*/ 457282 h 457304"/>
                  <a:gd name="connsiteX18" fmla="*/ 344108 w 399877"/>
                  <a:gd name="connsiteY18" fmla="*/ 455145 h 457304"/>
                  <a:gd name="connsiteX19" fmla="*/ 322709 w 399877"/>
                  <a:gd name="connsiteY19" fmla="*/ 436748 h 457304"/>
                  <a:gd name="connsiteX20" fmla="*/ 311843 w 399877"/>
                  <a:gd name="connsiteY20" fmla="*/ 417874 h 457304"/>
                  <a:gd name="connsiteX21" fmla="*/ 297199 w 399877"/>
                  <a:gd name="connsiteY21" fmla="*/ 446538 h 457304"/>
                  <a:gd name="connsiteX22" fmla="*/ 284743 w 399877"/>
                  <a:gd name="connsiteY22" fmla="*/ 449849 h 457304"/>
                  <a:gd name="connsiteX23" fmla="*/ 271784 w 399877"/>
                  <a:gd name="connsiteY23" fmla="*/ 447712 h 457304"/>
                  <a:gd name="connsiteX24" fmla="*/ 250385 w 399877"/>
                  <a:gd name="connsiteY24" fmla="*/ 429315 h 457304"/>
                  <a:gd name="connsiteX25" fmla="*/ 209140 w 399877"/>
                  <a:gd name="connsiteY25" fmla="*/ 357672 h 457304"/>
                  <a:gd name="connsiteX26" fmla="*/ 154140 w 399877"/>
                  <a:gd name="connsiteY26" fmla="*/ 313009 h 457304"/>
                  <a:gd name="connsiteX27" fmla="*/ 148463 w 399877"/>
                  <a:gd name="connsiteY27" fmla="*/ 310734 h 457304"/>
                  <a:gd name="connsiteX28" fmla="*/ 61195 w 399877"/>
                  <a:gd name="connsiteY28" fmla="*/ 275762 h 457304"/>
                  <a:gd name="connsiteX29" fmla="*/ 2865 w 399877"/>
                  <a:gd name="connsiteY29" fmla="*/ 127539 h 45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9877" h="457304">
                    <a:moveTo>
                      <a:pt x="2865" y="127539"/>
                    </a:moveTo>
                    <a:cubicBezTo>
                      <a:pt x="6430" y="99862"/>
                      <a:pt x="31463" y="28719"/>
                      <a:pt x="57932" y="10220"/>
                    </a:cubicBezTo>
                    <a:cubicBezTo>
                      <a:pt x="138647" y="-8372"/>
                      <a:pt x="237140" y="-18251"/>
                      <a:pt x="232928" y="134781"/>
                    </a:cubicBezTo>
                    <a:lnTo>
                      <a:pt x="311356" y="141032"/>
                    </a:lnTo>
                    <a:cubicBezTo>
                      <a:pt x="330272" y="141032"/>
                      <a:pt x="345606" y="156366"/>
                      <a:pt x="345606" y="175282"/>
                    </a:cubicBezTo>
                    <a:cubicBezTo>
                      <a:pt x="345606" y="184740"/>
                      <a:pt x="341772" y="193303"/>
                      <a:pt x="335574" y="199500"/>
                    </a:cubicBezTo>
                    <a:lnTo>
                      <a:pt x="314326" y="208301"/>
                    </a:lnTo>
                    <a:lnTo>
                      <a:pt x="314542" y="208452"/>
                    </a:lnTo>
                    <a:cubicBezTo>
                      <a:pt x="315612" y="208804"/>
                      <a:pt x="316371" y="209504"/>
                      <a:pt x="317103" y="210243"/>
                    </a:cubicBezTo>
                    <a:lnTo>
                      <a:pt x="371050" y="264610"/>
                    </a:lnTo>
                    <a:cubicBezTo>
                      <a:pt x="383553" y="277209"/>
                      <a:pt x="383831" y="296022"/>
                      <a:pt x="371671" y="306629"/>
                    </a:cubicBezTo>
                    <a:lnTo>
                      <a:pt x="365627" y="309946"/>
                    </a:lnTo>
                    <a:lnTo>
                      <a:pt x="388974" y="335137"/>
                    </a:lnTo>
                    <a:cubicBezTo>
                      <a:pt x="403092" y="350368"/>
                      <a:pt x="403561" y="371709"/>
                      <a:pt x="390023" y="382802"/>
                    </a:cubicBezTo>
                    <a:cubicBezTo>
                      <a:pt x="384164" y="387605"/>
                      <a:pt x="376642" y="389699"/>
                      <a:pt x="368903" y="388797"/>
                    </a:cubicBezTo>
                    <a:lnTo>
                      <a:pt x="379219" y="406718"/>
                    </a:lnTo>
                    <a:cubicBezTo>
                      <a:pt x="389468" y="424523"/>
                      <a:pt x="385127" y="445678"/>
                      <a:pt x="369523" y="453971"/>
                    </a:cubicBezTo>
                    <a:cubicBezTo>
                      <a:pt x="365621" y="456044"/>
                      <a:pt x="361386" y="457118"/>
                      <a:pt x="357066" y="457282"/>
                    </a:cubicBezTo>
                    <a:cubicBezTo>
                      <a:pt x="352746" y="457447"/>
                      <a:pt x="348343" y="456704"/>
                      <a:pt x="344108" y="455145"/>
                    </a:cubicBezTo>
                    <a:cubicBezTo>
                      <a:pt x="335636" y="452028"/>
                      <a:pt x="327833" y="445650"/>
                      <a:pt x="322709" y="436748"/>
                    </a:cubicBezTo>
                    <a:lnTo>
                      <a:pt x="311843" y="417874"/>
                    </a:lnTo>
                    <a:cubicBezTo>
                      <a:pt x="312934" y="429901"/>
                      <a:pt x="307539" y="441043"/>
                      <a:pt x="297199" y="446538"/>
                    </a:cubicBezTo>
                    <a:cubicBezTo>
                      <a:pt x="293298" y="448611"/>
                      <a:pt x="289062" y="449684"/>
                      <a:pt x="284743" y="449849"/>
                    </a:cubicBezTo>
                    <a:cubicBezTo>
                      <a:pt x="280424" y="450014"/>
                      <a:pt x="276019" y="449271"/>
                      <a:pt x="271784" y="447712"/>
                    </a:cubicBezTo>
                    <a:cubicBezTo>
                      <a:pt x="263312" y="444596"/>
                      <a:pt x="255510" y="438217"/>
                      <a:pt x="250385" y="429315"/>
                    </a:cubicBezTo>
                    <a:lnTo>
                      <a:pt x="209140" y="357672"/>
                    </a:lnTo>
                    <a:lnTo>
                      <a:pt x="154140" y="313009"/>
                    </a:lnTo>
                    <a:lnTo>
                      <a:pt x="148463" y="310734"/>
                    </a:lnTo>
                    <a:lnTo>
                      <a:pt x="61195" y="275762"/>
                    </a:lnTo>
                    <a:cubicBezTo>
                      <a:pt x="44216" y="268958"/>
                      <a:pt x="-13413" y="221635"/>
                      <a:pt x="2865" y="1275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38" name="フリーフォーム: 図形 2237">
                <a:extLst>
                  <a:ext uri="{FF2B5EF4-FFF2-40B4-BE49-F238E27FC236}">
                    <a16:creationId xmlns:a16="http://schemas.microsoft.com/office/drawing/2014/main" id="{38A82058-8552-439E-B0FD-A79185C57C93}"/>
                  </a:ext>
                </a:extLst>
              </p:cNvPr>
              <p:cNvSpPr/>
              <p:nvPr/>
            </p:nvSpPr>
            <p:spPr bwMode="auto">
              <a:xfrm rot="1735894">
                <a:off x="28583" y="1586903"/>
                <a:ext cx="630182" cy="1141365"/>
              </a:xfrm>
              <a:custGeom>
                <a:avLst/>
                <a:gdLst>
                  <a:gd name="connsiteX0" fmla="*/ 192464 w 514134"/>
                  <a:gd name="connsiteY0" fmla="*/ 0 h 987147"/>
                  <a:gd name="connsiteX1" fmla="*/ 196079 w 514134"/>
                  <a:gd name="connsiteY1" fmla="*/ 861 h 987147"/>
                  <a:gd name="connsiteX2" fmla="*/ 170279 w 514134"/>
                  <a:gd name="connsiteY2" fmla="*/ 50209 h 987147"/>
                  <a:gd name="connsiteX3" fmla="*/ 159905 w 514134"/>
                  <a:gd name="connsiteY3" fmla="*/ 116473 h 987147"/>
                  <a:gd name="connsiteX4" fmla="*/ 198570 w 514134"/>
                  <a:gd name="connsiteY4" fmla="*/ 236850 h 987147"/>
                  <a:gd name="connsiteX5" fmla="*/ 225978 w 514134"/>
                  <a:gd name="connsiteY5" fmla="*/ 260681 h 987147"/>
                  <a:gd name="connsiteX6" fmla="*/ 247887 w 514134"/>
                  <a:gd name="connsiteY6" fmla="*/ 377332 h 987147"/>
                  <a:gd name="connsiteX7" fmla="*/ 504510 w 514134"/>
                  <a:gd name="connsiteY7" fmla="*/ 738490 h 987147"/>
                  <a:gd name="connsiteX8" fmla="*/ 234665 w 514134"/>
                  <a:gd name="connsiteY8" fmla="*/ 970435 h 987147"/>
                  <a:gd name="connsiteX9" fmla="*/ 192464 w 514134"/>
                  <a:gd name="connsiteY9" fmla="*/ 0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9" fmla="*/ 251345 w 514134"/>
                  <a:gd name="connsiteY9" fmla="*/ 207913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7" fmla="*/ 170279 w 514134"/>
                  <a:gd name="connsiteY7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0" fmla="*/ 225978 w 514134"/>
                  <a:gd name="connsiteY0" fmla="*/ 260681 h 987147"/>
                  <a:gd name="connsiteX1" fmla="*/ 247887 w 514134"/>
                  <a:gd name="connsiteY1" fmla="*/ 377332 h 987147"/>
                  <a:gd name="connsiteX2" fmla="*/ 504510 w 514134"/>
                  <a:gd name="connsiteY2" fmla="*/ 738490 h 987147"/>
                  <a:gd name="connsiteX3" fmla="*/ 234665 w 514134"/>
                  <a:gd name="connsiteY3" fmla="*/ 970435 h 987147"/>
                  <a:gd name="connsiteX4" fmla="*/ 192464 w 514134"/>
                  <a:gd name="connsiteY4" fmla="*/ 0 h 987147"/>
                  <a:gd name="connsiteX0" fmla="*/ 193490 w 481646"/>
                  <a:gd name="connsiteY0" fmla="*/ 260681 h 987147"/>
                  <a:gd name="connsiteX1" fmla="*/ 215399 w 481646"/>
                  <a:gd name="connsiteY1" fmla="*/ 377332 h 987147"/>
                  <a:gd name="connsiteX2" fmla="*/ 472022 w 481646"/>
                  <a:gd name="connsiteY2" fmla="*/ 738490 h 987147"/>
                  <a:gd name="connsiteX3" fmla="*/ 202177 w 481646"/>
                  <a:gd name="connsiteY3" fmla="*/ 970435 h 987147"/>
                  <a:gd name="connsiteX4" fmla="*/ 256 w 481646"/>
                  <a:gd name="connsiteY4" fmla="*/ 644117 h 987147"/>
                  <a:gd name="connsiteX5" fmla="*/ 159976 w 481646"/>
                  <a:gd name="connsiteY5" fmla="*/ 0 h 987147"/>
                  <a:gd name="connsiteX0" fmla="*/ 288921 w 577077"/>
                  <a:gd name="connsiteY0" fmla="*/ 260681 h 987147"/>
                  <a:gd name="connsiteX1" fmla="*/ 310830 w 577077"/>
                  <a:gd name="connsiteY1" fmla="*/ 377332 h 987147"/>
                  <a:gd name="connsiteX2" fmla="*/ 567453 w 577077"/>
                  <a:gd name="connsiteY2" fmla="*/ 738490 h 987147"/>
                  <a:gd name="connsiteX3" fmla="*/ 297608 w 577077"/>
                  <a:gd name="connsiteY3" fmla="*/ 970435 h 987147"/>
                  <a:gd name="connsiteX4" fmla="*/ 154 w 577077"/>
                  <a:gd name="connsiteY4" fmla="*/ 605788 h 987147"/>
                  <a:gd name="connsiteX5" fmla="*/ 255407 w 577077"/>
                  <a:gd name="connsiteY5" fmla="*/ 0 h 987147"/>
                  <a:gd name="connsiteX0" fmla="*/ 297365 w 585521"/>
                  <a:gd name="connsiteY0" fmla="*/ 260681 h 987147"/>
                  <a:gd name="connsiteX1" fmla="*/ 319274 w 585521"/>
                  <a:gd name="connsiteY1" fmla="*/ 377332 h 987147"/>
                  <a:gd name="connsiteX2" fmla="*/ 575897 w 585521"/>
                  <a:gd name="connsiteY2" fmla="*/ 738490 h 987147"/>
                  <a:gd name="connsiteX3" fmla="*/ 306052 w 585521"/>
                  <a:gd name="connsiteY3" fmla="*/ 970435 h 987147"/>
                  <a:gd name="connsiteX4" fmla="*/ 8598 w 585521"/>
                  <a:gd name="connsiteY4" fmla="*/ 605788 h 987147"/>
                  <a:gd name="connsiteX5" fmla="*/ 263851 w 585521"/>
                  <a:gd name="connsiteY5" fmla="*/ 0 h 987147"/>
                  <a:gd name="connsiteX0" fmla="*/ 300878 w 589034"/>
                  <a:gd name="connsiteY0" fmla="*/ 260681 h 987147"/>
                  <a:gd name="connsiteX1" fmla="*/ 322787 w 589034"/>
                  <a:gd name="connsiteY1" fmla="*/ 377332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6238"/>
                  <a:gd name="connsiteY0" fmla="*/ 260681 h 988588"/>
                  <a:gd name="connsiteX1" fmla="*/ 255168 w 586238"/>
                  <a:gd name="connsiteY1" fmla="*/ 537020 h 988588"/>
                  <a:gd name="connsiteX2" fmla="*/ 576512 w 586238"/>
                  <a:gd name="connsiteY2" fmla="*/ 759278 h 988588"/>
                  <a:gd name="connsiteX3" fmla="*/ 309565 w 586238"/>
                  <a:gd name="connsiteY3" fmla="*/ 970435 h 988588"/>
                  <a:gd name="connsiteX4" fmla="*/ 12111 w 586238"/>
                  <a:gd name="connsiteY4" fmla="*/ 605788 h 988588"/>
                  <a:gd name="connsiteX5" fmla="*/ 267364 w 586238"/>
                  <a:gd name="connsiteY5" fmla="*/ 0 h 988588"/>
                  <a:gd name="connsiteX0" fmla="*/ 291178 w 576538"/>
                  <a:gd name="connsiteY0" fmla="*/ 260681 h 988588"/>
                  <a:gd name="connsiteX1" fmla="*/ 245468 w 576538"/>
                  <a:gd name="connsiteY1" fmla="*/ 537020 h 988588"/>
                  <a:gd name="connsiteX2" fmla="*/ 566812 w 576538"/>
                  <a:gd name="connsiteY2" fmla="*/ 759278 h 988588"/>
                  <a:gd name="connsiteX3" fmla="*/ 299865 w 576538"/>
                  <a:gd name="connsiteY3" fmla="*/ 970435 h 988588"/>
                  <a:gd name="connsiteX4" fmla="*/ 2411 w 576538"/>
                  <a:gd name="connsiteY4" fmla="*/ 605788 h 988588"/>
                  <a:gd name="connsiteX5" fmla="*/ 257664 w 576538"/>
                  <a:gd name="connsiteY5" fmla="*/ 0 h 988588"/>
                  <a:gd name="connsiteX0" fmla="*/ 295287 w 580647"/>
                  <a:gd name="connsiteY0" fmla="*/ 260681 h 988588"/>
                  <a:gd name="connsiteX1" fmla="*/ 249577 w 580647"/>
                  <a:gd name="connsiteY1" fmla="*/ 537020 h 988588"/>
                  <a:gd name="connsiteX2" fmla="*/ 570921 w 580647"/>
                  <a:gd name="connsiteY2" fmla="*/ 759278 h 988588"/>
                  <a:gd name="connsiteX3" fmla="*/ 303974 w 580647"/>
                  <a:gd name="connsiteY3" fmla="*/ 970435 h 988588"/>
                  <a:gd name="connsiteX4" fmla="*/ 6520 w 580647"/>
                  <a:gd name="connsiteY4" fmla="*/ 605788 h 988588"/>
                  <a:gd name="connsiteX5" fmla="*/ 261773 w 580647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55"/>
                  <a:gd name="connsiteY0" fmla="*/ 260681 h 970794"/>
                  <a:gd name="connsiteX1" fmla="*/ 252252 w 583355"/>
                  <a:gd name="connsiteY1" fmla="*/ 537020 h 970794"/>
                  <a:gd name="connsiteX2" fmla="*/ 573596 w 583355"/>
                  <a:gd name="connsiteY2" fmla="*/ 759278 h 970794"/>
                  <a:gd name="connsiteX3" fmla="*/ 306649 w 583355"/>
                  <a:gd name="connsiteY3" fmla="*/ 970435 h 970794"/>
                  <a:gd name="connsiteX4" fmla="*/ 9195 w 583355"/>
                  <a:gd name="connsiteY4" fmla="*/ 605788 h 970794"/>
                  <a:gd name="connsiteX5" fmla="*/ 264448 w 583355"/>
                  <a:gd name="connsiteY5" fmla="*/ 0 h 970794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65973"/>
                  <a:gd name="connsiteY0" fmla="*/ 260681 h 1006240"/>
                  <a:gd name="connsiteX1" fmla="*/ 243455 w 565973"/>
                  <a:gd name="connsiteY1" fmla="*/ 537020 h 1006240"/>
                  <a:gd name="connsiteX2" fmla="*/ 555475 w 565973"/>
                  <a:gd name="connsiteY2" fmla="*/ 829185 h 1006240"/>
                  <a:gd name="connsiteX3" fmla="*/ 307766 w 565973"/>
                  <a:gd name="connsiteY3" fmla="*/ 1005726 h 1006240"/>
                  <a:gd name="connsiteX4" fmla="*/ 398 w 565973"/>
                  <a:gd name="connsiteY4" fmla="*/ 605788 h 1006240"/>
                  <a:gd name="connsiteX5" fmla="*/ 255651 w 565973"/>
                  <a:gd name="connsiteY5" fmla="*/ 0 h 1006240"/>
                  <a:gd name="connsiteX0" fmla="*/ 289165 w 555475"/>
                  <a:gd name="connsiteY0" fmla="*/ 260681 h 1006058"/>
                  <a:gd name="connsiteX1" fmla="*/ 243455 w 555475"/>
                  <a:gd name="connsiteY1" fmla="*/ 537020 h 1006058"/>
                  <a:gd name="connsiteX2" fmla="*/ 555475 w 555475"/>
                  <a:gd name="connsiteY2" fmla="*/ 829185 h 1006058"/>
                  <a:gd name="connsiteX3" fmla="*/ 307766 w 555475"/>
                  <a:gd name="connsiteY3" fmla="*/ 1005726 h 1006058"/>
                  <a:gd name="connsiteX4" fmla="*/ 398 w 555475"/>
                  <a:gd name="connsiteY4" fmla="*/ 605788 h 1006058"/>
                  <a:gd name="connsiteX5" fmla="*/ 255651 w 555475"/>
                  <a:gd name="connsiteY5" fmla="*/ 0 h 1006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5475" h="1006058">
                    <a:moveTo>
                      <a:pt x="289165" y="260681"/>
                    </a:moveTo>
                    <a:cubicBezTo>
                      <a:pt x="273928" y="352794"/>
                      <a:pt x="245058" y="433258"/>
                      <a:pt x="243455" y="537020"/>
                    </a:cubicBezTo>
                    <a:cubicBezTo>
                      <a:pt x="308985" y="644834"/>
                      <a:pt x="405012" y="733913"/>
                      <a:pt x="555475" y="829185"/>
                    </a:cubicBezTo>
                    <a:cubicBezTo>
                      <a:pt x="513067" y="895858"/>
                      <a:pt x="409948" y="1013102"/>
                      <a:pt x="307766" y="1005726"/>
                    </a:cubicBezTo>
                    <a:cubicBezTo>
                      <a:pt x="191908" y="953018"/>
                      <a:pt x="9084" y="773409"/>
                      <a:pt x="398" y="605788"/>
                    </a:cubicBezTo>
                    <a:cubicBezTo>
                      <a:pt x="-8288" y="438167"/>
                      <a:pt x="126833" y="135063"/>
                      <a:pt x="255651" y="0"/>
                    </a:cubicBezTo>
                  </a:path>
                </a:pathLst>
              </a:custGeom>
              <a:solidFill>
                <a:srgbClr val="66663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225" name="フリーフォーム: 図形 2224">
              <a:extLst>
                <a:ext uri="{FF2B5EF4-FFF2-40B4-BE49-F238E27FC236}">
                  <a16:creationId xmlns:a16="http://schemas.microsoft.com/office/drawing/2014/main" id="{C154AD5A-D1C6-4ECB-BABA-35CEFC120FE1}"/>
                </a:ext>
              </a:extLst>
            </p:cNvPr>
            <p:cNvSpPr/>
            <p:nvPr/>
          </p:nvSpPr>
          <p:spPr bwMode="auto">
            <a:xfrm>
              <a:off x="4286611" y="2017762"/>
              <a:ext cx="746790" cy="403670"/>
            </a:xfrm>
            <a:custGeom>
              <a:avLst/>
              <a:gdLst>
                <a:gd name="connsiteX0" fmla="*/ 579699 w 746790"/>
                <a:gd name="connsiteY0" fmla="*/ 0 h 403670"/>
                <a:gd name="connsiteX1" fmla="*/ 746790 w 746790"/>
                <a:gd name="connsiteY1" fmla="*/ 22860 h 403670"/>
                <a:gd name="connsiteX2" fmla="*/ 742934 w 746790"/>
                <a:gd name="connsiteY2" fmla="*/ 25472 h 403670"/>
                <a:gd name="connsiteX3" fmla="*/ 746789 w 746790"/>
                <a:gd name="connsiteY3" fmla="*/ 34775 h 403670"/>
                <a:gd name="connsiteX4" fmla="*/ 746788 w 746790"/>
                <a:gd name="connsiteY4" fmla="*/ 242313 h 403670"/>
                <a:gd name="connsiteX5" fmla="*/ 704236 w 746790"/>
                <a:gd name="connsiteY5" fmla="*/ 345043 h 403670"/>
                <a:gd name="connsiteX6" fmla="*/ 672033 w 746790"/>
                <a:gd name="connsiteY6" fmla="*/ 366756 h 403670"/>
                <a:gd name="connsiteX7" fmla="*/ 661816 w 746790"/>
                <a:gd name="connsiteY7" fmla="*/ 391419 h 403670"/>
                <a:gd name="connsiteX8" fmla="*/ 636557 w 746790"/>
                <a:gd name="connsiteY8" fmla="*/ 401882 h 403670"/>
                <a:gd name="connsiteX9" fmla="*/ 522840 w 746790"/>
                <a:gd name="connsiteY9" fmla="*/ 401882 h 403670"/>
                <a:gd name="connsiteX10" fmla="*/ 497580 w 746790"/>
                <a:gd name="connsiteY10" fmla="*/ 391419 h 403670"/>
                <a:gd name="connsiteX11" fmla="*/ 495997 w 746790"/>
                <a:gd name="connsiteY11" fmla="*/ 387595 h 403670"/>
                <a:gd name="connsiteX12" fmla="*/ 372727 w 746790"/>
                <a:gd name="connsiteY12" fmla="*/ 387595 h 403670"/>
                <a:gd name="connsiteX13" fmla="*/ 370860 w 746790"/>
                <a:gd name="connsiteY13" fmla="*/ 386630 h 403670"/>
                <a:gd name="connsiteX14" fmla="*/ 365771 w 746790"/>
                <a:gd name="connsiteY14" fmla="*/ 386630 h 403670"/>
                <a:gd name="connsiteX15" fmla="*/ 339291 w 746790"/>
                <a:gd name="connsiteY15" fmla="*/ 378164 h 403670"/>
                <a:gd name="connsiteX16" fmla="*/ 332551 w 746790"/>
                <a:gd name="connsiteY16" fmla="*/ 371690 h 403670"/>
                <a:gd name="connsiteX17" fmla="*/ 324033 w 746790"/>
                <a:gd name="connsiteY17" fmla="*/ 398293 h 403670"/>
                <a:gd name="connsiteX18" fmla="*/ 278498 w 746790"/>
                <a:gd name="connsiteY18" fmla="*/ 402450 h 403670"/>
                <a:gd name="connsiteX19" fmla="*/ 7924 w 746790"/>
                <a:gd name="connsiteY19" fmla="*/ 385613 h 403670"/>
                <a:gd name="connsiteX20" fmla="*/ 0 w 746790"/>
                <a:gd name="connsiteY20" fmla="*/ 383178 h 403670"/>
                <a:gd name="connsiteX21" fmla="*/ 33724 w 746790"/>
                <a:gd name="connsiteY21" fmla="*/ 190376 h 403670"/>
                <a:gd name="connsiteX22" fmla="*/ 73445 w 746790"/>
                <a:gd name="connsiteY22" fmla="*/ 60506 h 403670"/>
                <a:gd name="connsiteX23" fmla="*/ 78975 w 746790"/>
                <a:gd name="connsiteY23" fmla="*/ 58592 h 403670"/>
                <a:gd name="connsiteX24" fmla="*/ 305436 w 746790"/>
                <a:gd name="connsiteY24" fmla="*/ 78967 h 403670"/>
                <a:gd name="connsiteX25" fmla="*/ 325429 w 746790"/>
                <a:gd name="connsiteY25" fmla="*/ 124036 h 403670"/>
                <a:gd name="connsiteX26" fmla="*/ 325332 w 746790"/>
                <a:gd name="connsiteY26" fmla="*/ 124750 h 403670"/>
                <a:gd name="connsiteX27" fmla="*/ 332205 w 746790"/>
                <a:gd name="connsiteY27" fmla="*/ 118147 h 403670"/>
                <a:gd name="connsiteX28" fmla="*/ 339257 w 746790"/>
                <a:gd name="connsiteY28" fmla="*/ 96878 h 403670"/>
                <a:gd name="connsiteX29" fmla="*/ 392052 w 746790"/>
                <a:gd name="connsiteY29" fmla="*/ 69728 h 403670"/>
                <a:gd name="connsiteX30" fmla="*/ 412608 w 746790"/>
                <a:gd name="connsiteY30" fmla="*/ 70078 h 403670"/>
                <a:gd name="connsiteX31" fmla="*/ 412608 w 746790"/>
                <a:gd name="connsiteY31" fmla="*/ 34775 h 403670"/>
                <a:gd name="connsiteX32" fmla="*/ 416461 w 746790"/>
                <a:gd name="connsiteY32" fmla="*/ 25471 h 403670"/>
                <a:gd name="connsiteX33" fmla="*/ 412607 w 746790"/>
                <a:gd name="connsiteY33" fmla="*/ 22860 h 403670"/>
                <a:gd name="connsiteX34" fmla="*/ 579699 w 746790"/>
                <a:gd name="connsiteY34" fmla="*/ 0 h 403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746790" h="403670">
                  <a:moveTo>
                    <a:pt x="579699" y="0"/>
                  </a:moveTo>
                  <a:cubicBezTo>
                    <a:pt x="671980" y="0"/>
                    <a:pt x="746789" y="10235"/>
                    <a:pt x="746790" y="22860"/>
                  </a:cubicBezTo>
                  <a:lnTo>
                    <a:pt x="742934" y="25472"/>
                  </a:lnTo>
                  <a:lnTo>
                    <a:pt x="746789" y="34775"/>
                  </a:lnTo>
                  <a:lnTo>
                    <a:pt x="746788" y="242313"/>
                  </a:lnTo>
                  <a:cubicBezTo>
                    <a:pt x="746789" y="282432"/>
                    <a:pt x="730527" y="318753"/>
                    <a:pt x="704236" y="345043"/>
                  </a:cubicBezTo>
                  <a:lnTo>
                    <a:pt x="672033" y="366756"/>
                  </a:lnTo>
                  <a:lnTo>
                    <a:pt x="661816" y="391419"/>
                  </a:lnTo>
                  <a:cubicBezTo>
                    <a:pt x="655353" y="397884"/>
                    <a:pt x="646422" y="401882"/>
                    <a:pt x="636557" y="401882"/>
                  </a:cubicBezTo>
                  <a:lnTo>
                    <a:pt x="522840" y="401882"/>
                  </a:lnTo>
                  <a:cubicBezTo>
                    <a:pt x="512975" y="401882"/>
                    <a:pt x="504044" y="397883"/>
                    <a:pt x="497580" y="391419"/>
                  </a:cubicBezTo>
                  <a:lnTo>
                    <a:pt x="495997" y="387595"/>
                  </a:lnTo>
                  <a:lnTo>
                    <a:pt x="372727" y="387595"/>
                  </a:lnTo>
                  <a:lnTo>
                    <a:pt x="370860" y="386630"/>
                  </a:lnTo>
                  <a:lnTo>
                    <a:pt x="365771" y="386630"/>
                  </a:lnTo>
                  <a:lnTo>
                    <a:pt x="339291" y="378164"/>
                  </a:lnTo>
                  <a:lnTo>
                    <a:pt x="332551" y="371690"/>
                  </a:lnTo>
                  <a:lnTo>
                    <a:pt x="324033" y="398293"/>
                  </a:lnTo>
                  <a:cubicBezTo>
                    <a:pt x="316000" y="403599"/>
                    <a:pt x="301863" y="404965"/>
                    <a:pt x="278498" y="402450"/>
                  </a:cubicBezTo>
                  <a:cubicBezTo>
                    <a:pt x="237610" y="398050"/>
                    <a:pt x="119199" y="409062"/>
                    <a:pt x="7924" y="385613"/>
                  </a:cubicBezTo>
                  <a:lnTo>
                    <a:pt x="0" y="383178"/>
                  </a:lnTo>
                  <a:lnTo>
                    <a:pt x="33724" y="190376"/>
                  </a:lnTo>
                  <a:lnTo>
                    <a:pt x="73445" y="60506"/>
                  </a:lnTo>
                  <a:lnTo>
                    <a:pt x="78975" y="58592"/>
                  </a:lnTo>
                  <a:cubicBezTo>
                    <a:pt x="152794" y="61447"/>
                    <a:pt x="263857" y="58895"/>
                    <a:pt x="305436" y="78967"/>
                  </a:cubicBezTo>
                  <a:cubicBezTo>
                    <a:pt x="326226" y="89003"/>
                    <a:pt x="328300" y="100400"/>
                    <a:pt x="325429" y="124036"/>
                  </a:cubicBezTo>
                  <a:lnTo>
                    <a:pt x="325332" y="124750"/>
                  </a:lnTo>
                  <a:lnTo>
                    <a:pt x="332205" y="118147"/>
                  </a:lnTo>
                  <a:lnTo>
                    <a:pt x="339257" y="96878"/>
                  </a:lnTo>
                  <a:cubicBezTo>
                    <a:pt x="351753" y="83088"/>
                    <a:pt x="370339" y="72948"/>
                    <a:pt x="392052" y="69728"/>
                  </a:cubicBezTo>
                  <a:lnTo>
                    <a:pt x="412608" y="70078"/>
                  </a:lnTo>
                  <a:lnTo>
                    <a:pt x="412608" y="34775"/>
                  </a:lnTo>
                  <a:lnTo>
                    <a:pt x="416461" y="25471"/>
                  </a:lnTo>
                  <a:lnTo>
                    <a:pt x="412607" y="22860"/>
                  </a:lnTo>
                  <a:cubicBezTo>
                    <a:pt x="412607" y="10236"/>
                    <a:pt x="487416" y="0"/>
                    <a:pt x="579699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226" name="グループ化 2225">
              <a:extLst>
                <a:ext uri="{FF2B5EF4-FFF2-40B4-BE49-F238E27FC236}">
                  <a16:creationId xmlns:a16="http://schemas.microsoft.com/office/drawing/2014/main" id="{0472608F-7E17-4F58-9612-75F7B76F98B2}"/>
                </a:ext>
              </a:extLst>
            </p:cNvPr>
            <p:cNvGrpSpPr/>
            <p:nvPr/>
          </p:nvGrpSpPr>
          <p:grpSpPr>
            <a:xfrm>
              <a:off x="4097470" y="1976660"/>
              <a:ext cx="935931" cy="456841"/>
              <a:chOff x="146623" y="1901345"/>
              <a:chExt cx="935931" cy="456841"/>
            </a:xfrm>
          </p:grpSpPr>
          <p:grpSp>
            <p:nvGrpSpPr>
              <p:cNvPr id="2227" name="グループ化 2226">
                <a:extLst>
                  <a:ext uri="{FF2B5EF4-FFF2-40B4-BE49-F238E27FC236}">
                    <a16:creationId xmlns:a16="http://schemas.microsoft.com/office/drawing/2014/main" id="{83832F73-22C9-4FF9-AC76-ED76AC1A7FCF}"/>
                  </a:ext>
                </a:extLst>
              </p:cNvPr>
              <p:cNvGrpSpPr/>
              <p:nvPr/>
            </p:nvGrpSpPr>
            <p:grpSpPr>
              <a:xfrm>
                <a:off x="633509" y="1901345"/>
                <a:ext cx="449045" cy="401881"/>
                <a:chOff x="2696470" y="3343520"/>
                <a:chExt cx="449045" cy="401881"/>
              </a:xfrm>
            </p:grpSpPr>
            <p:sp>
              <p:nvSpPr>
                <p:cNvPr id="2229" name="楕円 2228">
                  <a:extLst>
                    <a:ext uri="{FF2B5EF4-FFF2-40B4-BE49-F238E27FC236}">
                      <a16:creationId xmlns:a16="http://schemas.microsoft.com/office/drawing/2014/main" id="{625ED6CC-A5D0-4FE6-A56C-83E74A63FE26}"/>
                    </a:ext>
                  </a:extLst>
                </p:cNvPr>
                <p:cNvSpPr/>
                <p:nvPr/>
              </p:nvSpPr>
              <p:spPr bwMode="auto">
                <a:xfrm rot="21093826">
                  <a:off x="2720862" y="3412542"/>
                  <a:ext cx="158975" cy="130488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230" name="グループ化 2229">
                  <a:extLst>
                    <a:ext uri="{FF2B5EF4-FFF2-40B4-BE49-F238E27FC236}">
                      <a16:creationId xmlns:a16="http://schemas.microsoft.com/office/drawing/2014/main" id="{2A2BEDCC-59F3-41BE-91C7-EB7C3D745053}"/>
                    </a:ext>
                  </a:extLst>
                </p:cNvPr>
                <p:cNvGrpSpPr/>
                <p:nvPr/>
              </p:nvGrpSpPr>
              <p:grpSpPr>
                <a:xfrm>
                  <a:off x="2811334" y="3343520"/>
                  <a:ext cx="334181" cy="401881"/>
                  <a:chOff x="3602850" y="3936781"/>
                  <a:chExt cx="765085" cy="920081"/>
                </a:xfrm>
              </p:grpSpPr>
              <p:grpSp>
                <p:nvGrpSpPr>
                  <p:cNvPr id="2232" name="グループ化 2231">
                    <a:extLst>
                      <a:ext uri="{FF2B5EF4-FFF2-40B4-BE49-F238E27FC236}">
                        <a16:creationId xmlns:a16="http://schemas.microsoft.com/office/drawing/2014/main" id="{08053023-9F5D-4C91-8D90-BEF7412CC12D}"/>
                      </a:ext>
                    </a:extLst>
                  </p:cNvPr>
                  <p:cNvGrpSpPr/>
                  <p:nvPr/>
                </p:nvGrpSpPr>
                <p:grpSpPr>
                  <a:xfrm>
                    <a:off x="3602850" y="3936781"/>
                    <a:ext cx="765085" cy="920081"/>
                    <a:chOff x="3602850" y="3936781"/>
                    <a:chExt cx="765085" cy="920081"/>
                  </a:xfrm>
                </p:grpSpPr>
                <p:sp>
                  <p:nvSpPr>
                    <p:cNvPr id="2234" name="四角形: 上の 2 つの角を丸める 2233">
                      <a:extLst>
                        <a:ext uri="{FF2B5EF4-FFF2-40B4-BE49-F238E27FC236}">
                          <a16:creationId xmlns:a16="http://schemas.microsoft.com/office/drawing/2014/main" id="{57BDC5A9-A21F-4E35-9778-CC7A8E87F1F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73435" y="4693298"/>
                      <a:ext cx="423916" cy="163564"/>
                    </a:xfrm>
                    <a:prstGeom prst="round2SameRect">
                      <a:avLst>
                        <a:gd name="adj1" fmla="val 6187"/>
                        <a:gd name="adj2" fmla="val 50000"/>
                      </a:avLst>
                    </a:prstGeom>
                    <a:gradFill flip="none" rotWithShape="1">
                      <a:gsLst>
                        <a:gs pos="0">
                          <a:schemeClr val="bg1"/>
                        </a:gs>
                        <a:gs pos="100000">
                          <a:schemeClr val="accent6">
                            <a:lumMod val="40000"/>
                            <a:lumOff val="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235" name="四角形: 上の 2 つの角を丸める 2234">
                      <a:extLst>
                        <a:ext uri="{FF2B5EF4-FFF2-40B4-BE49-F238E27FC236}">
                          <a16:creationId xmlns:a16="http://schemas.microsoft.com/office/drawing/2014/main" id="{842647E7-F9DC-49E8-B444-636D4D6B0B0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602850" y="3969060"/>
                      <a:ext cx="765085" cy="855095"/>
                    </a:xfrm>
                    <a:prstGeom prst="round2SameRect">
                      <a:avLst>
                        <a:gd name="adj1" fmla="val 6187"/>
                        <a:gd name="adj2" fmla="val 43474"/>
                      </a:avLst>
                    </a:prstGeom>
                    <a:gradFill flip="none" rotWithShape="1">
                      <a:gsLst>
                        <a:gs pos="0">
                          <a:schemeClr val="bg1"/>
                        </a:gs>
                        <a:gs pos="100000">
                          <a:schemeClr val="accent6">
                            <a:lumMod val="40000"/>
                            <a:lumOff val="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236" name="楕円 2235">
                      <a:extLst>
                        <a:ext uri="{FF2B5EF4-FFF2-40B4-BE49-F238E27FC236}">
                          <a16:creationId xmlns:a16="http://schemas.microsoft.com/office/drawing/2014/main" id="{0823BEF8-C7F4-437F-B4A9-11313ADE402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602850" y="3936781"/>
                      <a:ext cx="765085" cy="10467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accent6">
                            <a:lumMod val="60000"/>
                            <a:lumOff val="40000"/>
                          </a:schemeClr>
                        </a:gs>
                        <a:gs pos="100000">
                          <a:schemeClr val="accent6">
                            <a:lumMod val="60000"/>
                            <a:lumOff val="40000"/>
                          </a:schemeClr>
                        </a:gs>
                      </a:gsLst>
                      <a:lin ang="27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2233" name="テキスト ボックス 2232">
                    <a:extLst>
                      <a:ext uri="{FF2B5EF4-FFF2-40B4-BE49-F238E27FC236}">
                        <a16:creationId xmlns:a16="http://schemas.microsoft.com/office/drawing/2014/main" id="{7C5A9728-EF88-4776-9C99-C18D4F48E442}"/>
                      </a:ext>
                    </a:extLst>
                  </p:cNvPr>
                  <p:cNvSpPr txBox="1"/>
                  <p:nvPr/>
                </p:nvSpPr>
                <p:spPr>
                  <a:xfrm rot="5400000">
                    <a:off x="3747624" y="4311154"/>
                    <a:ext cx="511243" cy="253044"/>
                  </a:xfrm>
                  <a:prstGeom prst="rect">
                    <a:avLst/>
                  </a:prstGeom>
                  <a:noFill/>
                </p:spPr>
                <p:txBody>
                  <a:bodyPr vert="eaVert"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dirty="0"/>
                      <a:t>お茶</a:t>
                    </a:r>
                  </a:p>
                </p:txBody>
              </p:sp>
            </p:grpSp>
            <p:sp>
              <p:nvSpPr>
                <p:cNvPr id="2231" name="フリーフォーム: 図形 2230">
                  <a:extLst>
                    <a:ext uri="{FF2B5EF4-FFF2-40B4-BE49-F238E27FC236}">
                      <a16:creationId xmlns:a16="http://schemas.microsoft.com/office/drawing/2014/main" id="{4884946E-CEE0-419C-8967-0FD4CAF1EF56}"/>
                    </a:ext>
                  </a:extLst>
                </p:cNvPr>
                <p:cNvSpPr/>
                <p:nvPr/>
              </p:nvSpPr>
              <p:spPr bwMode="auto">
                <a:xfrm>
                  <a:off x="2696470" y="3446395"/>
                  <a:ext cx="268104" cy="284720"/>
                </a:xfrm>
                <a:custGeom>
                  <a:avLst/>
                  <a:gdLst>
                    <a:gd name="connsiteX0" fmla="*/ 111670 w 440105"/>
                    <a:gd name="connsiteY0" fmla="*/ 0 h 374767"/>
                    <a:gd name="connsiteX1" fmla="*/ 123090 w 440105"/>
                    <a:gd name="connsiteY1" fmla="*/ 0 h 374767"/>
                    <a:gd name="connsiteX2" fmla="*/ 250099 w 440105"/>
                    <a:gd name="connsiteY2" fmla="*/ 0 h 374767"/>
                    <a:gd name="connsiteX3" fmla="*/ 400359 w 440105"/>
                    <a:gd name="connsiteY3" fmla="*/ 0 h 374767"/>
                    <a:gd name="connsiteX4" fmla="*/ 440105 w 440105"/>
                    <a:gd name="connsiteY4" fmla="*/ 39746 h 374767"/>
                    <a:gd name="connsiteX5" fmla="*/ 440104 w 440105"/>
                    <a:gd name="connsiteY5" fmla="*/ 39746 h 374767"/>
                    <a:gd name="connsiteX6" fmla="*/ 400358 w 440105"/>
                    <a:gd name="connsiteY6" fmla="*/ 79492 h 374767"/>
                    <a:gd name="connsiteX7" fmla="*/ 250099 w 440105"/>
                    <a:gd name="connsiteY7" fmla="*/ 79491 h 374767"/>
                    <a:gd name="connsiteX8" fmla="*/ 250099 w 440105"/>
                    <a:gd name="connsiteY8" fmla="*/ 97631 h 374767"/>
                    <a:gd name="connsiteX9" fmla="*/ 400359 w 440105"/>
                    <a:gd name="connsiteY9" fmla="*/ 97631 h 374767"/>
                    <a:gd name="connsiteX10" fmla="*/ 440105 w 440105"/>
                    <a:gd name="connsiteY10" fmla="*/ 137377 h 374767"/>
                    <a:gd name="connsiteX11" fmla="*/ 440104 w 440105"/>
                    <a:gd name="connsiteY11" fmla="*/ 137377 h 374767"/>
                    <a:gd name="connsiteX12" fmla="*/ 400358 w 440105"/>
                    <a:gd name="connsiteY12" fmla="*/ 177123 h 374767"/>
                    <a:gd name="connsiteX13" fmla="*/ 250099 w 440105"/>
                    <a:gd name="connsiteY13" fmla="*/ 177122 h 374767"/>
                    <a:gd name="connsiteX14" fmla="*/ 250099 w 440105"/>
                    <a:gd name="connsiteY14" fmla="*/ 197644 h 374767"/>
                    <a:gd name="connsiteX15" fmla="*/ 400359 w 440105"/>
                    <a:gd name="connsiteY15" fmla="*/ 197644 h 374767"/>
                    <a:gd name="connsiteX16" fmla="*/ 440105 w 440105"/>
                    <a:gd name="connsiteY16" fmla="*/ 237390 h 374767"/>
                    <a:gd name="connsiteX17" fmla="*/ 440104 w 440105"/>
                    <a:gd name="connsiteY17" fmla="*/ 237390 h 374767"/>
                    <a:gd name="connsiteX18" fmla="*/ 400358 w 440105"/>
                    <a:gd name="connsiteY18" fmla="*/ 277136 h 374767"/>
                    <a:gd name="connsiteX19" fmla="*/ 250099 w 440105"/>
                    <a:gd name="connsiteY19" fmla="*/ 277135 h 374767"/>
                    <a:gd name="connsiteX20" fmla="*/ 250099 w 440105"/>
                    <a:gd name="connsiteY20" fmla="*/ 295275 h 374767"/>
                    <a:gd name="connsiteX21" fmla="*/ 400359 w 440105"/>
                    <a:gd name="connsiteY21" fmla="*/ 295275 h 374767"/>
                    <a:gd name="connsiteX22" fmla="*/ 440105 w 440105"/>
                    <a:gd name="connsiteY22" fmla="*/ 335021 h 374767"/>
                    <a:gd name="connsiteX23" fmla="*/ 440104 w 440105"/>
                    <a:gd name="connsiteY23" fmla="*/ 335021 h 374767"/>
                    <a:gd name="connsiteX24" fmla="*/ 400358 w 440105"/>
                    <a:gd name="connsiteY24" fmla="*/ 374767 h 374767"/>
                    <a:gd name="connsiteX25" fmla="*/ 123090 w 440105"/>
                    <a:gd name="connsiteY25" fmla="*/ 374766 h 374767"/>
                    <a:gd name="connsiteX26" fmla="*/ 120024 w 440105"/>
                    <a:gd name="connsiteY26" fmla="*/ 373496 h 374767"/>
                    <a:gd name="connsiteX27" fmla="*/ 111670 w 440105"/>
                    <a:gd name="connsiteY27" fmla="*/ 373496 h 374767"/>
                    <a:gd name="connsiteX28" fmla="*/ 68202 w 440105"/>
                    <a:gd name="connsiteY28" fmla="*/ 362354 h 374767"/>
                    <a:gd name="connsiteX29" fmla="*/ 0 w 440105"/>
                    <a:gd name="connsiteY29" fmla="*/ 231717 h 374767"/>
                    <a:gd name="connsiteX30" fmla="*/ 0 w 440105"/>
                    <a:gd name="connsiteY30" fmla="*/ 141779 h 374767"/>
                    <a:gd name="connsiteX31" fmla="*/ 68202 w 440105"/>
                    <a:gd name="connsiteY31" fmla="*/ 11142 h 374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0105" h="374767">
                      <a:moveTo>
                        <a:pt x="111670" y="0"/>
                      </a:moveTo>
                      <a:lnTo>
                        <a:pt x="123090" y="0"/>
                      </a:lnTo>
                      <a:lnTo>
                        <a:pt x="250099" y="0"/>
                      </a:lnTo>
                      <a:lnTo>
                        <a:pt x="400359" y="0"/>
                      </a:lnTo>
                      <a:cubicBezTo>
                        <a:pt x="422310" y="0"/>
                        <a:pt x="440105" y="17795"/>
                        <a:pt x="440105" y="39746"/>
                      </a:cubicBezTo>
                      <a:lnTo>
                        <a:pt x="440104" y="39746"/>
                      </a:lnTo>
                      <a:cubicBezTo>
                        <a:pt x="440104" y="61697"/>
                        <a:pt x="422309" y="79492"/>
                        <a:pt x="400358" y="79492"/>
                      </a:cubicBezTo>
                      <a:lnTo>
                        <a:pt x="250099" y="79491"/>
                      </a:lnTo>
                      <a:lnTo>
                        <a:pt x="250099" y="97631"/>
                      </a:lnTo>
                      <a:lnTo>
                        <a:pt x="400359" y="97631"/>
                      </a:lnTo>
                      <a:cubicBezTo>
                        <a:pt x="422310" y="97631"/>
                        <a:pt x="440105" y="115426"/>
                        <a:pt x="440105" y="137377"/>
                      </a:cubicBezTo>
                      <a:lnTo>
                        <a:pt x="440104" y="137377"/>
                      </a:lnTo>
                      <a:cubicBezTo>
                        <a:pt x="440104" y="159328"/>
                        <a:pt x="422309" y="177123"/>
                        <a:pt x="400358" y="177123"/>
                      </a:cubicBezTo>
                      <a:lnTo>
                        <a:pt x="250099" y="177122"/>
                      </a:lnTo>
                      <a:lnTo>
                        <a:pt x="250099" y="197644"/>
                      </a:lnTo>
                      <a:lnTo>
                        <a:pt x="400359" y="197644"/>
                      </a:lnTo>
                      <a:cubicBezTo>
                        <a:pt x="422310" y="197644"/>
                        <a:pt x="440105" y="215439"/>
                        <a:pt x="440105" y="237390"/>
                      </a:cubicBezTo>
                      <a:lnTo>
                        <a:pt x="440104" y="237390"/>
                      </a:lnTo>
                      <a:cubicBezTo>
                        <a:pt x="440104" y="259341"/>
                        <a:pt x="422309" y="277136"/>
                        <a:pt x="400358" y="277136"/>
                      </a:cubicBezTo>
                      <a:lnTo>
                        <a:pt x="250099" y="277135"/>
                      </a:lnTo>
                      <a:lnTo>
                        <a:pt x="250099" y="295275"/>
                      </a:lnTo>
                      <a:lnTo>
                        <a:pt x="400359" y="295275"/>
                      </a:lnTo>
                      <a:cubicBezTo>
                        <a:pt x="422310" y="295275"/>
                        <a:pt x="440105" y="313070"/>
                        <a:pt x="440105" y="335021"/>
                      </a:cubicBezTo>
                      <a:lnTo>
                        <a:pt x="440104" y="335021"/>
                      </a:lnTo>
                      <a:cubicBezTo>
                        <a:pt x="440104" y="356972"/>
                        <a:pt x="422309" y="374767"/>
                        <a:pt x="400358" y="374767"/>
                      </a:cubicBezTo>
                      <a:lnTo>
                        <a:pt x="123090" y="374766"/>
                      </a:lnTo>
                      <a:lnTo>
                        <a:pt x="120024" y="373496"/>
                      </a:lnTo>
                      <a:lnTo>
                        <a:pt x="111670" y="373496"/>
                      </a:lnTo>
                      <a:lnTo>
                        <a:pt x="68202" y="362354"/>
                      </a:lnTo>
                      <a:cubicBezTo>
                        <a:pt x="28123" y="340831"/>
                        <a:pt x="0" y="290444"/>
                        <a:pt x="0" y="231717"/>
                      </a:cubicBezTo>
                      <a:lnTo>
                        <a:pt x="0" y="141779"/>
                      </a:lnTo>
                      <a:cubicBezTo>
                        <a:pt x="0" y="83053"/>
                        <a:pt x="28123" y="32665"/>
                        <a:pt x="68202" y="1114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228" name="フリーフォーム: 図形 2227">
                <a:extLst>
                  <a:ext uri="{FF2B5EF4-FFF2-40B4-BE49-F238E27FC236}">
                    <a16:creationId xmlns:a16="http://schemas.microsoft.com/office/drawing/2014/main" id="{27DA1635-8CB1-4E7C-8001-77E04CF54EF1}"/>
                  </a:ext>
                </a:extLst>
              </p:cNvPr>
              <p:cNvSpPr/>
              <p:nvPr/>
            </p:nvSpPr>
            <p:spPr bwMode="auto">
              <a:xfrm rot="9900000" flipH="1">
                <a:off x="146623" y="1959195"/>
                <a:ext cx="546670" cy="398991"/>
              </a:xfrm>
              <a:custGeom>
                <a:avLst/>
                <a:gdLst>
                  <a:gd name="connsiteX0" fmla="*/ 89 w 535462"/>
                  <a:gd name="connsiteY0" fmla="*/ 334920 h 461787"/>
                  <a:gd name="connsiteX1" fmla="*/ 0 w 535462"/>
                  <a:gd name="connsiteY1" fmla="*/ 335375 h 461787"/>
                  <a:gd name="connsiteX2" fmla="*/ 119838 w 535462"/>
                  <a:gd name="connsiteY2" fmla="*/ 278215 h 461787"/>
                  <a:gd name="connsiteX3" fmla="*/ 207398 w 535462"/>
                  <a:gd name="connsiteY3" fmla="*/ 461787 h 461787"/>
                  <a:gd name="connsiteX4" fmla="*/ 276104 w 535462"/>
                  <a:gd name="connsiteY4" fmla="*/ 443630 h 461787"/>
                  <a:gd name="connsiteX5" fmla="*/ 444396 w 535462"/>
                  <a:gd name="connsiteY5" fmla="*/ 380730 h 461787"/>
                  <a:gd name="connsiteX6" fmla="*/ 523259 w 535462"/>
                  <a:gd name="connsiteY6" fmla="*/ 193560 h 461787"/>
                  <a:gd name="connsiteX7" fmla="*/ 444396 w 535462"/>
                  <a:gd name="connsiteY7" fmla="*/ 6391 h 461787"/>
                  <a:gd name="connsiteX8" fmla="*/ 89 w 535462"/>
                  <a:gd name="connsiteY8" fmla="*/ 334920 h 461787"/>
                  <a:gd name="connsiteX0" fmla="*/ 119838 w 535462"/>
                  <a:gd name="connsiteY0" fmla="*/ 278215 h 461787"/>
                  <a:gd name="connsiteX1" fmla="*/ 207398 w 535462"/>
                  <a:gd name="connsiteY1" fmla="*/ 461787 h 461787"/>
                  <a:gd name="connsiteX2" fmla="*/ 276104 w 535462"/>
                  <a:gd name="connsiteY2" fmla="*/ 443630 h 461787"/>
                  <a:gd name="connsiteX3" fmla="*/ 444396 w 535462"/>
                  <a:gd name="connsiteY3" fmla="*/ 380730 h 461787"/>
                  <a:gd name="connsiteX4" fmla="*/ 523259 w 535462"/>
                  <a:gd name="connsiteY4" fmla="*/ 193560 h 461787"/>
                  <a:gd name="connsiteX5" fmla="*/ 444396 w 535462"/>
                  <a:gd name="connsiteY5" fmla="*/ 6391 h 461787"/>
                  <a:gd name="connsiteX6" fmla="*/ 89 w 535462"/>
                  <a:gd name="connsiteY6" fmla="*/ 334920 h 461787"/>
                  <a:gd name="connsiteX7" fmla="*/ 0 w 535462"/>
                  <a:gd name="connsiteY7" fmla="*/ 335375 h 461787"/>
                  <a:gd name="connsiteX8" fmla="*/ 211278 w 535462"/>
                  <a:gd name="connsiteY8" fmla="*/ 369655 h 461787"/>
                  <a:gd name="connsiteX0" fmla="*/ 119838 w 535462"/>
                  <a:gd name="connsiteY0" fmla="*/ 278215 h 461787"/>
                  <a:gd name="connsiteX1" fmla="*/ 207398 w 535462"/>
                  <a:gd name="connsiteY1" fmla="*/ 461787 h 461787"/>
                  <a:gd name="connsiteX2" fmla="*/ 276104 w 535462"/>
                  <a:gd name="connsiteY2" fmla="*/ 443630 h 461787"/>
                  <a:gd name="connsiteX3" fmla="*/ 444396 w 535462"/>
                  <a:gd name="connsiteY3" fmla="*/ 380730 h 461787"/>
                  <a:gd name="connsiteX4" fmla="*/ 523259 w 535462"/>
                  <a:gd name="connsiteY4" fmla="*/ 193560 h 461787"/>
                  <a:gd name="connsiteX5" fmla="*/ 444396 w 535462"/>
                  <a:gd name="connsiteY5" fmla="*/ 6391 h 461787"/>
                  <a:gd name="connsiteX6" fmla="*/ 89 w 535462"/>
                  <a:gd name="connsiteY6" fmla="*/ 334920 h 461787"/>
                  <a:gd name="connsiteX7" fmla="*/ 0 w 535462"/>
                  <a:gd name="connsiteY7" fmla="*/ 335375 h 461787"/>
                  <a:gd name="connsiteX0" fmla="*/ 207398 w 535462"/>
                  <a:gd name="connsiteY0" fmla="*/ 461787 h 461787"/>
                  <a:gd name="connsiteX1" fmla="*/ 276104 w 535462"/>
                  <a:gd name="connsiteY1" fmla="*/ 443630 h 461787"/>
                  <a:gd name="connsiteX2" fmla="*/ 444396 w 535462"/>
                  <a:gd name="connsiteY2" fmla="*/ 380730 h 461787"/>
                  <a:gd name="connsiteX3" fmla="*/ 523259 w 535462"/>
                  <a:gd name="connsiteY3" fmla="*/ 193560 h 461787"/>
                  <a:gd name="connsiteX4" fmla="*/ 444396 w 535462"/>
                  <a:gd name="connsiteY4" fmla="*/ 6391 h 461787"/>
                  <a:gd name="connsiteX5" fmla="*/ 89 w 535462"/>
                  <a:gd name="connsiteY5" fmla="*/ 334920 h 461787"/>
                  <a:gd name="connsiteX6" fmla="*/ 0 w 535462"/>
                  <a:gd name="connsiteY6" fmla="*/ 335375 h 461787"/>
                  <a:gd name="connsiteX0" fmla="*/ 276104 w 535462"/>
                  <a:gd name="connsiteY0" fmla="*/ 443630 h 443630"/>
                  <a:gd name="connsiteX1" fmla="*/ 444396 w 535462"/>
                  <a:gd name="connsiteY1" fmla="*/ 380730 h 443630"/>
                  <a:gd name="connsiteX2" fmla="*/ 523259 w 535462"/>
                  <a:gd name="connsiteY2" fmla="*/ 193560 h 443630"/>
                  <a:gd name="connsiteX3" fmla="*/ 444396 w 535462"/>
                  <a:gd name="connsiteY3" fmla="*/ 6391 h 443630"/>
                  <a:gd name="connsiteX4" fmla="*/ 89 w 535462"/>
                  <a:gd name="connsiteY4" fmla="*/ 334920 h 443630"/>
                  <a:gd name="connsiteX5" fmla="*/ 0 w 535462"/>
                  <a:gd name="connsiteY5" fmla="*/ 335375 h 443630"/>
                  <a:gd name="connsiteX0" fmla="*/ 318760 w 578118"/>
                  <a:gd name="connsiteY0" fmla="*/ 443630 h 443630"/>
                  <a:gd name="connsiteX1" fmla="*/ 487052 w 578118"/>
                  <a:gd name="connsiteY1" fmla="*/ 380730 h 443630"/>
                  <a:gd name="connsiteX2" fmla="*/ 565915 w 578118"/>
                  <a:gd name="connsiteY2" fmla="*/ 193560 h 443630"/>
                  <a:gd name="connsiteX3" fmla="*/ 487052 w 578118"/>
                  <a:gd name="connsiteY3" fmla="*/ 6391 h 443630"/>
                  <a:gd name="connsiteX4" fmla="*/ 42745 w 578118"/>
                  <a:gd name="connsiteY4" fmla="*/ 334920 h 443630"/>
                  <a:gd name="connsiteX5" fmla="*/ 0 w 578118"/>
                  <a:gd name="connsiteY5" fmla="*/ 409258 h 443630"/>
                  <a:gd name="connsiteX0" fmla="*/ 318760 w 578118"/>
                  <a:gd name="connsiteY0" fmla="*/ 443630 h 443630"/>
                  <a:gd name="connsiteX1" fmla="*/ 487052 w 578118"/>
                  <a:gd name="connsiteY1" fmla="*/ 380730 h 443630"/>
                  <a:gd name="connsiteX2" fmla="*/ 565915 w 578118"/>
                  <a:gd name="connsiteY2" fmla="*/ 193560 h 443630"/>
                  <a:gd name="connsiteX3" fmla="*/ 487052 w 578118"/>
                  <a:gd name="connsiteY3" fmla="*/ 6391 h 443630"/>
                  <a:gd name="connsiteX4" fmla="*/ 42745 w 578118"/>
                  <a:gd name="connsiteY4" fmla="*/ 334920 h 443630"/>
                  <a:gd name="connsiteX5" fmla="*/ 0 w 578118"/>
                  <a:gd name="connsiteY5" fmla="*/ 409258 h 443630"/>
                  <a:gd name="connsiteX0" fmla="*/ 318760 w 578118"/>
                  <a:gd name="connsiteY0" fmla="*/ 443630 h 443630"/>
                  <a:gd name="connsiteX1" fmla="*/ 487052 w 578118"/>
                  <a:gd name="connsiteY1" fmla="*/ 380730 h 443630"/>
                  <a:gd name="connsiteX2" fmla="*/ 565915 w 578118"/>
                  <a:gd name="connsiteY2" fmla="*/ 193560 h 443630"/>
                  <a:gd name="connsiteX3" fmla="*/ 487052 w 578118"/>
                  <a:gd name="connsiteY3" fmla="*/ 6391 h 443630"/>
                  <a:gd name="connsiteX4" fmla="*/ 42745 w 578118"/>
                  <a:gd name="connsiteY4" fmla="*/ 334920 h 443630"/>
                  <a:gd name="connsiteX5" fmla="*/ 0 w 578118"/>
                  <a:gd name="connsiteY5" fmla="*/ 409258 h 443630"/>
                  <a:gd name="connsiteX0" fmla="*/ 318760 w 578118"/>
                  <a:gd name="connsiteY0" fmla="*/ 443630 h 443630"/>
                  <a:gd name="connsiteX1" fmla="*/ 487052 w 578118"/>
                  <a:gd name="connsiteY1" fmla="*/ 380730 h 443630"/>
                  <a:gd name="connsiteX2" fmla="*/ 565915 w 578118"/>
                  <a:gd name="connsiteY2" fmla="*/ 193560 h 443630"/>
                  <a:gd name="connsiteX3" fmla="*/ 487052 w 578118"/>
                  <a:gd name="connsiteY3" fmla="*/ 6391 h 443630"/>
                  <a:gd name="connsiteX4" fmla="*/ 9333 w 578118"/>
                  <a:gd name="connsiteY4" fmla="*/ 271559 h 443630"/>
                  <a:gd name="connsiteX5" fmla="*/ 0 w 578118"/>
                  <a:gd name="connsiteY5" fmla="*/ 409258 h 443630"/>
                  <a:gd name="connsiteX0" fmla="*/ 385086 w 644444"/>
                  <a:gd name="connsiteY0" fmla="*/ 443630 h 443630"/>
                  <a:gd name="connsiteX1" fmla="*/ 553378 w 644444"/>
                  <a:gd name="connsiteY1" fmla="*/ 380730 h 443630"/>
                  <a:gd name="connsiteX2" fmla="*/ 632241 w 644444"/>
                  <a:gd name="connsiteY2" fmla="*/ 193560 h 443630"/>
                  <a:gd name="connsiteX3" fmla="*/ 553378 w 644444"/>
                  <a:gd name="connsiteY3" fmla="*/ 6391 h 443630"/>
                  <a:gd name="connsiteX4" fmla="*/ 75659 w 644444"/>
                  <a:gd name="connsiteY4" fmla="*/ 271559 h 443630"/>
                  <a:gd name="connsiteX5" fmla="*/ 0 w 644444"/>
                  <a:gd name="connsiteY5" fmla="*/ 358003 h 443630"/>
                  <a:gd name="connsiteX0" fmla="*/ 309427 w 568785"/>
                  <a:gd name="connsiteY0" fmla="*/ 443630 h 443630"/>
                  <a:gd name="connsiteX1" fmla="*/ 477719 w 568785"/>
                  <a:gd name="connsiteY1" fmla="*/ 380730 h 443630"/>
                  <a:gd name="connsiteX2" fmla="*/ 556582 w 568785"/>
                  <a:gd name="connsiteY2" fmla="*/ 193560 h 443630"/>
                  <a:gd name="connsiteX3" fmla="*/ 477719 w 568785"/>
                  <a:gd name="connsiteY3" fmla="*/ 6391 h 443630"/>
                  <a:gd name="connsiteX4" fmla="*/ 0 w 568785"/>
                  <a:gd name="connsiteY4" fmla="*/ 271559 h 443630"/>
                  <a:gd name="connsiteX0" fmla="*/ 310072 w 569430"/>
                  <a:gd name="connsiteY0" fmla="*/ 443630 h 443630"/>
                  <a:gd name="connsiteX1" fmla="*/ 478364 w 569430"/>
                  <a:gd name="connsiteY1" fmla="*/ 380730 h 443630"/>
                  <a:gd name="connsiteX2" fmla="*/ 557227 w 569430"/>
                  <a:gd name="connsiteY2" fmla="*/ 193560 h 443630"/>
                  <a:gd name="connsiteX3" fmla="*/ 478364 w 569430"/>
                  <a:gd name="connsiteY3" fmla="*/ 6391 h 443630"/>
                  <a:gd name="connsiteX4" fmla="*/ 0 w 569430"/>
                  <a:gd name="connsiteY4" fmla="*/ 416360 h 443630"/>
                  <a:gd name="connsiteX0" fmla="*/ 310072 w 569430"/>
                  <a:gd name="connsiteY0" fmla="*/ 443630 h 443630"/>
                  <a:gd name="connsiteX1" fmla="*/ 478364 w 569430"/>
                  <a:gd name="connsiteY1" fmla="*/ 380730 h 443630"/>
                  <a:gd name="connsiteX2" fmla="*/ 557227 w 569430"/>
                  <a:gd name="connsiteY2" fmla="*/ 193560 h 443630"/>
                  <a:gd name="connsiteX3" fmla="*/ 478364 w 569430"/>
                  <a:gd name="connsiteY3" fmla="*/ 6391 h 443630"/>
                  <a:gd name="connsiteX4" fmla="*/ 0 w 569430"/>
                  <a:gd name="connsiteY4" fmla="*/ 416360 h 443630"/>
                  <a:gd name="connsiteX0" fmla="*/ 322941 w 582299"/>
                  <a:gd name="connsiteY0" fmla="*/ 443630 h 443630"/>
                  <a:gd name="connsiteX1" fmla="*/ 491233 w 582299"/>
                  <a:gd name="connsiteY1" fmla="*/ 380730 h 443630"/>
                  <a:gd name="connsiteX2" fmla="*/ 570096 w 582299"/>
                  <a:gd name="connsiteY2" fmla="*/ 193560 h 443630"/>
                  <a:gd name="connsiteX3" fmla="*/ 491233 w 582299"/>
                  <a:gd name="connsiteY3" fmla="*/ 6391 h 443630"/>
                  <a:gd name="connsiteX4" fmla="*/ 0 w 582299"/>
                  <a:gd name="connsiteY4" fmla="*/ 429669 h 443630"/>
                  <a:gd name="connsiteX0" fmla="*/ 315384 w 574742"/>
                  <a:gd name="connsiteY0" fmla="*/ 443630 h 443630"/>
                  <a:gd name="connsiteX1" fmla="*/ 483676 w 574742"/>
                  <a:gd name="connsiteY1" fmla="*/ 380730 h 443630"/>
                  <a:gd name="connsiteX2" fmla="*/ 562539 w 574742"/>
                  <a:gd name="connsiteY2" fmla="*/ 193560 h 443630"/>
                  <a:gd name="connsiteX3" fmla="*/ 483676 w 574742"/>
                  <a:gd name="connsiteY3" fmla="*/ 6391 h 443630"/>
                  <a:gd name="connsiteX4" fmla="*/ 0 w 574742"/>
                  <a:gd name="connsiteY4" fmla="*/ 421070 h 443630"/>
                  <a:gd name="connsiteX0" fmla="*/ 319168 w 578526"/>
                  <a:gd name="connsiteY0" fmla="*/ 443630 h 443630"/>
                  <a:gd name="connsiteX1" fmla="*/ 487460 w 578526"/>
                  <a:gd name="connsiteY1" fmla="*/ 380730 h 443630"/>
                  <a:gd name="connsiteX2" fmla="*/ 566323 w 578526"/>
                  <a:gd name="connsiteY2" fmla="*/ 193560 h 443630"/>
                  <a:gd name="connsiteX3" fmla="*/ 487460 w 578526"/>
                  <a:gd name="connsiteY3" fmla="*/ 6391 h 443630"/>
                  <a:gd name="connsiteX4" fmla="*/ 3784 w 578526"/>
                  <a:gd name="connsiteY4" fmla="*/ 421070 h 443630"/>
                  <a:gd name="connsiteX0" fmla="*/ 319168 w 542596"/>
                  <a:gd name="connsiteY0" fmla="*/ 443245 h 443245"/>
                  <a:gd name="connsiteX1" fmla="*/ 487460 w 542596"/>
                  <a:gd name="connsiteY1" fmla="*/ 380345 h 443245"/>
                  <a:gd name="connsiteX2" fmla="*/ 532588 w 542596"/>
                  <a:gd name="connsiteY2" fmla="*/ 202214 h 443245"/>
                  <a:gd name="connsiteX3" fmla="*/ 487460 w 542596"/>
                  <a:gd name="connsiteY3" fmla="*/ 6006 h 443245"/>
                  <a:gd name="connsiteX4" fmla="*/ 3784 w 542596"/>
                  <a:gd name="connsiteY4" fmla="*/ 420685 h 443245"/>
                  <a:gd name="connsiteX0" fmla="*/ 319168 w 562712"/>
                  <a:gd name="connsiteY0" fmla="*/ 443245 h 443245"/>
                  <a:gd name="connsiteX1" fmla="*/ 542663 w 562712"/>
                  <a:gd name="connsiteY1" fmla="*/ 365553 h 443245"/>
                  <a:gd name="connsiteX2" fmla="*/ 532588 w 562712"/>
                  <a:gd name="connsiteY2" fmla="*/ 202214 h 443245"/>
                  <a:gd name="connsiteX3" fmla="*/ 487460 w 562712"/>
                  <a:gd name="connsiteY3" fmla="*/ 6006 h 443245"/>
                  <a:gd name="connsiteX4" fmla="*/ 3784 w 562712"/>
                  <a:gd name="connsiteY4" fmla="*/ 420685 h 443245"/>
                  <a:gd name="connsiteX0" fmla="*/ 319168 w 562712"/>
                  <a:gd name="connsiteY0" fmla="*/ 443245 h 443245"/>
                  <a:gd name="connsiteX1" fmla="*/ 542663 w 562712"/>
                  <a:gd name="connsiteY1" fmla="*/ 365553 h 443245"/>
                  <a:gd name="connsiteX2" fmla="*/ 532588 w 562712"/>
                  <a:gd name="connsiteY2" fmla="*/ 202214 h 443245"/>
                  <a:gd name="connsiteX3" fmla="*/ 487460 w 562712"/>
                  <a:gd name="connsiteY3" fmla="*/ 6006 h 443245"/>
                  <a:gd name="connsiteX4" fmla="*/ 3784 w 562712"/>
                  <a:gd name="connsiteY4" fmla="*/ 420685 h 443245"/>
                  <a:gd name="connsiteX0" fmla="*/ 319168 w 579753"/>
                  <a:gd name="connsiteY0" fmla="*/ 443245 h 443245"/>
                  <a:gd name="connsiteX1" fmla="*/ 565774 w 579753"/>
                  <a:gd name="connsiteY1" fmla="*/ 365935 h 443245"/>
                  <a:gd name="connsiteX2" fmla="*/ 532588 w 579753"/>
                  <a:gd name="connsiteY2" fmla="*/ 202214 h 443245"/>
                  <a:gd name="connsiteX3" fmla="*/ 487460 w 579753"/>
                  <a:gd name="connsiteY3" fmla="*/ 6006 h 443245"/>
                  <a:gd name="connsiteX4" fmla="*/ 3784 w 579753"/>
                  <a:gd name="connsiteY4" fmla="*/ 420685 h 443245"/>
                  <a:gd name="connsiteX0" fmla="*/ 319168 w 579753"/>
                  <a:gd name="connsiteY0" fmla="*/ 443245 h 443245"/>
                  <a:gd name="connsiteX1" fmla="*/ 565774 w 579753"/>
                  <a:gd name="connsiteY1" fmla="*/ 365935 h 443245"/>
                  <a:gd name="connsiteX2" fmla="*/ 532588 w 579753"/>
                  <a:gd name="connsiteY2" fmla="*/ 202214 h 443245"/>
                  <a:gd name="connsiteX3" fmla="*/ 487460 w 579753"/>
                  <a:gd name="connsiteY3" fmla="*/ 6006 h 443245"/>
                  <a:gd name="connsiteX4" fmla="*/ 3784 w 579753"/>
                  <a:gd name="connsiteY4" fmla="*/ 420685 h 443245"/>
                  <a:gd name="connsiteX0" fmla="*/ 319168 w 574357"/>
                  <a:gd name="connsiteY0" fmla="*/ 443245 h 443245"/>
                  <a:gd name="connsiteX1" fmla="*/ 565774 w 574357"/>
                  <a:gd name="connsiteY1" fmla="*/ 365935 h 443245"/>
                  <a:gd name="connsiteX2" fmla="*/ 532588 w 574357"/>
                  <a:gd name="connsiteY2" fmla="*/ 202214 h 443245"/>
                  <a:gd name="connsiteX3" fmla="*/ 487460 w 574357"/>
                  <a:gd name="connsiteY3" fmla="*/ 6006 h 443245"/>
                  <a:gd name="connsiteX4" fmla="*/ 3784 w 574357"/>
                  <a:gd name="connsiteY4" fmla="*/ 420685 h 443245"/>
                  <a:gd name="connsiteX0" fmla="*/ 319168 w 570945"/>
                  <a:gd name="connsiteY0" fmla="*/ 443162 h 443162"/>
                  <a:gd name="connsiteX1" fmla="*/ 565774 w 570945"/>
                  <a:gd name="connsiteY1" fmla="*/ 365852 h 443162"/>
                  <a:gd name="connsiteX2" fmla="*/ 500277 w 570945"/>
                  <a:gd name="connsiteY2" fmla="*/ 204215 h 443162"/>
                  <a:gd name="connsiteX3" fmla="*/ 487460 w 570945"/>
                  <a:gd name="connsiteY3" fmla="*/ 5923 h 443162"/>
                  <a:gd name="connsiteX4" fmla="*/ 3784 w 570945"/>
                  <a:gd name="connsiteY4" fmla="*/ 420602 h 443162"/>
                  <a:gd name="connsiteX0" fmla="*/ 319737 w 571514"/>
                  <a:gd name="connsiteY0" fmla="*/ 392828 h 392828"/>
                  <a:gd name="connsiteX1" fmla="*/ 566343 w 571514"/>
                  <a:gd name="connsiteY1" fmla="*/ 315518 h 392828"/>
                  <a:gd name="connsiteX2" fmla="*/ 500846 w 571514"/>
                  <a:gd name="connsiteY2" fmla="*/ 153881 h 392828"/>
                  <a:gd name="connsiteX3" fmla="*/ 423465 w 571514"/>
                  <a:gd name="connsiteY3" fmla="*/ 9046 h 392828"/>
                  <a:gd name="connsiteX4" fmla="*/ 4353 w 571514"/>
                  <a:gd name="connsiteY4" fmla="*/ 370268 h 392828"/>
                  <a:gd name="connsiteX0" fmla="*/ 319737 w 575732"/>
                  <a:gd name="connsiteY0" fmla="*/ 392828 h 392828"/>
                  <a:gd name="connsiteX1" fmla="*/ 566343 w 575732"/>
                  <a:gd name="connsiteY1" fmla="*/ 315518 h 392828"/>
                  <a:gd name="connsiteX2" fmla="*/ 500846 w 575732"/>
                  <a:gd name="connsiteY2" fmla="*/ 153881 h 392828"/>
                  <a:gd name="connsiteX3" fmla="*/ 423465 w 575732"/>
                  <a:gd name="connsiteY3" fmla="*/ 9046 h 392828"/>
                  <a:gd name="connsiteX4" fmla="*/ 4353 w 575732"/>
                  <a:gd name="connsiteY4" fmla="*/ 370268 h 392828"/>
                  <a:gd name="connsiteX0" fmla="*/ 319737 w 547085"/>
                  <a:gd name="connsiteY0" fmla="*/ 392828 h 392828"/>
                  <a:gd name="connsiteX1" fmla="*/ 533209 w 547085"/>
                  <a:gd name="connsiteY1" fmla="*/ 314535 h 392828"/>
                  <a:gd name="connsiteX2" fmla="*/ 500846 w 547085"/>
                  <a:gd name="connsiteY2" fmla="*/ 153881 h 392828"/>
                  <a:gd name="connsiteX3" fmla="*/ 423465 w 547085"/>
                  <a:gd name="connsiteY3" fmla="*/ 9046 h 392828"/>
                  <a:gd name="connsiteX4" fmla="*/ 4353 w 547085"/>
                  <a:gd name="connsiteY4" fmla="*/ 370268 h 392828"/>
                  <a:gd name="connsiteX0" fmla="*/ 296736 w 546670"/>
                  <a:gd name="connsiteY0" fmla="*/ 398991 h 398991"/>
                  <a:gd name="connsiteX1" fmla="*/ 533209 w 546670"/>
                  <a:gd name="connsiteY1" fmla="*/ 314535 h 398991"/>
                  <a:gd name="connsiteX2" fmla="*/ 500846 w 546670"/>
                  <a:gd name="connsiteY2" fmla="*/ 153881 h 398991"/>
                  <a:gd name="connsiteX3" fmla="*/ 423465 w 546670"/>
                  <a:gd name="connsiteY3" fmla="*/ 9046 h 398991"/>
                  <a:gd name="connsiteX4" fmla="*/ 4353 w 546670"/>
                  <a:gd name="connsiteY4" fmla="*/ 370268 h 398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6670" h="398991">
                    <a:moveTo>
                      <a:pt x="296736" y="398991"/>
                    </a:moveTo>
                    <a:cubicBezTo>
                      <a:pt x="367301" y="377127"/>
                      <a:pt x="499191" y="355387"/>
                      <a:pt x="533209" y="314535"/>
                    </a:cubicBezTo>
                    <a:cubicBezTo>
                      <a:pt x="567227" y="273683"/>
                      <a:pt x="529421" y="268348"/>
                      <a:pt x="500846" y="153881"/>
                    </a:cubicBezTo>
                    <a:cubicBezTo>
                      <a:pt x="472271" y="39414"/>
                      <a:pt x="511136" y="-24858"/>
                      <a:pt x="423465" y="9046"/>
                    </a:cubicBezTo>
                    <a:cubicBezTo>
                      <a:pt x="346753" y="38711"/>
                      <a:pt x="-45443" y="89088"/>
                      <a:pt x="4353" y="370268"/>
                    </a:cubicBezTo>
                  </a:path>
                </a:pathLst>
              </a:custGeom>
              <a:solidFill>
                <a:srgbClr val="666633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274" name="グループ化 2273">
            <a:extLst>
              <a:ext uri="{FF2B5EF4-FFF2-40B4-BE49-F238E27FC236}">
                <a16:creationId xmlns:a16="http://schemas.microsoft.com/office/drawing/2014/main" id="{6DF1710A-E3E6-4918-A6DF-CFA2D1C733C8}"/>
              </a:ext>
            </a:extLst>
          </p:cNvPr>
          <p:cNvGrpSpPr>
            <a:grpSpLocks noChangeAspect="1"/>
          </p:cNvGrpSpPr>
          <p:nvPr/>
        </p:nvGrpSpPr>
        <p:grpSpPr>
          <a:xfrm>
            <a:off x="2393038" y="243425"/>
            <a:ext cx="1428136" cy="2354593"/>
            <a:chOff x="1808838" y="71113"/>
            <a:chExt cx="2380226" cy="3924322"/>
          </a:xfrm>
        </p:grpSpPr>
        <p:grpSp>
          <p:nvGrpSpPr>
            <p:cNvPr id="2275" name="グループ化 2274">
              <a:extLst>
                <a:ext uri="{FF2B5EF4-FFF2-40B4-BE49-F238E27FC236}">
                  <a16:creationId xmlns:a16="http://schemas.microsoft.com/office/drawing/2014/main" id="{01CB3483-0F3D-41CE-A9E6-20B2113A49D4}"/>
                </a:ext>
              </a:extLst>
            </p:cNvPr>
            <p:cNvGrpSpPr/>
            <p:nvPr/>
          </p:nvGrpSpPr>
          <p:grpSpPr>
            <a:xfrm>
              <a:off x="1808838" y="71113"/>
              <a:ext cx="2239300" cy="3501784"/>
              <a:chOff x="1808838" y="71113"/>
              <a:chExt cx="2239300" cy="3501784"/>
            </a:xfrm>
          </p:grpSpPr>
          <p:grpSp>
            <p:nvGrpSpPr>
              <p:cNvPr id="2402" name="グループ化 2401">
                <a:extLst>
                  <a:ext uri="{FF2B5EF4-FFF2-40B4-BE49-F238E27FC236}">
                    <a16:creationId xmlns:a16="http://schemas.microsoft.com/office/drawing/2014/main" id="{BCAFD87C-5541-4624-A07B-DD49C8DFC229}"/>
                  </a:ext>
                </a:extLst>
              </p:cNvPr>
              <p:cNvGrpSpPr/>
              <p:nvPr/>
            </p:nvGrpSpPr>
            <p:grpSpPr>
              <a:xfrm>
                <a:off x="1844400" y="2793297"/>
                <a:ext cx="2203738" cy="779600"/>
                <a:chOff x="1871473" y="4716101"/>
                <a:chExt cx="2203738" cy="779600"/>
              </a:xfrm>
            </p:grpSpPr>
            <p:grpSp>
              <p:nvGrpSpPr>
                <p:cNvPr id="2448" name="グループ化 2447">
                  <a:extLst>
                    <a:ext uri="{FF2B5EF4-FFF2-40B4-BE49-F238E27FC236}">
                      <a16:creationId xmlns:a16="http://schemas.microsoft.com/office/drawing/2014/main" id="{16CBAD6B-169D-4371-9DC7-99E3CE8DFDDB}"/>
                    </a:ext>
                  </a:extLst>
                </p:cNvPr>
                <p:cNvGrpSpPr/>
                <p:nvPr/>
              </p:nvGrpSpPr>
              <p:grpSpPr>
                <a:xfrm>
                  <a:off x="1871473" y="4716101"/>
                  <a:ext cx="2203738" cy="779600"/>
                  <a:chOff x="391721" y="3941082"/>
                  <a:chExt cx="2203738" cy="779600"/>
                </a:xfrm>
              </p:grpSpPr>
              <p:grpSp>
                <p:nvGrpSpPr>
                  <p:cNvPr id="2450" name="グループ化 2449">
                    <a:extLst>
                      <a:ext uri="{FF2B5EF4-FFF2-40B4-BE49-F238E27FC236}">
                        <a16:creationId xmlns:a16="http://schemas.microsoft.com/office/drawing/2014/main" id="{0588F0A6-B22B-4880-8F28-0708CD532E87}"/>
                      </a:ext>
                    </a:extLst>
                  </p:cNvPr>
                  <p:cNvGrpSpPr/>
                  <p:nvPr/>
                </p:nvGrpSpPr>
                <p:grpSpPr>
                  <a:xfrm>
                    <a:off x="391721" y="3941082"/>
                    <a:ext cx="2203738" cy="779600"/>
                    <a:chOff x="838509" y="3716414"/>
                    <a:chExt cx="2449072" cy="866390"/>
                  </a:xfrm>
                </p:grpSpPr>
                <p:sp>
                  <p:nvSpPr>
                    <p:cNvPr id="2452" name="フリーフォーム: 図形 2451">
                      <a:extLst>
                        <a:ext uri="{FF2B5EF4-FFF2-40B4-BE49-F238E27FC236}">
                          <a16:creationId xmlns:a16="http://schemas.microsoft.com/office/drawing/2014/main" id="{14B534E0-F78A-48CD-9114-F79735F0229D}"/>
                        </a:ext>
                      </a:extLst>
                    </p:cNvPr>
                    <p:cNvSpPr/>
                    <p:nvPr/>
                  </p:nvSpPr>
                  <p:spPr bwMode="auto">
                    <a:xfrm flipV="1">
                      <a:off x="3026592" y="4366669"/>
                      <a:ext cx="260989" cy="177401"/>
                    </a:xfrm>
                    <a:custGeom>
                      <a:avLst/>
                      <a:gdLst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161734 w 260989"/>
                        <a:gd name="connsiteY7" fmla="*/ 158307 h 177401"/>
                        <a:gd name="connsiteX8" fmla="*/ 157068 w 260989"/>
                        <a:gd name="connsiteY8" fmla="*/ 164222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161734 w 260989"/>
                        <a:gd name="connsiteY7" fmla="*/ 158307 h 177401"/>
                        <a:gd name="connsiteX8" fmla="*/ 0 w 260989"/>
                        <a:gd name="connsiteY8" fmla="*/ 0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0 w 260989"/>
                        <a:gd name="connsiteY7" fmla="*/ 0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57502 w 260989"/>
                        <a:gd name="connsiteY2" fmla="*/ 48333 h 177401"/>
                        <a:gd name="connsiteX3" fmla="*/ 228892 w 260989"/>
                        <a:gd name="connsiteY3" fmla="*/ 125708 h 177401"/>
                        <a:gd name="connsiteX4" fmla="*/ 163473 w 260989"/>
                        <a:gd name="connsiteY4" fmla="*/ 175964 h 177401"/>
                        <a:gd name="connsiteX5" fmla="*/ 160004 w 260989"/>
                        <a:gd name="connsiteY5" fmla="*/ 165671 h 177401"/>
                        <a:gd name="connsiteX6" fmla="*/ 0 w 260989"/>
                        <a:gd name="connsiteY6" fmla="*/ 0 h 17740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60989" h="177401">
                          <a:moveTo>
                            <a:pt x="0" y="0"/>
                          </a:moveTo>
                          <a:lnTo>
                            <a:pt x="251115" y="44986"/>
                          </a:lnTo>
                          <a:lnTo>
                            <a:pt x="257502" y="48333"/>
                          </a:lnTo>
                          <a:cubicBezTo>
                            <a:pt x="267667" y="55821"/>
                            <a:pt x="254858" y="90464"/>
                            <a:pt x="228892" y="125708"/>
                          </a:cubicBezTo>
                          <a:cubicBezTo>
                            <a:pt x="202927" y="160952"/>
                            <a:pt x="173637" y="183452"/>
                            <a:pt x="163473" y="175964"/>
                          </a:cubicBezTo>
                          <a:cubicBezTo>
                            <a:pt x="160932" y="174092"/>
                            <a:pt x="159827" y="170522"/>
                            <a:pt x="160004" y="165671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accent5">
                        <a:lumMod val="2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53" name="フリーフォーム: 図形 2452">
                      <a:extLst>
                        <a:ext uri="{FF2B5EF4-FFF2-40B4-BE49-F238E27FC236}">
                          <a16:creationId xmlns:a16="http://schemas.microsoft.com/office/drawing/2014/main" id="{491368DA-7C15-4885-A8CF-4DB822DF1040}"/>
                        </a:ext>
                      </a:extLst>
                    </p:cNvPr>
                    <p:cNvSpPr/>
                    <p:nvPr/>
                  </p:nvSpPr>
                  <p:spPr bwMode="auto">
                    <a:xfrm flipH="1" flipV="1">
                      <a:off x="838509" y="4366668"/>
                      <a:ext cx="260989" cy="177401"/>
                    </a:xfrm>
                    <a:custGeom>
                      <a:avLst/>
                      <a:gdLst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161734 w 260989"/>
                        <a:gd name="connsiteY7" fmla="*/ 158307 h 177401"/>
                        <a:gd name="connsiteX8" fmla="*/ 157068 w 260989"/>
                        <a:gd name="connsiteY8" fmla="*/ 164222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161734 w 260989"/>
                        <a:gd name="connsiteY7" fmla="*/ 158307 h 177401"/>
                        <a:gd name="connsiteX8" fmla="*/ 0 w 260989"/>
                        <a:gd name="connsiteY8" fmla="*/ 0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0 w 260989"/>
                        <a:gd name="connsiteY7" fmla="*/ 0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57502 w 260989"/>
                        <a:gd name="connsiteY2" fmla="*/ 48333 h 177401"/>
                        <a:gd name="connsiteX3" fmla="*/ 228892 w 260989"/>
                        <a:gd name="connsiteY3" fmla="*/ 125708 h 177401"/>
                        <a:gd name="connsiteX4" fmla="*/ 163473 w 260989"/>
                        <a:gd name="connsiteY4" fmla="*/ 175964 h 177401"/>
                        <a:gd name="connsiteX5" fmla="*/ 160004 w 260989"/>
                        <a:gd name="connsiteY5" fmla="*/ 165671 h 177401"/>
                        <a:gd name="connsiteX6" fmla="*/ 0 w 260989"/>
                        <a:gd name="connsiteY6" fmla="*/ 0 h 17740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60989" h="177401">
                          <a:moveTo>
                            <a:pt x="0" y="0"/>
                          </a:moveTo>
                          <a:lnTo>
                            <a:pt x="251115" y="44986"/>
                          </a:lnTo>
                          <a:lnTo>
                            <a:pt x="257502" y="48333"/>
                          </a:lnTo>
                          <a:cubicBezTo>
                            <a:pt x="267667" y="55821"/>
                            <a:pt x="254858" y="90464"/>
                            <a:pt x="228892" y="125708"/>
                          </a:cubicBezTo>
                          <a:cubicBezTo>
                            <a:pt x="202927" y="160952"/>
                            <a:pt x="173637" y="183452"/>
                            <a:pt x="163473" y="175964"/>
                          </a:cubicBezTo>
                          <a:cubicBezTo>
                            <a:pt x="160932" y="174092"/>
                            <a:pt x="159827" y="170522"/>
                            <a:pt x="160004" y="165671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accent5">
                        <a:lumMod val="2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54" name="フリーフォーム: 図形 2453">
                      <a:extLst>
                        <a:ext uri="{FF2B5EF4-FFF2-40B4-BE49-F238E27FC236}">
                          <a16:creationId xmlns:a16="http://schemas.microsoft.com/office/drawing/2014/main" id="{3D26C949-BDC3-4B06-AC41-678012324B2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030169" y="3716414"/>
                      <a:ext cx="2060198" cy="866390"/>
                    </a:xfrm>
                    <a:custGeom>
                      <a:avLst/>
                      <a:gdLst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54907 w 2364880"/>
                        <a:gd name="connsiteY3" fmla="*/ 893488 h 1104348"/>
                        <a:gd name="connsiteX4" fmla="*/ 2337152 w 2364880"/>
                        <a:gd name="connsiteY4" fmla="*/ 919822 h 1104348"/>
                        <a:gd name="connsiteX5" fmla="*/ 2364880 w 2364880"/>
                        <a:gd name="connsiteY5" fmla="*/ 977439 h 1104348"/>
                        <a:gd name="connsiteX6" fmla="*/ 2237971 w 2364880"/>
                        <a:gd name="connsiteY6" fmla="*/ 1104348 h 1104348"/>
                        <a:gd name="connsiteX7" fmla="*/ 126909 w 2364880"/>
                        <a:gd name="connsiteY7" fmla="*/ 1104348 h 1104348"/>
                        <a:gd name="connsiteX8" fmla="*/ 0 w 2364880"/>
                        <a:gd name="connsiteY8" fmla="*/ 977439 h 1104348"/>
                        <a:gd name="connsiteX9" fmla="*/ 26336 w 2364880"/>
                        <a:gd name="connsiteY9" fmla="*/ 917757 h 1104348"/>
                        <a:gd name="connsiteX10" fmla="*/ 9973 w 2364880"/>
                        <a:gd name="connsiteY10" fmla="*/ 893488 h 1104348"/>
                        <a:gd name="connsiteX11" fmla="*/ 0 w 2364880"/>
                        <a:gd name="connsiteY11" fmla="*/ 844089 h 1104348"/>
                        <a:gd name="connsiteX12" fmla="*/ 320675 w 2364880"/>
                        <a:gd name="connsiteY12" fmla="*/ 117384 h 1104348"/>
                        <a:gd name="connsiteX13" fmla="*/ 488859 w 2364880"/>
                        <a:gd name="connsiteY13" fmla="*/ 3175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54907 w 2364880"/>
                        <a:gd name="connsiteY3" fmla="*/ 893488 h 1104348"/>
                        <a:gd name="connsiteX4" fmla="*/ 2337152 w 2364880"/>
                        <a:gd name="connsiteY4" fmla="*/ 919822 h 1104348"/>
                        <a:gd name="connsiteX5" fmla="*/ 2364880 w 2364880"/>
                        <a:gd name="connsiteY5" fmla="*/ 977439 h 1104348"/>
                        <a:gd name="connsiteX6" fmla="*/ 2237971 w 2364880"/>
                        <a:gd name="connsiteY6" fmla="*/ 1104348 h 1104348"/>
                        <a:gd name="connsiteX7" fmla="*/ 126909 w 2364880"/>
                        <a:gd name="connsiteY7" fmla="*/ 1104348 h 1104348"/>
                        <a:gd name="connsiteX8" fmla="*/ 0 w 2364880"/>
                        <a:gd name="connsiteY8" fmla="*/ 977439 h 1104348"/>
                        <a:gd name="connsiteX9" fmla="*/ 26336 w 2364880"/>
                        <a:gd name="connsiteY9" fmla="*/ 917757 h 1104348"/>
                        <a:gd name="connsiteX10" fmla="*/ 0 w 2364880"/>
                        <a:gd name="connsiteY10" fmla="*/ 844089 h 1104348"/>
                        <a:gd name="connsiteX11" fmla="*/ 320675 w 2364880"/>
                        <a:gd name="connsiteY11" fmla="*/ 117384 h 1104348"/>
                        <a:gd name="connsiteX12" fmla="*/ 488859 w 2364880"/>
                        <a:gd name="connsiteY12" fmla="*/ 3175 h 1104348"/>
                        <a:gd name="connsiteX13" fmla="*/ 1809346 w 2364880"/>
                        <a:gd name="connsiteY13" fmla="*/ 0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54907 w 2364880"/>
                        <a:gd name="connsiteY3" fmla="*/ 893488 h 1104348"/>
                        <a:gd name="connsiteX4" fmla="*/ 2337152 w 2364880"/>
                        <a:gd name="connsiteY4" fmla="*/ 919822 h 1104348"/>
                        <a:gd name="connsiteX5" fmla="*/ 2364880 w 2364880"/>
                        <a:gd name="connsiteY5" fmla="*/ 977439 h 1104348"/>
                        <a:gd name="connsiteX6" fmla="*/ 2237971 w 2364880"/>
                        <a:gd name="connsiteY6" fmla="*/ 1104348 h 1104348"/>
                        <a:gd name="connsiteX7" fmla="*/ 126909 w 2364880"/>
                        <a:gd name="connsiteY7" fmla="*/ 1104348 h 1104348"/>
                        <a:gd name="connsiteX8" fmla="*/ 0 w 2364880"/>
                        <a:gd name="connsiteY8" fmla="*/ 977439 h 1104348"/>
                        <a:gd name="connsiteX9" fmla="*/ 0 w 2364880"/>
                        <a:gd name="connsiteY9" fmla="*/ 844089 h 1104348"/>
                        <a:gd name="connsiteX10" fmla="*/ 320675 w 2364880"/>
                        <a:gd name="connsiteY10" fmla="*/ 117384 h 1104348"/>
                        <a:gd name="connsiteX11" fmla="*/ 488859 w 2364880"/>
                        <a:gd name="connsiteY11" fmla="*/ 3175 h 1104348"/>
                        <a:gd name="connsiteX12" fmla="*/ 1809346 w 2364880"/>
                        <a:gd name="connsiteY12" fmla="*/ 0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54907 w 2364880"/>
                        <a:gd name="connsiteY3" fmla="*/ 893488 h 1104348"/>
                        <a:gd name="connsiteX4" fmla="*/ 2364880 w 2364880"/>
                        <a:gd name="connsiteY4" fmla="*/ 977439 h 1104348"/>
                        <a:gd name="connsiteX5" fmla="*/ 2237971 w 2364880"/>
                        <a:gd name="connsiteY5" fmla="*/ 1104348 h 1104348"/>
                        <a:gd name="connsiteX6" fmla="*/ 126909 w 2364880"/>
                        <a:gd name="connsiteY6" fmla="*/ 1104348 h 1104348"/>
                        <a:gd name="connsiteX7" fmla="*/ 0 w 2364880"/>
                        <a:gd name="connsiteY7" fmla="*/ 977439 h 1104348"/>
                        <a:gd name="connsiteX8" fmla="*/ 0 w 2364880"/>
                        <a:gd name="connsiteY8" fmla="*/ 844089 h 1104348"/>
                        <a:gd name="connsiteX9" fmla="*/ 320675 w 2364880"/>
                        <a:gd name="connsiteY9" fmla="*/ 117384 h 1104348"/>
                        <a:gd name="connsiteX10" fmla="*/ 488859 w 2364880"/>
                        <a:gd name="connsiteY10" fmla="*/ 3175 h 1104348"/>
                        <a:gd name="connsiteX11" fmla="*/ 1809346 w 2364880"/>
                        <a:gd name="connsiteY11" fmla="*/ 0 h 1104348"/>
                        <a:gd name="connsiteX0" fmla="*/ 1809346 w 2397035"/>
                        <a:gd name="connsiteY0" fmla="*/ 0 h 1104348"/>
                        <a:gd name="connsiteX1" fmla="*/ 2002930 w 2397035"/>
                        <a:gd name="connsiteY1" fmla="*/ 91984 h 1104348"/>
                        <a:gd name="connsiteX2" fmla="*/ 2364880 w 2397035"/>
                        <a:gd name="connsiteY2" fmla="*/ 844089 h 1104348"/>
                        <a:gd name="connsiteX3" fmla="*/ 2364880 w 2397035"/>
                        <a:gd name="connsiteY3" fmla="*/ 977439 h 1104348"/>
                        <a:gd name="connsiteX4" fmla="*/ 2237971 w 2397035"/>
                        <a:gd name="connsiteY4" fmla="*/ 1104348 h 1104348"/>
                        <a:gd name="connsiteX5" fmla="*/ 126909 w 2397035"/>
                        <a:gd name="connsiteY5" fmla="*/ 1104348 h 1104348"/>
                        <a:gd name="connsiteX6" fmla="*/ 0 w 2397035"/>
                        <a:gd name="connsiteY6" fmla="*/ 977439 h 1104348"/>
                        <a:gd name="connsiteX7" fmla="*/ 0 w 2397035"/>
                        <a:gd name="connsiteY7" fmla="*/ 844089 h 1104348"/>
                        <a:gd name="connsiteX8" fmla="*/ 320675 w 2397035"/>
                        <a:gd name="connsiteY8" fmla="*/ 117384 h 1104348"/>
                        <a:gd name="connsiteX9" fmla="*/ 488859 w 2397035"/>
                        <a:gd name="connsiteY9" fmla="*/ 3175 h 1104348"/>
                        <a:gd name="connsiteX10" fmla="*/ 1809346 w 2397035"/>
                        <a:gd name="connsiteY10" fmla="*/ 0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64880 w 2364880"/>
                        <a:gd name="connsiteY3" fmla="*/ 977439 h 1104348"/>
                        <a:gd name="connsiteX4" fmla="*/ 2237971 w 2364880"/>
                        <a:gd name="connsiteY4" fmla="*/ 1104348 h 1104348"/>
                        <a:gd name="connsiteX5" fmla="*/ 126909 w 2364880"/>
                        <a:gd name="connsiteY5" fmla="*/ 1104348 h 1104348"/>
                        <a:gd name="connsiteX6" fmla="*/ 0 w 2364880"/>
                        <a:gd name="connsiteY6" fmla="*/ 977439 h 1104348"/>
                        <a:gd name="connsiteX7" fmla="*/ 0 w 2364880"/>
                        <a:gd name="connsiteY7" fmla="*/ 844089 h 1104348"/>
                        <a:gd name="connsiteX8" fmla="*/ 320675 w 2364880"/>
                        <a:gd name="connsiteY8" fmla="*/ 117384 h 1104348"/>
                        <a:gd name="connsiteX9" fmla="*/ 488859 w 2364880"/>
                        <a:gd name="connsiteY9" fmla="*/ 3175 h 1104348"/>
                        <a:gd name="connsiteX10" fmla="*/ 1809346 w 2364880"/>
                        <a:gd name="connsiteY10" fmla="*/ 0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64880 w 2364880"/>
                        <a:gd name="connsiteY3" fmla="*/ 977439 h 1104348"/>
                        <a:gd name="connsiteX4" fmla="*/ 2237971 w 2364880"/>
                        <a:gd name="connsiteY4" fmla="*/ 1104348 h 1104348"/>
                        <a:gd name="connsiteX5" fmla="*/ 126909 w 2364880"/>
                        <a:gd name="connsiteY5" fmla="*/ 1104348 h 1104348"/>
                        <a:gd name="connsiteX6" fmla="*/ 0 w 2364880"/>
                        <a:gd name="connsiteY6" fmla="*/ 977439 h 1104348"/>
                        <a:gd name="connsiteX7" fmla="*/ 0 w 2364880"/>
                        <a:gd name="connsiteY7" fmla="*/ 844089 h 1104348"/>
                        <a:gd name="connsiteX8" fmla="*/ 320675 w 2364880"/>
                        <a:gd name="connsiteY8" fmla="*/ 117384 h 1104348"/>
                        <a:gd name="connsiteX9" fmla="*/ 488859 w 2364880"/>
                        <a:gd name="connsiteY9" fmla="*/ 3175 h 1104348"/>
                        <a:gd name="connsiteX10" fmla="*/ 1809346 w 2364880"/>
                        <a:gd name="connsiteY10" fmla="*/ 0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64880 w 2364880"/>
                        <a:gd name="connsiteY3" fmla="*/ 977439 h 1104348"/>
                        <a:gd name="connsiteX4" fmla="*/ 2237971 w 2364880"/>
                        <a:gd name="connsiteY4" fmla="*/ 1104348 h 1104348"/>
                        <a:gd name="connsiteX5" fmla="*/ 126909 w 2364880"/>
                        <a:gd name="connsiteY5" fmla="*/ 1104348 h 1104348"/>
                        <a:gd name="connsiteX6" fmla="*/ 0 w 2364880"/>
                        <a:gd name="connsiteY6" fmla="*/ 977439 h 1104348"/>
                        <a:gd name="connsiteX7" fmla="*/ 0 w 2364880"/>
                        <a:gd name="connsiteY7" fmla="*/ 844089 h 1104348"/>
                        <a:gd name="connsiteX8" fmla="*/ 320675 w 2364880"/>
                        <a:gd name="connsiteY8" fmla="*/ 117384 h 1104348"/>
                        <a:gd name="connsiteX9" fmla="*/ 488859 w 2364880"/>
                        <a:gd name="connsiteY9" fmla="*/ 3175 h 1104348"/>
                        <a:gd name="connsiteX10" fmla="*/ 1809346 w 2364880"/>
                        <a:gd name="connsiteY10" fmla="*/ 0 h 1104348"/>
                        <a:gd name="connsiteX0" fmla="*/ 1815696 w 2371230"/>
                        <a:gd name="connsiteY0" fmla="*/ 0 h 1104348"/>
                        <a:gd name="connsiteX1" fmla="*/ 2009280 w 2371230"/>
                        <a:gd name="connsiteY1" fmla="*/ 91984 h 1104348"/>
                        <a:gd name="connsiteX2" fmla="*/ 2371230 w 2371230"/>
                        <a:gd name="connsiteY2" fmla="*/ 844089 h 1104348"/>
                        <a:gd name="connsiteX3" fmla="*/ 2371230 w 2371230"/>
                        <a:gd name="connsiteY3" fmla="*/ 977439 h 1104348"/>
                        <a:gd name="connsiteX4" fmla="*/ 2244321 w 2371230"/>
                        <a:gd name="connsiteY4" fmla="*/ 1104348 h 1104348"/>
                        <a:gd name="connsiteX5" fmla="*/ 133259 w 2371230"/>
                        <a:gd name="connsiteY5" fmla="*/ 1104348 h 1104348"/>
                        <a:gd name="connsiteX6" fmla="*/ 6350 w 2371230"/>
                        <a:gd name="connsiteY6" fmla="*/ 977439 h 1104348"/>
                        <a:gd name="connsiteX7" fmla="*/ 0 w 2371230"/>
                        <a:gd name="connsiteY7" fmla="*/ 887421 h 1104348"/>
                        <a:gd name="connsiteX8" fmla="*/ 327025 w 2371230"/>
                        <a:gd name="connsiteY8" fmla="*/ 117384 h 1104348"/>
                        <a:gd name="connsiteX9" fmla="*/ 495209 w 2371230"/>
                        <a:gd name="connsiteY9" fmla="*/ 3175 h 1104348"/>
                        <a:gd name="connsiteX10" fmla="*/ 1815696 w 2371230"/>
                        <a:gd name="connsiteY10" fmla="*/ 0 h 1104348"/>
                        <a:gd name="connsiteX0" fmla="*/ 1815696 w 2377580"/>
                        <a:gd name="connsiteY0" fmla="*/ 0 h 1104348"/>
                        <a:gd name="connsiteX1" fmla="*/ 2009280 w 2377580"/>
                        <a:gd name="connsiteY1" fmla="*/ 91984 h 1104348"/>
                        <a:gd name="connsiteX2" fmla="*/ 2377580 w 2377580"/>
                        <a:gd name="connsiteY2" fmla="*/ 887421 h 1104348"/>
                        <a:gd name="connsiteX3" fmla="*/ 2371230 w 2377580"/>
                        <a:gd name="connsiteY3" fmla="*/ 977439 h 1104348"/>
                        <a:gd name="connsiteX4" fmla="*/ 2244321 w 2377580"/>
                        <a:gd name="connsiteY4" fmla="*/ 1104348 h 1104348"/>
                        <a:gd name="connsiteX5" fmla="*/ 133259 w 2377580"/>
                        <a:gd name="connsiteY5" fmla="*/ 1104348 h 1104348"/>
                        <a:gd name="connsiteX6" fmla="*/ 6350 w 2377580"/>
                        <a:gd name="connsiteY6" fmla="*/ 977439 h 1104348"/>
                        <a:gd name="connsiteX7" fmla="*/ 0 w 2377580"/>
                        <a:gd name="connsiteY7" fmla="*/ 887421 h 1104348"/>
                        <a:gd name="connsiteX8" fmla="*/ 327025 w 2377580"/>
                        <a:gd name="connsiteY8" fmla="*/ 117384 h 1104348"/>
                        <a:gd name="connsiteX9" fmla="*/ 495209 w 2377580"/>
                        <a:gd name="connsiteY9" fmla="*/ 3175 h 1104348"/>
                        <a:gd name="connsiteX10" fmla="*/ 1815696 w 2377580"/>
                        <a:gd name="connsiteY10" fmla="*/ 0 h 1104348"/>
                        <a:gd name="connsiteX0" fmla="*/ 1820497 w 2382381"/>
                        <a:gd name="connsiteY0" fmla="*/ 0 h 1104348"/>
                        <a:gd name="connsiteX1" fmla="*/ 2014081 w 2382381"/>
                        <a:gd name="connsiteY1" fmla="*/ 91984 h 1104348"/>
                        <a:gd name="connsiteX2" fmla="*/ 2382381 w 2382381"/>
                        <a:gd name="connsiteY2" fmla="*/ 887421 h 1104348"/>
                        <a:gd name="connsiteX3" fmla="*/ 2376031 w 2382381"/>
                        <a:gd name="connsiteY3" fmla="*/ 977439 h 1104348"/>
                        <a:gd name="connsiteX4" fmla="*/ 2249122 w 2382381"/>
                        <a:gd name="connsiteY4" fmla="*/ 1104348 h 1104348"/>
                        <a:gd name="connsiteX5" fmla="*/ 138060 w 2382381"/>
                        <a:gd name="connsiteY5" fmla="*/ 1104348 h 1104348"/>
                        <a:gd name="connsiteX6" fmla="*/ 11151 w 2382381"/>
                        <a:gd name="connsiteY6" fmla="*/ 977439 h 1104348"/>
                        <a:gd name="connsiteX7" fmla="*/ 4801 w 2382381"/>
                        <a:gd name="connsiteY7" fmla="*/ 887421 h 1104348"/>
                        <a:gd name="connsiteX8" fmla="*/ 331826 w 2382381"/>
                        <a:gd name="connsiteY8" fmla="*/ 117384 h 1104348"/>
                        <a:gd name="connsiteX9" fmla="*/ 500010 w 2382381"/>
                        <a:gd name="connsiteY9" fmla="*/ 3175 h 1104348"/>
                        <a:gd name="connsiteX10" fmla="*/ 1820497 w 2382381"/>
                        <a:gd name="connsiteY10" fmla="*/ 0 h 1104348"/>
                        <a:gd name="connsiteX0" fmla="*/ 1820497 w 2387182"/>
                        <a:gd name="connsiteY0" fmla="*/ 0 h 1104348"/>
                        <a:gd name="connsiteX1" fmla="*/ 2014081 w 2387182"/>
                        <a:gd name="connsiteY1" fmla="*/ 91984 h 1104348"/>
                        <a:gd name="connsiteX2" fmla="*/ 2382381 w 2387182"/>
                        <a:gd name="connsiteY2" fmla="*/ 887421 h 1104348"/>
                        <a:gd name="connsiteX3" fmla="*/ 2376031 w 2387182"/>
                        <a:gd name="connsiteY3" fmla="*/ 977439 h 1104348"/>
                        <a:gd name="connsiteX4" fmla="*/ 2249122 w 2387182"/>
                        <a:gd name="connsiteY4" fmla="*/ 1104348 h 1104348"/>
                        <a:gd name="connsiteX5" fmla="*/ 138060 w 2387182"/>
                        <a:gd name="connsiteY5" fmla="*/ 1104348 h 1104348"/>
                        <a:gd name="connsiteX6" fmla="*/ 11151 w 2387182"/>
                        <a:gd name="connsiteY6" fmla="*/ 977439 h 1104348"/>
                        <a:gd name="connsiteX7" fmla="*/ 4801 w 2387182"/>
                        <a:gd name="connsiteY7" fmla="*/ 887421 h 1104348"/>
                        <a:gd name="connsiteX8" fmla="*/ 331826 w 2387182"/>
                        <a:gd name="connsiteY8" fmla="*/ 117384 h 1104348"/>
                        <a:gd name="connsiteX9" fmla="*/ 500010 w 2387182"/>
                        <a:gd name="connsiteY9" fmla="*/ 3175 h 1104348"/>
                        <a:gd name="connsiteX10" fmla="*/ 1820497 w 2387182"/>
                        <a:gd name="connsiteY10" fmla="*/ 0 h 11043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2387182" h="1104348">
                          <a:moveTo>
                            <a:pt x="1820497" y="0"/>
                          </a:moveTo>
                          <a:cubicBezTo>
                            <a:pt x="1890587" y="0"/>
                            <a:pt x="1988681" y="28244"/>
                            <a:pt x="2014081" y="91984"/>
                          </a:cubicBezTo>
                          <a:cubicBezTo>
                            <a:pt x="2134731" y="342686"/>
                            <a:pt x="2376031" y="808169"/>
                            <a:pt x="2382381" y="887421"/>
                          </a:cubicBezTo>
                          <a:cubicBezTo>
                            <a:pt x="2395359" y="934595"/>
                            <a:pt x="2378148" y="947433"/>
                            <a:pt x="2376031" y="977439"/>
                          </a:cubicBezTo>
                          <a:cubicBezTo>
                            <a:pt x="2376031" y="1047529"/>
                            <a:pt x="2319212" y="1104348"/>
                            <a:pt x="2249122" y="1104348"/>
                          </a:cubicBezTo>
                          <a:lnTo>
                            <a:pt x="138060" y="1104348"/>
                          </a:lnTo>
                          <a:cubicBezTo>
                            <a:pt x="67970" y="1104348"/>
                            <a:pt x="11151" y="1047529"/>
                            <a:pt x="11151" y="977439"/>
                          </a:cubicBezTo>
                          <a:cubicBezTo>
                            <a:pt x="9034" y="947433"/>
                            <a:pt x="-8177" y="939501"/>
                            <a:pt x="4801" y="887421"/>
                          </a:cubicBezTo>
                          <a:cubicBezTo>
                            <a:pt x="16443" y="803936"/>
                            <a:pt x="224934" y="359619"/>
                            <a:pt x="331826" y="117384"/>
                          </a:cubicBezTo>
                          <a:cubicBezTo>
                            <a:pt x="363576" y="47294"/>
                            <a:pt x="429920" y="3175"/>
                            <a:pt x="500010" y="3175"/>
                          </a:cubicBezTo>
                          <a:lnTo>
                            <a:pt x="1820497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25000"/>
                      </a:schemeClr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451" name="フリーフォーム: 図形 2450">
                    <a:extLst>
                      <a:ext uri="{FF2B5EF4-FFF2-40B4-BE49-F238E27FC236}">
                        <a16:creationId xmlns:a16="http://schemas.microsoft.com/office/drawing/2014/main" id="{1165939A-1AF3-4753-B806-20B0D02FA0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4182" y="4561527"/>
                    <a:ext cx="1853819" cy="159155"/>
                  </a:xfrm>
                  <a:custGeom>
                    <a:avLst/>
                    <a:gdLst>
                      <a:gd name="connsiteX0" fmla="*/ 1848288 w 1853819"/>
                      <a:gd name="connsiteY0" fmla="*/ 0 h 159155"/>
                      <a:gd name="connsiteX1" fmla="*/ 1850091 w 1853819"/>
                      <a:gd name="connsiteY1" fmla="*/ 6018 h 159155"/>
                      <a:gd name="connsiteX2" fmla="*/ 1845160 w 1853819"/>
                      <a:gd name="connsiteY2" fmla="*/ 69565 h 159155"/>
                      <a:gd name="connsiteX3" fmla="*/ 1746606 w 1853819"/>
                      <a:gd name="connsiteY3" fmla="*/ 159155 h 159155"/>
                      <a:gd name="connsiteX4" fmla="*/ 107214 w 1853819"/>
                      <a:gd name="connsiteY4" fmla="*/ 159155 h 159155"/>
                      <a:gd name="connsiteX5" fmla="*/ 8660 w 1853819"/>
                      <a:gd name="connsiteY5" fmla="*/ 69565 h 159155"/>
                      <a:gd name="connsiteX6" fmla="*/ 3728 w 1853819"/>
                      <a:gd name="connsiteY6" fmla="*/ 6018 h 159155"/>
                      <a:gd name="connsiteX7" fmla="*/ 5459 w 1853819"/>
                      <a:gd name="connsiteY7" fmla="*/ 320 h 159155"/>
                      <a:gd name="connsiteX8" fmla="*/ 8660 w 1853819"/>
                      <a:gd name="connsiteY8" fmla="*/ 12415 h 159155"/>
                      <a:gd name="connsiteX9" fmla="*/ 107214 w 1853819"/>
                      <a:gd name="connsiteY9" fmla="*/ 102005 h 159155"/>
                      <a:gd name="connsiteX10" fmla="*/ 1746606 w 1853819"/>
                      <a:gd name="connsiteY10" fmla="*/ 102005 h 159155"/>
                      <a:gd name="connsiteX11" fmla="*/ 1845160 w 1853819"/>
                      <a:gd name="connsiteY11" fmla="*/ 12415 h 1591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53819" h="159155">
                        <a:moveTo>
                          <a:pt x="1848288" y="0"/>
                        </a:moveTo>
                        <a:lnTo>
                          <a:pt x="1850091" y="6018"/>
                        </a:lnTo>
                        <a:cubicBezTo>
                          <a:pt x="1860169" y="39320"/>
                          <a:pt x="1846804" y="48383"/>
                          <a:pt x="1845160" y="69565"/>
                        </a:cubicBezTo>
                        <a:cubicBezTo>
                          <a:pt x="1845160" y="119045"/>
                          <a:pt x="1801036" y="159155"/>
                          <a:pt x="1746606" y="159155"/>
                        </a:cubicBezTo>
                        <a:lnTo>
                          <a:pt x="107214" y="159155"/>
                        </a:lnTo>
                        <a:cubicBezTo>
                          <a:pt x="52784" y="159155"/>
                          <a:pt x="8660" y="119045"/>
                          <a:pt x="8660" y="69565"/>
                        </a:cubicBezTo>
                        <a:cubicBezTo>
                          <a:pt x="7016" y="48383"/>
                          <a:pt x="-6350" y="42784"/>
                          <a:pt x="3728" y="6018"/>
                        </a:cubicBezTo>
                        <a:lnTo>
                          <a:pt x="5459" y="320"/>
                        </a:lnTo>
                        <a:lnTo>
                          <a:pt x="8660" y="12415"/>
                        </a:lnTo>
                        <a:cubicBezTo>
                          <a:pt x="8660" y="61895"/>
                          <a:pt x="52784" y="102005"/>
                          <a:pt x="107214" y="102005"/>
                        </a:cubicBezTo>
                        <a:lnTo>
                          <a:pt x="1746606" y="102005"/>
                        </a:lnTo>
                        <a:cubicBezTo>
                          <a:pt x="1801036" y="102005"/>
                          <a:pt x="1845160" y="61895"/>
                          <a:pt x="1845160" y="12415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49" name="フリーフォーム: 図形 2448">
                  <a:extLst>
                    <a:ext uri="{FF2B5EF4-FFF2-40B4-BE49-F238E27FC236}">
                      <a16:creationId xmlns:a16="http://schemas.microsoft.com/office/drawing/2014/main" id="{6A421EF0-86D4-4749-821D-5C29586C432C}"/>
                    </a:ext>
                  </a:extLst>
                </p:cNvPr>
                <p:cNvSpPr/>
                <p:nvPr/>
              </p:nvSpPr>
              <p:spPr bwMode="auto">
                <a:xfrm>
                  <a:off x="2142137" y="4776746"/>
                  <a:ext cx="1654026" cy="599620"/>
                </a:xfrm>
                <a:custGeom>
                  <a:avLst/>
                  <a:gdLst>
                    <a:gd name="connsiteX0" fmla="*/ 177100 w 1654026"/>
                    <a:gd name="connsiteY0" fmla="*/ 0 h 599620"/>
                    <a:gd name="connsiteX1" fmla="*/ 356650 w 1654026"/>
                    <a:gd name="connsiteY1" fmla="*/ 19616 h 599620"/>
                    <a:gd name="connsiteX2" fmla="*/ 832181 w 1654026"/>
                    <a:gd name="connsiteY2" fmla="*/ 147035 h 599620"/>
                    <a:gd name="connsiteX3" fmla="*/ 1307720 w 1654026"/>
                    <a:gd name="connsiteY3" fmla="*/ 19614 h 599620"/>
                    <a:gd name="connsiteX4" fmla="*/ 1459467 w 1654026"/>
                    <a:gd name="connsiteY4" fmla="*/ 3035 h 599620"/>
                    <a:gd name="connsiteX5" fmla="*/ 1464658 w 1654026"/>
                    <a:gd name="connsiteY5" fmla="*/ 9295 h 599620"/>
                    <a:gd name="connsiteX6" fmla="*/ 1640950 w 1654026"/>
                    <a:gd name="connsiteY6" fmla="*/ 335447 h 599620"/>
                    <a:gd name="connsiteX7" fmla="*/ 1654026 w 1654026"/>
                    <a:gd name="connsiteY7" fmla="*/ 360429 h 599620"/>
                    <a:gd name="connsiteX8" fmla="*/ 1605189 w 1654026"/>
                    <a:gd name="connsiteY8" fmla="*/ 400462 h 599620"/>
                    <a:gd name="connsiteX9" fmla="*/ 1538387 w 1654026"/>
                    <a:gd name="connsiteY9" fmla="*/ 428952 h 599620"/>
                    <a:gd name="connsiteX10" fmla="*/ 940187 w 1654026"/>
                    <a:gd name="connsiteY10" fmla="*/ 589241 h 599620"/>
                    <a:gd name="connsiteX11" fmla="*/ 934201 w 1654026"/>
                    <a:gd name="connsiteY11" fmla="*/ 585285 h 599620"/>
                    <a:gd name="connsiteX12" fmla="*/ 898358 w 1654026"/>
                    <a:gd name="connsiteY12" fmla="*/ 594404 h 599620"/>
                    <a:gd name="connsiteX13" fmla="*/ 800991 w 1654026"/>
                    <a:gd name="connsiteY13" fmla="*/ 598404 h 599620"/>
                    <a:gd name="connsiteX14" fmla="*/ 737913 w 1654026"/>
                    <a:gd name="connsiteY14" fmla="*/ 585786 h 599620"/>
                    <a:gd name="connsiteX15" fmla="*/ 732888 w 1654026"/>
                    <a:gd name="connsiteY15" fmla="*/ 583491 h 599620"/>
                    <a:gd name="connsiteX16" fmla="*/ 724183 w 1654026"/>
                    <a:gd name="connsiteY16" fmla="*/ 589243 h 599620"/>
                    <a:gd name="connsiteX17" fmla="*/ 125983 w 1654026"/>
                    <a:gd name="connsiteY17" fmla="*/ 428954 h 599620"/>
                    <a:gd name="connsiteX18" fmla="*/ 5462 w 1654026"/>
                    <a:gd name="connsiteY18" fmla="*/ 356429 h 599620"/>
                    <a:gd name="connsiteX19" fmla="*/ 0 w 1654026"/>
                    <a:gd name="connsiteY19" fmla="*/ 348471 h 599620"/>
                    <a:gd name="connsiteX20" fmla="*/ 3548 w 1654026"/>
                    <a:gd name="connsiteY20" fmla="*/ 341050 h 599620"/>
                    <a:gd name="connsiteX21" fmla="*/ 158266 w 1654026"/>
                    <a:gd name="connsiteY21" fmla="*/ 27226 h 599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654026" h="599620">
                      <a:moveTo>
                        <a:pt x="177100" y="0"/>
                      </a:moveTo>
                      <a:lnTo>
                        <a:pt x="356650" y="19616"/>
                      </a:lnTo>
                      <a:lnTo>
                        <a:pt x="832181" y="147035"/>
                      </a:lnTo>
                      <a:lnTo>
                        <a:pt x="1307720" y="19614"/>
                      </a:lnTo>
                      <a:lnTo>
                        <a:pt x="1459467" y="3035"/>
                      </a:lnTo>
                      <a:lnTo>
                        <a:pt x="1464658" y="9295"/>
                      </a:lnTo>
                      <a:cubicBezTo>
                        <a:pt x="1511505" y="97785"/>
                        <a:pt x="1581775" y="224180"/>
                        <a:pt x="1640950" y="335447"/>
                      </a:cubicBezTo>
                      <a:lnTo>
                        <a:pt x="1654026" y="360429"/>
                      </a:lnTo>
                      <a:lnTo>
                        <a:pt x="1605189" y="400462"/>
                      </a:lnTo>
                      <a:cubicBezTo>
                        <a:pt x="1584971" y="412762"/>
                        <a:pt x="1562572" y="422472"/>
                        <a:pt x="1538387" y="428952"/>
                      </a:cubicBezTo>
                      <a:lnTo>
                        <a:pt x="940187" y="589241"/>
                      </a:lnTo>
                      <a:lnTo>
                        <a:pt x="934201" y="585285"/>
                      </a:lnTo>
                      <a:lnTo>
                        <a:pt x="898358" y="594404"/>
                      </a:lnTo>
                      <a:cubicBezTo>
                        <a:pt x="864288" y="599451"/>
                        <a:pt x="830564" y="600947"/>
                        <a:pt x="800991" y="598404"/>
                      </a:cubicBezTo>
                      <a:cubicBezTo>
                        <a:pt x="778811" y="596497"/>
                        <a:pt x="757634" y="592157"/>
                        <a:pt x="737913" y="585786"/>
                      </a:cubicBezTo>
                      <a:lnTo>
                        <a:pt x="732888" y="583491"/>
                      </a:lnTo>
                      <a:lnTo>
                        <a:pt x="724183" y="589243"/>
                      </a:lnTo>
                      <a:lnTo>
                        <a:pt x="125983" y="428954"/>
                      </a:lnTo>
                      <a:cubicBezTo>
                        <a:pt x="77614" y="415994"/>
                        <a:pt x="36387" y="390116"/>
                        <a:pt x="5462" y="356429"/>
                      </a:cubicBezTo>
                      <a:lnTo>
                        <a:pt x="0" y="348471"/>
                      </a:lnTo>
                      <a:lnTo>
                        <a:pt x="3548" y="341050"/>
                      </a:lnTo>
                      <a:cubicBezTo>
                        <a:pt x="55532" y="233893"/>
                        <a:pt x="116761" y="112727"/>
                        <a:pt x="158266" y="27226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403" name="グループ化 2402">
                <a:extLst>
                  <a:ext uri="{FF2B5EF4-FFF2-40B4-BE49-F238E27FC236}">
                    <a16:creationId xmlns:a16="http://schemas.microsoft.com/office/drawing/2014/main" id="{7C56BF03-A718-4A06-B48A-A049AF5E1A06}"/>
                  </a:ext>
                </a:extLst>
              </p:cNvPr>
              <p:cNvGrpSpPr/>
              <p:nvPr/>
            </p:nvGrpSpPr>
            <p:grpSpPr>
              <a:xfrm>
                <a:off x="2036436" y="2497973"/>
                <a:ext cx="1793692" cy="880439"/>
                <a:chOff x="65744" y="4420777"/>
                <a:chExt cx="1793692" cy="880439"/>
              </a:xfrm>
            </p:grpSpPr>
            <p:sp>
              <p:nvSpPr>
                <p:cNvPr id="2442" name="フリーフォーム: 図形 2441">
                  <a:extLst>
                    <a:ext uri="{FF2B5EF4-FFF2-40B4-BE49-F238E27FC236}">
                      <a16:creationId xmlns:a16="http://schemas.microsoft.com/office/drawing/2014/main" id="{B4FAC3FD-9732-4D5C-8FCD-5E05118F60CE}"/>
                    </a:ext>
                  </a:extLst>
                </p:cNvPr>
                <p:cNvSpPr/>
                <p:nvPr/>
              </p:nvSpPr>
              <p:spPr bwMode="auto">
                <a:xfrm flipV="1">
                  <a:off x="82286" y="4420777"/>
                  <a:ext cx="1746763" cy="704301"/>
                </a:xfrm>
                <a:custGeom>
                  <a:avLst/>
                  <a:gdLst>
                    <a:gd name="connsiteX0" fmla="*/ 1742193 w 1746763"/>
                    <a:gd name="connsiteY0" fmla="*/ 166007 h 704301"/>
                    <a:gd name="connsiteX1" fmla="*/ 1742193 w 1746763"/>
                    <a:gd name="connsiteY1" fmla="*/ 166006 h 704301"/>
                    <a:gd name="connsiteX2" fmla="*/ 1742193 w 1746763"/>
                    <a:gd name="connsiteY2" fmla="*/ 166006 h 704301"/>
                    <a:gd name="connsiteX3" fmla="*/ 4570 w 1746763"/>
                    <a:gd name="connsiteY3" fmla="*/ 166008 h 704301"/>
                    <a:gd name="connsiteX4" fmla="*/ 4570 w 1746763"/>
                    <a:gd name="connsiteY4" fmla="*/ 166007 h 704301"/>
                    <a:gd name="connsiteX5" fmla="*/ 4570 w 1746763"/>
                    <a:gd name="connsiteY5" fmla="*/ 166007 h 704301"/>
                    <a:gd name="connsiteX6" fmla="*/ 873381 w 1746763"/>
                    <a:gd name="connsiteY6" fmla="*/ 704301 h 704301"/>
                    <a:gd name="connsiteX7" fmla="*/ 1491646 w 1746763"/>
                    <a:gd name="connsiteY7" fmla="*/ 645695 h 704301"/>
                    <a:gd name="connsiteX8" fmla="*/ 1479085 w 1746763"/>
                    <a:gd name="connsiteY8" fmla="*/ 551204 h 704301"/>
                    <a:gd name="connsiteX9" fmla="*/ 1449897 w 1746763"/>
                    <a:gd name="connsiteY9" fmla="*/ 479900 h 704301"/>
                    <a:gd name="connsiteX10" fmla="*/ 1567539 w 1746763"/>
                    <a:gd name="connsiteY10" fmla="*/ 448378 h 704301"/>
                    <a:gd name="connsiteX11" fmla="*/ 1746763 w 1746763"/>
                    <a:gd name="connsiteY11" fmla="*/ 256477 h 704301"/>
                    <a:gd name="connsiteX12" fmla="*/ 1742193 w 1746763"/>
                    <a:gd name="connsiteY12" fmla="*/ 166006 h 704301"/>
                    <a:gd name="connsiteX13" fmla="*/ 1700916 w 1746763"/>
                    <a:gd name="connsiteY13" fmla="*/ 85371 h 704301"/>
                    <a:gd name="connsiteX14" fmla="*/ 1449752 w 1746763"/>
                    <a:gd name="connsiteY14" fmla="*/ 8793 h 704301"/>
                    <a:gd name="connsiteX15" fmla="*/ 873380 w 1746763"/>
                    <a:gd name="connsiteY15" fmla="*/ 163230 h 704301"/>
                    <a:gd name="connsiteX16" fmla="*/ 297011 w 1746763"/>
                    <a:gd name="connsiteY16" fmla="*/ 8794 h 704301"/>
                    <a:gd name="connsiteX17" fmla="*/ 45847 w 1746763"/>
                    <a:gd name="connsiteY17" fmla="*/ 85372 h 704301"/>
                    <a:gd name="connsiteX18" fmla="*/ 4570 w 1746763"/>
                    <a:gd name="connsiteY18" fmla="*/ 166007 h 704301"/>
                    <a:gd name="connsiteX19" fmla="*/ 0 w 1746763"/>
                    <a:gd name="connsiteY19" fmla="*/ 256478 h 704301"/>
                    <a:gd name="connsiteX20" fmla="*/ 179224 w 1746763"/>
                    <a:gd name="connsiteY20" fmla="*/ 448379 h 704301"/>
                    <a:gd name="connsiteX21" fmla="*/ 295654 w 1746763"/>
                    <a:gd name="connsiteY21" fmla="*/ 479576 h 704301"/>
                    <a:gd name="connsiteX22" fmla="*/ 292632 w 1746763"/>
                    <a:gd name="connsiteY22" fmla="*/ 484487 h 704301"/>
                    <a:gd name="connsiteX23" fmla="*/ 255116 w 1746763"/>
                    <a:gd name="connsiteY23" fmla="*/ 645695 h 704301"/>
                    <a:gd name="connsiteX24" fmla="*/ 873381 w 1746763"/>
                    <a:gd name="connsiteY24" fmla="*/ 704301 h 7043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746763" h="704301">
                      <a:moveTo>
                        <a:pt x="1742193" y="166007"/>
                      </a:moveTo>
                      <a:lnTo>
                        <a:pt x="1742193" y="166006"/>
                      </a:lnTo>
                      <a:lnTo>
                        <a:pt x="1742193" y="166006"/>
                      </a:lnTo>
                      <a:close/>
                      <a:moveTo>
                        <a:pt x="4570" y="166008"/>
                      </a:moveTo>
                      <a:lnTo>
                        <a:pt x="4570" y="166007"/>
                      </a:lnTo>
                      <a:lnTo>
                        <a:pt x="4570" y="166007"/>
                      </a:lnTo>
                      <a:close/>
                      <a:moveTo>
                        <a:pt x="873381" y="704301"/>
                      </a:moveTo>
                      <a:cubicBezTo>
                        <a:pt x="1156752" y="704301"/>
                        <a:pt x="1440124" y="684766"/>
                        <a:pt x="1491646" y="645695"/>
                      </a:cubicBezTo>
                      <a:cubicBezTo>
                        <a:pt x="1491646" y="613327"/>
                        <a:pt x="1487321" y="581726"/>
                        <a:pt x="1479085" y="551204"/>
                      </a:cubicBezTo>
                      <a:lnTo>
                        <a:pt x="1449897" y="479900"/>
                      </a:lnTo>
                      <a:lnTo>
                        <a:pt x="1567539" y="448378"/>
                      </a:lnTo>
                      <a:cubicBezTo>
                        <a:pt x="1664277" y="422457"/>
                        <a:pt x="1732447" y="344864"/>
                        <a:pt x="1746763" y="256477"/>
                      </a:cubicBezTo>
                      <a:lnTo>
                        <a:pt x="1742193" y="166006"/>
                      </a:lnTo>
                      <a:lnTo>
                        <a:pt x="1700916" y="85371"/>
                      </a:lnTo>
                      <a:cubicBezTo>
                        <a:pt x="1644324" y="15984"/>
                        <a:pt x="1546491" y="-17128"/>
                        <a:pt x="1449752" y="8793"/>
                      </a:cubicBezTo>
                      <a:lnTo>
                        <a:pt x="873380" y="163230"/>
                      </a:lnTo>
                      <a:lnTo>
                        <a:pt x="297011" y="8794"/>
                      </a:lnTo>
                      <a:cubicBezTo>
                        <a:pt x="200272" y="-17127"/>
                        <a:pt x="102439" y="15985"/>
                        <a:pt x="45847" y="85372"/>
                      </a:cubicBezTo>
                      <a:lnTo>
                        <a:pt x="4570" y="166007"/>
                      </a:lnTo>
                      <a:lnTo>
                        <a:pt x="0" y="256478"/>
                      </a:lnTo>
                      <a:cubicBezTo>
                        <a:pt x="14316" y="344865"/>
                        <a:pt x="82486" y="422458"/>
                        <a:pt x="179224" y="448379"/>
                      </a:cubicBezTo>
                      <a:lnTo>
                        <a:pt x="295654" y="479576"/>
                      </a:lnTo>
                      <a:lnTo>
                        <a:pt x="292632" y="484487"/>
                      </a:lnTo>
                      <a:cubicBezTo>
                        <a:pt x="268362" y="534754"/>
                        <a:pt x="255116" y="589051"/>
                        <a:pt x="255116" y="645695"/>
                      </a:cubicBezTo>
                      <a:cubicBezTo>
                        <a:pt x="306638" y="684766"/>
                        <a:pt x="590010" y="704301"/>
                        <a:pt x="873381" y="704301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43" name="フリーフォーム: 図形 2442">
                  <a:extLst>
                    <a:ext uri="{FF2B5EF4-FFF2-40B4-BE49-F238E27FC236}">
                      <a16:creationId xmlns:a16="http://schemas.microsoft.com/office/drawing/2014/main" id="{B7CF4D79-FC91-4FFD-A5F3-4E05A97E2DB0}"/>
                    </a:ext>
                  </a:extLst>
                </p:cNvPr>
                <p:cNvSpPr/>
                <p:nvPr/>
              </p:nvSpPr>
              <p:spPr bwMode="auto">
                <a:xfrm flipV="1">
                  <a:off x="182117" y="4597897"/>
                  <a:ext cx="1488575" cy="240620"/>
                </a:xfrm>
                <a:custGeom>
                  <a:avLst/>
                  <a:gdLst>
                    <a:gd name="connsiteX0" fmla="*/ 184576 w 1488575"/>
                    <a:gd name="connsiteY0" fmla="*/ 240620 h 240620"/>
                    <a:gd name="connsiteX1" fmla="*/ 192056 w 1488575"/>
                    <a:gd name="connsiteY1" fmla="*/ 239357 h 240620"/>
                    <a:gd name="connsiteX2" fmla="*/ 781093 w 1488575"/>
                    <a:gd name="connsiteY2" fmla="*/ 81525 h 240620"/>
                    <a:gd name="connsiteX3" fmla="*/ 1365373 w 1488575"/>
                    <a:gd name="connsiteY3" fmla="*/ 238083 h 240620"/>
                    <a:gd name="connsiteX4" fmla="*/ 1350066 w 1488575"/>
                    <a:gd name="connsiteY4" fmla="*/ 200689 h 240620"/>
                    <a:gd name="connsiteX5" fmla="*/ 1467708 w 1488575"/>
                    <a:gd name="connsiteY5" fmla="*/ 169167 h 240620"/>
                    <a:gd name="connsiteX6" fmla="*/ 1488575 w 1488575"/>
                    <a:gd name="connsiteY6" fmla="*/ 160268 h 240620"/>
                    <a:gd name="connsiteX7" fmla="*/ 1477660 w 1488575"/>
                    <a:gd name="connsiteY7" fmla="*/ 163414 h 240620"/>
                    <a:gd name="connsiteX8" fmla="*/ 1418864 w 1488575"/>
                    <a:gd name="connsiteY8" fmla="*/ 166104 h 240620"/>
                    <a:gd name="connsiteX9" fmla="*/ 1370600 w 1488575"/>
                    <a:gd name="connsiteY9" fmla="*/ 157958 h 240620"/>
                    <a:gd name="connsiteX10" fmla="*/ 781093 w 1488575"/>
                    <a:gd name="connsiteY10" fmla="*/ 0 h 240620"/>
                    <a:gd name="connsiteX11" fmla="*/ 192056 w 1488575"/>
                    <a:gd name="connsiteY11" fmla="*/ 157832 h 240620"/>
                    <a:gd name="connsiteX12" fmla="*/ 143791 w 1488575"/>
                    <a:gd name="connsiteY12" fmla="*/ 165978 h 240620"/>
                    <a:gd name="connsiteX13" fmla="*/ 30050 w 1488575"/>
                    <a:gd name="connsiteY13" fmla="*/ 147448 h 240620"/>
                    <a:gd name="connsiteX14" fmla="*/ 0 w 1488575"/>
                    <a:gd name="connsiteY14" fmla="*/ 130356 h 240620"/>
                    <a:gd name="connsiteX15" fmla="*/ 12591 w 1488575"/>
                    <a:gd name="connsiteY15" fmla="*/ 140678 h 240620"/>
                    <a:gd name="connsiteX16" fmla="*/ 79393 w 1488575"/>
                    <a:gd name="connsiteY16" fmla="*/ 169168 h 240620"/>
                    <a:gd name="connsiteX17" fmla="*/ 195823 w 1488575"/>
                    <a:gd name="connsiteY17" fmla="*/ 200365 h 240620"/>
                    <a:gd name="connsiteX18" fmla="*/ 192801 w 1488575"/>
                    <a:gd name="connsiteY18" fmla="*/ 205276 h 240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488575" h="240620">
                      <a:moveTo>
                        <a:pt x="184576" y="240620"/>
                      </a:moveTo>
                      <a:lnTo>
                        <a:pt x="192056" y="239357"/>
                      </a:lnTo>
                      <a:lnTo>
                        <a:pt x="781093" y="81525"/>
                      </a:lnTo>
                      <a:lnTo>
                        <a:pt x="1365373" y="238083"/>
                      </a:lnTo>
                      <a:lnTo>
                        <a:pt x="1350066" y="200689"/>
                      </a:lnTo>
                      <a:lnTo>
                        <a:pt x="1467708" y="169167"/>
                      </a:lnTo>
                      <a:lnTo>
                        <a:pt x="1488575" y="160268"/>
                      </a:lnTo>
                      <a:lnTo>
                        <a:pt x="1477660" y="163414"/>
                      </a:lnTo>
                      <a:cubicBezTo>
                        <a:pt x="1458575" y="166571"/>
                        <a:pt x="1438849" y="167537"/>
                        <a:pt x="1418864" y="166104"/>
                      </a:cubicBezTo>
                      <a:cubicBezTo>
                        <a:pt x="1402876" y="164959"/>
                        <a:pt x="1386722" y="162278"/>
                        <a:pt x="1370600" y="157958"/>
                      </a:cubicBezTo>
                      <a:lnTo>
                        <a:pt x="781093" y="0"/>
                      </a:lnTo>
                      <a:lnTo>
                        <a:pt x="192056" y="157832"/>
                      </a:lnTo>
                      <a:cubicBezTo>
                        <a:pt x="175933" y="162152"/>
                        <a:pt x="159780" y="164832"/>
                        <a:pt x="143791" y="165978"/>
                      </a:cubicBezTo>
                      <a:cubicBezTo>
                        <a:pt x="103822" y="168843"/>
                        <a:pt x="64887" y="162117"/>
                        <a:pt x="30050" y="147448"/>
                      </a:cubicBezTo>
                      <a:lnTo>
                        <a:pt x="0" y="130356"/>
                      </a:lnTo>
                      <a:lnTo>
                        <a:pt x="12591" y="140678"/>
                      </a:lnTo>
                      <a:cubicBezTo>
                        <a:pt x="32810" y="152978"/>
                        <a:pt x="55209" y="162688"/>
                        <a:pt x="79393" y="169168"/>
                      </a:cubicBezTo>
                      <a:lnTo>
                        <a:pt x="195823" y="200365"/>
                      </a:lnTo>
                      <a:lnTo>
                        <a:pt x="192801" y="205276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44" name="フリーフォーム: 図形 2443">
                  <a:extLst>
                    <a:ext uri="{FF2B5EF4-FFF2-40B4-BE49-F238E27FC236}">
                      <a16:creationId xmlns:a16="http://schemas.microsoft.com/office/drawing/2014/main" id="{9060369E-BE4F-4D91-8823-CCA4DEA363C4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920934" y="4739152"/>
                  <a:ext cx="938502" cy="455092"/>
                </a:xfrm>
                <a:custGeom>
                  <a:avLst/>
                  <a:gdLst>
                    <a:gd name="connsiteX0" fmla="*/ 0 w 938502"/>
                    <a:gd name="connsiteY0" fmla="*/ 227545 h 455092"/>
                    <a:gd name="connsiteX1" fmla="*/ 0 w 938502"/>
                    <a:gd name="connsiteY1" fmla="*/ 227546 h 455092"/>
                    <a:gd name="connsiteX2" fmla="*/ 0 w 938502"/>
                    <a:gd name="connsiteY2" fmla="*/ 227546 h 455092"/>
                    <a:gd name="connsiteX3" fmla="*/ 124373 w 938502"/>
                    <a:gd name="connsiteY3" fmla="*/ 29783 h 455092"/>
                    <a:gd name="connsiteX4" fmla="*/ 150741 w 938502"/>
                    <a:gd name="connsiteY4" fmla="*/ 128189 h 455092"/>
                    <a:gd name="connsiteX5" fmla="*/ 376769 w 938502"/>
                    <a:gd name="connsiteY5" fmla="*/ 67625 h 455092"/>
                    <a:gd name="connsiteX6" fmla="*/ 358649 w 938502"/>
                    <a:gd name="connsiteY6" fmla="*/ 0 h 455092"/>
                    <a:gd name="connsiteX7" fmla="*/ 861090 w 938502"/>
                    <a:gd name="connsiteY7" fmla="*/ 0 h 455092"/>
                    <a:gd name="connsiteX8" fmla="*/ 861089 w 938502"/>
                    <a:gd name="connsiteY8" fmla="*/ 455092 h 455092"/>
                    <a:gd name="connsiteX9" fmla="*/ 241786 w 938502"/>
                    <a:gd name="connsiteY9" fmla="*/ 455091 h 455092"/>
                    <a:gd name="connsiteX10" fmla="*/ 19001 w 938502"/>
                    <a:gd name="connsiteY10" fmla="*/ 316116 h 455092"/>
                    <a:gd name="connsiteX11" fmla="*/ 0 w 938502"/>
                    <a:gd name="connsiteY11" fmla="*/ 227546 h 455092"/>
                    <a:gd name="connsiteX12" fmla="*/ 19001 w 938502"/>
                    <a:gd name="connsiteY12" fmla="*/ 138975 h 455092"/>
                    <a:gd name="connsiteX13" fmla="*/ 106601 w 938502"/>
                    <a:gd name="connsiteY13" fmla="*/ 38861 h 455092"/>
                    <a:gd name="connsiteX0" fmla="*/ 0 w 938502"/>
                    <a:gd name="connsiteY0" fmla="*/ 227545 h 455092"/>
                    <a:gd name="connsiteX1" fmla="*/ 0 w 938502"/>
                    <a:gd name="connsiteY1" fmla="*/ 227546 h 455092"/>
                    <a:gd name="connsiteX2" fmla="*/ 0 w 938502"/>
                    <a:gd name="connsiteY2" fmla="*/ 227546 h 455092"/>
                    <a:gd name="connsiteX3" fmla="*/ 0 w 938502"/>
                    <a:gd name="connsiteY3" fmla="*/ 227545 h 455092"/>
                    <a:gd name="connsiteX4" fmla="*/ 124373 w 938502"/>
                    <a:gd name="connsiteY4" fmla="*/ 29783 h 455092"/>
                    <a:gd name="connsiteX5" fmla="*/ 150741 w 938502"/>
                    <a:gd name="connsiteY5" fmla="*/ 128189 h 455092"/>
                    <a:gd name="connsiteX6" fmla="*/ 358649 w 938502"/>
                    <a:gd name="connsiteY6" fmla="*/ 0 h 455092"/>
                    <a:gd name="connsiteX7" fmla="*/ 861090 w 938502"/>
                    <a:gd name="connsiteY7" fmla="*/ 0 h 455092"/>
                    <a:gd name="connsiteX8" fmla="*/ 861089 w 938502"/>
                    <a:gd name="connsiteY8" fmla="*/ 455092 h 455092"/>
                    <a:gd name="connsiteX9" fmla="*/ 241786 w 938502"/>
                    <a:gd name="connsiteY9" fmla="*/ 455091 h 455092"/>
                    <a:gd name="connsiteX10" fmla="*/ 19001 w 938502"/>
                    <a:gd name="connsiteY10" fmla="*/ 316116 h 455092"/>
                    <a:gd name="connsiteX11" fmla="*/ 0 w 938502"/>
                    <a:gd name="connsiteY11" fmla="*/ 227546 h 455092"/>
                    <a:gd name="connsiteX12" fmla="*/ 19001 w 938502"/>
                    <a:gd name="connsiteY12" fmla="*/ 138975 h 455092"/>
                    <a:gd name="connsiteX13" fmla="*/ 106601 w 938502"/>
                    <a:gd name="connsiteY13" fmla="*/ 38861 h 455092"/>
                    <a:gd name="connsiteX14" fmla="*/ 124373 w 938502"/>
                    <a:gd name="connsiteY14" fmla="*/ 29783 h 455092"/>
                    <a:gd name="connsiteX0" fmla="*/ 0 w 938502"/>
                    <a:gd name="connsiteY0" fmla="*/ 227545 h 455092"/>
                    <a:gd name="connsiteX1" fmla="*/ 0 w 938502"/>
                    <a:gd name="connsiteY1" fmla="*/ 227546 h 455092"/>
                    <a:gd name="connsiteX2" fmla="*/ 0 w 938502"/>
                    <a:gd name="connsiteY2" fmla="*/ 227546 h 455092"/>
                    <a:gd name="connsiteX3" fmla="*/ 0 w 938502"/>
                    <a:gd name="connsiteY3" fmla="*/ 227545 h 455092"/>
                    <a:gd name="connsiteX4" fmla="*/ 106601 w 938502"/>
                    <a:gd name="connsiteY4" fmla="*/ 38861 h 455092"/>
                    <a:gd name="connsiteX5" fmla="*/ 150741 w 938502"/>
                    <a:gd name="connsiteY5" fmla="*/ 128189 h 455092"/>
                    <a:gd name="connsiteX6" fmla="*/ 358649 w 938502"/>
                    <a:gd name="connsiteY6" fmla="*/ 0 h 455092"/>
                    <a:gd name="connsiteX7" fmla="*/ 861090 w 938502"/>
                    <a:gd name="connsiteY7" fmla="*/ 0 h 455092"/>
                    <a:gd name="connsiteX8" fmla="*/ 861089 w 938502"/>
                    <a:gd name="connsiteY8" fmla="*/ 455092 h 455092"/>
                    <a:gd name="connsiteX9" fmla="*/ 241786 w 938502"/>
                    <a:gd name="connsiteY9" fmla="*/ 455091 h 455092"/>
                    <a:gd name="connsiteX10" fmla="*/ 19001 w 938502"/>
                    <a:gd name="connsiteY10" fmla="*/ 316116 h 455092"/>
                    <a:gd name="connsiteX11" fmla="*/ 0 w 938502"/>
                    <a:gd name="connsiteY11" fmla="*/ 227546 h 455092"/>
                    <a:gd name="connsiteX12" fmla="*/ 19001 w 938502"/>
                    <a:gd name="connsiteY12" fmla="*/ 138975 h 455092"/>
                    <a:gd name="connsiteX13" fmla="*/ 106601 w 938502"/>
                    <a:gd name="connsiteY13" fmla="*/ 38861 h 455092"/>
                    <a:gd name="connsiteX0" fmla="*/ 150741 w 938502"/>
                    <a:gd name="connsiteY0" fmla="*/ 128189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0 w 938502"/>
                    <a:gd name="connsiteY9" fmla="*/ 227546 h 455092"/>
                    <a:gd name="connsiteX10" fmla="*/ 0 w 938502"/>
                    <a:gd name="connsiteY10" fmla="*/ 227546 h 455092"/>
                    <a:gd name="connsiteX11" fmla="*/ 0 w 938502"/>
                    <a:gd name="connsiteY11" fmla="*/ 227545 h 455092"/>
                    <a:gd name="connsiteX12" fmla="*/ 106601 w 938502"/>
                    <a:gd name="connsiteY12" fmla="*/ 38861 h 455092"/>
                    <a:gd name="connsiteX13" fmla="*/ 242181 w 938502"/>
                    <a:gd name="connsiteY13" fmla="*/ 219629 h 455092"/>
                    <a:gd name="connsiteX0" fmla="*/ 150741 w 938502"/>
                    <a:gd name="connsiteY0" fmla="*/ 220474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0 w 938502"/>
                    <a:gd name="connsiteY10" fmla="*/ 319831 h 547377"/>
                    <a:gd name="connsiteX11" fmla="*/ 0 w 938502"/>
                    <a:gd name="connsiteY11" fmla="*/ 319830 h 547377"/>
                    <a:gd name="connsiteX12" fmla="*/ 150741 w 938502"/>
                    <a:gd name="connsiteY12" fmla="*/ 220474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0 w 938502"/>
                    <a:gd name="connsiteY10" fmla="*/ 319831 h 547377"/>
                    <a:gd name="connsiteX11" fmla="*/ 0 w 938502"/>
                    <a:gd name="connsiteY11" fmla="*/ 319830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0 w 938502"/>
                    <a:gd name="connsiteY10" fmla="*/ 319831 h 547377"/>
                    <a:gd name="connsiteX11" fmla="*/ 240609 w 938502"/>
                    <a:gd name="connsiteY11" fmla="*/ 270151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176568 w 938502"/>
                    <a:gd name="connsiteY10" fmla="*/ 205958 h 547377"/>
                    <a:gd name="connsiteX11" fmla="*/ 240609 w 938502"/>
                    <a:gd name="connsiteY11" fmla="*/ 270151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582152 w 1120332"/>
                    <a:gd name="connsiteY0" fmla="*/ 360680 h 547377"/>
                    <a:gd name="connsiteX1" fmla="*/ 540479 w 1120332"/>
                    <a:gd name="connsiteY1" fmla="*/ 92285 h 547377"/>
                    <a:gd name="connsiteX2" fmla="*/ 1042920 w 1120332"/>
                    <a:gd name="connsiteY2" fmla="*/ 92285 h 547377"/>
                    <a:gd name="connsiteX3" fmla="*/ 1042919 w 1120332"/>
                    <a:gd name="connsiteY3" fmla="*/ 547377 h 547377"/>
                    <a:gd name="connsiteX4" fmla="*/ 423616 w 1120332"/>
                    <a:gd name="connsiteY4" fmla="*/ 547376 h 547377"/>
                    <a:gd name="connsiteX5" fmla="*/ 200831 w 1120332"/>
                    <a:gd name="connsiteY5" fmla="*/ 408401 h 547377"/>
                    <a:gd name="connsiteX6" fmla="*/ 181830 w 1120332"/>
                    <a:gd name="connsiteY6" fmla="*/ 319831 h 547377"/>
                    <a:gd name="connsiteX7" fmla="*/ 200831 w 1120332"/>
                    <a:gd name="connsiteY7" fmla="*/ 231260 h 547377"/>
                    <a:gd name="connsiteX8" fmla="*/ 288431 w 1120332"/>
                    <a:gd name="connsiteY8" fmla="*/ 131146 h 547377"/>
                    <a:gd name="connsiteX9" fmla="*/ 0 w 1120332"/>
                    <a:gd name="connsiteY9" fmla="*/ 395670 h 547377"/>
                    <a:gd name="connsiteX10" fmla="*/ 358398 w 1120332"/>
                    <a:gd name="connsiteY10" fmla="*/ 205958 h 547377"/>
                    <a:gd name="connsiteX11" fmla="*/ 422439 w 1120332"/>
                    <a:gd name="connsiteY11" fmla="*/ 270151 h 547377"/>
                    <a:gd name="connsiteX12" fmla="*/ 582152 w 1120332"/>
                    <a:gd name="connsiteY12" fmla="*/ 360680 h 547377"/>
                    <a:gd name="connsiteX13" fmla="*/ 288431 w 1120332"/>
                    <a:gd name="connsiteY13" fmla="*/ 131146 h 547377"/>
                    <a:gd name="connsiteX14" fmla="*/ 355225 w 112033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45737 w 938502"/>
                    <a:gd name="connsiteY9" fmla="*/ 85704 h 547377"/>
                    <a:gd name="connsiteX10" fmla="*/ 176568 w 938502"/>
                    <a:gd name="connsiteY10" fmla="*/ 205958 h 547377"/>
                    <a:gd name="connsiteX11" fmla="*/ 240609 w 938502"/>
                    <a:gd name="connsiteY11" fmla="*/ 270151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176568 w 938502"/>
                    <a:gd name="connsiteY9" fmla="*/ 205958 h 547377"/>
                    <a:gd name="connsiteX10" fmla="*/ 240609 w 938502"/>
                    <a:gd name="connsiteY10" fmla="*/ 270151 h 547377"/>
                    <a:gd name="connsiteX11" fmla="*/ 400322 w 938502"/>
                    <a:gd name="connsiteY11" fmla="*/ 360680 h 547377"/>
                    <a:gd name="connsiteX12" fmla="*/ 106601 w 938502"/>
                    <a:gd name="connsiteY12" fmla="*/ 131146 h 547377"/>
                    <a:gd name="connsiteX13" fmla="*/ 173395 w 938502"/>
                    <a:gd name="connsiteY13" fmla="*/ 0 h 547377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176568 w 938502"/>
                    <a:gd name="connsiteY9" fmla="*/ 113673 h 455092"/>
                    <a:gd name="connsiteX10" fmla="*/ 240609 w 938502"/>
                    <a:gd name="connsiteY10" fmla="*/ 177866 h 455092"/>
                    <a:gd name="connsiteX11" fmla="*/ 400322 w 938502"/>
                    <a:gd name="connsiteY11" fmla="*/ 26839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240609 w 938502"/>
                    <a:gd name="connsiteY9" fmla="*/ 177866 h 455092"/>
                    <a:gd name="connsiteX10" fmla="*/ 400322 w 938502"/>
                    <a:gd name="connsiteY10" fmla="*/ 26839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400322 w 938502"/>
                    <a:gd name="connsiteY9" fmla="*/ 26839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491762 w 938502"/>
                    <a:gd name="connsiteY9" fmla="*/ 35983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0" fmla="*/ 358649 w 938502"/>
                    <a:gd name="connsiteY0" fmla="*/ 0 h 455092"/>
                    <a:gd name="connsiteX1" fmla="*/ 861090 w 938502"/>
                    <a:gd name="connsiteY1" fmla="*/ 0 h 455092"/>
                    <a:gd name="connsiteX2" fmla="*/ 861089 w 938502"/>
                    <a:gd name="connsiteY2" fmla="*/ 455092 h 455092"/>
                    <a:gd name="connsiteX3" fmla="*/ 241786 w 938502"/>
                    <a:gd name="connsiteY3" fmla="*/ 455091 h 455092"/>
                    <a:gd name="connsiteX4" fmla="*/ 19001 w 938502"/>
                    <a:gd name="connsiteY4" fmla="*/ 316116 h 455092"/>
                    <a:gd name="connsiteX5" fmla="*/ 0 w 938502"/>
                    <a:gd name="connsiteY5" fmla="*/ 227546 h 455092"/>
                    <a:gd name="connsiteX6" fmla="*/ 19001 w 938502"/>
                    <a:gd name="connsiteY6" fmla="*/ 138975 h 455092"/>
                    <a:gd name="connsiteX7" fmla="*/ 106601 w 938502"/>
                    <a:gd name="connsiteY7" fmla="*/ 38861 h 455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38502" h="455092">
                      <a:moveTo>
                        <a:pt x="358649" y="0"/>
                      </a:moveTo>
                      <a:lnTo>
                        <a:pt x="861090" y="0"/>
                      </a:lnTo>
                      <a:cubicBezTo>
                        <a:pt x="964307" y="75848"/>
                        <a:pt x="964306" y="379244"/>
                        <a:pt x="861089" y="455092"/>
                      </a:cubicBezTo>
                      <a:lnTo>
                        <a:pt x="241786" y="455091"/>
                      </a:lnTo>
                      <a:cubicBezTo>
                        <a:pt x="141635" y="455091"/>
                        <a:pt x="55706" y="397786"/>
                        <a:pt x="19001" y="316116"/>
                      </a:cubicBezTo>
                      <a:lnTo>
                        <a:pt x="0" y="227546"/>
                      </a:lnTo>
                      <a:lnTo>
                        <a:pt x="19001" y="138975"/>
                      </a:lnTo>
                      <a:cubicBezTo>
                        <a:pt x="37353" y="98140"/>
                        <a:pt x="68012" y="63396"/>
                        <a:pt x="106601" y="38861"/>
                      </a:cubicBezTo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45" name="楕円 227">
                  <a:extLst>
                    <a:ext uri="{FF2B5EF4-FFF2-40B4-BE49-F238E27FC236}">
                      <a16:creationId xmlns:a16="http://schemas.microsoft.com/office/drawing/2014/main" id="{484578E4-689B-4ADD-8F5C-F2376D159C17}"/>
                    </a:ext>
                  </a:extLst>
                </p:cNvPr>
                <p:cNvSpPr/>
                <p:nvPr/>
              </p:nvSpPr>
              <p:spPr bwMode="auto">
                <a:xfrm rot="5694883">
                  <a:off x="827019" y="4885234"/>
                  <a:ext cx="318890" cy="513074"/>
                </a:xfrm>
                <a:custGeom>
                  <a:avLst/>
                  <a:gdLst>
                    <a:gd name="connsiteX0" fmla="*/ 0 w 1170130"/>
                    <a:gd name="connsiteY0" fmla="*/ 585065 h 1170130"/>
                    <a:gd name="connsiteX1" fmla="*/ 585065 w 1170130"/>
                    <a:gd name="connsiteY1" fmla="*/ 0 h 1170130"/>
                    <a:gd name="connsiteX2" fmla="*/ 1170130 w 1170130"/>
                    <a:gd name="connsiteY2" fmla="*/ 585065 h 1170130"/>
                    <a:gd name="connsiteX3" fmla="*/ 585065 w 1170130"/>
                    <a:gd name="connsiteY3" fmla="*/ 1170130 h 1170130"/>
                    <a:gd name="connsiteX4" fmla="*/ 0 w 1170130"/>
                    <a:gd name="connsiteY4" fmla="*/ 585065 h 1170130"/>
                    <a:gd name="connsiteX0" fmla="*/ 0 w 1170130"/>
                    <a:gd name="connsiteY0" fmla="*/ 585065 h 1170130"/>
                    <a:gd name="connsiteX1" fmla="*/ 585065 w 1170130"/>
                    <a:gd name="connsiteY1" fmla="*/ 0 h 1170130"/>
                    <a:gd name="connsiteX2" fmla="*/ 1170130 w 1170130"/>
                    <a:gd name="connsiteY2" fmla="*/ 585065 h 1170130"/>
                    <a:gd name="connsiteX3" fmla="*/ 585065 w 1170130"/>
                    <a:gd name="connsiteY3" fmla="*/ 1170130 h 1170130"/>
                    <a:gd name="connsiteX4" fmla="*/ 0 w 1170130"/>
                    <a:gd name="connsiteY4" fmla="*/ 585065 h 1170130"/>
                    <a:gd name="connsiteX0" fmla="*/ 0 w 1170130"/>
                    <a:gd name="connsiteY0" fmla="*/ 585065 h 1170130"/>
                    <a:gd name="connsiteX1" fmla="*/ 585065 w 1170130"/>
                    <a:gd name="connsiteY1" fmla="*/ 0 h 1170130"/>
                    <a:gd name="connsiteX2" fmla="*/ 1170130 w 1170130"/>
                    <a:gd name="connsiteY2" fmla="*/ 585065 h 1170130"/>
                    <a:gd name="connsiteX3" fmla="*/ 585065 w 1170130"/>
                    <a:gd name="connsiteY3" fmla="*/ 1170130 h 1170130"/>
                    <a:gd name="connsiteX4" fmla="*/ 0 w 1170130"/>
                    <a:gd name="connsiteY4" fmla="*/ 585065 h 1170130"/>
                    <a:gd name="connsiteX0" fmla="*/ 0 w 1170130"/>
                    <a:gd name="connsiteY0" fmla="*/ 585065 h 1170130"/>
                    <a:gd name="connsiteX1" fmla="*/ 585065 w 1170130"/>
                    <a:gd name="connsiteY1" fmla="*/ 0 h 1170130"/>
                    <a:gd name="connsiteX2" fmla="*/ 1170130 w 1170130"/>
                    <a:gd name="connsiteY2" fmla="*/ 585065 h 1170130"/>
                    <a:gd name="connsiteX3" fmla="*/ 585065 w 1170130"/>
                    <a:gd name="connsiteY3" fmla="*/ 1170130 h 1170130"/>
                    <a:gd name="connsiteX4" fmla="*/ 0 w 1170130"/>
                    <a:gd name="connsiteY4" fmla="*/ 585065 h 1170130"/>
                    <a:gd name="connsiteX0" fmla="*/ 0 w 1170130"/>
                    <a:gd name="connsiteY0" fmla="*/ 811284 h 1396349"/>
                    <a:gd name="connsiteX1" fmla="*/ 589828 w 1170130"/>
                    <a:gd name="connsiteY1" fmla="*/ 0 h 1396349"/>
                    <a:gd name="connsiteX2" fmla="*/ 1170130 w 1170130"/>
                    <a:gd name="connsiteY2" fmla="*/ 811284 h 1396349"/>
                    <a:gd name="connsiteX3" fmla="*/ 585065 w 1170130"/>
                    <a:gd name="connsiteY3" fmla="*/ 1396349 h 1396349"/>
                    <a:gd name="connsiteX4" fmla="*/ 0 w 1170130"/>
                    <a:gd name="connsiteY4" fmla="*/ 811284 h 1396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70130" h="1396349">
                      <a:moveTo>
                        <a:pt x="0" y="811284"/>
                      </a:moveTo>
                      <a:cubicBezTo>
                        <a:pt x="0" y="488162"/>
                        <a:pt x="266706" y="0"/>
                        <a:pt x="589828" y="0"/>
                      </a:cubicBezTo>
                      <a:cubicBezTo>
                        <a:pt x="912950" y="0"/>
                        <a:pt x="1170130" y="488162"/>
                        <a:pt x="1170130" y="811284"/>
                      </a:cubicBezTo>
                      <a:cubicBezTo>
                        <a:pt x="1170130" y="1134406"/>
                        <a:pt x="908187" y="1396349"/>
                        <a:pt x="585065" y="1396349"/>
                      </a:cubicBezTo>
                      <a:cubicBezTo>
                        <a:pt x="261943" y="1396349"/>
                        <a:pt x="0" y="1134406"/>
                        <a:pt x="0" y="811284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6" name="フリーフォーム: 図形 2445">
                  <a:extLst>
                    <a:ext uri="{FF2B5EF4-FFF2-40B4-BE49-F238E27FC236}">
                      <a16:creationId xmlns:a16="http://schemas.microsoft.com/office/drawing/2014/main" id="{96EBB736-5486-4A33-B22A-D28F0E0DB8C5}"/>
                    </a:ext>
                  </a:extLst>
                </p:cNvPr>
                <p:cNvSpPr/>
                <p:nvPr/>
              </p:nvSpPr>
              <p:spPr bwMode="auto">
                <a:xfrm rot="900000">
                  <a:off x="65744" y="4739154"/>
                  <a:ext cx="938502" cy="455092"/>
                </a:xfrm>
                <a:custGeom>
                  <a:avLst/>
                  <a:gdLst>
                    <a:gd name="connsiteX0" fmla="*/ 0 w 938502"/>
                    <a:gd name="connsiteY0" fmla="*/ 227545 h 455092"/>
                    <a:gd name="connsiteX1" fmla="*/ 0 w 938502"/>
                    <a:gd name="connsiteY1" fmla="*/ 227546 h 455092"/>
                    <a:gd name="connsiteX2" fmla="*/ 0 w 938502"/>
                    <a:gd name="connsiteY2" fmla="*/ 227546 h 455092"/>
                    <a:gd name="connsiteX3" fmla="*/ 124373 w 938502"/>
                    <a:gd name="connsiteY3" fmla="*/ 29783 h 455092"/>
                    <a:gd name="connsiteX4" fmla="*/ 150741 w 938502"/>
                    <a:gd name="connsiteY4" fmla="*/ 128189 h 455092"/>
                    <a:gd name="connsiteX5" fmla="*/ 376769 w 938502"/>
                    <a:gd name="connsiteY5" fmla="*/ 67625 h 455092"/>
                    <a:gd name="connsiteX6" fmla="*/ 358649 w 938502"/>
                    <a:gd name="connsiteY6" fmla="*/ 0 h 455092"/>
                    <a:gd name="connsiteX7" fmla="*/ 861090 w 938502"/>
                    <a:gd name="connsiteY7" fmla="*/ 0 h 455092"/>
                    <a:gd name="connsiteX8" fmla="*/ 861089 w 938502"/>
                    <a:gd name="connsiteY8" fmla="*/ 455092 h 455092"/>
                    <a:gd name="connsiteX9" fmla="*/ 241786 w 938502"/>
                    <a:gd name="connsiteY9" fmla="*/ 455091 h 455092"/>
                    <a:gd name="connsiteX10" fmla="*/ 19001 w 938502"/>
                    <a:gd name="connsiteY10" fmla="*/ 316116 h 455092"/>
                    <a:gd name="connsiteX11" fmla="*/ 0 w 938502"/>
                    <a:gd name="connsiteY11" fmla="*/ 227546 h 455092"/>
                    <a:gd name="connsiteX12" fmla="*/ 19001 w 938502"/>
                    <a:gd name="connsiteY12" fmla="*/ 138975 h 455092"/>
                    <a:gd name="connsiteX13" fmla="*/ 106601 w 938502"/>
                    <a:gd name="connsiteY13" fmla="*/ 38861 h 455092"/>
                    <a:gd name="connsiteX0" fmla="*/ 0 w 938502"/>
                    <a:gd name="connsiteY0" fmla="*/ 227545 h 455092"/>
                    <a:gd name="connsiteX1" fmla="*/ 0 w 938502"/>
                    <a:gd name="connsiteY1" fmla="*/ 227546 h 455092"/>
                    <a:gd name="connsiteX2" fmla="*/ 0 w 938502"/>
                    <a:gd name="connsiteY2" fmla="*/ 227546 h 455092"/>
                    <a:gd name="connsiteX3" fmla="*/ 0 w 938502"/>
                    <a:gd name="connsiteY3" fmla="*/ 227545 h 455092"/>
                    <a:gd name="connsiteX4" fmla="*/ 124373 w 938502"/>
                    <a:gd name="connsiteY4" fmla="*/ 29783 h 455092"/>
                    <a:gd name="connsiteX5" fmla="*/ 150741 w 938502"/>
                    <a:gd name="connsiteY5" fmla="*/ 128189 h 455092"/>
                    <a:gd name="connsiteX6" fmla="*/ 358649 w 938502"/>
                    <a:gd name="connsiteY6" fmla="*/ 0 h 455092"/>
                    <a:gd name="connsiteX7" fmla="*/ 861090 w 938502"/>
                    <a:gd name="connsiteY7" fmla="*/ 0 h 455092"/>
                    <a:gd name="connsiteX8" fmla="*/ 861089 w 938502"/>
                    <a:gd name="connsiteY8" fmla="*/ 455092 h 455092"/>
                    <a:gd name="connsiteX9" fmla="*/ 241786 w 938502"/>
                    <a:gd name="connsiteY9" fmla="*/ 455091 h 455092"/>
                    <a:gd name="connsiteX10" fmla="*/ 19001 w 938502"/>
                    <a:gd name="connsiteY10" fmla="*/ 316116 h 455092"/>
                    <a:gd name="connsiteX11" fmla="*/ 0 w 938502"/>
                    <a:gd name="connsiteY11" fmla="*/ 227546 h 455092"/>
                    <a:gd name="connsiteX12" fmla="*/ 19001 w 938502"/>
                    <a:gd name="connsiteY12" fmla="*/ 138975 h 455092"/>
                    <a:gd name="connsiteX13" fmla="*/ 106601 w 938502"/>
                    <a:gd name="connsiteY13" fmla="*/ 38861 h 455092"/>
                    <a:gd name="connsiteX14" fmla="*/ 124373 w 938502"/>
                    <a:gd name="connsiteY14" fmla="*/ 29783 h 455092"/>
                    <a:gd name="connsiteX0" fmla="*/ 0 w 938502"/>
                    <a:gd name="connsiteY0" fmla="*/ 227545 h 455092"/>
                    <a:gd name="connsiteX1" fmla="*/ 0 w 938502"/>
                    <a:gd name="connsiteY1" fmla="*/ 227546 h 455092"/>
                    <a:gd name="connsiteX2" fmla="*/ 0 w 938502"/>
                    <a:gd name="connsiteY2" fmla="*/ 227546 h 455092"/>
                    <a:gd name="connsiteX3" fmla="*/ 0 w 938502"/>
                    <a:gd name="connsiteY3" fmla="*/ 227545 h 455092"/>
                    <a:gd name="connsiteX4" fmla="*/ 106601 w 938502"/>
                    <a:gd name="connsiteY4" fmla="*/ 38861 h 455092"/>
                    <a:gd name="connsiteX5" fmla="*/ 150741 w 938502"/>
                    <a:gd name="connsiteY5" fmla="*/ 128189 h 455092"/>
                    <a:gd name="connsiteX6" fmla="*/ 358649 w 938502"/>
                    <a:gd name="connsiteY6" fmla="*/ 0 h 455092"/>
                    <a:gd name="connsiteX7" fmla="*/ 861090 w 938502"/>
                    <a:gd name="connsiteY7" fmla="*/ 0 h 455092"/>
                    <a:gd name="connsiteX8" fmla="*/ 861089 w 938502"/>
                    <a:gd name="connsiteY8" fmla="*/ 455092 h 455092"/>
                    <a:gd name="connsiteX9" fmla="*/ 241786 w 938502"/>
                    <a:gd name="connsiteY9" fmla="*/ 455091 h 455092"/>
                    <a:gd name="connsiteX10" fmla="*/ 19001 w 938502"/>
                    <a:gd name="connsiteY10" fmla="*/ 316116 h 455092"/>
                    <a:gd name="connsiteX11" fmla="*/ 0 w 938502"/>
                    <a:gd name="connsiteY11" fmla="*/ 227546 h 455092"/>
                    <a:gd name="connsiteX12" fmla="*/ 19001 w 938502"/>
                    <a:gd name="connsiteY12" fmla="*/ 138975 h 455092"/>
                    <a:gd name="connsiteX13" fmla="*/ 106601 w 938502"/>
                    <a:gd name="connsiteY13" fmla="*/ 38861 h 455092"/>
                    <a:gd name="connsiteX0" fmla="*/ 150741 w 938502"/>
                    <a:gd name="connsiteY0" fmla="*/ 128189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0 w 938502"/>
                    <a:gd name="connsiteY9" fmla="*/ 227546 h 455092"/>
                    <a:gd name="connsiteX10" fmla="*/ 0 w 938502"/>
                    <a:gd name="connsiteY10" fmla="*/ 227546 h 455092"/>
                    <a:gd name="connsiteX11" fmla="*/ 0 w 938502"/>
                    <a:gd name="connsiteY11" fmla="*/ 227545 h 455092"/>
                    <a:gd name="connsiteX12" fmla="*/ 106601 w 938502"/>
                    <a:gd name="connsiteY12" fmla="*/ 38861 h 455092"/>
                    <a:gd name="connsiteX13" fmla="*/ 242181 w 938502"/>
                    <a:gd name="connsiteY13" fmla="*/ 219629 h 455092"/>
                    <a:gd name="connsiteX0" fmla="*/ 150741 w 938502"/>
                    <a:gd name="connsiteY0" fmla="*/ 220474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0 w 938502"/>
                    <a:gd name="connsiteY10" fmla="*/ 319831 h 547377"/>
                    <a:gd name="connsiteX11" fmla="*/ 0 w 938502"/>
                    <a:gd name="connsiteY11" fmla="*/ 319830 h 547377"/>
                    <a:gd name="connsiteX12" fmla="*/ 150741 w 938502"/>
                    <a:gd name="connsiteY12" fmla="*/ 220474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0 w 938502"/>
                    <a:gd name="connsiteY10" fmla="*/ 319831 h 547377"/>
                    <a:gd name="connsiteX11" fmla="*/ 0 w 938502"/>
                    <a:gd name="connsiteY11" fmla="*/ 319830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0 w 938502"/>
                    <a:gd name="connsiteY10" fmla="*/ 319831 h 547377"/>
                    <a:gd name="connsiteX11" fmla="*/ 240609 w 938502"/>
                    <a:gd name="connsiteY11" fmla="*/ 270151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176568 w 938502"/>
                    <a:gd name="connsiteY10" fmla="*/ 205958 h 547377"/>
                    <a:gd name="connsiteX11" fmla="*/ 240609 w 938502"/>
                    <a:gd name="connsiteY11" fmla="*/ 270151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582152 w 1120332"/>
                    <a:gd name="connsiteY0" fmla="*/ 360680 h 547377"/>
                    <a:gd name="connsiteX1" fmla="*/ 540479 w 1120332"/>
                    <a:gd name="connsiteY1" fmla="*/ 92285 h 547377"/>
                    <a:gd name="connsiteX2" fmla="*/ 1042920 w 1120332"/>
                    <a:gd name="connsiteY2" fmla="*/ 92285 h 547377"/>
                    <a:gd name="connsiteX3" fmla="*/ 1042919 w 1120332"/>
                    <a:gd name="connsiteY3" fmla="*/ 547377 h 547377"/>
                    <a:gd name="connsiteX4" fmla="*/ 423616 w 1120332"/>
                    <a:gd name="connsiteY4" fmla="*/ 547376 h 547377"/>
                    <a:gd name="connsiteX5" fmla="*/ 200831 w 1120332"/>
                    <a:gd name="connsiteY5" fmla="*/ 408401 h 547377"/>
                    <a:gd name="connsiteX6" fmla="*/ 181830 w 1120332"/>
                    <a:gd name="connsiteY6" fmla="*/ 319831 h 547377"/>
                    <a:gd name="connsiteX7" fmla="*/ 200831 w 1120332"/>
                    <a:gd name="connsiteY7" fmla="*/ 231260 h 547377"/>
                    <a:gd name="connsiteX8" fmla="*/ 288431 w 1120332"/>
                    <a:gd name="connsiteY8" fmla="*/ 131146 h 547377"/>
                    <a:gd name="connsiteX9" fmla="*/ 0 w 1120332"/>
                    <a:gd name="connsiteY9" fmla="*/ 395670 h 547377"/>
                    <a:gd name="connsiteX10" fmla="*/ 358398 w 1120332"/>
                    <a:gd name="connsiteY10" fmla="*/ 205958 h 547377"/>
                    <a:gd name="connsiteX11" fmla="*/ 422439 w 1120332"/>
                    <a:gd name="connsiteY11" fmla="*/ 270151 h 547377"/>
                    <a:gd name="connsiteX12" fmla="*/ 582152 w 1120332"/>
                    <a:gd name="connsiteY12" fmla="*/ 360680 h 547377"/>
                    <a:gd name="connsiteX13" fmla="*/ 288431 w 1120332"/>
                    <a:gd name="connsiteY13" fmla="*/ 131146 h 547377"/>
                    <a:gd name="connsiteX14" fmla="*/ 355225 w 112033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45737 w 938502"/>
                    <a:gd name="connsiteY9" fmla="*/ 85704 h 547377"/>
                    <a:gd name="connsiteX10" fmla="*/ 176568 w 938502"/>
                    <a:gd name="connsiteY10" fmla="*/ 205958 h 547377"/>
                    <a:gd name="connsiteX11" fmla="*/ 240609 w 938502"/>
                    <a:gd name="connsiteY11" fmla="*/ 270151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176568 w 938502"/>
                    <a:gd name="connsiteY9" fmla="*/ 205958 h 547377"/>
                    <a:gd name="connsiteX10" fmla="*/ 240609 w 938502"/>
                    <a:gd name="connsiteY10" fmla="*/ 270151 h 547377"/>
                    <a:gd name="connsiteX11" fmla="*/ 400322 w 938502"/>
                    <a:gd name="connsiteY11" fmla="*/ 360680 h 547377"/>
                    <a:gd name="connsiteX12" fmla="*/ 106601 w 938502"/>
                    <a:gd name="connsiteY12" fmla="*/ 131146 h 547377"/>
                    <a:gd name="connsiteX13" fmla="*/ 173395 w 938502"/>
                    <a:gd name="connsiteY13" fmla="*/ 0 h 547377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176568 w 938502"/>
                    <a:gd name="connsiteY9" fmla="*/ 113673 h 455092"/>
                    <a:gd name="connsiteX10" fmla="*/ 240609 w 938502"/>
                    <a:gd name="connsiteY10" fmla="*/ 177866 h 455092"/>
                    <a:gd name="connsiteX11" fmla="*/ 400322 w 938502"/>
                    <a:gd name="connsiteY11" fmla="*/ 26839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240609 w 938502"/>
                    <a:gd name="connsiteY9" fmla="*/ 177866 h 455092"/>
                    <a:gd name="connsiteX10" fmla="*/ 400322 w 938502"/>
                    <a:gd name="connsiteY10" fmla="*/ 26839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400322 w 938502"/>
                    <a:gd name="connsiteY9" fmla="*/ 26839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491762 w 938502"/>
                    <a:gd name="connsiteY9" fmla="*/ 35983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0" fmla="*/ 358649 w 938502"/>
                    <a:gd name="connsiteY0" fmla="*/ 0 h 455092"/>
                    <a:gd name="connsiteX1" fmla="*/ 861090 w 938502"/>
                    <a:gd name="connsiteY1" fmla="*/ 0 h 455092"/>
                    <a:gd name="connsiteX2" fmla="*/ 861089 w 938502"/>
                    <a:gd name="connsiteY2" fmla="*/ 455092 h 455092"/>
                    <a:gd name="connsiteX3" fmla="*/ 241786 w 938502"/>
                    <a:gd name="connsiteY3" fmla="*/ 455091 h 455092"/>
                    <a:gd name="connsiteX4" fmla="*/ 19001 w 938502"/>
                    <a:gd name="connsiteY4" fmla="*/ 316116 h 455092"/>
                    <a:gd name="connsiteX5" fmla="*/ 0 w 938502"/>
                    <a:gd name="connsiteY5" fmla="*/ 227546 h 455092"/>
                    <a:gd name="connsiteX6" fmla="*/ 19001 w 938502"/>
                    <a:gd name="connsiteY6" fmla="*/ 138975 h 455092"/>
                    <a:gd name="connsiteX7" fmla="*/ 106601 w 938502"/>
                    <a:gd name="connsiteY7" fmla="*/ 38861 h 455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38502" h="455092">
                      <a:moveTo>
                        <a:pt x="358649" y="0"/>
                      </a:moveTo>
                      <a:lnTo>
                        <a:pt x="861090" y="0"/>
                      </a:lnTo>
                      <a:cubicBezTo>
                        <a:pt x="964307" y="75848"/>
                        <a:pt x="964306" y="379244"/>
                        <a:pt x="861089" y="455092"/>
                      </a:cubicBezTo>
                      <a:lnTo>
                        <a:pt x="241786" y="455091"/>
                      </a:lnTo>
                      <a:cubicBezTo>
                        <a:pt x="141635" y="455091"/>
                        <a:pt x="55706" y="397786"/>
                        <a:pt x="19001" y="316116"/>
                      </a:cubicBezTo>
                      <a:lnTo>
                        <a:pt x="0" y="227546"/>
                      </a:lnTo>
                      <a:lnTo>
                        <a:pt x="19001" y="138975"/>
                      </a:lnTo>
                      <a:cubicBezTo>
                        <a:pt x="37353" y="98140"/>
                        <a:pt x="68012" y="63396"/>
                        <a:pt x="106601" y="38861"/>
                      </a:cubicBezTo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47" name="フリーフォーム: 図形 2446">
                  <a:extLst>
                    <a:ext uri="{FF2B5EF4-FFF2-40B4-BE49-F238E27FC236}">
                      <a16:creationId xmlns:a16="http://schemas.microsoft.com/office/drawing/2014/main" id="{66B21A86-DFE7-436E-A563-73D487F29758}"/>
                    </a:ext>
                  </a:extLst>
                </p:cNvPr>
                <p:cNvSpPr/>
                <p:nvPr/>
              </p:nvSpPr>
              <p:spPr bwMode="auto">
                <a:xfrm>
                  <a:off x="77163" y="4890730"/>
                  <a:ext cx="1772565" cy="407960"/>
                </a:xfrm>
                <a:custGeom>
                  <a:avLst/>
                  <a:gdLst>
                    <a:gd name="connsiteX0" fmla="*/ 1770278 w 1772565"/>
                    <a:gd name="connsiteY0" fmla="*/ 0 h 407960"/>
                    <a:gd name="connsiteX1" fmla="*/ 1772565 w 1772565"/>
                    <a:gd name="connsiteY1" fmla="*/ 45268 h 407960"/>
                    <a:gd name="connsiteX2" fmla="*/ 1593340 w 1772565"/>
                    <a:gd name="connsiteY2" fmla="*/ 237169 h 407960"/>
                    <a:gd name="connsiteX3" fmla="*/ 995140 w 1772565"/>
                    <a:gd name="connsiteY3" fmla="*/ 397457 h 407960"/>
                    <a:gd name="connsiteX4" fmla="*/ 988814 w 1772565"/>
                    <a:gd name="connsiteY4" fmla="*/ 393277 h 407960"/>
                    <a:gd name="connsiteX5" fmla="*/ 951600 w 1772565"/>
                    <a:gd name="connsiteY5" fmla="*/ 402744 h 407960"/>
                    <a:gd name="connsiteX6" fmla="*/ 854233 w 1772565"/>
                    <a:gd name="connsiteY6" fmla="*/ 406744 h 407960"/>
                    <a:gd name="connsiteX7" fmla="*/ 787631 w 1772565"/>
                    <a:gd name="connsiteY7" fmla="*/ 390839 h 407960"/>
                    <a:gd name="connsiteX8" fmla="*/ 777425 w 1772565"/>
                    <a:gd name="connsiteY8" fmla="*/ 397583 h 407960"/>
                    <a:gd name="connsiteX9" fmla="*/ 179225 w 1772565"/>
                    <a:gd name="connsiteY9" fmla="*/ 237295 h 407960"/>
                    <a:gd name="connsiteX10" fmla="*/ 0 w 1772565"/>
                    <a:gd name="connsiteY10" fmla="*/ 45394 h 407960"/>
                    <a:gd name="connsiteX11" fmla="*/ 2287 w 1772565"/>
                    <a:gd name="connsiteY11" fmla="*/ 126 h 407960"/>
                    <a:gd name="connsiteX12" fmla="*/ 20440 w 1772565"/>
                    <a:gd name="connsiteY12" fmla="*/ 56634 h 407960"/>
                    <a:gd name="connsiteX13" fmla="*/ 179225 w 1772565"/>
                    <a:gd name="connsiteY13" fmla="*/ 184907 h 407960"/>
                    <a:gd name="connsiteX14" fmla="*/ 777425 w 1772565"/>
                    <a:gd name="connsiteY14" fmla="*/ 345195 h 407960"/>
                    <a:gd name="connsiteX15" fmla="*/ 787631 w 1772565"/>
                    <a:gd name="connsiteY15" fmla="*/ 338451 h 407960"/>
                    <a:gd name="connsiteX16" fmla="*/ 854233 w 1772565"/>
                    <a:gd name="connsiteY16" fmla="*/ 354356 h 407960"/>
                    <a:gd name="connsiteX17" fmla="*/ 951600 w 1772565"/>
                    <a:gd name="connsiteY17" fmla="*/ 350356 h 407960"/>
                    <a:gd name="connsiteX18" fmla="*/ 988814 w 1772565"/>
                    <a:gd name="connsiteY18" fmla="*/ 340889 h 407960"/>
                    <a:gd name="connsiteX19" fmla="*/ 995140 w 1772565"/>
                    <a:gd name="connsiteY19" fmla="*/ 345069 h 407960"/>
                    <a:gd name="connsiteX20" fmla="*/ 1593340 w 1772565"/>
                    <a:gd name="connsiteY20" fmla="*/ 184781 h 407960"/>
                    <a:gd name="connsiteX21" fmla="*/ 1752126 w 1772565"/>
                    <a:gd name="connsiteY21" fmla="*/ 56508 h 407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772565" h="407960">
                      <a:moveTo>
                        <a:pt x="1770278" y="0"/>
                      </a:moveTo>
                      <a:lnTo>
                        <a:pt x="1772565" y="45268"/>
                      </a:lnTo>
                      <a:cubicBezTo>
                        <a:pt x="1758249" y="133655"/>
                        <a:pt x="1690079" y="211248"/>
                        <a:pt x="1593340" y="237169"/>
                      </a:cubicBezTo>
                      <a:lnTo>
                        <a:pt x="995140" y="397457"/>
                      </a:lnTo>
                      <a:lnTo>
                        <a:pt x="988814" y="393277"/>
                      </a:lnTo>
                      <a:lnTo>
                        <a:pt x="951600" y="402744"/>
                      </a:lnTo>
                      <a:cubicBezTo>
                        <a:pt x="917530" y="407791"/>
                        <a:pt x="883806" y="409287"/>
                        <a:pt x="854233" y="406744"/>
                      </a:cubicBezTo>
                      <a:lnTo>
                        <a:pt x="787631" y="390839"/>
                      </a:lnTo>
                      <a:lnTo>
                        <a:pt x="777425" y="397583"/>
                      </a:lnTo>
                      <a:lnTo>
                        <a:pt x="179225" y="237295"/>
                      </a:lnTo>
                      <a:cubicBezTo>
                        <a:pt x="82486" y="211374"/>
                        <a:pt x="14317" y="133781"/>
                        <a:pt x="0" y="45394"/>
                      </a:cubicBezTo>
                      <a:lnTo>
                        <a:pt x="2287" y="126"/>
                      </a:lnTo>
                      <a:lnTo>
                        <a:pt x="20440" y="56634"/>
                      </a:lnTo>
                      <a:cubicBezTo>
                        <a:pt x="50187" y="116960"/>
                        <a:pt x="106671" y="165466"/>
                        <a:pt x="179225" y="184907"/>
                      </a:cubicBezTo>
                      <a:lnTo>
                        <a:pt x="777425" y="345195"/>
                      </a:lnTo>
                      <a:lnTo>
                        <a:pt x="787631" y="338451"/>
                      </a:lnTo>
                      <a:lnTo>
                        <a:pt x="854233" y="354356"/>
                      </a:lnTo>
                      <a:cubicBezTo>
                        <a:pt x="883806" y="356899"/>
                        <a:pt x="917530" y="355403"/>
                        <a:pt x="951600" y="350356"/>
                      </a:cubicBezTo>
                      <a:lnTo>
                        <a:pt x="988814" y="340889"/>
                      </a:lnTo>
                      <a:lnTo>
                        <a:pt x="995140" y="345069"/>
                      </a:lnTo>
                      <a:lnTo>
                        <a:pt x="1593340" y="184781"/>
                      </a:lnTo>
                      <a:cubicBezTo>
                        <a:pt x="1665894" y="165340"/>
                        <a:pt x="1722379" y="116834"/>
                        <a:pt x="1752126" y="56508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404" name="楕円 211">
                <a:extLst>
                  <a:ext uri="{FF2B5EF4-FFF2-40B4-BE49-F238E27FC236}">
                    <a16:creationId xmlns:a16="http://schemas.microsoft.com/office/drawing/2014/main" id="{73FD984B-C7C3-4FE0-BF30-AD617912DAE9}"/>
                  </a:ext>
                </a:extLst>
              </p:cNvPr>
              <p:cNvSpPr/>
              <p:nvPr/>
            </p:nvSpPr>
            <p:spPr bwMode="auto">
              <a:xfrm>
                <a:off x="2309246" y="1471017"/>
                <a:ext cx="1236529" cy="1234370"/>
              </a:xfrm>
              <a:custGeom>
                <a:avLst/>
                <a:gdLst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998968"/>
                  <a:gd name="connsiteX1" fmla="*/ 585065 w 1170130"/>
                  <a:gd name="connsiteY1" fmla="*/ 0 h 998968"/>
                  <a:gd name="connsiteX2" fmla="*/ 1170130 w 1170130"/>
                  <a:gd name="connsiteY2" fmla="*/ 887972 h 998968"/>
                  <a:gd name="connsiteX3" fmla="*/ 0 w 1170130"/>
                  <a:gd name="connsiteY3" fmla="*/ 887972 h 998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0130" h="998968">
                    <a:moveTo>
                      <a:pt x="0" y="887972"/>
                    </a:moveTo>
                    <a:cubicBezTo>
                      <a:pt x="0" y="397559"/>
                      <a:pt x="261943" y="0"/>
                      <a:pt x="585065" y="0"/>
                    </a:cubicBezTo>
                    <a:cubicBezTo>
                      <a:pt x="908187" y="0"/>
                      <a:pt x="1170130" y="397559"/>
                      <a:pt x="1170130" y="887972"/>
                    </a:cubicBezTo>
                    <a:cubicBezTo>
                      <a:pt x="1072619" y="1035967"/>
                      <a:pt x="97511" y="1035967"/>
                      <a:pt x="0" y="887972"/>
                    </a:cubicBezTo>
                    <a:close/>
                  </a:path>
                </a:pathLst>
              </a:custGeom>
              <a:solidFill>
                <a:srgbClr val="FFCC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5" name="楕円 2404">
                <a:extLst>
                  <a:ext uri="{FF2B5EF4-FFF2-40B4-BE49-F238E27FC236}">
                    <a16:creationId xmlns:a16="http://schemas.microsoft.com/office/drawing/2014/main" id="{C8806985-7927-4352-9898-A5C5F8A5914F}"/>
                  </a:ext>
                </a:extLst>
              </p:cNvPr>
              <p:cNvSpPr/>
              <p:nvPr/>
            </p:nvSpPr>
            <p:spPr bwMode="auto">
              <a:xfrm>
                <a:off x="2598973" y="1442662"/>
                <a:ext cx="657076" cy="507231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6" name="楕円 2405">
                <a:extLst>
                  <a:ext uri="{FF2B5EF4-FFF2-40B4-BE49-F238E27FC236}">
                    <a16:creationId xmlns:a16="http://schemas.microsoft.com/office/drawing/2014/main" id="{DD642648-6EB2-4AD1-B8E8-86069199196E}"/>
                  </a:ext>
                </a:extLst>
              </p:cNvPr>
              <p:cNvSpPr/>
              <p:nvPr/>
            </p:nvSpPr>
            <p:spPr bwMode="auto">
              <a:xfrm>
                <a:off x="2598973" y="1342007"/>
                <a:ext cx="657076" cy="507231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7" name="楕円 237">
                <a:extLst>
                  <a:ext uri="{FF2B5EF4-FFF2-40B4-BE49-F238E27FC236}">
                    <a16:creationId xmlns:a16="http://schemas.microsoft.com/office/drawing/2014/main" id="{E47D2FE7-58CE-4F4F-9CDB-D200BFBC2CFD}"/>
                  </a:ext>
                </a:extLst>
              </p:cNvPr>
              <p:cNvSpPr/>
              <p:nvPr/>
            </p:nvSpPr>
            <p:spPr bwMode="auto">
              <a:xfrm rot="900000">
                <a:off x="2734901" y="1785117"/>
                <a:ext cx="284651" cy="523066"/>
              </a:xfrm>
              <a:custGeom>
                <a:avLst/>
                <a:gdLst>
                  <a:gd name="connsiteX0" fmla="*/ 0 w 269366"/>
                  <a:gd name="connsiteY0" fmla="*/ 198964 h 397928"/>
                  <a:gd name="connsiteX1" fmla="*/ 134683 w 269366"/>
                  <a:gd name="connsiteY1" fmla="*/ 0 h 397928"/>
                  <a:gd name="connsiteX2" fmla="*/ 269366 w 269366"/>
                  <a:gd name="connsiteY2" fmla="*/ 198964 h 397928"/>
                  <a:gd name="connsiteX3" fmla="*/ 134683 w 269366"/>
                  <a:gd name="connsiteY3" fmla="*/ 397928 h 397928"/>
                  <a:gd name="connsiteX4" fmla="*/ 0 w 269366"/>
                  <a:gd name="connsiteY4" fmla="*/ 198964 h 397928"/>
                  <a:gd name="connsiteX0" fmla="*/ 0 w 269366"/>
                  <a:gd name="connsiteY0" fmla="*/ 198964 h 397928"/>
                  <a:gd name="connsiteX1" fmla="*/ 134683 w 269366"/>
                  <a:gd name="connsiteY1" fmla="*/ 0 h 397928"/>
                  <a:gd name="connsiteX2" fmla="*/ 269366 w 269366"/>
                  <a:gd name="connsiteY2" fmla="*/ 198964 h 397928"/>
                  <a:gd name="connsiteX3" fmla="*/ 134683 w 269366"/>
                  <a:gd name="connsiteY3" fmla="*/ 397928 h 397928"/>
                  <a:gd name="connsiteX4" fmla="*/ 0 w 269366"/>
                  <a:gd name="connsiteY4" fmla="*/ 198964 h 397928"/>
                  <a:gd name="connsiteX0" fmla="*/ 0 w 269366"/>
                  <a:gd name="connsiteY0" fmla="*/ 198964 h 397928"/>
                  <a:gd name="connsiteX1" fmla="*/ 134683 w 269366"/>
                  <a:gd name="connsiteY1" fmla="*/ 0 h 397928"/>
                  <a:gd name="connsiteX2" fmla="*/ 269366 w 269366"/>
                  <a:gd name="connsiteY2" fmla="*/ 198964 h 397928"/>
                  <a:gd name="connsiteX3" fmla="*/ 134683 w 269366"/>
                  <a:gd name="connsiteY3" fmla="*/ 397928 h 397928"/>
                  <a:gd name="connsiteX4" fmla="*/ 0 w 269366"/>
                  <a:gd name="connsiteY4" fmla="*/ 198964 h 397928"/>
                  <a:gd name="connsiteX0" fmla="*/ 0 w 269366"/>
                  <a:gd name="connsiteY0" fmla="*/ 198964 h 397928"/>
                  <a:gd name="connsiteX1" fmla="*/ 134683 w 269366"/>
                  <a:gd name="connsiteY1" fmla="*/ 0 h 397928"/>
                  <a:gd name="connsiteX2" fmla="*/ 269366 w 269366"/>
                  <a:gd name="connsiteY2" fmla="*/ 198964 h 397928"/>
                  <a:gd name="connsiteX3" fmla="*/ 134683 w 269366"/>
                  <a:gd name="connsiteY3" fmla="*/ 397928 h 397928"/>
                  <a:gd name="connsiteX4" fmla="*/ 0 w 269366"/>
                  <a:gd name="connsiteY4" fmla="*/ 198964 h 397928"/>
                  <a:gd name="connsiteX0" fmla="*/ 0 w 269366"/>
                  <a:gd name="connsiteY0" fmla="*/ 198964 h 261616"/>
                  <a:gd name="connsiteX1" fmla="*/ 134683 w 269366"/>
                  <a:gd name="connsiteY1" fmla="*/ 0 h 261616"/>
                  <a:gd name="connsiteX2" fmla="*/ 269366 w 269366"/>
                  <a:gd name="connsiteY2" fmla="*/ 198964 h 261616"/>
                  <a:gd name="connsiteX3" fmla="*/ 139446 w 269366"/>
                  <a:gd name="connsiteY3" fmla="*/ 240765 h 261616"/>
                  <a:gd name="connsiteX4" fmla="*/ 0 w 269366"/>
                  <a:gd name="connsiteY4" fmla="*/ 198964 h 261616"/>
                  <a:gd name="connsiteX0" fmla="*/ 0 w 269366"/>
                  <a:gd name="connsiteY0" fmla="*/ 432327 h 494979"/>
                  <a:gd name="connsiteX1" fmla="*/ 134683 w 269366"/>
                  <a:gd name="connsiteY1" fmla="*/ 0 h 494979"/>
                  <a:gd name="connsiteX2" fmla="*/ 269366 w 269366"/>
                  <a:gd name="connsiteY2" fmla="*/ 432327 h 494979"/>
                  <a:gd name="connsiteX3" fmla="*/ 139446 w 269366"/>
                  <a:gd name="connsiteY3" fmla="*/ 474128 h 494979"/>
                  <a:gd name="connsiteX4" fmla="*/ 0 w 269366"/>
                  <a:gd name="connsiteY4" fmla="*/ 432327 h 494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366" h="494979">
                    <a:moveTo>
                      <a:pt x="0" y="432327"/>
                    </a:moveTo>
                    <a:cubicBezTo>
                      <a:pt x="0" y="322442"/>
                      <a:pt x="60300" y="0"/>
                      <a:pt x="134683" y="0"/>
                    </a:cubicBezTo>
                    <a:cubicBezTo>
                      <a:pt x="209066" y="0"/>
                      <a:pt x="269366" y="322442"/>
                      <a:pt x="269366" y="432327"/>
                    </a:cubicBezTo>
                    <a:cubicBezTo>
                      <a:pt x="269366" y="542212"/>
                      <a:pt x="213829" y="474128"/>
                      <a:pt x="139446" y="474128"/>
                    </a:cubicBezTo>
                    <a:cubicBezTo>
                      <a:pt x="65063" y="474128"/>
                      <a:pt x="0" y="542212"/>
                      <a:pt x="0" y="432327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08" name="楕円 237">
                <a:extLst>
                  <a:ext uri="{FF2B5EF4-FFF2-40B4-BE49-F238E27FC236}">
                    <a16:creationId xmlns:a16="http://schemas.microsoft.com/office/drawing/2014/main" id="{93DD0736-A0F0-439D-9887-CEA8E3A4C6B7}"/>
                  </a:ext>
                </a:extLst>
              </p:cNvPr>
              <p:cNvSpPr/>
              <p:nvPr/>
            </p:nvSpPr>
            <p:spPr bwMode="auto">
              <a:xfrm rot="20700000">
                <a:off x="2861426" y="1785117"/>
                <a:ext cx="284651" cy="523066"/>
              </a:xfrm>
              <a:custGeom>
                <a:avLst/>
                <a:gdLst>
                  <a:gd name="connsiteX0" fmla="*/ 0 w 269366"/>
                  <a:gd name="connsiteY0" fmla="*/ 198964 h 397928"/>
                  <a:gd name="connsiteX1" fmla="*/ 134683 w 269366"/>
                  <a:gd name="connsiteY1" fmla="*/ 0 h 397928"/>
                  <a:gd name="connsiteX2" fmla="*/ 269366 w 269366"/>
                  <a:gd name="connsiteY2" fmla="*/ 198964 h 397928"/>
                  <a:gd name="connsiteX3" fmla="*/ 134683 w 269366"/>
                  <a:gd name="connsiteY3" fmla="*/ 397928 h 397928"/>
                  <a:gd name="connsiteX4" fmla="*/ 0 w 269366"/>
                  <a:gd name="connsiteY4" fmla="*/ 198964 h 397928"/>
                  <a:gd name="connsiteX0" fmla="*/ 0 w 269366"/>
                  <a:gd name="connsiteY0" fmla="*/ 198964 h 397928"/>
                  <a:gd name="connsiteX1" fmla="*/ 134683 w 269366"/>
                  <a:gd name="connsiteY1" fmla="*/ 0 h 397928"/>
                  <a:gd name="connsiteX2" fmla="*/ 269366 w 269366"/>
                  <a:gd name="connsiteY2" fmla="*/ 198964 h 397928"/>
                  <a:gd name="connsiteX3" fmla="*/ 134683 w 269366"/>
                  <a:gd name="connsiteY3" fmla="*/ 397928 h 397928"/>
                  <a:gd name="connsiteX4" fmla="*/ 0 w 269366"/>
                  <a:gd name="connsiteY4" fmla="*/ 198964 h 397928"/>
                  <a:gd name="connsiteX0" fmla="*/ 0 w 269366"/>
                  <a:gd name="connsiteY0" fmla="*/ 198964 h 397928"/>
                  <a:gd name="connsiteX1" fmla="*/ 134683 w 269366"/>
                  <a:gd name="connsiteY1" fmla="*/ 0 h 397928"/>
                  <a:gd name="connsiteX2" fmla="*/ 269366 w 269366"/>
                  <a:gd name="connsiteY2" fmla="*/ 198964 h 397928"/>
                  <a:gd name="connsiteX3" fmla="*/ 134683 w 269366"/>
                  <a:gd name="connsiteY3" fmla="*/ 397928 h 397928"/>
                  <a:gd name="connsiteX4" fmla="*/ 0 w 269366"/>
                  <a:gd name="connsiteY4" fmla="*/ 198964 h 397928"/>
                  <a:gd name="connsiteX0" fmla="*/ 0 w 269366"/>
                  <a:gd name="connsiteY0" fmla="*/ 198964 h 397928"/>
                  <a:gd name="connsiteX1" fmla="*/ 134683 w 269366"/>
                  <a:gd name="connsiteY1" fmla="*/ 0 h 397928"/>
                  <a:gd name="connsiteX2" fmla="*/ 269366 w 269366"/>
                  <a:gd name="connsiteY2" fmla="*/ 198964 h 397928"/>
                  <a:gd name="connsiteX3" fmla="*/ 134683 w 269366"/>
                  <a:gd name="connsiteY3" fmla="*/ 397928 h 397928"/>
                  <a:gd name="connsiteX4" fmla="*/ 0 w 269366"/>
                  <a:gd name="connsiteY4" fmla="*/ 198964 h 397928"/>
                  <a:gd name="connsiteX0" fmla="*/ 0 w 269366"/>
                  <a:gd name="connsiteY0" fmla="*/ 198964 h 261616"/>
                  <a:gd name="connsiteX1" fmla="*/ 134683 w 269366"/>
                  <a:gd name="connsiteY1" fmla="*/ 0 h 261616"/>
                  <a:gd name="connsiteX2" fmla="*/ 269366 w 269366"/>
                  <a:gd name="connsiteY2" fmla="*/ 198964 h 261616"/>
                  <a:gd name="connsiteX3" fmla="*/ 139446 w 269366"/>
                  <a:gd name="connsiteY3" fmla="*/ 240765 h 261616"/>
                  <a:gd name="connsiteX4" fmla="*/ 0 w 269366"/>
                  <a:gd name="connsiteY4" fmla="*/ 198964 h 261616"/>
                  <a:gd name="connsiteX0" fmla="*/ 0 w 269366"/>
                  <a:gd name="connsiteY0" fmla="*/ 432327 h 494979"/>
                  <a:gd name="connsiteX1" fmla="*/ 134683 w 269366"/>
                  <a:gd name="connsiteY1" fmla="*/ 0 h 494979"/>
                  <a:gd name="connsiteX2" fmla="*/ 269366 w 269366"/>
                  <a:gd name="connsiteY2" fmla="*/ 432327 h 494979"/>
                  <a:gd name="connsiteX3" fmla="*/ 139446 w 269366"/>
                  <a:gd name="connsiteY3" fmla="*/ 474128 h 494979"/>
                  <a:gd name="connsiteX4" fmla="*/ 0 w 269366"/>
                  <a:gd name="connsiteY4" fmla="*/ 432327 h 494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366" h="494979">
                    <a:moveTo>
                      <a:pt x="0" y="432327"/>
                    </a:moveTo>
                    <a:cubicBezTo>
                      <a:pt x="0" y="322442"/>
                      <a:pt x="60300" y="0"/>
                      <a:pt x="134683" y="0"/>
                    </a:cubicBezTo>
                    <a:cubicBezTo>
                      <a:pt x="209066" y="0"/>
                      <a:pt x="269366" y="322442"/>
                      <a:pt x="269366" y="432327"/>
                    </a:cubicBezTo>
                    <a:cubicBezTo>
                      <a:pt x="269366" y="542212"/>
                      <a:pt x="213829" y="474128"/>
                      <a:pt x="139446" y="474128"/>
                    </a:cubicBezTo>
                    <a:cubicBezTo>
                      <a:pt x="65063" y="474128"/>
                      <a:pt x="0" y="542212"/>
                      <a:pt x="0" y="43232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9" name="楕円 2408">
                <a:extLst>
                  <a:ext uri="{FF2B5EF4-FFF2-40B4-BE49-F238E27FC236}">
                    <a16:creationId xmlns:a16="http://schemas.microsoft.com/office/drawing/2014/main" id="{D8ECB3E2-5020-4F2A-8EE6-9697C85A9A13}"/>
                  </a:ext>
                </a:extLst>
              </p:cNvPr>
              <p:cNvSpPr/>
              <p:nvPr/>
            </p:nvSpPr>
            <p:spPr bwMode="auto">
              <a:xfrm>
                <a:off x="2785185" y="1589505"/>
                <a:ext cx="284651" cy="42050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10" name="グループ化 2409">
                <a:extLst>
                  <a:ext uri="{FF2B5EF4-FFF2-40B4-BE49-F238E27FC236}">
                    <a16:creationId xmlns:a16="http://schemas.microsoft.com/office/drawing/2014/main" id="{E76F9E39-8DBB-41FD-8E17-B28E411951AE}"/>
                  </a:ext>
                </a:extLst>
              </p:cNvPr>
              <p:cNvGrpSpPr/>
              <p:nvPr/>
            </p:nvGrpSpPr>
            <p:grpSpPr>
              <a:xfrm>
                <a:off x="1808838" y="71113"/>
                <a:ext cx="2212343" cy="1681056"/>
                <a:chOff x="1921390" y="230016"/>
                <a:chExt cx="2093545" cy="1590789"/>
              </a:xfrm>
            </p:grpSpPr>
            <p:sp>
              <p:nvSpPr>
                <p:cNvPr id="2417" name="楕円 2416">
                  <a:extLst>
                    <a:ext uri="{FF2B5EF4-FFF2-40B4-BE49-F238E27FC236}">
                      <a16:creationId xmlns:a16="http://schemas.microsoft.com/office/drawing/2014/main" id="{520A1A3A-B78B-4221-901A-1F881F54685C}"/>
                    </a:ext>
                  </a:extLst>
                </p:cNvPr>
                <p:cNvSpPr/>
                <p:nvPr/>
              </p:nvSpPr>
              <p:spPr bwMode="auto">
                <a:xfrm>
                  <a:off x="2342225" y="230016"/>
                  <a:ext cx="1251876" cy="988278"/>
                </a:xfrm>
                <a:prstGeom prst="ellipse">
                  <a:avLst/>
                </a:prstGeom>
                <a:pattFill prst="dashHorz">
                  <a:fgClr>
                    <a:srgbClr val="FFC000"/>
                  </a:fgClr>
                  <a:bgClr>
                    <a:srgbClr val="CC990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18" name="楕円 2417">
                  <a:extLst>
                    <a:ext uri="{FF2B5EF4-FFF2-40B4-BE49-F238E27FC236}">
                      <a16:creationId xmlns:a16="http://schemas.microsoft.com/office/drawing/2014/main" id="{66D41AEB-75DE-4400-912A-2E3330D4E7E6}"/>
                    </a:ext>
                  </a:extLst>
                </p:cNvPr>
                <p:cNvSpPr/>
                <p:nvPr/>
              </p:nvSpPr>
              <p:spPr bwMode="auto">
                <a:xfrm>
                  <a:off x="1921390" y="538328"/>
                  <a:ext cx="2093545" cy="751238"/>
                </a:xfrm>
                <a:prstGeom prst="ellipse">
                  <a:avLst/>
                </a:prstGeom>
                <a:pattFill prst="dashHorz">
                  <a:fgClr>
                    <a:srgbClr val="FFC000"/>
                  </a:fgClr>
                  <a:bgClr>
                    <a:srgbClr val="CC990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19" name="楕円 2418">
                  <a:extLst>
                    <a:ext uri="{FF2B5EF4-FFF2-40B4-BE49-F238E27FC236}">
                      <a16:creationId xmlns:a16="http://schemas.microsoft.com/office/drawing/2014/main" id="{CA7FC3F0-3749-414F-BB28-1744D8B39973}"/>
                    </a:ext>
                  </a:extLst>
                </p:cNvPr>
                <p:cNvSpPr/>
                <p:nvPr/>
              </p:nvSpPr>
              <p:spPr bwMode="auto">
                <a:xfrm>
                  <a:off x="2377150" y="760977"/>
                  <a:ext cx="1182026" cy="406432"/>
                </a:xfrm>
                <a:prstGeom prst="ellipse">
                  <a:avLst/>
                </a:prstGeom>
                <a:solidFill>
                  <a:srgbClr val="000000">
                    <a:alpha val="50196"/>
                  </a:srgbClr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420" name="グループ化 2419">
                  <a:extLst>
                    <a:ext uri="{FF2B5EF4-FFF2-40B4-BE49-F238E27FC236}">
                      <a16:creationId xmlns:a16="http://schemas.microsoft.com/office/drawing/2014/main" id="{7A9DCF1B-97AC-4630-98C3-1C76C9792C75}"/>
                    </a:ext>
                  </a:extLst>
                </p:cNvPr>
                <p:cNvGrpSpPr/>
                <p:nvPr/>
              </p:nvGrpSpPr>
              <p:grpSpPr>
                <a:xfrm rot="20700000">
                  <a:off x="2214907" y="1024057"/>
                  <a:ext cx="427230" cy="483645"/>
                  <a:chOff x="3782870" y="2000249"/>
                  <a:chExt cx="427230" cy="483645"/>
                </a:xfrm>
                <a:solidFill>
                  <a:srgbClr val="FFCC99"/>
                </a:solidFill>
              </p:grpSpPr>
              <p:sp>
                <p:nvSpPr>
                  <p:cNvPr id="2440" name="楕円 2439">
                    <a:extLst>
                      <a:ext uri="{FF2B5EF4-FFF2-40B4-BE49-F238E27FC236}">
                        <a16:creationId xmlns:a16="http://schemas.microsoft.com/office/drawing/2014/main" id="{AA90BC3D-3AE7-4D9F-895E-ADFF72F9D76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82870" y="2000249"/>
                    <a:ext cx="427230" cy="48364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41" name="楕円 2440">
                    <a:extLst>
                      <a:ext uri="{FF2B5EF4-FFF2-40B4-BE49-F238E27FC236}">
                        <a16:creationId xmlns:a16="http://schemas.microsoft.com/office/drawing/2014/main" id="{CE15329B-FB48-4D56-9A27-58D12E43437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3882" y="2091959"/>
                    <a:ext cx="265206" cy="300226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421" name="グループ化 2420">
                  <a:extLst>
                    <a:ext uri="{FF2B5EF4-FFF2-40B4-BE49-F238E27FC236}">
                      <a16:creationId xmlns:a16="http://schemas.microsoft.com/office/drawing/2014/main" id="{16031904-84AF-4C6D-A4B3-97EB6A7E5097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318032" y="1024057"/>
                  <a:ext cx="427230" cy="483645"/>
                  <a:chOff x="3782870" y="2000249"/>
                  <a:chExt cx="427230" cy="483645"/>
                </a:xfrm>
                <a:solidFill>
                  <a:srgbClr val="FFCC99"/>
                </a:solidFill>
              </p:grpSpPr>
              <p:sp>
                <p:nvSpPr>
                  <p:cNvPr id="2438" name="楕円 2437">
                    <a:extLst>
                      <a:ext uri="{FF2B5EF4-FFF2-40B4-BE49-F238E27FC236}">
                        <a16:creationId xmlns:a16="http://schemas.microsoft.com/office/drawing/2014/main" id="{AF063348-D0D5-4F35-A919-E85C40E3AB1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82870" y="2000249"/>
                    <a:ext cx="427230" cy="48364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39" name="楕円 2438">
                    <a:extLst>
                      <a:ext uri="{FF2B5EF4-FFF2-40B4-BE49-F238E27FC236}">
                        <a16:creationId xmlns:a16="http://schemas.microsoft.com/office/drawing/2014/main" id="{5C1776C7-524F-4EE0-A878-D05DE17912E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3882" y="2091959"/>
                    <a:ext cx="265206" cy="300226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22" name="フリーフォーム: 図形 2421">
                  <a:extLst>
                    <a:ext uri="{FF2B5EF4-FFF2-40B4-BE49-F238E27FC236}">
                      <a16:creationId xmlns:a16="http://schemas.microsoft.com/office/drawing/2014/main" id="{4B0FEEF2-1CFE-45BD-88A4-29A1BC2FCC12}"/>
                    </a:ext>
                  </a:extLst>
                </p:cNvPr>
                <p:cNvSpPr/>
                <p:nvPr/>
              </p:nvSpPr>
              <p:spPr bwMode="auto">
                <a:xfrm>
                  <a:off x="2397339" y="761154"/>
                  <a:ext cx="1165306" cy="1059651"/>
                </a:xfrm>
                <a:custGeom>
                  <a:avLst/>
                  <a:gdLst>
                    <a:gd name="connsiteX0" fmla="*/ 582653 w 1165306"/>
                    <a:gd name="connsiteY0" fmla="*/ 0 h 1059651"/>
                    <a:gd name="connsiteX1" fmla="*/ 1057854 w 1165306"/>
                    <a:gd name="connsiteY1" fmla="*/ 98011 h 1059651"/>
                    <a:gd name="connsiteX2" fmla="*/ 1087151 w 1165306"/>
                    <a:gd name="connsiteY2" fmla="*/ 112428 h 1059651"/>
                    <a:gd name="connsiteX3" fmla="*/ 1119518 w 1165306"/>
                    <a:gd name="connsiteY3" fmla="*/ 177424 h 1059651"/>
                    <a:gd name="connsiteX4" fmla="*/ 1165306 w 1165306"/>
                    <a:gd name="connsiteY4" fmla="*/ 424610 h 1059651"/>
                    <a:gd name="connsiteX5" fmla="*/ 582653 w 1165306"/>
                    <a:gd name="connsiteY5" fmla="*/ 1059651 h 1059651"/>
                    <a:gd name="connsiteX6" fmla="*/ 0 w 1165306"/>
                    <a:gd name="connsiteY6" fmla="*/ 424610 h 1059651"/>
                    <a:gd name="connsiteX7" fmla="*/ 45788 w 1165306"/>
                    <a:gd name="connsiteY7" fmla="*/ 177424 h 1059651"/>
                    <a:gd name="connsiteX8" fmla="*/ 78157 w 1165306"/>
                    <a:gd name="connsiteY8" fmla="*/ 112428 h 1059651"/>
                    <a:gd name="connsiteX9" fmla="*/ 107452 w 1165306"/>
                    <a:gd name="connsiteY9" fmla="*/ 98011 h 1059651"/>
                    <a:gd name="connsiteX10" fmla="*/ 582653 w 1165306"/>
                    <a:gd name="connsiteY10" fmla="*/ 0 h 1059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65306" h="1059651">
                      <a:moveTo>
                        <a:pt x="582653" y="0"/>
                      </a:moveTo>
                      <a:cubicBezTo>
                        <a:pt x="751214" y="0"/>
                        <a:pt x="911796" y="34899"/>
                        <a:pt x="1057854" y="98011"/>
                      </a:cubicBezTo>
                      <a:lnTo>
                        <a:pt x="1087151" y="112428"/>
                      </a:lnTo>
                      <a:lnTo>
                        <a:pt x="1119518" y="177424"/>
                      </a:lnTo>
                      <a:cubicBezTo>
                        <a:pt x="1149002" y="253399"/>
                        <a:pt x="1165306" y="336929"/>
                        <a:pt x="1165306" y="424610"/>
                      </a:cubicBezTo>
                      <a:cubicBezTo>
                        <a:pt x="1165306" y="775333"/>
                        <a:pt x="904443" y="1059651"/>
                        <a:pt x="582653" y="1059651"/>
                      </a:cubicBezTo>
                      <a:cubicBezTo>
                        <a:pt x="260863" y="1059651"/>
                        <a:pt x="0" y="775333"/>
                        <a:pt x="0" y="424610"/>
                      </a:cubicBezTo>
                      <a:cubicBezTo>
                        <a:pt x="0" y="336929"/>
                        <a:pt x="16304" y="253399"/>
                        <a:pt x="45788" y="177424"/>
                      </a:cubicBezTo>
                      <a:lnTo>
                        <a:pt x="78157" y="112428"/>
                      </a:lnTo>
                      <a:lnTo>
                        <a:pt x="107452" y="98011"/>
                      </a:lnTo>
                      <a:cubicBezTo>
                        <a:pt x="253510" y="34899"/>
                        <a:pt x="414092" y="0"/>
                        <a:pt x="582653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3" name="楕円 2422">
                  <a:extLst>
                    <a:ext uri="{FF2B5EF4-FFF2-40B4-BE49-F238E27FC236}">
                      <a16:creationId xmlns:a16="http://schemas.microsoft.com/office/drawing/2014/main" id="{71D33EA2-B179-46FB-8580-5302FAE58417}"/>
                    </a:ext>
                  </a:extLst>
                </p:cNvPr>
                <p:cNvSpPr/>
                <p:nvPr/>
              </p:nvSpPr>
              <p:spPr bwMode="auto">
                <a:xfrm>
                  <a:off x="2569306" y="1144864"/>
                  <a:ext cx="194558" cy="64658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4" name="楕円 2423">
                  <a:extLst>
                    <a:ext uri="{FF2B5EF4-FFF2-40B4-BE49-F238E27FC236}">
                      <a16:creationId xmlns:a16="http://schemas.microsoft.com/office/drawing/2014/main" id="{46022161-2A63-47D1-A773-FD78C501A158}"/>
                    </a:ext>
                  </a:extLst>
                </p:cNvPr>
                <p:cNvSpPr/>
                <p:nvPr/>
              </p:nvSpPr>
              <p:spPr bwMode="auto">
                <a:xfrm>
                  <a:off x="3158243" y="1144864"/>
                  <a:ext cx="194558" cy="64658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425" name="グループ化 2424">
                  <a:extLst>
                    <a:ext uri="{FF2B5EF4-FFF2-40B4-BE49-F238E27FC236}">
                      <a16:creationId xmlns:a16="http://schemas.microsoft.com/office/drawing/2014/main" id="{A0886EB8-6074-4E8A-A0A5-64DE1A5F8E7E}"/>
                    </a:ext>
                  </a:extLst>
                </p:cNvPr>
                <p:cNvGrpSpPr/>
                <p:nvPr/>
              </p:nvGrpSpPr>
              <p:grpSpPr>
                <a:xfrm>
                  <a:off x="2455068" y="1140927"/>
                  <a:ext cx="88439" cy="79040"/>
                  <a:chOff x="2569305" y="1692913"/>
                  <a:chExt cx="202787" cy="333198"/>
                </a:xfrm>
                <a:noFill/>
              </p:grpSpPr>
              <p:sp>
                <p:nvSpPr>
                  <p:cNvPr id="2436" name="楕円 2435">
                    <a:extLst>
                      <a:ext uri="{FF2B5EF4-FFF2-40B4-BE49-F238E27FC236}">
                        <a16:creationId xmlns:a16="http://schemas.microsoft.com/office/drawing/2014/main" id="{E0D6EED4-F19B-4E11-BBDE-A8C596B1434E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569306" y="1692913"/>
                    <a:ext cx="202786" cy="45719"/>
                  </a:xfrm>
                  <a:prstGeom prst="ellipse">
                    <a:avLst/>
                  </a:prstGeom>
                  <a:grpFill/>
                  <a:ln w="12700">
                    <a:solidFill>
                      <a:srgbClr val="FF9966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37" name="楕円 2436">
                    <a:extLst>
                      <a:ext uri="{FF2B5EF4-FFF2-40B4-BE49-F238E27FC236}">
                        <a16:creationId xmlns:a16="http://schemas.microsoft.com/office/drawing/2014/main" id="{6DF98B3C-805C-4ACF-B356-79BB2ECDDA61}"/>
                      </a:ext>
                    </a:extLst>
                  </p:cNvPr>
                  <p:cNvSpPr/>
                  <p:nvPr/>
                </p:nvSpPr>
                <p:spPr bwMode="auto">
                  <a:xfrm rot="20700000" flipV="1">
                    <a:off x="2569305" y="1980393"/>
                    <a:ext cx="202785" cy="45718"/>
                  </a:xfrm>
                  <a:prstGeom prst="ellipse">
                    <a:avLst/>
                  </a:prstGeom>
                  <a:grpFill/>
                  <a:ln w="12700">
                    <a:solidFill>
                      <a:srgbClr val="FF9966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426" name="グループ化 2425">
                  <a:extLst>
                    <a:ext uri="{FF2B5EF4-FFF2-40B4-BE49-F238E27FC236}">
                      <a16:creationId xmlns:a16="http://schemas.microsoft.com/office/drawing/2014/main" id="{40757AD3-0521-49EC-AA1D-D013C448F4A1}"/>
                    </a:ext>
                  </a:extLst>
                </p:cNvPr>
                <p:cNvGrpSpPr/>
                <p:nvPr/>
              </p:nvGrpSpPr>
              <p:grpSpPr>
                <a:xfrm flipH="1">
                  <a:off x="3399478" y="1140927"/>
                  <a:ext cx="88439" cy="79040"/>
                  <a:chOff x="2569305" y="1692913"/>
                  <a:chExt cx="202787" cy="333198"/>
                </a:xfrm>
                <a:noFill/>
              </p:grpSpPr>
              <p:sp>
                <p:nvSpPr>
                  <p:cNvPr id="2434" name="楕円 2433">
                    <a:extLst>
                      <a:ext uri="{FF2B5EF4-FFF2-40B4-BE49-F238E27FC236}">
                        <a16:creationId xmlns:a16="http://schemas.microsoft.com/office/drawing/2014/main" id="{4B665B77-66CA-47B9-8351-5F1AF481EB72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569306" y="1692913"/>
                    <a:ext cx="202786" cy="45719"/>
                  </a:xfrm>
                  <a:prstGeom prst="ellipse">
                    <a:avLst/>
                  </a:prstGeom>
                  <a:grpFill/>
                  <a:ln w="12700">
                    <a:solidFill>
                      <a:srgbClr val="FF9966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35" name="楕円 2434">
                    <a:extLst>
                      <a:ext uri="{FF2B5EF4-FFF2-40B4-BE49-F238E27FC236}">
                        <a16:creationId xmlns:a16="http://schemas.microsoft.com/office/drawing/2014/main" id="{D1E0DB17-0C11-4E4E-87C0-6D86971C1327}"/>
                      </a:ext>
                    </a:extLst>
                  </p:cNvPr>
                  <p:cNvSpPr/>
                  <p:nvPr/>
                </p:nvSpPr>
                <p:spPr bwMode="auto">
                  <a:xfrm rot="20700000" flipV="1">
                    <a:off x="2569305" y="1980393"/>
                    <a:ext cx="202785" cy="45718"/>
                  </a:xfrm>
                  <a:prstGeom prst="ellipse">
                    <a:avLst/>
                  </a:prstGeom>
                  <a:grpFill/>
                  <a:ln w="12700">
                    <a:solidFill>
                      <a:srgbClr val="FF9966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27" name="フリーフォーム: 図形 2426">
                  <a:extLst>
                    <a:ext uri="{FF2B5EF4-FFF2-40B4-BE49-F238E27FC236}">
                      <a16:creationId xmlns:a16="http://schemas.microsoft.com/office/drawing/2014/main" id="{6777876A-6223-45E2-B0F6-ABFF77B4796D}"/>
                    </a:ext>
                  </a:extLst>
                </p:cNvPr>
                <p:cNvSpPr/>
                <p:nvPr/>
              </p:nvSpPr>
              <p:spPr bwMode="auto">
                <a:xfrm rot="16200000">
                  <a:off x="2946153" y="1472363"/>
                  <a:ext cx="71396" cy="350472"/>
                </a:xfrm>
                <a:custGeom>
                  <a:avLst/>
                  <a:gdLst>
                    <a:gd name="connsiteX0" fmla="*/ 71396 w 71396"/>
                    <a:gd name="connsiteY0" fmla="*/ 350472 h 350472"/>
                    <a:gd name="connsiteX1" fmla="*/ 38699 w 71396"/>
                    <a:gd name="connsiteY1" fmla="*/ 317017 h 350472"/>
                    <a:gd name="connsiteX2" fmla="*/ 0 w 71396"/>
                    <a:gd name="connsiteY2" fmla="*/ 175236 h 350472"/>
                    <a:gd name="connsiteX3" fmla="*/ 38699 w 71396"/>
                    <a:gd name="connsiteY3" fmla="*/ 33455 h 350472"/>
                    <a:gd name="connsiteX4" fmla="*/ 71396 w 71396"/>
                    <a:gd name="connsiteY4" fmla="*/ 0 h 350472"/>
                    <a:gd name="connsiteX5" fmla="*/ 61619 w 71396"/>
                    <a:gd name="connsiteY5" fmla="*/ 175236 h 35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1396" h="350472">
                      <a:moveTo>
                        <a:pt x="71396" y="350472"/>
                      </a:moveTo>
                      <a:lnTo>
                        <a:pt x="38699" y="317017"/>
                      </a:lnTo>
                      <a:cubicBezTo>
                        <a:pt x="14789" y="280732"/>
                        <a:pt x="0" y="230605"/>
                        <a:pt x="0" y="175236"/>
                      </a:cubicBezTo>
                      <a:cubicBezTo>
                        <a:pt x="0" y="119867"/>
                        <a:pt x="14789" y="69740"/>
                        <a:pt x="38699" y="33455"/>
                      </a:cubicBezTo>
                      <a:lnTo>
                        <a:pt x="71396" y="0"/>
                      </a:lnTo>
                      <a:lnTo>
                        <a:pt x="61619" y="17523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8" name="楕円 2427">
                  <a:extLst>
                    <a:ext uri="{FF2B5EF4-FFF2-40B4-BE49-F238E27FC236}">
                      <a16:creationId xmlns:a16="http://schemas.microsoft.com/office/drawing/2014/main" id="{051B2E50-B7CA-49E0-A1FC-99360D07E3AF}"/>
                    </a:ext>
                  </a:extLst>
                </p:cNvPr>
                <p:cNvSpPr/>
                <p:nvPr/>
              </p:nvSpPr>
              <p:spPr bwMode="auto">
                <a:xfrm>
                  <a:off x="2550257" y="987425"/>
                  <a:ext cx="232656" cy="74736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9" name="楕円 2428">
                  <a:extLst>
                    <a:ext uri="{FF2B5EF4-FFF2-40B4-BE49-F238E27FC236}">
                      <a16:creationId xmlns:a16="http://schemas.microsoft.com/office/drawing/2014/main" id="{ACA3D959-D115-4BD4-AF81-4406E452F3E6}"/>
                    </a:ext>
                  </a:extLst>
                </p:cNvPr>
                <p:cNvSpPr/>
                <p:nvPr/>
              </p:nvSpPr>
              <p:spPr bwMode="auto">
                <a:xfrm>
                  <a:off x="3139194" y="987425"/>
                  <a:ext cx="232656" cy="74736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0" name="月 2429">
                  <a:extLst>
                    <a:ext uri="{FF2B5EF4-FFF2-40B4-BE49-F238E27FC236}">
                      <a16:creationId xmlns:a16="http://schemas.microsoft.com/office/drawing/2014/main" id="{E106ECA4-C030-489D-A91B-7433B2B98BCB}"/>
                    </a:ext>
                  </a:extLst>
                </p:cNvPr>
                <p:cNvSpPr/>
                <p:nvPr/>
              </p:nvSpPr>
              <p:spPr bwMode="auto">
                <a:xfrm rot="2700000">
                  <a:off x="2731250" y="1422713"/>
                  <a:ext cx="53316" cy="215520"/>
                </a:xfrm>
                <a:prstGeom prst="moon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31" name="月 2430">
                  <a:extLst>
                    <a:ext uri="{FF2B5EF4-FFF2-40B4-BE49-F238E27FC236}">
                      <a16:creationId xmlns:a16="http://schemas.microsoft.com/office/drawing/2014/main" id="{91B766C7-28E5-445D-AB5C-D40F3992DA9A}"/>
                    </a:ext>
                  </a:extLst>
                </p:cNvPr>
                <p:cNvSpPr/>
                <p:nvPr/>
              </p:nvSpPr>
              <p:spPr bwMode="auto">
                <a:xfrm rot="18900000" flipH="1">
                  <a:off x="3159087" y="1422713"/>
                  <a:ext cx="53316" cy="215520"/>
                </a:xfrm>
                <a:prstGeom prst="moon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32" name="楕円 357">
                  <a:extLst>
                    <a:ext uri="{FF2B5EF4-FFF2-40B4-BE49-F238E27FC236}">
                      <a16:creationId xmlns:a16="http://schemas.microsoft.com/office/drawing/2014/main" id="{1BE46FED-53D2-4851-81B6-1D23F5BAB034}"/>
                    </a:ext>
                  </a:extLst>
                </p:cNvPr>
                <p:cNvSpPr/>
                <p:nvPr/>
              </p:nvSpPr>
              <p:spPr bwMode="auto">
                <a:xfrm>
                  <a:off x="2863546" y="1347649"/>
                  <a:ext cx="232890" cy="129124"/>
                </a:xfrm>
                <a:custGeom>
                  <a:avLst/>
                  <a:gdLst>
                    <a:gd name="connsiteX0" fmla="*/ 0 w 232889"/>
                    <a:gd name="connsiteY0" fmla="*/ 49084 h 98168"/>
                    <a:gd name="connsiteX1" fmla="*/ 116445 w 232889"/>
                    <a:gd name="connsiteY1" fmla="*/ 0 h 98168"/>
                    <a:gd name="connsiteX2" fmla="*/ 232890 w 232889"/>
                    <a:gd name="connsiteY2" fmla="*/ 49084 h 98168"/>
                    <a:gd name="connsiteX3" fmla="*/ 116445 w 232889"/>
                    <a:gd name="connsiteY3" fmla="*/ 98168 h 98168"/>
                    <a:gd name="connsiteX4" fmla="*/ 0 w 232889"/>
                    <a:gd name="connsiteY4" fmla="*/ 49084 h 98168"/>
                    <a:gd name="connsiteX0" fmla="*/ 0 w 232890"/>
                    <a:gd name="connsiteY0" fmla="*/ 49084 h 98168"/>
                    <a:gd name="connsiteX1" fmla="*/ 116445 w 232890"/>
                    <a:gd name="connsiteY1" fmla="*/ 0 h 98168"/>
                    <a:gd name="connsiteX2" fmla="*/ 232890 w 232890"/>
                    <a:gd name="connsiteY2" fmla="*/ 49084 h 98168"/>
                    <a:gd name="connsiteX3" fmla="*/ 116445 w 232890"/>
                    <a:gd name="connsiteY3" fmla="*/ 98168 h 98168"/>
                    <a:gd name="connsiteX4" fmla="*/ 0 w 232890"/>
                    <a:gd name="connsiteY4" fmla="*/ 49084 h 98168"/>
                    <a:gd name="connsiteX0" fmla="*/ 0 w 232890"/>
                    <a:gd name="connsiteY0" fmla="*/ 49084 h 98168"/>
                    <a:gd name="connsiteX1" fmla="*/ 116445 w 232890"/>
                    <a:gd name="connsiteY1" fmla="*/ 0 h 98168"/>
                    <a:gd name="connsiteX2" fmla="*/ 232890 w 232890"/>
                    <a:gd name="connsiteY2" fmla="*/ 49084 h 98168"/>
                    <a:gd name="connsiteX3" fmla="*/ 116445 w 232890"/>
                    <a:gd name="connsiteY3" fmla="*/ 98168 h 98168"/>
                    <a:gd name="connsiteX4" fmla="*/ 0 w 232890"/>
                    <a:gd name="connsiteY4" fmla="*/ 49084 h 98168"/>
                    <a:gd name="connsiteX0" fmla="*/ 0 w 232890"/>
                    <a:gd name="connsiteY0" fmla="*/ 80040 h 129124"/>
                    <a:gd name="connsiteX1" fmla="*/ 109302 w 232890"/>
                    <a:gd name="connsiteY1" fmla="*/ 0 h 129124"/>
                    <a:gd name="connsiteX2" fmla="*/ 232890 w 232890"/>
                    <a:gd name="connsiteY2" fmla="*/ 80040 h 129124"/>
                    <a:gd name="connsiteX3" fmla="*/ 116445 w 232890"/>
                    <a:gd name="connsiteY3" fmla="*/ 129124 h 129124"/>
                    <a:gd name="connsiteX4" fmla="*/ 0 w 232890"/>
                    <a:gd name="connsiteY4" fmla="*/ 80040 h 129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2890" h="129124">
                      <a:moveTo>
                        <a:pt x="0" y="80040"/>
                      </a:moveTo>
                      <a:cubicBezTo>
                        <a:pt x="0" y="52932"/>
                        <a:pt x="44991" y="0"/>
                        <a:pt x="109302" y="0"/>
                      </a:cubicBezTo>
                      <a:cubicBezTo>
                        <a:pt x="173613" y="0"/>
                        <a:pt x="232890" y="52932"/>
                        <a:pt x="232890" y="80040"/>
                      </a:cubicBezTo>
                      <a:cubicBezTo>
                        <a:pt x="232890" y="107148"/>
                        <a:pt x="180756" y="129124"/>
                        <a:pt x="116445" y="129124"/>
                      </a:cubicBezTo>
                      <a:cubicBezTo>
                        <a:pt x="52134" y="129124"/>
                        <a:pt x="0" y="107148"/>
                        <a:pt x="0" y="8004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3" name="フリーフォーム: 図形 2432">
                  <a:extLst>
                    <a:ext uri="{FF2B5EF4-FFF2-40B4-BE49-F238E27FC236}">
                      <a16:creationId xmlns:a16="http://schemas.microsoft.com/office/drawing/2014/main" id="{6A3BB896-CCA5-4F3C-9E60-76C26B1AB19F}"/>
                    </a:ext>
                  </a:extLst>
                </p:cNvPr>
                <p:cNvSpPr/>
                <p:nvPr/>
              </p:nvSpPr>
              <p:spPr bwMode="auto">
                <a:xfrm>
                  <a:off x="2917735" y="1300589"/>
                  <a:ext cx="124512" cy="184936"/>
                </a:xfrm>
                <a:custGeom>
                  <a:avLst/>
                  <a:gdLst>
                    <a:gd name="connsiteX0" fmla="*/ 110045 w 124512"/>
                    <a:gd name="connsiteY0" fmla="*/ 0 h 184936"/>
                    <a:gd name="connsiteX1" fmla="*/ 119620 w 124512"/>
                    <a:gd name="connsiteY1" fmla="*/ 26083 h 184936"/>
                    <a:gd name="connsiteX2" fmla="*/ 124512 w 124512"/>
                    <a:gd name="connsiteY2" fmla="*/ 70591 h 184936"/>
                    <a:gd name="connsiteX3" fmla="*/ 62256 w 124512"/>
                    <a:gd name="connsiteY3" fmla="*/ 184936 h 184936"/>
                    <a:gd name="connsiteX4" fmla="*/ 0 w 124512"/>
                    <a:gd name="connsiteY4" fmla="*/ 70591 h 184936"/>
                    <a:gd name="connsiteX5" fmla="*/ 4893 w 124512"/>
                    <a:gd name="connsiteY5" fmla="*/ 26083 h 184936"/>
                    <a:gd name="connsiteX6" fmla="*/ 14467 w 124512"/>
                    <a:gd name="connsiteY6" fmla="*/ 0 h 184936"/>
                    <a:gd name="connsiteX7" fmla="*/ 27827 w 124512"/>
                    <a:gd name="connsiteY7" fmla="*/ 11644 h 184936"/>
                    <a:gd name="connsiteX8" fmla="*/ 62256 w 124512"/>
                    <a:gd name="connsiteY8" fmla="*/ 20630 h 184936"/>
                    <a:gd name="connsiteX9" fmla="*/ 96685 w 124512"/>
                    <a:gd name="connsiteY9" fmla="*/ 11644 h 184936"/>
                    <a:gd name="connsiteX0" fmla="*/ 62256 w 153696"/>
                    <a:gd name="connsiteY0" fmla="*/ 20630 h 184936"/>
                    <a:gd name="connsiteX1" fmla="*/ 96685 w 153696"/>
                    <a:gd name="connsiteY1" fmla="*/ 11644 h 184936"/>
                    <a:gd name="connsiteX2" fmla="*/ 110045 w 153696"/>
                    <a:gd name="connsiteY2" fmla="*/ 0 h 184936"/>
                    <a:gd name="connsiteX3" fmla="*/ 119620 w 153696"/>
                    <a:gd name="connsiteY3" fmla="*/ 26083 h 184936"/>
                    <a:gd name="connsiteX4" fmla="*/ 124512 w 153696"/>
                    <a:gd name="connsiteY4" fmla="*/ 70591 h 184936"/>
                    <a:gd name="connsiteX5" fmla="*/ 62256 w 153696"/>
                    <a:gd name="connsiteY5" fmla="*/ 184936 h 184936"/>
                    <a:gd name="connsiteX6" fmla="*/ 0 w 153696"/>
                    <a:gd name="connsiteY6" fmla="*/ 70591 h 184936"/>
                    <a:gd name="connsiteX7" fmla="*/ 4893 w 153696"/>
                    <a:gd name="connsiteY7" fmla="*/ 26083 h 184936"/>
                    <a:gd name="connsiteX8" fmla="*/ 14467 w 153696"/>
                    <a:gd name="connsiteY8" fmla="*/ 0 h 184936"/>
                    <a:gd name="connsiteX9" fmla="*/ 27827 w 153696"/>
                    <a:gd name="connsiteY9" fmla="*/ 11644 h 184936"/>
                    <a:gd name="connsiteX10" fmla="*/ 153696 w 153696"/>
                    <a:gd name="connsiteY10" fmla="*/ 112070 h 184936"/>
                    <a:gd name="connsiteX0" fmla="*/ 62256 w 124512"/>
                    <a:gd name="connsiteY0" fmla="*/ 20630 h 184936"/>
                    <a:gd name="connsiteX1" fmla="*/ 96685 w 124512"/>
                    <a:gd name="connsiteY1" fmla="*/ 11644 h 184936"/>
                    <a:gd name="connsiteX2" fmla="*/ 110045 w 124512"/>
                    <a:gd name="connsiteY2" fmla="*/ 0 h 184936"/>
                    <a:gd name="connsiteX3" fmla="*/ 119620 w 124512"/>
                    <a:gd name="connsiteY3" fmla="*/ 26083 h 184936"/>
                    <a:gd name="connsiteX4" fmla="*/ 124512 w 124512"/>
                    <a:gd name="connsiteY4" fmla="*/ 70591 h 184936"/>
                    <a:gd name="connsiteX5" fmla="*/ 62256 w 124512"/>
                    <a:gd name="connsiteY5" fmla="*/ 184936 h 184936"/>
                    <a:gd name="connsiteX6" fmla="*/ 0 w 124512"/>
                    <a:gd name="connsiteY6" fmla="*/ 70591 h 184936"/>
                    <a:gd name="connsiteX7" fmla="*/ 4893 w 124512"/>
                    <a:gd name="connsiteY7" fmla="*/ 26083 h 184936"/>
                    <a:gd name="connsiteX8" fmla="*/ 14467 w 124512"/>
                    <a:gd name="connsiteY8" fmla="*/ 0 h 184936"/>
                    <a:gd name="connsiteX9" fmla="*/ 27827 w 124512"/>
                    <a:gd name="connsiteY9" fmla="*/ 11644 h 184936"/>
                    <a:gd name="connsiteX0" fmla="*/ 96685 w 124512"/>
                    <a:gd name="connsiteY0" fmla="*/ 11644 h 184936"/>
                    <a:gd name="connsiteX1" fmla="*/ 110045 w 124512"/>
                    <a:gd name="connsiteY1" fmla="*/ 0 h 184936"/>
                    <a:gd name="connsiteX2" fmla="*/ 119620 w 124512"/>
                    <a:gd name="connsiteY2" fmla="*/ 26083 h 184936"/>
                    <a:gd name="connsiteX3" fmla="*/ 124512 w 124512"/>
                    <a:gd name="connsiteY3" fmla="*/ 70591 h 184936"/>
                    <a:gd name="connsiteX4" fmla="*/ 62256 w 124512"/>
                    <a:gd name="connsiteY4" fmla="*/ 184936 h 184936"/>
                    <a:gd name="connsiteX5" fmla="*/ 0 w 124512"/>
                    <a:gd name="connsiteY5" fmla="*/ 70591 h 184936"/>
                    <a:gd name="connsiteX6" fmla="*/ 4893 w 124512"/>
                    <a:gd name="connsiteY6" fmla="*/ 26083 h 184936"/>
                    <a:gd name="connsiteX7" fmla="*/ 14467 w 124512"/>
                    <a:gd name="connsiteY7" fmla="*/ 0 h 184936"/>
                    <a:gd name="connsiteX8" fmla="*/ 27827 w 124512"/>
                    <a:gd name="connsiteY8" fmla="*/ 11644 h 184936"/>
                    <a:gd name="connsiteX0" fmla="*/ 110045 w 124512"/>
                    <a:gd name="connsiteY0" fmla="*/ 0 h 184936"/>
                    <a:gd name="connsiteX1" fmla="*/ 119620 w 124512"/>
                    <a:gd name="connsiteY1" fmla="*/ 26083 h 184936"/>
                    <a:gd name="connsiteX2" fmla="*/ 124512 w 124512"/>
                    <a:gd name="connsiteY2" fmla="*/ 70591 h 184936"/>
                    <a:gd name="connsiteX3" fmla="*/ 62256 w 124512"/>
                    <a:gd name="connsiteY3" fmla="*/ 184936 h 184936"/>
                    <a:gd name="connsiteX4" fmla="*/ 0 w 124512"/>
                    <a:gd name="connsiteY4" fmla="*/ 70591 h 184936"/>
                    <a:gd name="connsiteX5" fmla="*/ 4893 w 124512"/>
                    <a:gd name="connsiteY5" fmla="*/ 26083 h 184936"/>
                    <a:gd name="connsiteX6" fmla="*/ 14467 w 124512"/>
                    <a:gd name="connsiteY6" fmla="*/ 0 h 184936"/>
                    <a:gd name="connsiteX7" fmla="*/ 27827 w 124512"/>
                    <a:gd name="connsiteY7" fmla="*/ 11644 h 184936"/>
                    <a:gd name="connsiteX0" fmla="*/ 110045 w 124512"/>
                    <a:gd name="connsiteY0" fmla="*/ 0 h 184936"/>
                    <a:gd name="connsiteX1" fmla="*/ 119620 w 124512"/>
                    <a:gd name="connsiteY1" fmla="*/ 26083 h 184936"/>
                    <a:gd name="connsiteX2" fmla="*/ 124512 w 124512"/>
                    <a:gd name="connsiteY2" fmla="*/ 70591 h 184936"/>
                    <a:gd name="connsiteX3" fmla="*/ 62256 w 124512"/>
                    <a:gd name="connsiteY3" fmla="*/ 184936 h 184936"/>
                    <a:gd name="connsiteX4" fmla="*/ 0 w 124512"/>
                    <a:gd name="connsiteY4" fmla="*/ 70591 h 184936"/>
                    <a:gd name="connsiteX5" fmla="*/ 4893 w 124512"/>
                    <a:gd name="connsiteY5" fmla="*/ 26083 h 184936"/>
                    <a:gd name="connsiteX6" fmla="*/ 14467 w 124512"/>
                    <a:gd name="connsiteY6" fmla="*/ 0 h 184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512" h="184936">
                      <a:moveTo>
                        <a:pt x="110045" y="0"/>
                      </a:moveTo>
                      <a:lnTo>
                        <a:pt x="119620" y="26083"/>
                      </a:lnTo>
                      <a:cubicBezTo>
                        <a:pt x="122770" y="39763"/>
                        <a:pt x="124512" y="54803"/>
                        <a:pt x="124512" y="70591"/>
                      </a:cubicBezTo>
                      <a:cubicBezTo>
                        <a:pt x="124512" y="133742"/>
                        <a:pt x="96639" y="184936"/>
                        <a:pt x="62256" y="184936"/>
                      </a:cubicBezTo>
                      <a:cubicBezTo>
                        <a:pt x="27873" y="184936"/>
                        <a:pt x="0" y="133742"/>
                        <a:pt x="0" y="70591"/>
                      </a:cubicBezTo>
                      <a:cubicBezTo>
                        <a:pt x="0" y="54803"/>
                        <a:pt x="1742" y="39763"/>
                        <a:pt x="4893" y="26083"/>
                      </a:cubicBezTo>
                      <a:lnTo>
                        <a:pt x="14467" y="0"/>
                      </a:lnTo>
                    </a:path>
                  </a:pathLst>
                </a:cu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11" name="グループ化 2410">
                <a:extLst>
                  <a:ext uri="{FF2B5EF4-FFF2-40B4-BE49-F238E27FC236}">
                    <a16:creationId xmlns:a16="http://schemas.microsoft.com/office/drawing/2014/main" id="{DAA1C872-2C2D-4E12-A029-6786251C5B36}"/>
                  </a:ext>
                </a:extLst>
              </p:cNvPr>
              <p:cNvGrpSpPr/>
              <p:nvPr/>
            </p:nvGrpSpPr>
            <p:grpSpPr>
              <a:xfrm>
                <a:off x="2030517" y="1586903"/>
                <a:ext cx="630182" cy="1422880"/>
                <a:chOff x="28583" y="1586903"/>
                <a:chExt cx="630182" cy="1422880"/>
              </a:xfrm>
            </p:grpSpPr>
            <p:sp>
              <p:nvSpPr>
                <p:cNvPr id="2415" name="フリーフォーム: 図形 2414">
                  <a:extLst>
                    <a:ext uri="{FF2B5EF4-FFF2-40B4-BE49-F238E27FC236}">
                      <a16:creationId xmlns:a16="http://schemas.microsoft.com/office/drawing/2014/main" id="{57B5C399-E2AB-4C06-B132-39C2FFEC3617}"/>
                    </a:ext>
                  </a:extLst>
                </p:cNvPr>
                <p:cNvSpPr/>
                <p:nvPr/>
              </p:nvSpPr>
              <p:spPr bwMode="auto">
                <a:xfrm rot="20413771">
                  <a:off x="174764" y="2511774"/>
                  <a:ext cx="435469" cy="498009"/>
                </a:xfrm>
                <a:custGeom>
                  <a:avLst/>
                  <a:gdLst>
                    <a:gd name="connsiteX0" fmla="*/ 88133 w 438003"/>
                    <a:gd name="connsiteY0" fmla="*/ 0 h 353797"/>
                    <a:gd name="connsiteX1" fmla="*/ 120714 w 438003"/>
                    <a:gd name="connsiteY1" fmla="*/ 6195 h 353797"/>
                    <a:gd name="connsiteX2" fmla="*/ 207197 w 438003"/>
                    <a:gd name="connsiteY2" fmla="*/ 40851 h 353797"/>
                    <a:gd name="connsiteX3" fmla="*/ 215228 w 438003"/>
                    <a:gd name="connsiteY3" fmla="*/ 37525 h 353797"/>
                    <a:gd name="connsiteX4" fmla="*/ 349482 w 438003"/>
                    <a:gd name="connsiteY4" fmla="*/ 37525 h 353797"/>
                    <a:gd name="connsiteX5" fmla="*/ 383732 w 438003"/>
                    <a:gd name="connsiteY5" fmla="*/ 71775 h 353797"/>
                    <a:gd name="connsiteX6" fmla="*/ 373700 w 438003"/>
                    <a:gd name="connsiteY6" fmla="*/ 95993 h 353797"/>
                    <a:gd name="connsiteX7" fmla="*/ 352452 w 438003"/>
                    <a:gd name="connsiteY7" fmla="*/ 104794 h 353797"/>
                    <a:gd name="connsiteX8" fmla="*/ 352668 w 438003"/>
                    <a:gd name="connsiteY8" fmla="*/ 104945 h 353797"/>
                    <a:gd name="connsiteX9" fmla="*/ 355229 w 438003"/>
                    <a:gd name="connsiteY9" fmla="*/ 106736 h 353797"/>
                    <a:gd name="connsiteX10" fmla="*/ 409176 w 438003"/>
                    <a:gd name="connsiteY10" fmla="*/ 161103 h 353797"/>
                    <a:gd name="connsiteX11" fmla="*/ 409797 w 438003"/>
                    <a:gd name="connsiteY11" fmla="*/ 203122 h 353797"/>
                    <a:gd name="connsiteX12" fmla="*/ 403753 w 438003"/>
                    <a:gd name="connsiteY12" fmla="*/ 206439 h 353797"/>
                    <a:gd name="connsiteX13" fmla="*/ 427100 w 438003"/>
                    <a:gd name="connsiteY13" fmla="*/ 231630 h 353797"/>
                    <a:gd name="connsiteX14" fmla="*/ 428149 w 438003"/>
                    <a:gd name="connsiteY14" fmla="*/ 279295 h 353797"/>
                    <a:gd name="connsiteX15" fmla="*/ 407029 w 438003"/>
                    <a:gd name="connsiteY15" fmla="*/ 285290 h 353797"/>
                    <a:gd name="connsiteX16" fmla="*/ 417345 w 438003"/>
                    <a:gd name="connsiteY16" fmla="*/ 303211 h 353797"/>
                    <a:gd name="connsiteX17" fmla="*/ 407649 w 438003"/>
                    <a:gd name="connsiteY17" fmla="*/ 350464 h 353797"/>
                    <a:gd name="connsiteX18" fmla="*/ 395192 w 438003"/>
                    <a:gd name="connsiteY18" fmla="*/ 353775 h 353797"/>
                    <a:gd name="connsiteX19" fmla="*/ 382234 w 438003"/>
                    <a:gd name="connsiteY19" fmla="*/ 351638 h 353797"/>
                    <a:gd name="connsiteX20" fmla="*/ 360835 w 438003"/>
                    <a:gd name="connsiteY20" fmla="*/ 333241 h 353797"/>
                    <a:gd name="connsiteX21" fmla="*/ 349969 w 438003"/>
                    <a:gd name="connsiteY21" fmla="*/ 314367 h 353797"/>
                    <a:gd name="connsiteX22" fmla="*/ 335325 w 438003"/>
                    <a:gd name="connsiteY22" fmla="*/ 343031 h 353797"/>
                    <a:gd name="connsiteX23" fmla="*/ 322869 w 438003"/>
                    <a:gd name="connsiteY23" fmla="*/ 346342 h 353797"/>
                    <a:gd name="connsiteX24" fmla="*/ 309910 w 438003"/>
                    <a:gd name="connsiteY24" fmla="*/ 344205 h 353797"/>
                    <a:gd name="connsiteX25" fmla="*/ 288511 w 438003"/>
                    <a:gd name="connsiteY25" fmla="*/ 325808 h 353797"/>
                    <a:gd name="connsiteX26" fmla="*/ 247266 w 438003"/>
                    <a:gd name="connsiteY26" fmla="*/ 254165 h 353797"/>
                    <a:gd name="connsiteX27" fmla="*/ 192266 w 438003"/>
                    <a:gd name="connsiteY27" fmla="*/ 209502 h 353797"/>
                    <a:gd name="connsiteX28" fmla="*/ 186589 w 438003"/>
                    <a:gd name="connsiteY28" fmla="*/ 207227 h 353797"/>
                    <a:gd name="connsiteX29" fmla="*/ 99321 w 438003"/>
                    <a:gd name="connsiteY29" fmla="*/ 172255 h 353797"/>
                    <a:gd name="connsiteX30" fmla="*/ 48385 w 438003"/>
                    <a:gd name="connsiteY30" fmla="*/ 151844 h 353797"/>
                    <a:gd name="connsiteX31" fmla="*/ 8146 w 438003"/>
                    <a:gd name="connsiteY31" fmla="*/ 48401 h 353797"/>
                    <a:gd name="connsiteX32" fmla="*/ 88133 w 438003"/>
                    <a:gd name="connsiteY32" fmla="*/ 0 h 353797"/>
                    <a:gd name="connsiteX0" fmla="*/ 39833 w 389703"/>
                    <a:gd name="connsiteY0" fmla="*/ 0 h 353797"/>
                    <a:gd name="connsiteX1" fmla="*/ 72414 w 389703"/>
                    <a:gd name="connsiteY1" fmla="*/ 6195 h 353797"/>
                    <a:gd name="connsiteX2" fmla="*/ 158897 w 389703"/>
                    <a:gd name="connsiteY2" fmla="*/ 40851 h 353797"/>
                    <a:gd name="connsiteX3" fmla="*/ 166928 w 389703"/>
                    <a:gd name="connsiteY3" fmla="*/ 37525 h 353797"/>
                    <a:gd name="connsiteX4" fmla="*/ 301182 w 389703"/>
                    <a:gd name="connsiteY4" fmla="*/ 37525 h 353797"/>
                    <a:gd name="connsiteX5" fmla="*/ 335432 w 389703"/>
                    <a:gd name="connsiteY5" fmla="*/ 71775 h 353797"/>
                    <a:gd name="connsiteX6" fmla="*/ 325400 w 389703"/>
                    <a:gd name="connsiteY6" fmla="*/ 95993 h 353797"/>
                    <a:gd name="connsiteX7" fmla="*/ 304152 w 389703"/>
                    <a:gd name="connsiteY7" fmla="*/ 104794 h 353797"/>
                    <a:gd name="connsiteX8" fmla="*/ 304368 w 389703"/>
                    <a:gd name="connsiteY8" fmla="*/ 104945 h 353797"/>
                    <a:gd name="connsiteX9" fmla="*/ 306929 w 389703"/>
                    <a:gd name="connsiteY9" fmla="*/ 106736 h 353797"/>
                    <a:gd name="connsiteX10" fmla="*/ 360876 w 389703"/>
                    <a:gd name="connsiteY10" fmla="*/ 161103 h 353797"/>
                    <a:gd name="connsiteX11" fmla="*/ 361497 w 389703"/>
                    <a:gd name="connsiteY11" fmla="*/ 203122 h 353797"/>
                    <a:gd name="connsiteX12" fmla="*/ 355453 w 389703"/>
                    <a:gd name="connsiteY12" fmla="*/ 206439 h 353797"/>
                    <a:gd name="connsiteX13" fmla="*/ 378800 w 389703"/>
                    <a:gd name="connsiteY13" fmla="*/ 231630 h 353797"/>
                    <a:gd name="connsiteX14" fmla="*/ 379849 w 389703"/>
                    <a:gd name="connsiteY14" fmla="*/ 279295 h 353797"/>
                    <a:gd name="connsiteX15" fmla="*/ 358729 w 389703"/>
                    <a:gd name="connsiteY15" fmla="*/ 285290 h 353797"/>
                    <a:gd name="connsiteX16" fmla="*/ 369045 w 389703"/>
                    <a:gd name="connsiteY16" fmla="*/ 303211 h 353797"/>
                    <a:gd name="connsiteX17" fmla="*/ 359349 w 389703"/>
                    <a:gd name="connsiteY17" fmla="*/ 350464 h 353797"/>
                    <a:gd name="connsiteX18" fmla="*/ 346892 w 389703"/>
                    <a:gd name="connsiteY18" fmla="*/ 353775 h 353797"/>
                    <a:gd name="connsiteX19" fmla="*/ 333934 w 389703"/>
                    <a:gd name="connsiteY19" fmla="*/ 351638 h 353797"/>
                    <a:gd name="connsiteX20" fmla="*/ 312535 w 389703"/>
                    <a:gd name="connsiteY20" fmla="*/ 333241 h 353797"/>
                    <a:gd name="connsiteX21" fmla="*/ 301669 w 389703"/>
                    <a:gd name="connsiteY21" fmla="*/ 314367 h 353797"/>
                    <a:gd name="connsiteX22" fmla="*/ 287025 w 389703"/>
                    <a:gd name="connsiteY22" fmla="*/ 343031 h 353797"/>
                    <a:gd name="connsiteX23" fmla="*/ 274569 w 389703"/>
                    <a:gd name="connsiteY23" fmla="*/ 346342 h 353797"/>
                    <a:gd name="connsiteX24" fmla="*/ 261610 w 389703"/>
                    <a:gd name="connsiteY24" fmla="*/ 344205 h 353797"/>
                    <a:gd name="connsiteX25" fmla="*/ 240211 w 389703"/>
                    <a:gd name="connsiteY25" fmla="*/ 325808 h 353797"/>
                    <a:gd name="connsiteX26" fmla="*/ 198966 w 389703"/>
                    <a:gd name="connsiteY26" fmla="*/ 254165 h 353797"/>
                    <a:gd name="connsiteX27" fmla="*/ 143966 w 389703"/>
                    <a:gd name="connsiteY27" fmla="*/ 209502 h 353797"/>
                    <a:gd name="connsiteX28" fmla="*/ 138289 w 389703"/>
                    <a:gd name="connsiteY28" fmla="*/ 207227 h 353797"/>
                    <a:gd name="connsiteX29" fmla="*/ 51021 w 389703"/>
                    <a:gd name="connsiteY29" fmla="*/ 172255 h 353797"/>
                    <a:gd name="connsiteX30" fmla="*/ 85 w 389703"/>
                    <a:gd name="connsiteY30" fmla="*/ 151844 h 353797"/>
                    <a:gd name="connsiteX31" fmla="*/ 39833 w 389703"/>
                    <a:gd name="connsiteY31" fmla="*/ 0 h 353797"/>
                    <a:gd name="connsiteX0" fmla="*/ 0 w 389618"/>
                    <a:gd name="connsiteY0" fmla="*/ 145649 h 347602"/>
                    <a:gd name="connsiteX1" fmla="*/ 72329 w 389618"/>
                    <a:gd name="connsiteY1" fmla="*/ 0 h 347602"/>
                    <a:gd name="connsiteX2" fmla="*/ 158812 w 389618"/>
                    <a:gd name="connsiteY2" fmla="*/ 34656 h 347602"/>
                    <a:gd name="connsiteX3" fmla="*/ 166843 w 389618"/>
                    <a:gd name="connsiteY3" fmla="*/ 31330 h 347602"/>
                    <a:gd name="connsiteX4" fmla="*/ 301097 w 389618"/>
                    <a:gd name="connsiteY4" fmla="*/ 31330 h 347602"/>
                    <a:gd name="connsiteX5" fmla="*/ 335347 w 389618"/>
                    <a:gd name="connsiteY5" fmla="*/ 65580 h 347602"/>
                    <a:gd name="connsiteX6" fmla="*/ 325315 w 389618"/>
                    <a:gd name="connsiteY6" fmla="*/ 89798 h 347602"/>
                    <a:gd name="connsiteX7" fmla="*/ 304067 w 389618"/>
                    <a:gd name="connsiteY7" fmla="*/ 98599 h 347602"/>
                    <a:gd name="connsiteX8" fmla="*/ 304283 w 389618"/>
                    <a:gd name="connsiteY8" fmla="*/ 98750 h 347602"/>
                    <a:gd name="connsiteX9" fmla="*/ 306844 w 389618"/>
                    <a:gd name="connsiteY9" fmla="*/ 100541 h 347602"/>
                    <a:gd name="connsiteX10" fmla="*/ 360791 w 389618"/>
                    <a:gd name="connsiteY10" fmla="*/ 154908 h 347602"/>
                    <a:gd name="connsiteX11" fmla="*/ 361412 w 389618"/>
                    <a:gd name="connsiteY11" fmla="*/ 196927 h 347602"/>
                    <a:gd name="connsiteX12" fmla="*/ 355368 w 389618"/>
                    <a:gd name="connsiteY12" fmla="*/ 200244 h 347602"/>
                    <a:gd name="connsiteX13" fmla="*/ 378715 w 389618"/>
                    <a:gd name="connsiteY13" fmla="*/ 225435 h 347602"/>
                    <a:gd name="connsiteX14" fmla="*/ 379764 w 389618"/>
                    <a:gd name="connsiteY14" fmla="*/ 273100 h 347602"/>
                    <a:gd name="connsiteX15" fmla="*/ 358644 w 389618"/>
                    <a:gd name="connsiteY15" fmla="*/ 279095 h 347602"/>
                    <a:gd name="connsiteX16" fmla="*/ 368960 w 389618"/>
                    <a:gd name="connsiteY16" fmla="*/ 297016 h 347602"/>
                    <a:gd name="connsiteX17" fmla="*/ 359264 w 389618"/>
                    <a:gd name="connsiteY17" fmla="*/ 344269 h 347602"/>
                    <a:gd name="connsiteX18" fmla="*/ 346807 w 389618"/>
                    <a:gd name="connsiteY18" fmla="*/ 347580 h 347602"/>
                    <a:gd name="connsiteX19" fmla="*/ 333849 w 389618"/>
                    <a:gd name="connsiteY19" fmla="*/ 345443 h 347602"/>
                    <a:gd name="connsiteX20" fmla="*/ 312450 w 389618"/>
                    <a:gd name="connsiteY20" fmla="*/ 327046 h 347602"/>
                    <a:gd name="connsiteX21" fmla="*/ 301584 w 389618"/>
                    <a:gd name="connsiteY21" fmla="*/ 308172 h 347602"/>
                    <a:gd name="connsiteX22" fmla="*/ 286940 w 389618"/>
                    <a:gd name="connsiteY22" fmla="*/ 336836 h 347602"/>
                    <a:gd name="connsiteX23" fmla="*/ 274484 w 389618"/>
                    <a:gd name="connsiteY23" fmla="*/ 340147 h 347602"/>
                    <a:gd name="connsiteX24" fmla="*/ 261525 w 389618"/>
                    <a:gd name="connsiteY24" fmla="*/ 338010 h 347602"/>
                    <a:gd name="connsiteX25" fmla="*/ 240126 w 389618"/>
                    <a:gd name="connsiteY25" fmla="*/ 319613 h 347602"/>
                    <a:gd name="connsiteX26" fmla="*/ 198881 w 389618"/>
                    <a:gd name="connsiteY26" fmla="*/ 247970 h 347602"/>
                    <a:gd name="connsiteX27" fmla="*/ 143881 w 389618"/>
                    <a:gd name="connsiteY27" fmla="*/ 203307 h 347602"/>
                    <a:gd name="connsiteX28" fmla="*/ 138204 w 389618"/>
                    <a:gd name="connsiteY28" fmla="*/ 201032 h 347602"/>
                    <a:gd name="connsiteX29" fmla="*/ 50936 w 389618"/>
                    <a:gd name="connsiteY29" fmla="*/ 166060 h 347602"/>
                    <a:gd name="connsiteX30" fmla="*/ 0 w 389618"/>
                    <a:gd name="connsiteY30" fmla="*/ 145649 h 347602"/>
                    <a:gd name="connsiteX0" fmla="*/ 0 w 397012"/>
                    <a:gd name="connsiteY0" fmla="*/ 17837 h 347602"/>
                    <a:gd name="connsiteX1" fmla="*/ 79723 w 397012"/>
                    <a:gd name="connsiteY1" fmla="*/ 0 h 347602"/>
                    <a:gd name="connsiteX2" fmla="*/ 166206 w 397012"/>
                    <a:gd name="connsiteY2" fmla="*/ 34656 h 347602"/>
                    <a:gd name="connsiteX3" fmla="*/ 174237 w 397012"/>
                    <a:gd name="connsiteY3" fmla="*/ 31330 h 347602"/>
                    <a:gd name="connsiteX4" fmla="*/ 308491 w 397012"/>
                    <a:gd name="connsiteY4" fmla="*/ 31330 h 347602"/>
                    <a:gd name="connsiteX5" fmla="*/ 342741 w 397012"/>
                    <a:gd name="connsiteY5" fmla="*/ 65580 h 347602"/>
                    <a:gd name="connsiteX6" fmla="*/ 332709 w 397012"/>
                    <a:gd name="connsiteY6" fmla="*/ 89798 h 347602"/>
                    <a:gd name="connsiteX7" fmla="*/ 311461 w 397012"/>
                    <a:gd name="connsiteY7" fmla="*/ 98599 h 347602"/>
                    <a:gd name="connsiteX8" fmla="*/ 311677 w 397012"/>
                    <a:gd name="connsiteY8" fmla="*/ 98750 h 347602"/>
                    <a:gd name="connsiteX9" fmla="*/ 314238 w 397012"/>
                    <a:gd name="connsiteY9" fmla="*/ 100541 h 347602"/>
                    <a:gd name="connsiteX10" fmla="*/ 368185 w 397012"/>
                    <a:gd name="connsiteY10" fmla="*/ 154908 h 347602"/>
                    <a:gd name="connsiteX11" fmla="*/ 368806 w 397012"/>
                    <a:gd name="connsiteY11" fmla="*/ 196927 h 347602"/>
                    <a:gd name="connsiteX12" fmla="*/ 362762 w 397012"/>
                    <a:gd name="connsiteY12" fmla="*/ 200244 h 347602"/>
                    <a:gd name="connsiteX13" fmla="*/ 386109 w 397012"/>
                    <a:gd name="connsiteY13" fmla="*/ 225435 h 347602"/>
                    <a:gd name="connsiteX14" fmla="*/ 387158 w 397012"/>
                    <a:gd name="connsiteY14" fmla="*/ 273100 h 347602"/>
                    <a:gd name="connsiteX15" fmla="*/ 366038 w 397012"/>
                    <a:gd name="connsiteY15" fmla="*/ 279095 h 347602"/>
                    <a:gd name="connsiteX16" fmla="*/ 376354 w 397012"/>
                    <a:gd name="connsiteY16" fmla="*/ 297016 h 347602"/>
                    <a:gd name="connsiteX17" fmla="*/ 366658 w 397012"/>
                    <a:gd name="connsiteY17" fmla="*/ 344269 h 347602"/>
                    <a:gd name="connsiteX18" fmla="*/ 354201 w 397012"/>
                    <a:gd name="connsiteY18" fmla="*/ 347580 h 347602"/>
                    <a:gd name="connsiteX19" fmla="*/ 341243 w 397012"/>
                    <a:gd name="connsiteY19" fmla="*/ 345443 h 347602"/>
                    <a:gd name="connsiteX20" fmla="*/ 319844 w 397012"/>
                    <a:gd name="connsiteY20" fmla="*/ 327046 h 347602"/>
                    <a:gd name="connsiteX21" fmla="*/ 308978 w 397012"/>
                    <a:gd name="connsiteY21" fmla="*/ 308172 h 347602"/>
                    <a:gd name="connsiteX22" fmla="*/ 294334 w 397012"/>
                    <a:gd name="connsiteY22" fmla="*/ 336836 h 347602"/>
                    <a:gd name="connsiteX23" fmla="*/ 281878 w 397012"/>
                    <a:gd name="connsiteY23" fmla="*/ 340147 h 347602"/>
                    <a:gd name="connsiteX24" fmla="*/ 268919 w 397012"/>
                    <a:gd name="connsiteY24" fmla="*/ 338010 h 347602"/>
                    <a:gd name="connsiteX25" fmla="*/ 247520 w 397012"/>
                    <a:gd name="connsiteY25" fmla="*/ 319613 h 347602"/>
                    <a:gd name="connsiteX26" fmla="*/ 206275 w 397012"/>
                    <a:gd name="connsiteY26" fmla="*/ 247970 h 347602"/>
                    <a:gd name="connsiteX27" fmla="*/ 151275 w 397012"/>
                    <a:gd name="connsiteY27" fmla="*/ 203307 h 347602"/>
                    <a:gd name="connsiteX28" fmla="*/ 145598 w 397012"/>
                    <a:gd name="connsiteY28" fmla="*/ 201032 h 347602"/>
                    <a:gd name="connsiteX29" fmla="*/ 58330 w 397012"/>
                    <a:gd name="connsiteY29" fmla="*/ 166060 h 347602"/>
                    <a:gd name="connsiteX30" fmla="*/ 0 w 397012"/>
                    <a:gd name="connsiteY30" fmla="*/ 17837 h 347602"/>
                    <a:gd name="connsiteX0" fmla="*/ 2865 w 399877"/>
                    <a:gd name="connsiteY0" fmla="*/ 17837 h 347602"/>
                    <a:gd name="connsiteX1" fmla="*/ 82588 w 399877"/>
                    <a:gd name="connsiteY1" fmla="*/ 0 h 347602"/>
                    <a:gd name="connsiteX2" fmla="*/ 169071 w 399877"/>
                    <a:gd name="connsiteY2" fmla="*/ 34656 h 347602"/>
                    <a:gd name="connsiteX3" fmla="*/ 177102 w 399877"/>
                    <a:gd name="connsiteY3" fmla="*/ 31330 h 347602"/>
                    <a:gd name="connsiteX4" fmla="*/ 311356 w 399877"/>
                    <a:gd name="connsiteY4" fmla="*/ 31330 h 347602"/>
                    <a:gd name="connsiteX5" fmla="*/ 345606 w 399877"/>
                    <a:gd name="connsiteY5" fmla="*/ 65580 h 347602"/>
                    <a:gd name="connsiteX6" fmla="*/ 335574 w 399877"/>
                    <a:gd name="connsiteY6" fmla="*/ 89798 h 347602"/>
                    <a:gd name="connsiteX7" fmla="*/ 314326 w 399877"/>
                    <a:gd name="connsiteY7" fmla="*/ 98599 h 347602"/>
                    <a:gd name="connsiteX8" fmla="*/ 314542 w 399877"/>
                    <a:gd name="connsiteY8" fmla="*/ 98750 h 347602"/>
                    <a:gd name="connsiteX9" fmla="*/ 317103 w 399877"/>
                    <a:gd name="connsiteY9" fmla="*/ 100541 h 347602"/>
                    <a:gd name="connsiteX10" fmla="*/ 371050 w 399877"/>
                    <a:gd name="connsiteY10" fmla="*/ 154908 h 347602"/>
                    <a:gd name="connsiteX11" fmla="*/ 371671 w 399877"/>
                    <a:gd name="connsiteY11" fmla="*/ 196927 h 347602"/>
                    <a:gd name="connsiteX12" fmla="*/ 365627 w 399877"/>
                    <a:gd name="connsiteY12" fmla="*/ 200244 h 347602"/>
                    <a:gd name="connsiteX13" fmla="*/ 388974 w 399877"/>
                    <a:gd name="connsiteY13" fmla="*/ 225435 h 347602"/>
                    <a:gd name="connsiteX14" fmla="*/ 390023 w 399877"/>
                    <a:gd name="connsiteY14" fmla="*/ 273100 h 347602"/>
                    <a:gd name="connsiteX15" fmla="*/ 368903 w 399877"/>
                    <a:gd name="connsiteY15" fmla="*/ 279095 h 347602"/>
                    <a:gd name="connsiteX16" fmla="*/ 379219 w 399877"/>
                    <a:gd name="connsiteY16" fmla="*/ 297016 h 347602"/>
                    <a:gd name="connsiteX17" fmla="*/ 369523 w 399877"/>
                    <a:gd name="connsiteY17" fmla="*/ 344269 h 347602"/>
                    <a:gd name="connsiteX18" fmla="*/ 357066 w 399877"/>
                    <a:gd name="connsiteY18" fmla="*/ 347580 h 347602"/>
                    <a:gd name="connsiteX19" fmla="*/ 344108 w 399877"/>
                    <a:gd name="connsiteY19" fmla="*/ 345443 h 347602"/>
                    <a:gd name="connsiteX20" fmla="*/ 322709 w 399877"/>
                    <a:gd name="connsiteY20" fmla="*/ 327046 h 347602"/>
                    <a:gd name="connsiteX21" fmla="*/ 311843 w 399877"/>
                    <a:gd name="connsiteY21" fmla="*/ 308172 h 347602"/>
                    <a:gd name="connsiteX22" fmla="*/ 297199 w 399877"/>
                    <a:gd name="connsiteY22" fmla="*/ 336836 h 347602"/>
                    <a:gd name="connsiteX23" fmla="*/ 284743 w 399877"/>
                    <a:gd name="connsiteY23" fmla="*/ 340147 h 347602"/>
                    <a:gd name="connsiteX24" fmla="*/ 271784 w 399877"/>
                    <a:gd name="connsiteY24" fmla="*/ 338010 h 347602"/>
                    <a:gd name="connsiteX25" fmla="*/ 250385 w 399877"/>
                    <a:gd name="connsiteY25" fmla="*/ 319613 h 347602"/>
                    <a:gd name="connsiteX26" fmla="*/ 209140 w 399877"/>
                    <a:gd name="connsiteY26" fmla="*/ 247970 h 347602"/>
                    <a:gd name="connsiteX27" fmla="*/ 154140 w 399877"/>
                    <a:gd name="connsiteY27" fmla="*/ 203307 h 347602"/>
                    <a:gd name="connsiteX28" fmla="*/ 148463 w 399877"/>
                    <a:gd name="connsiteY28" fmla="*/ 201032 h 347602"/>
                    <a:gd name="connsiteX29" fmla="*/ 61195 w 399877"/>
                    <a:gd name="connsiteY29" fmla="*/ 166060 h 347602"/>
                    <a:gd name="connsiteX30" fmla="*/ 2865 w 399877"/>
                    <a:gd name="connsiteY30" fmla="*/ 17837 h 347602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177102 w 399877"/>
                    <a:gd name="connsiteY3" fmla="*/ 130812 h 447084"/>
                    <a:gd name="connsiteX4" fmla="*/ 311356 w 399877"/>
                    <a:gd name="connsiteY4" fmla="*/ 130812 h 447084"/>
                    <a:gd name="connsiteX5" fmla="*/ 345606 w 399877"/>
                    <a:gd name="connsiteY5" fmla="*/ 165062 h 447084"/>
                    <a:gd name="connsiteX6" fmla="*/ 335574 w 399877"/>
                    <a:gd name="connsiteY6" fmla="*/ 189280 h 447084"/>
                    <a:gd name="connsiteX7" fmla="*/ 314326 w 399877"/>
                    <a:gd name="connsiteY7" fmla="*/ 198081 h 447084"/>
                    <a:gd name="connsiteX8" fmla="*/ 314542 w 399877"/>
                    <a:gd name="connsiteY8" fmla="*/ 198232 h 447084"/>
                    <a:gd name="connsiteX9" fmla="*/ 317103 w 399877"/>
                    <a:gd name="connsiteY9" fmla="*/ 200023 h 447084"/>
                    <a:gd name="connsiteX10" fmla="*/ 371050 w 399877"/>
                    <a:gd name="connsiteY10" fmla="*/ 254390 h 447084"/>
                    <a:gd name="connsiteX11" fmla="*/ 371671 w 399877"/>
                    <a:gd name="connsiteY11" fmla="*/ 296409 h 447084"/>
                    <a:gd name="connsiteX12" fmla="*/ 365627 w 399877"/>
                    <a:gd name="connsiteY12" fmla="*/ 299726 h 447084"/>
                    <a:gd name="connsiteX13" fmla="*/ 388974 w 399877"/>
                    <a:gd name="connsiteY13" fmla="*/ 324917 h 447084"/>
                    <a:gd name="connsiteX14" fmla="*/ 390023 w 399877"/>
                    <a:gd name="connsiteY14" fmla="*/ 372582 h 447084"/>
                    <a:gd name="connsiteX15" fmla="*/ 368903 w 399877"/>
                    <a:gd name="connsiteY15" fmla="*/ 378577 h 447084"/>
                    <a:gd name="connsiteX16" fmla="*/ 379219 w 399877"/>
                    <a:gd name="connsiteY16" fmla="*/ 396498 h 447084"/>
                    <a:gd name="connsiteX17" fmla="*/ 369523 w 399877"/>
                    <a:gd name="connsiteY17" fmla="*/ 443751 h 447084"/>
                    <a:gd name="connsiteX18" fmla="*/ 357066 w 399877"/>
                    <a:gd name="connsiteY18" fmla="*/ 447062 h 447084"/>
                    <a:gd name="connsiteX19" fmla="*/ 344108 w 399877"/>
                    <a:gd name="connsiteY19" fmla="*/ 444925 h 447084"/>
                    <a:gd name="connsiteX20" fmla="*/ 322709 w 399877"/>
                    <a:gd name="connsiteY20" fmla="*/ 426528 h 447084"/>
                    <a:gd name="connsiteX21" fmla="*/ 311843 w 399877"/>
                    <a:gd name="connsiteY21" fmla="*/ 407654 h 447084"/>
                    <a:gd name="connsiteX22" fmla="*/ 297199 w 399877"/>
                    <a:gd name="connsiteY22" fmla="*/ 436318 h 447084"/>
                    <a:gd name="connsiteX23" fmla="*/ 284743 w 399877"/>
                    <a:gd name="connsiteY23" fmla="*/ 439629 h 447084"/>
                    <a:gd name="connsiteX24" fmla="*/ 271784 w 399877"/>
                    <a:gd name="connsiteY24" fmla="*/ 437492 h 447084"/>
                    <a:gd name="connsiteX25" fmla="*/ 250385 w 399877"/>
                    <a:gd name="connsiteY25" fmla="*/ 419095 h 447084"/>
                    <a:gd name="connsiteX26" fmla="*/ 209140 w 399877"/>
                    <a:gd name="connsiteY26" fmla="*/ 347452 h 447084"/>
                    <a:gd name="connsiteX27" fmla="*/ 154140 w 399877"/>
                    <a:gd name="connsiteY27" fmla="*/ 302789 h 447084"/>
                    <a:gd name="connsiteX28" fmla="*/ 148463 w 399877"/>
                    <a:gd name="connsiteY28" fmla="*/ 300514 h 447084"/>
                    <a:gd name="connsiteX29" fmla="*/ 61195 w 399877"/>
                    <a:gd name="connsiteY29" fmla="*/ 265542 h 447084"/>
                    <a:gd name="connsiteX30" fmla="*/ 2865 w 399877"/>
                    <a:gd name="connsiteY30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177102 w 399877"/>
                    <a:gd name="connsiteY3" fmla="*/ 130812 h 447084"/>
                    <a:gd name="connsiteX4" fmla="*/ 311356 w 399877"/>
                    <a:gd name="connsiteY4" fmla="*/ 130812 h 447084"/>
                    <a:gd name="connsiteX5" fmla="*/ 345606 w 399877"/>
                    <a:gd name="connsiteY5" fmla="*/ 165062 h 447084"/>
                    <a:gd name="connsiteX6" fmla="*/ 335574 w 399877"/>
                    <a:gd name="connsiteY6" fmla="*/ 189280 h 447084"/>
                    <a:gd name="connsiteX7" fmla="*/ 314326 w 399877"/>
                    <a:gd name="connsiteY7" fmla="*/ 198081 h 447084"/>
                    <a:gd name="connsiteX8" fmla="*/ 314542 w 399877"/>
                    <a:gd name="connsiteY8" fmla="*/ 198232 h 447084"/>
                    <a:gd name="connsiteX9" fmla="*/ 317103 w 399877"/>
                    <a:gd name="connsiteY9" fmla="*/ 200023 h 447084"/>
                    <a:gd name="connsiteX10" fmla="*/ 371050 w 399877"/>
                    <a:gd name="connsiteY10" fmla="*/ 254390 h 447084"/>
                    <a:gd name="connsiteX11" fmla="*/ 371671 w 399877"/>
                    <a:gd name="connsiteY11" fmla="*/ 296409 h 447084"/>
                    <a:gd name="connsiteX12" fmla="*/ 365627 w 399877"/>
                    <a:gd name="connsiteY12" fmla="*/ 299726 h 447084"/>
                    <a:gd name="connsiteX13" fmla="*/ 388974 w 399877"/>
                    <a:gd name="connsiteY13" fmla="*/ 324917 h 447084"/>
                    <a:gd name="connsiteX14" fmla="*/ 390023 w 399877"/>
                    <a:gd name="connsiteY14" fmla="*/ 372582 h 447084"/>
                    <a:gd name="connsiteX15" fmla="*/ 368903 w 399877"/>
                    <a:gd name="connsiteY15" fmla="*/ 378577 h 447084"/>
                    <a:gd name="connsiteX16" fmla="*/ 379219 w 399877"/>
                    <a:gd name="connsiteY16" fmla="*/ 396498 h 447084"/>
                    <a:gd name="connsiteX17" fmla="*/ 369523 w 399877"/>
                    <a:gd name="connsiteY17" fmla="*/ 443751 h 447084"/>
                    <a:gd name="connsiteX18" fmla="*/ 357066 w 399877"/>
                    <a:gd name="connsiteY18" fmla="*/ 447062 h 447084"/>
                    <a:gd name="connsiteX19" fmla="*/ 344108 w 399877"/>
                    <a:gd name="connsiteY19" fmla="*/ 444925 h 447084"/>
                    <a:gd name="connsiteX20" fmla="*/ 322709 w 399877"/>
                    <a:gd name="connsiteY20" fmla="*/ 426528 h 447084"/>
                    <a:gd name="connsiteX21" fmla="*/ 311843 w 399877"/>
                    <a:gd name="connsiteY21" fmla="*/ 407654 h 447084"/>
                    <a:gd name="connsiteX22" fmla="*/ 297199 w 399877"/>
                    <a:gd name="connsiteY22" fmla="*/ 436318 h 447084"/>
                    <a:gd name="connsiteX23" fmla="*/ 284743 w 399877"/>
                    <a:gd name="connsiteY23" fmla="*/ 439629 h 447084"/>
                    <a:gd name="connsiteX24" fmla="*/ 271784 w 399877"/>
                    <a:gd name="connsiteY24" fmla="*/ 437492 h 447084"/>
                    <a:gd name="connsiteX25" fmla="*/ 250385 w 399877"/>
                    <a:gd name="connsiteY25" fmla="*/ 419095 h 447084"/>
                    <a:gd name="connsiteX26" fmla="*/ 209140 w 399877"/>
                    <a:gd name="connsiteY26" fmla="*/ 347452 h 447084"/>
                    <a:gd name="connsiteX27" fmla="*/ 154140 w 399877"/>
                    <a:gd name="connsiteY27" fmla="*/ 302789 h 447084"/>
                    <a:gd name="connsiteX28" fmla="*/ 148463 w 399877"/>
                    <a:gd name="connsiteY28" fmla="*/ 300514 h 447084"/>
                    <a:gd name="connsiteX29" fmla="*/ 61195 w 399877"/>
                    <a:gd name="connsiteY29" fmla="*/ 265542 h 447084"/>
                    <a:gd name="connsiteX30" fmla="*/ 2865 w 399877"/>
                    <a:gd name="connsiteY30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232928 w 399877"/>
                    <a:gd name="connsiteY2" fmla="*/ 124561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232928 w 399877"/>
                    <a:gd name="connsiteY2" fmla="*/ 124561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27539 h 457304"/>
                    <a:gd name="connsiteX1" fmla="*/ 57932 w 399877"/>
                    <a:gd name="connsiteY1" fmla="*/ 10220 h 457304"/>
                    <a:gd name="connsiteX2" fmla="*/ 232928 w 399877"/>
                    <a:gd name="connsiteY2" fmla="*/ 134781 h 457304"/>
                    <a:gd name="connsiteX3" fmla="*/ 311356 w 399877"/>
                    <a:gd name="connsiteY3" fmla="*/ 141032 h 457304"/>
                    <a:gd name="connsiteX4" fmla="*/ 345606 w 399877"/>
                    <a:gd name="connsiteY4" fmla="*/ 175282 h 457304"/>
                    <a:gd name="connsiteX5" fmla="*/ 335574 w 399877"/>
                    <a:gd name="connsiteY5" fmla="*/ 199500 h 457304"/>
                    <a:gd name="connsiteX6" fmla="*/ 314326 w 399877"/>
                    <a:gd name="connsiteY6" fmla="*/ 208301 h 457304"/>
                    <a:gd name="connsiteX7" fmla="*/ 314542 w 399877"/>
                    <a:gd name="connsiteY7" fmla="*/ 208452 h 457304"/>
                    <a:gd name="connsiteX8" fmla="*/ 317103 w 399877"/>
                    <a:gd name="connsiteY8" fmla="*/ 210243 h 457304"/>
                    <a:gd name="connsiteX9" fmla="*/ 371050 w 399877"/>
                    <a:gd name="connsiteY9" fmla="*/ 264610 h 457304"/>
                    <a:gd name="connsiteX10" fmla="*/ 371671 w 399877"/>
                    <a:gd name="connsiteY10" fmla="*/ 306629 h 457304"/>
                    <a:gd name="connsiteX11" fmla="*/ 365627 w 399877"/>
                    <a:gd name="connsiteY11" fmla="*/ 309946 h 457304"/>
                    <a:gd name="connsiteX12" fmla="*/ 388974 w 399877"/>
                    <a:gd name="connsiteY12" fmla="*/ 335137 h 457304"/>
                    <a:gd name="connsiteX13" fmla="*/ 390023 w 399877"/>
                    <a:gd name="connsiteY13" fmla="*/ 382802 h 457304"/>
                    <a:gd name="connsiteX14" fmla="*/ 368903 w 399877"/>
                    <a:gd name="connsiteY14" fmla="*/ 388797 h 457304"/>
                    <a:gd name="connsiteX15" fmla="*/ 379219 w 399877"/>
                    <a:gd name="connsiteY15" fmla="*/ 406718 h 457304"/>
                    <a:gd name="connsiteX16" fmla="*/ 369523 w 399877"/>
                    <a:gd name="connsiteY16" fmla="*/ 453971 h 457304"/>
                    <a:gd name="connsiteX17" fmla="*/ 357066 w 399877"/>
                    <a:gd name="connsiteY17" fmla="*/ 457282 h 457304"/>
                    <a:gd name="connsiteX18" fmla="*/ 344108 w 399877"/>
                    <a:gd name="connsiteY18" fmla="*/ 455145 h 457304"/>
                    <a:gd name="connsiteX19" fmla="*/ 322709 w 399877"/>
                    <a:gd name="connsiteY19" fmla="*/ 436748 h 457304"/>
                    <a:gd name="connsiteX20" fmla="*/ 311843 w 399877"/>
                    <a:gd name="connsiteY20" fmla="*/ 417874 h 457304"/>
                    <a:gd name="connsiteX21" fmla="*/ 297199 w 399877"/>
                    <a:gd name="connsiteY21" fmla="*/ 446538 h 457304"/>
                    <a:gd name="connsiteX22" fmla="*/ 284743 w 399877"/>
                    <a:gd name="connsiteY22" fmla="*/ 449849 h 457304"/>
                    <a:gd name="connsiteX23" fmla="*/ 271784 w 399877"/>
                    <a:gd name="connsiteY23" fmla="*/ 447712 h 457304"/>
                    <a:gd name="connsiteX24" fmla="*/ 250385 w 399877"/>
                    <a:gd name="connsiteY24" fmla="*/ 429315 h 457304"/>
                    <a:gd name="connsiteX25" fmla="*/ 209140 w 399877"/>
                    <a:gd name="connsiteY25" fmla="*/ 357672 h 457304"/>
                    <a:gd name="connsiteX26" fmla="*/ 154140 w 399877"/>
                    <a:gd name="connsiteY26" fmla="*/ 313009 h 457304"/>
                    <a:gd name="connsiteX27" fmla="*/ 148463 w 399877"/>
                    <a:gd name="connsiteY27" fmla="*/ 310734 h 457304"/>
                    <a:gd name="connsiteX28" fmla="*/ 61195 w 399877"/>
                    <a:gd name="connsiteY28" fmla="*/ 275762 h 457304"/>
                    <a:gd name="connsiteX29" fmla="*/ 2865 w 399877"/>
                    <a:gd name="connsiteY29" fmla="*/ 127539 h 457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399877" h="457304">
                      <a:moveTo>
                        <a:pt x="2865" y="127539"/>
                      </a:moveTo>
                      <a:cubicBezTo>
                        <a:pt x="6430" y="99862"/>
                        <a:pt x="31463" y="28719"/>
                        <a:pt x="57932" y="10220"/>
                      </a:cubicBezTo>
                      <a:cubicBezTo>
                        <a:pt x="138647" y="-8372"/>
                        <a:pt x="237140" y="-18251"/>
                        <a:pt x="232928" y="134781"/>
                      </a:cubicBezTo>
                      <a:lnTo>
                        <a:pt x="311356" y="141032"/>
                      </a:lnTo>
                      <a:cubicBezTo>
                        <a:pt x="330272" y="141032"/>
                        <a:pt x="345606" y="156366"/>
                        <a:pt x="345606" y="175282"/>
                      </a:cubicBezTo>
                      <a:cubicBezTo>
                        <a:pt x="345606" y="184740"/>
                        <a:pt x="341772" y="193303"/>
                        <a:pt x="335574" y="199500"/>
                      </a:cubicBezTo>
                      <a:lnTo>
                        <a:pt x="314326" y="208301"/>
                      </a:lnTo>
                      <a:lnTo>
                        <a:pt x="314542" y="208452"/>
                      </a:lnTo>
                      <a:cubicBezTo>
                        <a:pt x="315612" y="208804"/>
                        <a:pt x="316371" y="209504"/>
                        <a:pt x="317103" y="210243"/>
                      </a:cubicBezTo>
                      <a:lnTo>
                        <a:pt x="371050" y="264610"/>
                      </a:lnTo>
                      <a:cubicBezTo>
                        <a:pt x="383553" y="277209"/>
                        <a:pt x="383831" y="296022"/>
                        <a:pt x="371671" y="306629"/>
                      </a:cubicBezTo>
                      <a:lnTo>
                        <a:pt x="365627" y="309946"/>
                      </a:lnTo>
                      <a:lnTo>
                        <a:pt x="388974" y="335137"/>
                      </a:lnTo>
                      <a:cubicBezTo>
                        <a:pt x="403092" y="350368"/>
                        <a:pt x="403561" y="371709"/>
                        <a:pt x="390023" y="382802"/>
                      </a:cubicBezTo>
                      <a:cubicBezTo>
                        <a:pt x="384164" y="387605"/>
                        <a:pt x="376642" y="389699"/>
                        <a:pt x="368903" y="388797"/>
                      </a:cubicBezTo>
                      <a:lnTo>
                        <a:pt x="379219" y="406718"/>
                      </a:lnTo>
                      <a:cubicBezTo>
                        <a:pt x="389468" y="424523"/>
                        <a:pt x="385127" y="445678"/>
                        <a:pt x="369523" y="453971"/>
                      </a:cubicBezTo>
                      <a:cubicBezTo>
                        <a:pt x="365621" y="456044"/>
                        <a:pt x="361386" y="457118"/>
                        <a:pt x="357066" y="457282"/>
                      </a:cubicBezTo>
                      <a:cubicBezTo>
                        <a:pt x="352746" y="457447"/>
                        <a:pt x="348343" y="456704"/>
                        <a:pt x="344108" y="455145"/>
                      </a:cubicBezTo>
                      <a:cubicBezTo>
                        <a:pt x="335636" y="452028"/>
                        <a:pt x="327833" y="445650"/>
                        <a:pt x="322709" y="436748"/>
                      </a:cubicBezTo>
                      <a:lnTo>
                        <a:pt x="311843" y="417874"/>
                      </a:lnTo>
                      <a:cubicBezTo>
                        <a:pt x="312934" y="429901"/>
                        <a:pt x="307539" y="441043"/>
                        <a:pt x="297199" y="446538"/>
                      </a:cubicBezTo>
                      <a:cubicBezTo>
                        <a:pt x="293298" y="448611"/>
                        <a:pt x="289062" y="449684"/>
                        <a:pt x="284743" y="449849"/>
                      </a:cubicBezTo>
                      <a:cubicBezTo>
                        <a:pt x="280424" y="450014"/>
                        <a:pt x="276019" y="449271"/>
                        <a:pt x="271784" y="447712"/>
                      </a:cubicBezTo>
                      <a:cubicBezTo>
                        <a:pt x="263312" y="444596"/>
                        <a:pt x="255510" y="438217"/>
                        <a:pt x="250385" y="429315"/>
                      </a:cubicBezTo>
                      <a:lnTo>
                        <a:pt x="209140" y="357672"/>
                      </a:lnTo>
                      <a:lnTo>
                        <a:pt x="154140" y="313009"/>
                      </a:lnTo>
                      <a:lnTo>
                        <a:pt x="148463" y="310734"/>
                      </a:lnTo>
                      <a:lnTo>
                        <a:pt x="61195" y="275762"/>
                      </a:lnTo>
                      <a:cubicBezTo>
                        <a:pt x="44216" y="268958"/>
                        <a:pt x="-13413" y="221635"/>
                        <a:pt x="2865" y="12753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16" name="フリーフォーム: 図形 2415">
                  <a:extLst>
                    <a:ext uri="{FF2B5EF4-FFF2-40B4-BE49-F238E27FC236}">
                      <a16:creationId xmlns:a16="http://schemas.microsoft.com/office/drawing/2014/main" id="{DC18061E-2574-4E6C-B4A3-D752F7C86CA8}"/>
                    </a:ext>
                  </a:extLst>
                </p:cNvPr>
                <p:cNvSpPr/>
                <p:nvPr/>
              </p:nvSpPr>
              <p:spPr bwMode="auto">
                <a:xfrm rot="1735894">
                  <a:off x="28583" y="1586903"/>
                  <a:ext cx="630182" cy="1141365"/>
                </a:xfrm>
                <a:custGeom>
                  <a:avLst/>
                  <a:gdLst>
                    <a:gd name="connsiteX0" fmla="*/ 192464 w 514134"/>
                    <a:gd name="connsiteY0" fmla="*/ 0 h 987147"/>
                    <a:gd name="connsiteX1" fmla="*/ 196079 w 514134"/>
                    <a:gd name="connsiteY1" fmla="*/ 861 h 987147"/>
                    <a:gd name="connsiteX2" fmla="*/ 170279 w 514134"/>
                    <a:gd name="connsiteY2" fmla="*/ 50209 h 987147"/>
                    <a:gd name="connsiteX3" fmla="*/ 159905 w 514134"/>
                    <a:gd name="connsiteY3" fmla="*/ 116473 h 987147"/>
                    <a:gd name="connsiteX4" fmla="*/ 198570 w 514134"/>
                    <a:gd name="connsiteY4" fmla="*/ 236850 h 987147"/>
                    <a:gd name="connsiteX5" fmla="*/ 225978 w 514134"/>
                    <a:gd name="connsiteY5" fmla="*/ 260681 h 987147"/>
                    <a:gd name="connsiteX6" fmla="*/ 247887 w 514134"/>
                    <a:gd name="connsiteY6" fmla="*/ 377332 h 987147"/>
                    <a:gd name="connsiteX7" fmla="*/ 504510 w 514134"/>
                    <a:gd name="connsiteY7" fmla="*/ 738490 h 987147"/>
                    <a:gd name="connsiteX8" fmla="*/ 234665 w 514134"/>
                    <a:gd name="connsiteY8" fmla="*/ 970435 h 987147"/>
                    <a:gd name="connsiteX9" fmla="*/ 192464 w 514134"/>
                    <a:gd name="connsiteY9" fmla="*/ 0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9" fmla="*/ 251345 w 514134"/>
                    <a:gd name="connsiteY9" fmla="*/ 207913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7" fmla="*/ 170279 w 514134"/>
                    <a:gd name="connsiteY7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0" fmla="*/ 225978 w 514134"/>
                    <a:gd name="connsiteY0" fmla="*/ 260681 h 987147"/>
                    <a:gd name="connsiteX1" fmla="*/ 247887 w 514134"/>
                    <a:gd name="connsiteY1" fmla="*/ 377332 h 987147"/>
                    <a:gd name="connsiteX2" fmla="*/ 504510 w 514134"/>
                    <a:gd name="connsiteY2" fmla="*/ 738490 h 987147"/>
                    <a:gd name="connsiteX3" fmla="*/ 234665 w 514134"/>
                    <a:gd name="connsiteY3" fmla="*/ 970435 h 987147"/>
                    <a:gd name="connsiteX4" fmla="*/ 192464 w 514134"/>
                    <a:gd name="connsiteY4" fmla="*/ 0 h 987147"/>
                    <a:gd name="connsiteX0" fmla="*/ 193490 w 481646"/>
                    <a:gd name="connsiteY0" fmla="*/ 260681 h 987147"/>
                    <a:gd name="connsiteX1" fmla="*/ 215399 w 481646"/>
                    <a:gd name="connsiteY1" fmla="*/ 377332 h 987147"/>
                    <a:gd name="connsiteX2" fmla="*/ 472022 w 481646"/>
                    <a:gd name="connsiteY2" fmla="*/ 738490 h 987147"/>
                    <a:gd name="connsiteX3" fmla="*/ 202177 w 481646"/>
                    <a:gd name="connsiteY3" fmla="*/ 970435 h 987147"/>
                    <a:gd name="connsiteX4" fmla="*/ 256 w 481646"/>
                    <a:gd name="connsiteY4" fmla="*/ 644117 h 987147"/>
                    <a:gd name="connsiteX5" fmla="*/ 159976 w 481646"/>
                    <a:gd name="connsiteY5" fmla="*/ 0 h 987147"/>
                    <a:gd name="connsiteX0" fmla="*/ 288921 w 577077"/>
                    <a:gd name="connsiteY0" fmla="*/ 260681 h 987147"/>
                    <a:gd name="connsiteX1" fmla="*/ 310830 w 577077"/>
                    <a:gd name="connsiteY1" fmla="*/ 377332 h 987147"/>
                    <a:gd name="connsiteX2" fmla="*/ 567453 w 577077"/>
                    <a:gd name="connsiteY2" fmla="*/ 738490 h 987147"/>
                    <a:gd name="connsiteX3" fmla="*/ 297608 w 577077"/>
                    <a:gd name="connsiteY3" fmla="*/ 970435 h 987147"/>
                    <a:gd name="connsiteX4" fmla="*/ 154 w 577077"/>
                    <a:gd name="connsiteY4" fmla="*/ 605788 h 987147"/>
                    <a:gd name="connsiteX5" fmla="*/ 255407 w 577077"/>
                    <a:gd name="connsiteY5" fmla="*/ 0 h 987147"/>
                    <a:gd name="connsiteX0" fmla="*/ 297365 w 585521"/>
                    <a:gd name="connsiteY0" fmla="*/ 260681 h 987147"/>
                    <a:gd name="connsiteX1" fmla="*/ 319274 w 585521"/>
                    <a:gd name="connsiteY1" fmla="*/ 377332 h 987147"/>
                    <a:gd name="connsiteX2" fmla="*/ 575897 w 585521"/>
                    <a:gd name="connsiteY2" fmla="*/ 738490 h 987147"/>
                    <a:gd name="connsiteX3" fmla="*/ 306052 w 585521"/>
                    <a:gd name="connsiteY3" fmla="*/ 970435 h 987147"/>
                    <a:gd name="connsiteX4" fmla="*/ 8598 w 585521"/>
                    <a:gd name="connsiteY4" fmla="*/ 605788 h 987147"/>
                    <a:gd name="connsiteX5" fmla="*/ 263851 w 585521"/>
                    <a:gd name="connsiteY5" fmla="*/ 0 h 987147"/>
                    <a:gd name="connsiteX0" fmla="*/ 300878 w 589034"/>
                    <a:gd name="connsiteY0" fmla="*/ 260681 h 987147"/>
                    <a:gd name="connsiteX1" fmla="*/ 322787 w 589034"/>
                    <a:gd name="connsiteY1" fmla="*/ 377332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9034"/>
                    <a:gd name="connsiteY0" fmla="*/ 260681 h 987147"/>
                    <a:gd name="connsiteX1" fmla="*/ 255168 w 589034"/>
                    <a:gd name="connsiteY1" fmla="*/ 537020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9034"/>
                    <a:gd name="connsiteY0" fmla="*/ 260681 h 987147"/>
                    <a:gd name="connsiteX1" fmla="*/ 255168 w 589034"/>
                    <a:gd name="connsiteY1" fmla="*/ 537020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6238"/>
                    <a:gd name="connsiteY0" fmla="*/ 260681 h 988588"/>
                    <a:gd name="connsiteX1" fmla="*/ 255168 w 586238"/>
                    <a:gd name="connsiteY1" fmla="*/ 537020 h 988588"/>
                    <a:gd name="connsiteX2" fmla="*/ 576512 w 586238"/>
                    <a:gd name="connsiteY2" fmla="*/ 759278 h 988588"/>
                    <a:gd name="connsiteX3" fmla="*/ 309565 w 586238"/>
                    <a:gd name="connsiteY3" fmla="*/ 970435 h 988588"/>
                    <a:gd name="connsiteX4" fmla="*/ 12111 w 586238"/>
                    <a:gd name="connsiteY4" fmla="*/ 605788 h 988588"/>
                    <a:gd name="connsiteX5" fmla="*/ 267364 w 586238"/>
                    <a:gd name="connsiteY5" fmla="*/ 0 h 988588"/>
                    <a:gd name="connsiteX0" fmla="*/ 291178 w 576538"/>
                    <a:gd name="connsiteY0" fmla="*/ 260681 h 988588"/>
                    <a:gd name="connsiteX1" fmla="*/ 245468 w 576538"/>
                    <a:gd name="connsiteY1" fmla="*/ 537020 h 988588"/>
                    <a:gd name="connsiteX2" fmla="*/ 566812 w 576538"/>
                    <a:gd name="connsiteY2" fmla="*/ 759278 h 988588"/>
                    <a:gd name="connsiteX3" fmla="*/ 299865 w 576538"/>
                    <a:gd name="connsiteY3" fmla="*/ 970435 h 988588"/>
                    <a:gd name="connsiteX4" fmla="*/ 2411 w 576538"/>
                    <a:gd name="connsiteY4" fmla="*/ 605788 h 988588"/>
                    <a:gd name="connsiteX5" fmla="*/ 257664 w 576538"/>
                    <a:gd name="connsiteY5" fmla="*/ 0 h 988588"/>
                    <a:gd name="connsiteX0" fmla="*/ 295287 w 580647"/>
                    <a:gd name="connsiteY0" fmla="*/ 260681 h 988588"/>
                    <a:gd name="connsiteX1" fmla="*/ 249577 w 580647"/>
                    <a:gd name="connsiteY1" fmla="*/ 537020 h 988588"/>
                    <a:gd name="connsiteX2" fmla="*/ 570921 w 580647"/>
                    <a:gd name="connsiteY2" fmla="*/ 759278 h 988588"/>
                    <a:gd name="connsiteX3" fmla="*/ 303974 w 580647"/>
                    <a:gd name="connsiteY3" fmla="*/ 970435 h 988588"/>
                    <a:gd name="connsiteX4" fmla="*/ 6520 w 580647"/>
                    <a:gd name="connsiteY4" fmla="*/ 605788 h 988588"/>
                    <a:gd name="connsiteX5" fmla="*/ 261773 w 580647"/>
                    <a:gd name="connsiteY5" fmla="*/ 0 h 988588"/>
                    <a:gd name="connsiteX0" fmla="*/ 297962 w 583322"/>
                    <a:gd name="connsiteY0" fmla="*/ 260681 h 988588"/>
                    <a:gd name="connsiteX1" fmla="*/ 252252 w 583322"/>
                    <a:gd name="connsiteY1" fmla="*/ 537020 h 988588"/>
                    <a:gd name="connsiteX2" fmla="*/ 573596 w 583322"/>
                    <a:gd name="connsiteY2" fmla="*/ 759278 h 988588"/>
                    <a:gd name="connsiteX3" fmla="*/ 306649 w 583322"/>
                    <a:gd name="connsiteY3" fmla="*/ 970435 h 988588"/>
                    <a:gd name="connsiteX4" fmla="*/ 9195 w 583322"/>
                    <a:gd name="connsiteY4" fmla="*/ 605788 h 988588"/>
                    <a:gd name="connsiteX5" fmla="*/ 264448 w 583322"/>
                    <a:gd name="connsiteY5" fmla="*/ 0 h 988588"/>
                    <a:gd name="connsiteX0" fmla="*/ 297962 w 583322"/>
                    <a:gd name="connsiteY0" fmla="*/ 260681 h 988588"/>
                    <a:gd name="connsiteX1" fmla="*/ 252252 w 583322"/>
                    <a:gd name="connsiteY1" fmla="*/ 537020 h 988588"/>
                    <a:gd name="connsiteX2" fmla="*/ 573596 w 583322"/>
                    <a:gd name="connsiteY2" fmla="*/ 759278 h 988588"/>
                    <a:gd name="connsiteX3" fmla="*/ 306649 w 583322"/>
                    <a:gd name="connsiteY3" fmla="*/ 970435 h 988588"/>
                    <a:gd name="connsiteX4" fmla="*/ 9195 w 583322"/>
                    <a:gd name="connsiteY4" fmla="*/ 605788 h 988588"/>
                    <a:gd name="connsiteX5" fmla="*/ 264448 w 583322"/>
                    <a:gd name="connsiteY5" fmla="*/ 0 h 988588"/>
                    <a:gd name="connsiteX0" fmla="*/ 297962 w 583355"/>
                    <a:gd name="connsiteY0" fmla="*/ 260681 h 970794"/>
                    <a:gd name="connsiteX1" fmla="*/ 252252 w 583355"/>
                    <a:gd name="connsiteY1" fmla="*/ 537020 h 970794"/>
                    <a:gd name="connsiteX2" fmla="*/ 573596 w 583355"/>
                    <a:gd name="connsiteY2" fmla="*/ 759278 h 970794"/>
                    <a:gd name="connsiteX3" fmla="*/ 306649 w 583355"/>
                    <a:gd name="connsiteY3" fmla="*/ 970435 h 970794"/>
                    <a:gd name="connsiteX4" fmla="*/ 9195 w 583355"/>
                    <a:gd name="connsiteY4" fmla="*/ 605788 h 970794"/>
                    <a:gd name="connsiteX5" fmla="*/ 264448 w 583355"/>
                    <a:gd name="connsiteY5" fmla="*/ 0 h 970794"/>
                    <a:gd name="connsiteX0" fmla="*/ 289165 w 574925"/>
                    <a:gd name="connsiteY0" fmla="*/ 260681 h 1006001"/>
                    <a:gd name="connsiteX1" fmla="*/ 243455 w 574925"/>
                    <a:gd name="connsiteY1" fmla="*/ 537020 h 1006001"/>
                    <a:gd name="connsiteX2" fmla="*/ 564799 w 574925"/>
                    <a:gd name="connsiteY2" fmla="*/ 759278 h 1006001"/>
                    <a:gd name="connsiteX3" fmla="*/ 307766 w 574925"/>
                    <a:gd name="connsiteY3" fmla="*/ 1005726 h 1006001"/>
                    <a:gd name="connsiteX4" fmla="*/ 398 w 574925"/>
                    <a:gd name="connsiteY4" fmla="*/ 605788 h 1006001"/>
                    <a:gd name="connsiteX5" fmla="*/ 255651 w 574925"/>
                    <a:gd name="connsiteY5" fmla="*/ 0 h 1006001"/>
                    <a:gd name="connsiteX0" fmla="*/ 289165 w 574925"/>
                    <a:gd name="connsiteY0" fmla="*/ 260681 h 1006001"/>
                    <a:gd name="connsiteX1" fmla="*/ 243455 w 574925"/>
                    <a:gd name="connsiteY1" fmla="*/ 537020 h 1006001"/>
                    <a:gd name="connsiteX2" fmla="*/ 564799 w 574925"/>
                    <a:gd name="connsiteY2" fmla="*/ 759278 h 1006001"/>
                    <a:gd name="connsiteX3" fmla="*/ 307766 w 574925"/>
                    <a:gd name="connsiteY3" fmla="*/ 1005726 h 1006001"/>
                    <a:gd name="connsiteX4" fmla="*/ 398 w 574925"/>
                    <a:gd name="connsiteY4" fmla="*/ 605788 h 1006001"/>
                    <a:gd name="connsiteX5" fmla="*/ 255651 w 574925"/>
                    <a:gd name="connsiteY5" fmla="*/ 0 h 1006001"/>
                    <a:gd name="connsiteX0" fmla="*/ 289165 w 565973"/>
                    <a:gd name="connsiteY0" fmla="*/ 260681 h 1006240"/>
                    <a:gd name="connsiteX1" fmla="*/ 243455 w 565973"/>
                    <a:gd name="connsiteY1" fmla="*/ 537020 h 1006240"/>
                    <a:gd name="connsiteX2" fmla="*/ 555475 w 565973"/>
                    <a:gd name="connsiteY2" fmla="*/ 829185 h 1006240"/>
                    <a:gd name="connsiteX3" fmla="*/ 307766 w 565973"/>
                    <a:gd name="connsiteY3" fmla="*/ 1005726 h 1006240"/>
                    <a:gd name="connsiteX4" fmla="*/ 398 w 565973"/>
                    <a:gd name="connsiteY4" fmla="*/ 605788 h 1006240"/>
                    <a:gd name="connsiteX5" fmla="*/ 255651 w 565973"/>
                    <a:gd name="connsiteY5" fmla="*/ 0 h 1006240"/>
                    <a:gd name="connsiteX0" fmla="*/ 289165 w 555475"/>
                    <a:gd name="connsiteY0" fmla="*/ 260681 h 1006058"/>
                    <a:gd name="connsiteX1" fmla="*/ 243455 w 555475"/>
                    <a:gd name="connsiteY1" fmla="*/ 537020 h 1006058"/>
                    <a:gd name="connsiteX2" fmla="*/ 555475 w 555475"/>
                    <a:gd name="connsiteY2" fmla="*/ 829185 h 1006058"/>
                    <a:gd name="connsiteX3" fmla="*/ 307766 w 555475"/>
                    <a:gd name="connsiteY3" fmla="*/ 1005726 h 1006058"/>
                    <a:gd name="connsiteX4" fmla="*/ 398 w 555475"/>
                    <a:gd name="connsiteY4" fmla="*/ 605788 h 1006058"/>
                    <a:gd name="connsiteX5" fmla="*/ 255651 w 555475"/>
                    <a:gd name="connsiteY5" fmla="*/ 0 h 1006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55475" h="1006058">
                      <a:moveTo>
                        <a:pt x="289165" y="260681"/>
                      </a:moveTo>
                      <a:cubicBezTo>
                        <a:pt x="273928" y="352794"/>
                        <a:pt x="245058" y="433258"/>
                        <a:pt x="243455" y="537020"/>
                      </a:cubicBezTo>
                      <a:cubicBezTo>
                        <a:pt x="308985" y="644834"/>
                        <a:pt x="405012" y="733913"/>
                        <a:pt x="555475" y="829185"/>
                      </a:cubicBezTo>
                      <a:cubicBezTo>
                        <a:pt x="513067" y="895858"/>
                        <a:pt x="409948" y="1013102"/>
                        <a:pt x="307766" y="1005726"/>
                      </a:cubicBezTo>
                      <a:cubicBezTo>
                        <a:pt x="191908" y="953018"/>
                        <a:pt x="9084" y="773409"/>
                        <a:pt x="398" y="605788"/>
                      </a:cubicBezTo>
                      <a:cubicBezTo>
                        <a:pt x="-8288" y="438167"/>
                        <a:pt x="126833" y="135063"/>
                        <a:pt x="255651" y="0"/>
                      </a:cubicBezTo>
                    </a:path>
                  </a:pathLst>
                </a:custGeom>
                <a:solidFill>
                  <a:srgbClr val="FFCC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412" name="グループ化 2411">
                <a:extLst>
                  <a:ext uri="{FF2B5EF4-FFF2-40B4-BE49-F238E27FC236}">
                    <a16:creationId xmlns:a16="http://schemas.microsoft.com/office/drawing/2014/main" id="{EB021DE0-9745-4A20-ADA5-E24C46CBDD22}"/>
                  </a:ext>
                </a:extLst>
              </p:cNvPr>
              <p:cNvGrpSpPr/>
              <p:nvPr/>
            </p:nvGrpSpPr>
            <p:grpSpPr>
              <a:xfrm flipH="1">
                <a:off x="3193125" y="1586903"/>
                <a:ext cx="630182" cy="1422880"/>
                <a:chOff x="28583" y="1586903"/>
                <a:chExt cx="630182" cy="1422880"/>
              </a:xfrm>
            </p:grpSpPr>
            <p:sp>
              <p:nvSpPr>
                <p:cNvPr id="2413" name="フリーフォーム: 図形 2412">
                  <a:extLst>
                    <a:ext uri="{FF2B5EF4-FFF2-40B4-BE49-F238E27FC236}">
                      <a16:creationId xmlns:a16="http://schemas.microsoft.com/office/drawing/2014/main" id="{DFCB356C-68B8-4393-8028-2A108B05000E}"/>
                    </a:ext>
                  </a:extLst>
                </p:cNvPr>
                <p:cNvSpPr/>
                <p:nvPr/>
              </p:nvSpPr>
              <p:spPr bwMode="auto">
                <a:xfrm rot="20413771">
                  <a:off x="174764" y="2511774"/>
                  <a:ext cx="435469" cy="498009"/>
                </a:xfrm>
                <a:custGeom>
                  <a:avLst/>
                  <a:gdLst>
                    <a:gd name="connsiteX0" fmla="*/ 88133 w 438003"/>
                    <a:gd name="connsiteY0" fmla="*/ 0 h 353797"/>
                    <a:gd name="connsiteX1" fmla="*/ 120714 w 438003"/>
                    <a:gd name="connsiteY1" fmla="*/ 6195 h 353797"/>
                    <a:gd name="connsiteX2" fmla="*/ 207197 w 438003"/>
                    <a:gd name="connsiteY2" fmla="*/ 40851 h 353797"/>
                    <a:gd name="connsiteX3" fmla="*/ 215228 w 438003"/>
                    <a:gd name="connsiteY3" fmla="*/ 37525 h 353797"/>
                    <a:gd name="connsiteX4" fmla="*/ 349482 w 438003"/>
                    <a:gd name="connsiteY4" fmla="*/ 37525 h 353797"/>
                    <a:gd name="connsiteX5" fmla="*/ 383732 w 438003"/>
                    <a:gd name="connsiteY5" fmla="*/ 71775 h 353797"/>
                    <a:gd name="connsiteX6" fmla="*/ 373700 w 438003"/>
                    <a:gd name="connsiteY6" fmla="*/ 95993 h 353797"/>
                    <a:gd name="connsiteX7" fmla="*/ 352452 w 438003"/>
                    <a:gd name="connsiteY7" fmla="*/ 104794 h 353797"/>
                    <a:gd name="connsiteX8" fmla="*/ 352668 w 438003"/>
                    <a:gd name="connsiteY8" fmla="*/ 104945 h 353797"/>
                    <a:gd name="connsiteX9" fmla="*/ 355229 w 438003"/>
                    <a:gd name="connsiteY9" fmla="*/ 106736 h 353797"/>
                    <a:gd name="connsiteX10" fmla="*/ 409176 w 438003"/>
                    <a:gd name="connsiteY10" fmla="*/ 161103 h 353797"/>
                    <a:gd name="connsiteX11" fmla="*/ 409797 w 438003"/>
                    <a:gd name="connsiteY11" fmla="*/ 203122 h 353797"/>
                    <a:gd name="connsiteX12" fmla="*/ 403753 w 438003"/>
                    <a:gd name="connsiteY12" fmla="*/ 206439 h 353797"/>
                    <a:gd name="connsiteX13" fmla="*/ 427100 w 438003"/>
                    <a:gd name="connsiteY13" fmla="*/ 231630 h 353797"/>
                    <a:gd name="connsiteX14" fmla="*/ 428149 w 438003"/>
                    <a:gd name="connsiteY14" fmla="*/ 279295 h 353797"/>
                    <a:gd name="connsiteX15" fmla="*/ 407029 w 438003"/>
                    <a:gd name="connsiteY15" fmla="*/ 285290 h 353797"/>
                    <a:gd name="connsiteX16" fmla="*/ 417345 w 438003"/>
                    <a:gd name="connsiteY16" fmla="*/ 303211 h 353797"/>
                    <a:gd name="connsiteX17" fmla="*/ 407649 w 438003"/>
                    <a:gd name="connsiteY17" fmla="*/ 350464 h 353797"/>
                    <a:gd name="connsiteX18" fmla="*/ 395192 w 438003"/>
                    <a:gd name="connsiteY18" fmla="*/ 353775 h 353797"/>
                    <a:gd name="connsiteX19" fmla="*/ 382234 w 438003"/>
                    <a:gd name="connsiteY19" fmla="*/ 351638 h 353797"/>
                    <a:gd name="connsiteX20" fmla="*/ 360835 w 438003"/>
                    <a:gd name="connsiteY20" fmla="*/ 333241 h 353797"/>
                    <a:gd name="connsiteX21" fmla="*/ 349969 w 438003"/>
                    <a:gd name="connsiteY21" fmla="*/ 314367 h 353797"/>
                    <a:gd name="connsiteX22" fmla="*/ 335325 w 438003"/>
                    <a:gd name="connsiteY22" fmla="*/ 343031 h 353797"/>
                    <a:gd name="connsiteX23" fmla="*/ 322869 w 438003"/>
                    <a:gd name="connsiteY23" fmla="*/ 346342 h 353797"/>
                    <a:gd name="connsiteX24" fmla="*/ 309910 w 438003"/>
                    <a:gd name="connsiteY24" fmla="*/ 344205 h 353797"/>
                    <a:gd name="connsiteX25" fmla="*/ 288511 w 438003"/>
                    <a:gd name="connsiteY25" fmla="*/ 325808 h 353797"/>
                    <a:gd name="connsiteX26" fmla="*/ 247266 w 438003"/>
                    <a:gd name="connsiteY26" fmla="*/ 254165 h 353797"/>
                    <a:gd name="connsiteX27" fmla="*/ 192266 w 438003"/>
                    <a:gd name="connsiteY27" fmla="*/ 209502 h 353797"/>
                    <a:gd name="connsiteX28" fmla="*/ 186589 w 438003"/>
                    <a:gd name="connsiteY28" fmla="*/ 207227 h 353797"/>
                    <a:gd name="connsiteX29" fmla="*/ 99321 w 438003"/>
                    <a:gd name="connsiteY29" fmla="*/ 172255 h 353797"/>
                    <a:gd name="connsiteX30" fmla="*/ 48385 w 438003"/>
                    <a:gd name="connsiteY30" fmla="*/ 151844 h 353797"/>
                    <a:gd name="connsiteX31" fmla="*/ 8146 w 438003"/>
                    <a:gd name="connsiteY31" fmla="*/ 48401 h 353797"/>
                    <a:gd name="connsiteX32" fmla="*/ 88133 w 438003"/>
                    <a:gd name="connsiteY32" fmla="*/ 0 h 353797"/>
                    <a:gd name="connsiteX0" fmla="*/ 39833 w 389703"/>
                    <a:gd name="connsiteY0" fmla="*/ 0 h 353797"/>
                    <a:gd name="connsiteX1" fmla="*/ 72414 w 389703"/>
                    <a:gd name="connsiteY1" fmla="*/ 6195 h 353797"/>
                    <a:gd name="connsiteX2" fmla="*/ 158897 w 389703"/>
                    <a:gd name="connsiteY2" fmla="*/ 40851 h 353797"/>
                    <a:gd name="connsiteX3" fmla="*/ 166928 w 389703"/>
                    <a:gd name="connsiteY3" fmla="*/ 37525 h 353797"/>
                    <a:gd name="connsiteX4" fmla="*/ 301182 w 389703"/>
                    <a:gd name="connsiteY4" fmla="*/ 37525 h 353797"/>
                    <a:gd name="connsiteX5" fmla="*/ 335432 w 389703"/>
                    <a:gd name="connsiteY5" fmla="*/ 71775 h 353797"/>
                    <a:gd name="connsiteX6" fmla="*/ 325400 w 389703"/>
                    <a:gd name="connsiteY6" fmla="*/ 95993 h 353797"/>
                    <a:gd name="connsiteX7" fmla="*/ 304152 w 389703"/>
                    <a:gd name="connsiteY7" fmla="*/ 104794 h 353797"/>
                    <a:gd name="connsiteX8" fmla="*/ 304368 w 389703"/>
                    <a:gd name="connsiteY8" fmla="*/ 104945 h 353797"/>
                    <a:gd name="connsiteX9" fmla="*/ 306929 w 389703"/>
                    <a:gd name="connsiteY9" fmla="*/ 106736 h 353797"/>
                    <a:gd name="connsiteX10" fmla="*/ 360876 w 389703"/>
                    <a:gd name="connsiteY10" fmla="*/ 161103 h 353797"/>
                    <a:gd name="connsiteX11" fmla="*/ 361497 w 389703"/>
                    <a:gd name="connsiteY11" fmla="*/ 203122 h 353797"/>
                    <a:gd name="connsiteX12" fmla="*/ 355453 w 389703"/>
                    <a:gd name="connsiteY12" fmla="*/ 206439 h 353797"/>
                    <a:gd name="connsiteX13" fmla="*/ 378800 w 389703"/>
                    <a:gd name="connsiteY13" fmla="*/ 231630 h 353797"/>
                    <a:gd name="connsiteX14" fmla="*/ 379849 w 389703"/>
                    <a:gd name="connsiteY14" fmla="*/ 279295 h 353797"/>
                    <a:gd name="connsiteX15" fmla="*/ 358729 w 389703"/>
                    <a:gd name="connsiteY15" fmla="*/ 285290 h 353797"/>
                    <a:gd name="connsiteX16" fmla="*/ 369045 w 389703"/>
                    <a:gd name="connsiteY16" fmla="*/ 303211 h 353797"/>
                    <a:gd name="connsiteX17" fmla="*/ 359349 w 389703"/>
                    <a:gd name="connsiteY17" fmla="*/ 350464 h 353797"/>
                    <a:gd name="connsiteX18" fmla="*/ 346892 w 389703"/>
                    <a:gd name="connsiteY18" fmla="*/ 353775 h 353797"/>
                    <a:gd name="connsiteX19" fmla="*/ 333934 w 389703"/>
                    <a:gd name="connsiteY19" fmla="*/ 351638 h 353797"/>
                    <a:gd name="connsiteX20" fmla="*/ 312535 w 389703"/>
                    <a:gd name="connsiteY20" fmla="*/ 333241 h 353797"/>
                    <a:gd name="connsiteX21" fmla="*/ 301669 w 389703"/>
                    <a:gd name="connsiteY21" fmla="*/ 314367 h 353797"/>
                    <a:gd name="connsiteX22" fmla="*/ 287025 w 389703"/>
                    <a:gd name="connsiteY22" fmla="*/ 343031 h 353797"/>
                    <a:gd name="connsiteX23" fmla="*/ 274569 w 389703"/>
                    <a:gd name="connsiteY23" fmla="*/ 346342 h 353797"/>
                    <a:gd name="connsiteX24" fmla="*/ 261610 w 389703"/>
                    <a:gd name="connsiteY24" fmla="*/ 344205 h 353797"/>
                    <a:gd name="connsiteX25" fmla="*/ 240211 w 389703"/>
                    <a:gd name="connsiteY25" fmla="*/ 325808 h 353797"/>
                    <a:gd name="connsiteX26" fmla="*/ 198966 w 389703"/>
                    <a:gd name="connsiteY26" fmla="*/ 254165 h 353797"/>
                    <a:gd name="connsiteX27" fmla="*/ 143966 w 389703"/>
                    <a:gd name="connsiteY27" fmla="*/ 209502 h 353797"/>
                    <a:gd name="connsiteX28" fmla="*/ 138289 w 389703"/>
                    <a:gd name="connsiteY28" fmla="*/ 207227 h 353797"/>
                    <a:gd name="connsiteX29" fmla="*/ 51021 w 389703"/>
                    <a:gd name="connsiteY29" fmla="*/ 172255 h 353797"/>
                    <a:gd name="connsiteX30" fmla="*/ 85 w 389703"/>
                    <a:gd name="connsiteY30" fmla="*/ 151844 h 353797"/>
                    <a:gd name="connsiteX31" fmla="*/ 39833 w 389703"/>
                    <a:gd name="connsiteY31" fmla="*/ 0 h 353797"/>
                    <a:gd name="connsiteX0" fmla="*/ 0 w 389618"/>
                    <a:gd name="connsiteY0" fmla="*/ 145649 h 347602"/>
                    <a:gd name="connsiteX1" fmla="*/ 72329 w 389618"/>
                    <a:gd name="connsiteY1" fmla="*/ 0 h 347602"/>
                    <a:gd name="connsiteX2" fmla="*/ 158812 w 389618"/>
                    <a:gd name="connsiteY2" fmla="*/ 34656 h 347602"/>
                    <a:gd name="connsiteX3" fmla="*/ 166843 w 389618"/>
                    <a:gd name="connsiteY3" fmla="*/ 31330 h 347602"/>
                    <a:gd name="connsiteX4" fmla="*/ 301097 w 389618"/>
                    <a:gd name="connsiteY4" fmla="*/ 31330 h 347602"/>
                    <a:gd name="connsiteX5" fmla="*/ 335347 w 389618"/>
                    <a:gd name="connsiteY5" fmla="*/ 65580 h 347602"/>
                    <a:gd name="connsiteX6" fmla="*/ 325315 w 389618"/>
                    <a:gd name="connsiteY6" fmla="*/ 89798 h 347602"/>
                    <a:gd name="connsiteX7" fmla="*/ 304067 w 389618"/>
                    <a:gd name="connsiteY7" fmla="*/ 98599 h 347602"/>
                    <a:gd name="connsiteX8" fmla="*/ 304283 w 389618"/>
                    <a:gd name="connsiteY8" fmla="*/ 98750 h 347602"/>
                    <a:gd name="connsiteX9" fmla="*/ 306844 w 389618"/>
                    <a:gd name="connsiteY9" fmla="*/ 100541 h 347602"/>
                    <a:gd name="connsiteX10" fmla="*/ 360791 w 389618"/>
                    <a:gd name="connsiteY10" fmla="*/ 154908 h 347602"/>
                    <a:gd name="connsiteX11" fmla="*/ 361412 w 389618"/>
                    <a:gd name="connsiteY11" fmla="*/ 196927 h 347602"/>
                    <a:gd name="connsiteX12" fmla="*/ 355368 w 389618"/>
                    <a:gd name="connsiteY12" fmla="*/ 200244 h 347602"/>
                    <a:gd name="connsiteX13" fmla="*/ 378715 w 389618"/>
                    <a:gd name="connsiteY13" fmla="*/ 225435 h 347602"/>
                    <a:gd name="connsiteX14" fmla="*/ 379764 w 389618"/>
                    <a:gd name="connsiteY14" fmla="*/ 273100 h 347602"/>
                    <a:gd name="connsiteX15" fmla="*/ 358644 w 389618"/>
                    <a:gd name="connsiteY15" fmla="*/ 279095 h 347602"/>
                    <a:gd name="connsiteX16" fmla="*/ 368960 w 389618"/>
                    <a:gd name="connsiteY16" fmla="*/ 297016 h 347602"/>
                    <a:gd name="connsiteX17" fmla="*/ 359264 w 389618"/>
                    <a:gd name="connsiteY17" fmla="*/ 344269 h 347602"/>
                    <a:gd name="connsiteX18" fmla="*/ 346807 w 389618"/>
                    <a:gd name="connsiteY18" fmla="*/ 347580 h 347602"/>
                    <a:gd name="connsiteX19" fmla="*/ 333849 w 389618"/>
                    <a:gd name="connsiteY19" fmla="*/ 345443 h 347602"/>
                    <a:gd name="connsiteX20" fmla="*/ 312450 w 389618"/>
                    <a:gd name="connsiteY20" fmla="*/ 327046 h 347602"/>
                    <a:gd name="connsiteX21" fmla="*/ 301584 w 389618"/>
                    <a:gd name="connsiteY21" fmla="*/ 308172 h 347602"/>
                    <a:gd name="connsiteX22" fmla="*/ 286940 w 389618"/>
                    <a:gd name="connsiteY22" fmla="*/ 336836 h 347602"/>
                    <a:gd name="connsiteX23" fmla="*/ 274484 w 389618"/>
                    <a:gd name="connsiteY23" fmla="*/ 340147 h 347602"/>
                    <a:gd name="connsiteX24" fmla="*/ 261525 w 389618"/>
                    <a:gd name="connsiteY24" fmla="*/ 338010 h 347602"/>
                    <a:gd name="connsiteX25" fmla="*/ 240126 w 389618"/>
                    <a:gd name="connsiteY25" fmla="*/ 319613 h 347602"/>
                    <a:gd name="connsiteX26" fmla="*/ 198881 w 389618"/>
                    <a:gd name="connsiteY26" fmla="*/ 247970 h 347602"/>
                    <a:gd name="connsiteX27" fmla="*/ 143881 w 389618"/>
                    <a:gd name="connsiteY27" fmla="*/ 203307 h 347602"/>
                    <a:gd name="connsiteX28" fmla="*/ 138204 w 389618"/>
                    <a:gd name="connsiteY28" fmla="*/ 201032 h 347602"/>
                    <a:gd name="connsiteX29" fmla="*/ 50936 w 389618"/>
                    <a:gd name="connsiteY29" fmla="*/ 166060 h 347602"/>
                    <a:gd name="connsiteX30" fmla="*/ 0 w 389618"/>
                    <a:gd name="connsiteY30" fmla="*/ 145649 h 347602"/>
                    <a:gd name="connsiteX0" fmla="*/ 0 w 397012"/>
                    <a:gd name="connsiteY0" fmla="*/ 17837 h 347602"/>
                    <a:gd name="connsiteX1" fmla="*/ 79723 w 397012"/>
                    <a:gd name="connsiteY1" fmla="*/ 0 h 347602"/>
                    <a:gd name="connsiteX2" fmla="*/ 166206 w 397012"/>
                    <a:gd name="connsiteY2" fmla="*/ 34656 h 347602"/>
                    <a:gd name="connsiteX3" fmla="*/ 174237 w 397012"/>
                    <a:gd name="connsiteY3" fmla="*/ 31330 h 347602"/>
                    <a:gd name="connsiteX4" fmla="*/ 308491 w 397012"/>
                    <a:gd name="connsiteY4" fmla="*/ 31330 h 347602"/>
                    <a:gd name="connsiteX5" fmla="*/ 342741 w 397012"/>
                    <a:gd name="connsiteY5" fmla="*/ 65580 h 347602"/>
                    <a:gd name="connsiteX6" fmla="*/ 332709 w 397012"/>
                    <a:gd name="connsiteY6" fmla="*/ 89798 h 347602"/>
                    <a:gd name="connsiteX7" fmla="*/ 311461 w 397012"/>
                    <a:gd name="connsiteY7" fmla="*/ 98599 h 347602"/>
                    <a:gd name="connsiteX8" fmla="*/ 311677 w 397012"/>
                    <a:gd name="connsiteY8" fmla="*/ 98750 h 347602"/>
                    <a:gd name="connsiteX9" fmla="*/ 314238 w 397012"/>
                    <a:gd name="connsiteY9" fmla="*/ 100541 h 347602"/>
                    <a:gd name="connsiteX10" fmla="*/ 368185 w 397012"/>
                    <a:gd name="connsiteY10" fmla="*/ 154908 h 347602"/>
                    <a:gd name="connsiteX11" fmla="*/ 368806 w 397012"/>
                    <a:gd name="connsiteY11" fmla="*/ 196927 h 347602"/>
                    <a:gd name="connsiteX12" fmla="*/ 362762 w 397012"/>
                    <a:gd name="connsiteY12" fmla="*/ 200244 h 347602"/>
                    <a:gd name="connsiteX13" fmla="*/ 386109 w 397012"/>
                    <a:gd name="connsiteY13" fmla="*/ 225435 h 347602"/>
                    <a:gd name="connsiteX14" fmla="*/ 387158 w 397012"/>
                    <a:gd name="connsiteY14" fmla="*/ 273100 h 347602"/>
                    <a:gd name="connsiteX15" fmla="*/ 366038 w 397012"/>
                    <a:gd name="connsiteY15" fmla="*/ 279095 h 347602"/>
                    <a:gd name="connsiteX16" fmla="*/ 376354 w 397012"/>
                    <a:gd name="connsiteY16" fmla="*/ 297016 h 347602"/>
                    <a:gd name="connsiteX17" fmla="*/ 366658 w 397012"/>
                    <a:gd name="connsiteY17" fmla="*/ 344269 h 347602"/>
                    <a:gd name="connsiteX18" fmla="*/ 354201 w 397012"/>
                    <a:gd name="connsiteY18" fmla="*/ 347580 h 347602"/>
                    <a:gd name="connsiteX19" fmla="*/ 341243 w 397012"/>
                    <a:gd name="connsiteY19" fmla="*/ 345443 h 347602"/>
                    <a:gd name="connsiteX20" fmla="*/ 319844 w 397012"/>
                    <a:gd name="connsiteY20" fmla="*/ 327046 h 347602"/>
                    <a:gd name="connsiteX21" fmla="*/ 308978 w 397012"/>
                    <a:gd name="connsiteY21" fmla="*/ 308172 h 347602"/>
                    <a:gd name="connsiteX22" fmla="*/ 294334 w 397012"/>
                    <a:gd name="connsiteY22" fmla="*/ 336836 h 347602"/>
                    <a:gd name="connsiteX23" fmla="*/ 281878 w 397012"/>
                    <a:gd name="connsiteY23" fmla="*/ 340147 h 347602"/>
                    <a:gd name="connsiteX24" fmla="*/ 268919 w 397012"/>
                    <a:gd name="connsiteY24" fmla="*/ 338010 h 347602"/>
                    <a:gd name="connsiteX25" fmla="*/ 247520 w 397012"/>
                    <a:gd name="connsiteY25" fmla="*/ 319613 h 347602"/>
                    <a:gd name="connsiteX26" fmla="*/ 206275 w 397012"/>
                    <a:gd name="connsiteY26" fmla="*/ 247970 h 347602"/>
                    <a:gd name="connsiteX27" fmla="*/ 151275 w 397012"/>
                    <a:gd name="connsiteY27" fmla="*/ 203307 h 347602"/>
                    <a:gd name="connsiteX28" fmla="*/ 145598 w 397012"/>
                    <a:gd name="connsiteY28" fmla="*/ 201032 h 347602"/>
                    <a:gd name="connsiteX29" fmla="*/ 58330 w 397012"/>
                    <a:gd name="connsiteY29" fmla="*/ 166060 h 347602"/>
                    <a:gd name="connsiteX30" fmla="*/ 0 w 397012"/>
                    <a:gd name="connsiteY30" fmla="*/ 17837 h 347602"/>
                    <a:gd name="connsiteX0" fmla="*/ 2865 w 399877"/>
                    <a:gd name="connsiteY0" fmla="*/ 17837 h 347602"/>
                    <a:gd name="connsiteX1" fmla="*/ 82588 w 399877"/>
                    <a:gd name="connsiteY1" fmla="*/ 0 h 347602"/>
                    <a:gd name="connsiteX2" fmla="*/ 169071 w 399877"/>
                    <a:gd name="connsiteY2" fmla="*/ 34656 h 347602"/>
                    <a:gd name="connsiteX3" fmla="*/ 177102 w 399877"/>
                    <a:gd name="connsiteY3" fmla="*/ 31330 h 347602"/>
                    <a:gd name="connsiteX4" fmla="*/ 311356 w 399877"/>
                    <a:gd name="connsiteY4" fmla="*/ 31330 h 347602"/>
                    <a:gd name="connsiteX5" fmla="*/ 345606 w 399877"/>
                    <a:gd name="connsiteY5" fmla="*/ 65580 h 347602"/>
                    <a:gd name="connsiteX6" fmla="*/ 335574 w 399877"/>
                    <a:gd name="connsiteY6" fmla="*/ 89798 h 347602"/>
                    <a:gd name="connsiteX7" fmla="*/ 314326 w 399877"/>
                    <a:gd name="connsiteY7" fmla="*/ 98599 h 347602"/>
                    <a:gd name="connsiteX8" fmla="*/ 314542 w 399877"/>
                    <a:gd name="connsiteY8" fmla="*/ 98750 h 347602"/>
                    <a:gd name="connsiteX9" fmla="*/ 317103 w 399877"/>
                    <a:gd name="connsiteY9" fmla="*/ 100541 h 347602"/>
                    <a:gd name="connsiteX10" fmla="*/ 371050 w 399877"/>
                    <a:gd name="connsiteY10" fmla="*/ 154908 h 347602"/>
                    <a:gd name="connsiteX11" fmla="*/ 371671 w 399877"/>
                    <a:gd name="connsiteY11" fmla="*/ 196927 h 347602"/>
                    <a:gd name="connsiteX12" fmla="*/ 365627 w 399877"/>
                    <a:gd name="connsiteY12" fmla="*/ 200244 h 347602"/>
                    <a:gd name="connsiteX13" fmla="*/ 388974 w 399877"/>
                    <a:gd name="connsiteY13" fmla="*/ 225435 h 347602"/>
                    <a:gd name="connsiteX14" fmla="*/ 390023 w 399877"/>
                    <a:gd name="connsiteY14" fmla="*/ 273100 h 347602"/>
                    <a:gd name="connsiteX15" fmla="*/ 368903 w 399877"/>
                    <a:gd name="connsiteY15" fmla="*/ 279095 h 347602"/>
                    <a:gd name="connsiteX16" fmla="*/ 379219 w 399877"/>
                    <a:gd name="connsiteY16" fmla="*/ 297016 h 347602"/>
                    <a:gd name="connsiteX17" fmla="*/ 369523 w 399877"/>
                    <a:gd name="connsiteY17" fmla="*/ 344269 h 347602"/>
                    <a:gd name="connsiteX18" fmla="*/ 357066 w 399877"/>
                    <a:gd name="connsiteY18" fmla="*/ 347580 h 347602"/>
                    <a:gd name="connsiteX19" fmla="*/ 344108 w 399877"/>
                    <a:gd name="connsiteY19" fmla="*/ 345443 h 347602"/>
                    <a:gd name="connsiteX20" fmla="*/ 322709 w 399877"/>
                    <a:gd name="connsiteY20" fmla="*/ 327046 h 347602"/>
                    <a:gd name="connsiteX21" fmla="*/ 311843 w 399877"/>
                    <a:gd name="connsiteY21" fmla="*/ 308172 h 347602"/>
                    <a:gd name="connsiteX22" fmla="*/ 297199 w 399877"/>
                    <a:gd name="connsiteY22" fmla="*/ 336836 h 347602"/>
                    <a:gd name="connsiteX23" fmla="*/ 284743 w 399877"/>
                    <a:gd name="connsiteY23" fmla="*/ 340147 h 347602"/>
                    <a:gd name="connsiteX24" fmla="*/ 271784 w 399877"/>
                    <a:gd name="connsiteY24" fmla="*/ 338010 h 347602"/>
                    <a:gd name="connsiteX25" fmla="*/ 250385 w 399877"/>
                    <a:gd name="connsiteY25" fmla="*/ 319613 h 347602"/>
                    <a:gd name="connsiteX26" fmla="*/ 209140 w 399877"/>
                    <a:gd name="connsiteY26" fmla="*/ 247970 h 347602"/>
                    <a:gd name="connsiteX27" fmla="*/ 154140 w 399877"/>
                    <a:gd name="connsiteY27" fmla="*/ 203307 h 347602"/>
                    <a:gd name="connsiteX28" fmla="*/ 148463 w 399877"/>
                    <a:gd name="connsiteY28" fmla="*/ 201032 h 347602"/>
                    <a:gd name="connsiteX29" fmla="*/ 61195 w 399877"/>
                    <a:gd name="connsiteY29" fmla="*/ 166060 h 347602"/>
                    <a:gd name="connsiteX30" fmla="*/ 2865 w 399877"/>
                    <a:gd name="connsiteY30" fmla="*/ 17837 h 347602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177102 w 399877"/>
                    <a:gd name="connsiteY3" fmla="*/ 130812 h 447084"/>
                    <a:gd name="connsiteX4" fmla="*/ 311356 w 399877"/>
                    <a:gd name="connsiteY4" fmla="*/ 130812 h 447084"/>
                    <a:gd name="connsiteX5" fmla="*/ 345606 w 399877"/>
                    <a:gd name="connsiteY5" fmla="*/ 165062 h 447084"/>
                    <a:gd name="connsiteX6" fmla="*/ 335574 w 399877"/>
                    <a:gd name="connsiteY6" fmla="*/ 189280 h 447084"/>
                    <a:gd name="connsiteX7" fmla="*/ 314326 w 399877"/>
                    <a:gd name="connsiteY7" fmla="*/ 198081 h 447084"/>
                    <a:gd name="connsiteX8" fmla="*/ 314542 w 399877"/>
                    <a:gd name="connsiteY8" fmla="*/ 198232 h 447084"/>
                    <a:gd name="connsiteX9" fmla="*/ 317103 w 399877"/>
                    <a:gd name="connsiteY9" fmla="*/ 200023 h 447084"/>
                    <a:gd name="connsiteX10" fmla="*/ 371050 w 399877"/>
                    <a:gd name="connsiteY10" fmla="*/ 254390 h 447084"/>
                    <a:gd name="connsiteX11" fmla="*/ 371671 w 399877"/>
                    <a:gd name="connsiteY11" fmla="*/ 296409 h 447084"/>
                    <a:gd name="connsiteX12" fmla="*/ 365627 w 399877"/>
                    <a:gd name="connsiteY12" fmla="*/ 299726 h 447084"/>
                    <a:gd name="connsiteX13" fmla="*/ 388974 w 399877"/>
                    <a:gd name="connsiteY13" fmla="*/ 324917 h 447084"/>
                    <a:gd name="connsiteX14" fmla="*/ 390023 w 399877"/>
                    <a:gd name="connsiteY14" fmla="*/ 372582 h 447084"/>
                    <a:gd name="connsiteX15" fmla="*/ 368903 w 399877"/>
                    <a:gd name="connsiteY15" fmla="*/ 378577 h 447084"/>
                    <a:gd name="connsiteX16" fmla="*/ 379219 w 399877"/>
                    <a:gd name="connsiteY16" fmla="*/ 396498 h 447084"/>
                    <a:gd name="connsiteX17" fmla="*/ 369523 w 399877"/>
                    <a:gd name="connsiteY17" fmla="*/ 443751 h 447084"/>
                    <a:gd name="connsiteX18" fmla="*/ 357066 w 399877"/>
                    <a:gd name="connsiteY18" fmla="*/ 447062 h 447084"/>
                    <a:gd name="connsiteX19" fmla="*/ 344108 w 399877"/>
                    <a:gd name="connsiteY19" fmla="*/ 444925 h 447084"/>
                    <a:gd name="connsiteX20" fmla="*/ 322709 w 399877"/>
                    <a:gd name="connsiteY20" fmla="*/ 426528 h 447084"/>
                    <a:gd name="connsiteX21" fmla="*/ 311843 w 399877"/>
                    <a:gd name="connsiteY21" fmla="*/ 407654 h 447084"/>
                    <a:gd name="connsiteX22" fmla="*/ 297199 w 399877"/>
                    <a:gd name="connsiteY22" fmla="*/ 436318 h 447084"/>
                    <a:gd name="connsiteX23" fmla="*/ 284743 w 399877"/>
                    <a:gd name="connsiteY23" fmla="*/ 439629 h 447084"/>
                    <a:gd name="connsiteX24" fmla="*/ 271784 w 399877"/>
                    <a:gd name="connsiteY24" fmla="*/ 437492 h 447084"/>
                    <a:gd name="connsiteX25" fmla="*/ 250385 w 399877"/>
                    <a:gd name="connsiteY25" fmla="*/ 419095 h 447084"/>
                    <a:gd name="connsiteX26" fmla="*/ 209140 w 399877"/>
                    <a:gd name="connsiteY26" fmla="*/ 347452 h 447084"/>
                    <a:gd name="connsiteX27" fmla="*/ 154140 w 399877"/>
                    <a:gd name="connsiteY27" fmla="*/ 302789 h 447084"/>
                    <a:gd name="connsiteX28" fmla="*/ 148463 w 399877"/>
                    <a:gd name="connsiteY28" fmla="*/ 300514 h 447084"/>
                    <a:gd name="connsiteX29" fmla="*/ 61195 w 399877"/>
                    <a:gd name="connsiteY29" fmla="*/ 265542 h 447084"/>
                    <a:gd name="connsiteX30" fmla="*/ 2865 w 399877"/>
                    <a:gd name="connsiteY30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177102 w 399877"/>
                    <a:gd name="connsiteY3" fmla="*/ 130812 h 447084"/>
                    <a:gd name="connsiteX4" fmla="*/ 311356 w 399877"/>
                    <a:gd name="connsiteY4" fmla="*/ 130812 h 447084"/>
                    <a:gd name="connsiteX5" fmla="*/ 345606 w 399877"/>
                    <a:gd name="connsiteY5" fmla="*/ 165062 h 447084"/>
                    <a:gd name="connsiteX6" fmla="*/ 335574 w 399877"/>
                    <a:gd name="connsiteY6" fmla="*/ 189280 h 447084"/>
                    <a:gd name="connsiteX7" fmla="*/ 314326 w 399877"/>
                    <a:gd name="connsiteY7" fmla="*/ 198081 h 447084"/>
                    <a:gd name="connsiteX8" fmla="*/ 314542 w 399877"/>
                    <a:gd name="connsiteY8" fmla="*/ 198232 h 447084"/>
                    <a:gd name="connsiteX9" fmla="*/ 317103 w 399877"/>
                    <a:gd name="connsiteY9" fmla="*/ 200023 h 447084"/>
                    <a:gd name="connsiteX10" fmla="*/ 371050 w 399877"/>
                    <a:gd name="connsiteY10" fmla="*/ 254390 h 447084"/>
                    <a:gd name="connsiteX11" fmla="*/ 371671 w 399877"/>
                    <a:gd name="connsiteY11" fmla="*/ 296409 h 447084"/>
                    <a:gd name="connsiteX12" fmla="*/ 365627 w 399877"/>
                    <a:gd name="connsiteY12" fmla="*/ 299726 h 447084"/>
                    <a:gd name="connsiteX13" fmla="*/ 388974 w 399877"/>
                    <a:gd name="connsiteY13" fmla="*/ 324917 h 447084"/>
                    <a:gd name="connsiteX14" fmla="*/ 390023 w 399877"/>
                    <a:gd name="connsiteY14" fmla="*/ 372582 h 447084"/>
                    <a:gd name="connsiteX15" fmla="*/ 368903 w 399877"/>
                    <a:gd name="connsiteY15" fmla="*/ 378577 h 447084"/>
                    <a:gd name="connsiteX16" fmla="*/ 379219 w 399877"/>
                    <a:gd name="connsiteY16" fmla="*/ 396498 h 447084"/>
                    <a:gd name="connsiteX17" fmla="*/ 369523 w 399877"/>
                    <a:gd name="connsiteY17" fmla="*/ 443751 h 447084"/>
                    <a:gd name="connsiteX18" fmla="*/ 357066 w 399877"/>
                    <a:gd name="connsiteY18" fmla="*/ 447062 h 447084"/>
                    <a:gd name="connsiteX19" fmla="*/ 344108 w 399877"/>
                    <a:gd name="connsiteY19" fmla="*/ 444925 h 447084"/>
                    <a:gd name="connsiteX20" fmla="*/ 322709 w 399877"/>
                    <a:gd name="connsiteY20" fmla="*/ 426528 h 447084"/>
                    <a:gd name="connsiteX21" fmla="*/ 311843 w 399877"/>
                    <a:gd name="connsiteY21" fmla="*/ 407654 h 447084"/>
                    <a:gd name="connsiteX22" fmla="*/ 297199 w 399877"/>
                    <a:gd name="connsiteY22" fmla="*/ 436318 h 447084"/>
                    <a:gd name="connsiteX23" fmla="*/ 284743 w 399877"/>
                    <a:gd name="connsiteY23" fmla="*/ 439629 h 447084"/>
                    <a:gd name="connsiteX24" fmla="*/ 271784 w 399877"/>
                    <a:gd name="connsiteY24" fmla="*/ 437492 h 447084"/>
                    <a:gd name="connsiteX25" fmla="*/ 250385 w 399877"/>
                    <a:gd name="connsiteY25" fmla="*/ 419095 h 447084"/>
                    <a:gd name="connsiteX26" fmla="*/ 209140 w 399877"/>
                    <a:gd name="connsiteY26" fmla="*/ 347452 h 447084"/>
                    <a:gd name="connsiteX27" fmla="*/ 154140 w 399877"/>
                    <a:gd name="connsiteY27" fmla="*/ 302789 h 447084"/>
                    <a:gd name="connsiteX28" fmla="*/ 148463 w 399877"/>
                    <a:gd name="connsiteY28" fmla="*/ 300514 h 447084"/>
                    <a:gd name="connsiteX29" fmla="*/ 61195 w 399877"/>
                    <a:gd name="connsiteY29" fmla="*/ 265542 h 447084"/>
                    <a:gd name="connsiteX30" fmla="*/ 2865 w 399877"/>
                    <a:gd name="connsiteY30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232928 w 399877"/>
                    <a:gd name="connsiteY2" fmla="*/ 124561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232928 w 399877"/>
                    <a:gd name="connsiteY2" fmla="*/ 124561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27539 h 457304"/>
                    <a:gd name="connsiteX1" fmla="*/ 57932 w 399877"/>
                    <a:gd name="connsiteY1" fmla="*/ 10220 h 457304"/>
                    <a:gd name="connsiteX2" fmla="*/ 232928 w 399877"/>
                    <a:gd name="connsiteY2" fmla="*/ 134781 h 457304"/>
                    <a:gd name="connsiteX3" fmla="*/ 311356 w 399877"/>
                    <a:gd name="connsiteY3" fmla="*/ 141032 h 457304"/>
                    <a:gd name="connsiteX4" fmla="*/ 345606 w 399877"/>
                    <a:gd name="connsiteY4" fmla="*/ 175282 h 457304"/>
                    <a:gd name="connsiteX5" fmla="*/ 335574 w 399877"/>
                    <a:gd name="connsiteY5" fmla="*/ 199500 h 457304"/>
                    <a:gd name="connsiteX6" fmla="*/ 314326 w 399877"/>
                    <a:gd name="connsiteY6" fmla="*/ 208301 h 457304"/>
                    <a:gd name="connsiteX7" fmla="*/ 314542 w 399877"/>
                    <a:gd name="connsiteY7" fmla="*/ 208452 h 457304"/>
                    <a:gd name="connsiteX8" fmla="*/ 317103 w 399877"/>
                    <a:gd name="connsiteY8" fmla="*/ 210243 h 457304"/>
                    <a:gd name="connsiteX9" fmla="*/ 371050 w 399877"/>
                    <a:gd name="connsiteY9" fmla="*/ 264610 h 457304"/>
                    <a:gd name="connsiteX10" fmla="*/ 371671 w 399877"/>
                    <a:gd name="connsiteY10" fmla="*/ 306629 h 457304"/>
                    <a:gd name="connsiteX11" fmla="*/ 365627 w 399877"/>
                    <a:gd name="connsiteY11" fmla="*/ 309946 h 457304"/>
                    <a:gd name="connsiteX12" fmla="*/ 388974 w 399877"/>
                    <a:gd name="connsiteY12" fmla="*/ 335137 h 457304"/>
                    <a:gd name="connsiteX13" fmla="*/ 390023 w 399877"/>
                    <a:gd name="connsiteY13" fmla="*/ 382802 h 457304"/>
                    <a:gd name="connsiteX14" fmla="*/ 368903 w 399877"/>
                    <a:gd name="connsiteY14" fmla="*/ 388797 h 457304"/>
                    <a:gd name="connsiteX15" fmla="*/ 379219 w 399877"/>
                    <a:gd name="connsiteY15" fmla="*/ 406718 h 457304"/>
                    <a:gd name="connsiteX16" fmla="*/ 369523 w 399877"/>
                    <a:gd name="connsiteY16" fmla="*/ 453971 h 457304"/>
                    <a:gd name="connsiteX17" fmla="*/ 357066 w 399877"/>
                    <a:gd name="connsiteY17" fmla="*/ 457282 h 457304"/>
                    <a:gd name="connsiteX18" fmla="*/ 344108 w 399877"/>
                    <a:gd name="connsiteY18" fmla="*/ 455145 h 457304"/>
                    <a:gd name="connsiteX19" fmla="*/ 322709 w 399877"/>
                    <a:gd name="connsiteY19" fmla="*/ 436748 h 457304"/>
                    <a:gd name="connsiteX20" fmla="*/ 311843 w 399877"/>
                    <a:gd name="connsiteY20" fmla="*/ 417874 h 457304"/>
                    <a:gd name="connsiteX21" fmla="*/ 297199 w 399877"/>
                    <a:gd name="connsiteY21" fmla="*/ 446538 h 457304"/>
                    <a:gd name="connsiteX22" fmla="*/ 284743 w 399877"/>
                    <a:gd name="connsiteY22" fmla="*/ 449849 h 457304"/>
                    <a:gd name="connsiteX23" fmla="*/ 271784 w 399877"/>
                    <a:gd name="connsiteY23" fmla="*/ 447712 h 457304"/>
                    <a:gd name="connsiteX24" fmla="*/ 250385 w 399877"/>
                    <a:gd name="connsiteY24" fmla="*/ 429315 h 457304"/>
                    <a:gd name="connsiteX25" fmla="*/ 209140 w 399877"/>
                    <a:gd name="connsiteY25" fmla="*/ 357672 h 457304"/>
                    <a:gd name="connsiteX26" fmla="*/ 154140 w 399877"/>
                    <a:gd name="connsiteY26" fmla="*/ 313009 h 457304"/>
                    <a:gd name="connsiteX27" fmla="*/ 148463 w 399877"/>
                    <a:gd name="connsiteY27" fmla="*/ 310734 h 457304"/>
                    <a:gd name="connsiteX28" fmla="*/ 61195 w 399877"/>
                    <a:gd name="connsiteY28" fmla="*/ 275762 h 457304"/>
                    <a:gd name="connsiteX29" fmla="*/ 2865 w 399877"/>
                    <a:gd name="connsiteY29" fmla="*/ 127539 h 457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399877" h="457304">
                      <a:moveTo>
                        <a:pt x="2865" y="127539"/>
                      </a:moveTo>
                      <a:cubicBezTo>
                        <a:pt x="6430" y="99862"/>
                        <a:pt x="31463" y="28719"/>
                        <a:pt x="57932" y="10220"/>
                      </a:cubicBezTo>
                      <a:cubicBezTo>
                        <a:pt x="138647" y="-8372"/>
                        <a:pt x="237140" y="-18251"/>
                        <a:pt x="232928" y="134781"/>
                      </a:cubicBezTo>
                      <a:lnTo>
                        <a:pt x="311356" y="141032"/>
                      </a:lnTo>
                      <a:cubicBezTo>
                        <a:pt x="330272" y="141032"/>
                        <a:pt x="345606" y="156366"/>
                        <a:pt x="345606" y="175282"/>
                      </a:cubicBezTo>
                      <a:cubicBezTo>
                        <a:pt x="345606" y="184740"/>
                        <a:pt x="341772" y="193303"/>
                        <a:pt x="335574" y="199500"/>
                      </a:cubicBezTo>
                      <a:lnTo>
                        <a:pt x="314326" y="208301"/>
                      </a:lnTo>
                      <a:lnTo>
                        <a:pt x="314542" y="208452"/>
                      </a:lnTo>
                      <a:cubicBezTo>
                        <a:pt x="315612" y="208804"/>
                        <a:pt x="316371" y="209504"/>
                        <a:pt x="317103" y="210243"/>
                      </a:cubicBezTo>
                      <a:lnTo>
                        <a:pt x="371050" y="264610"/>
                      </a:lnTo>
                      <a:cubicBezTo>
                        <a:pt x="383553" y="277209"/>
                        <a:pt x="383831" y="296022"/>
                        <a:pt x="371671" y="306629"/>
                      </a:cubicBezTo>
                      <a:lnTo>
                        <a:pt x="365627" y="309946"/>
                      </a:lnTo>
                      <a:lnTo>
                        <a:pt x="388974" y="335137"/>
                      </a:lnTo>
                      <a:cubicBezTo>
                        <a:pt x="403092" y="350368"/>
                        <a:pt x="403561" y="371709"/>
                        <a:pt x="390023" y="382802"/>
                      </a:cubicBezTo>
                      <a:cubicBezTo>
                        <a:pt x="384164" y="387605"/>
                        <a:pt x="376642" y="389699"/>
                        <a:pt x="368903" y="388797"/>
                      </a:cubicBezTo>
                      <a:lnTo>
                        <a:pt x="379219" y="406718"/>
                      </a:lnTo>
                      <a:cubicBezTo>
                        <a:pt x="389468" y="424523"/>
                        <a:pt x="385127" y="445678"/>
                        <a:pt x="369523" y="453971"/>
                      </a:cubicBezTo>
                      <a:cubicBezTo>
                        <a:pt x="365621" y="456044"/>
                        <a:pt x="361386" y="457118"/>
                        <a:pt x="357066" y="457282"/>
                      </a:cubicBezTo>
                      <a:cubicBezTo>
                        <a:pt x="352746" y="457447"/>
                        <a:pt x="348343" y="456704"/>
                        <a:pt x="344108" y="455145"/>
                      </a:cubicBezTo>
                      <a:cubicBezTo>
                        <a:pt x="335636" y="452028"/>
                        <a:pt x="327833" y="445650"/>
                        <a:pt x="322709" y="436748"/>
                      </a:cubicBezTo>
                      <a:lnTo>
                        <a:pt x="311843" y="417874"/>
                      </a:lnTo>
                      <a:cubicBezTo>
                        <a:pt x="312934" y="429901"/>
                        <a:pt x="307539" y="441043"/>
                        <a:pt x="297199" y="446538"/>
                      </a:cubicBezTo>
                      <a:cubicBezTo>
                        <a:pt x="293298" y="448611"/>
                        <a:pt x="289062" y="449684"/>
                        <a:pt x="284743" y="449849"/>
                      </a:cubicBezTo>
                      <a:cubicBezTo>
                        <a:pt x="280424" y="450014"/>
                        <a:pt x="276019" y="449271"/>
                        <a:pt x="271784" y="447712"/>
                      </a:cubicBezTo>
                      <a:cubicBezTo>
                        <a:pt x="263312" y="444596"/>
                        <a:pt x="255510" y="438217"/>
                        <a:pt x="250385" y="429315"/>
                      </a:cubicBezTo>
                      <a:lnTo>
                        <a:pt x="209140" y="357672"/>
                      </a:lnTo>
                      <a:lnTo>
                        <a:pt x="154140" y="313009"/>
                      </a:lnTo>
                      <a:lnTo>
                        <a:pt x="148463" y="310734"/>
                      </a:lnTo>
                      <a:lnTo>
                        <a:pt x="61195" y="275762"/>
                      </a:lnTo>
                      <a:cubicBezTo>
                        <a:pt x="44216" y="268958"/>
                        <a:pt x="-13413" y="221635"/>
                        <a:pt x="2865" y="12753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14" name="フリーフォーム: 図形 2413">
                  <a:extLst>
                    <a:ext uri="{FF2B5EF4-FFF2-40B4-BE49-F238E27FC236}">
                      <a16:creationId xmlns:a16="http://schemas.microsoft.com/office/drawing/2014/main" id="{40433763-223C-4908-9A01-AF11A60626FF}"/>
                    </a:ext>
                  </a:extLst>
                </p:cNvPr>
                <p:cNvSpPr/>
                <p:nvPr/>
              </p:nvSpPr>
              <p:spPr bwMode="auto">
                <a:xfrm rot="1735894">
                  <a:off x="28583" y="1586903"/>
                  <a:ext cx="630182" cy="1141365"/>
                </a:xfrm>
                <a:custGeom>
                  <a:avLst/>
                  <a:gdLst>
                    <a:gd name="connsiteX0" fmla="*/ 192464 w 514134"/>
                    <a:gd name="connsiteY0" fmla="*/ 0 h 987147"/>
                    <a:gd name="connsiteX1" fmla="*/ 196079 w 514134"/>
                    <a:gd name="connsiteY1" fmla="*/ 861 h 987147"/>
                    <a:gd name="connsiteX2" fmla="*/ 170279 w 514134"/>
                    <a:gd name="connsiteY2" fmla="*/ 50209 h 987147"/>
                    <a:gd name="connsiteX3" fmla="*/ 159905 w 514134"/>
                    <a:gd name="connsiteY3" fmla="*/ 116473 h 987147"/>
                    <a:gd name="connsiteX4" fmla="*/ 198570 w 514134"/>
                    <a:gd name="connsiteY4" fmla="*/ 236850 h 987147"/>
                    <a:gd name="connsiteX5" fmla="*/ 225978 w 514134"/>
                    <a:gd name="connsiteY5" fmla="*/ 260681 h 987147"/>
                    <a:gd name="connsiteX6" fmla="*/ 247887 w 514134"/>
                    <a:gd name="connsiteY6" fmla="*/ 377332 h 987147"/>
                    <a:gd name="connsiteX7" fmla="*/ 504510 w 514134"/>
                    <a:gd name="connsiteY7" fmla="*/ 738490 h 987147"/>
                    <a:gd name="connsiteX8" fmla="*/ 234665 w 514134"/>
                    <a:gd name="connsiteY8" fmla="*/ 970435 h 987147"/>
                    <a:gd name="connsiteX9" fmla="*/ 192464 w 514134"/>
                    <a:gd name="connsiteY9" fmla="*/ 0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9" fmla="*/ 251345 w 514134"/>
                    <a:gd name="connsiteY9" fmla="*/ 207913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7" fmla="*/ 170279 w 514134"/>
                    <a:gd name="connsiteY7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0" fmla="*/ 225978 w 514134"/>
                    <a:gd name="connsiteY0" fmla="*/ 260681 h 987147"/>
                    <a:gd name="connsiteX1" fmla="*/ 247887 w 514134"/>
                    <a:gd name="connsiteY1" fmla="*/ 377332 h 987147"/>
                    <a:gd name="connsiteX2" fmla="*/ 504510 w 514134"/>
                    <a:gd name="connsiteY2" fmla="*/ 738490 h 987147"/>
                    <a:gd name="connsiteX3" fmla="*/ 234665 w 514134"/>
                    <a:gd name="connsiteY3" fmla="*/ 970435 h 987147"/>
                    <a:gd name="connsiteX4" fmla="*/ 192464 w 514134"/>
                    <a:gd name="connsiteY4" fmla="*/ 0 h 987147"/>
                    <a:gd name="connsiteX0" fmla="*/ 193490 w 481646"/>
                    <a:gd name="connsiteY0" fmla="*/ 260681 h 987147"/>
                    <a:gd name="connsiteX1" fmla="*/ 215399 w 481646"/>
                    <a:gd name="connsiteY1" fmla="*/ 377332 h 987147"/>
                    <a:gd name="connsiteX2" fmla="*/ 472022 w 481646"/>
                    <a:gd name="connsiteY2" fmla="*/ 738490 h 987147"/>
                    <a:gd name="connsiteX3" fmla="*/ 202177 w 481646"/>
                    <a:gd name="connsiteY3" fmla="*/ 970435 h 987147"/>
                    <a:gd name="connsiteX4" fmla="*/ 256 w 481646"/>
                    <a:gd name="connsiteY4" fmla="*/ 644117 h 987147"/>
                    <a:gd name="connsiteX5" fmla="*/ 159976 w 481646"/>
                    <a:gd name="connsiteY5" fmla="*/ 0 h 987147"/>
                    <a:gd name="connsiteX0" fmla="*/ 288921 w 577077"/>
                    <a:gd name="connsiteY0" fmla="*/ 260681 h 987147"/>
                    <a:gd name="connsiteX1" fmla="*/ 310830 w 577077"/>
                    <a:gd name="connsiteY1" fmla="*/ 377332 h 987147"/>
                    <a:gd name="connsiteX2" fmla="*/ 567453 w 577077"/>
                    <a:gd name="connsiteY2" fmla="*/ 738490 h 987147"/>
                    <a:gd name="connsiteX3" fmla="*/ 297608 w 577077"/>
                    <a:gd name="connsiteY3" fmla="*/ 970435 h 987147"/>
                    <a:gd name="connsiteX4" fmla="*/ 154 w 577077"/>
                    <a:gd name="connsiteY4" fmla="*/ 605788 h 987147"/>
                    <a:gd name="connsiteX5" fmla="*/ 255407 w 577077"/>
                    <a:gd name="connsiteY5" fmla="*/ 0 h 987147"/>
                    <a:gd name="connsiteX0" fmla="*/ 297365 w 585521"/>
                    <a:gd name="connsiteY0" fmla="*/ 260681 h 987147"/>
                    <a:gd name="connsiteX1" fmla="*/ 319274 w 585521"/>
                    <a:gd name="connsiteY1" fmla="*/ 377332 h 987147"/>
                    <a:gd name="connsiteX2" fmla="*/ 575897 w 585521"/>
                    <a:gd name="connsiteY2" fmla="*/ 738490 h 987147"/>
                    <a:gd name="connsiteX3" fmla="*/ 306052 w 585521"/>
                    <a:gd name="connsiteY3" fmla="*/ 970435 h 987147"/>
                    <a:gd name="connsiteX4" fmla="*/ 8598 w 585521"/>
                    <a:gd name="connsiteY4" fmla="*/ 605788 h 987147"/>
                    <a:gd name="connsiteX5" fmla="*/ 263851 w 585521"/>
                    <a:gd name="connsiteY5" fmla="*/ 0 h 987147"/>
                    <a:gd name="connsiteX0" fmla="*/ 300878 w 589034"/>
                    <a:gd name="connsiteY0" fmla="*/ 260681 h 987147"/>
                    <a:gd name="connsiteX1" fmla="*/ 322787 w 589034"/>
                    <a:gd name="connsiteY1" fmla="*/ 377332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9034"/>
                    <a:gd name="connsiteY0" fmla="*/ 260681 h 987147"/>
                    <a:gd name="connsiteX1" fmla="*/ 255168 w 589034"/>
                    <a:gd name="connsiteY1" fmla="*/ 537020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9034"/>
                    <a:gd name="connsiteY0" fmla="*/ 260681 h 987147"/>
                    <a:gd name="connsiteX1" fmla="*/ 255168 w 589034"/>
                    <a:gd name="connsiteY1" fmla="*/ 537020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6238"/>
                    <a:gd name="connsiteY0" fmla="*/ 260681 h 988588"/>
                    <a:gd name="connsiteX1" fmla="*/ 255168 w 586238"/>
                    <a:gd name="connsiteY1" fmla="*/ 537020 h 988588"/>
                    <a:gd name="connsiteX2" fmla="*/ 576512 w 586238"/>
                    <a:gd name="connsiteY2" fmla="*/ 759278 h 988588"/>
                    <a:gd name="connsiteX3" fmla="*/ 309565 w 586238"/>
                    <a:gd name="connsiteY3" fmla="*/ 970435 h 988588"/>
                    <a:gd name="connsiteX4" fmla="*/ 12111 w 586238"/>
                    <a:gd name="connsiteY4" fmla="*/ 605788 h 988588"/>
                    <a:gd name="connsiteX5" fmla="*/ 267364 w 586238"/>
                    <a:gd name="connsiteY5" fmla="*/ 0 h 988588"/>
                    <a:gd name="connsiteX0" fmla="*/ 291178 w 576538"/>
                    <a:gd name="connsiteY0" fmla="*/ 260681 h 988588"/>
                    <a:gd name="connsiteX1" fmla="*/ 245468 w 576538"/>
                    <a:gd name="connsiteY1" fmla="*/ 537020 h 988588"/>
                    <a:gd name="connsiteX2" fmla="*/ 566812 w 576538"/>
                    <a:gd name="connsiteY2" fmla="*/ 759278 h 988588"/>
                    <a:gd name="connsiteX3" fmla="*/ 299865 w 576538"/>
                    <a:gd name="connsiteY3" fmla="*/ 970435 h 988588"/>
                    <a:gd name="connsiteX4" fmla="*/ 2411 w 576538"/>
                    <a:gd name="connsiteY4" fmla="*/ 605788 h 988588"/>
                    <a:gd name="connsiteX5" fmla="*/ 257664 w 576538"/>
                    <a:gd name="connsiteY5" fmla="*/ 0 h 988588"/>
                    <a:gd name="connsiteX0" fmla="*/ 295287 w 580647"/>
                    <a:gd name="connsiteY0" fmla="*/ 260681 h 988588"/>
                    <a:gd name="connsiteX1" fmla="*/ 249577 w 580647"/>
                    <a:gd name="connsiteY1" fmla="*/ 537020 h 988588"/>
                    <a:gd name="connsiteX2" fmla="*/ 570921 w 580647"/>
                    <a:gd name="connsiteY2" fmla="*/ 759278 h 988588"/>
                    <a:gd name="connsiteX3" fmla="*/ 303974 w 580647"/>
                    <a:gd name="connsiteY3" fmla="*/ 970435 h 988588"/>
                    <a:gd name="connsiteX4" fmla="*/ 6520 w 580647"/>
                    <a:gd name="connsiteY4" fmla="*/ 605788 h 988588"/>
                    <a:gd name="connsiteX5" fmla="*/ 261773 w 580647"/>
                    <a:gd name="connsiteY5" fmla="*/ 0 h 988588"/>
                    <a:gd name="connsiteX0" fmla="*/ 297962 w 583322"/>
                    <a:gd name="connsiteY0" fmla="*/ 260681 h 988588"/>
                    <a:gd name="connsiteX1" fmla="*/ 252252 w 583322"/>
                    <a:gd name="connsiteY1" fmla="*/ 537020 h 988588"/>
                    <a:gd name="connsiteX2" fmla="*/ 573596 w 583322"/>
                    <a:gd name="connsiteY2" fmla="*/ 759278 h 988588"/>
                    <a:gd name="connsiteX3" fmla="*/ 306649 w 583322"/>
                    <a:gd name="connsiteY3" fmla="*/ 970435 h 988588"/>
                    <a:gd name="connsiteX4" fmla="*/ 9195 w 583322"/>
                    <a:gd name="connsiteY4" fmla="*/ 605788 h 988588"/>
                    <a:gd name="connsiteX5" fmla="*/ 264448 w 583322"/>
                    <a:gd name="connsiteY5" fmla="*/ 0 h 988588"/>
                    <a:gd name="connsiteX0" fmla="*/ 297962 w 583322"/>
                    <a:gd name="connsiteY0" fmla="*/ 260681 h 988588"/>
                    <a:gd name="connsiteX1" fmla="*/ 252252 w 583322"/>
                    <a:gd name="connsiteY1" fmla="*/ 537020 h 988588"/>
                    <a:gd name="connsiteX2" fmla="*/ 573596 w 583322"/>
                    <a:gd name="connsiteY2" fmla="*/ 759278 h 988588"/>
                    <a:gd name="connsiteX3" fmla="*/ 306649 w 583322"/>
                    <a:gd name="connsiteY3" fmla="*/ 970435 h 988588"/>
                    <a:gd name="connsiteX4" fmla="*/ 9195 w 583322"/>
                    <a:gd name="connsiteY4" fmla="*/ 605788 h 988588"/>
                    <a:gd name="connsiteX5" fmla="*/ 264448 w 583322"/>
                    <a:gd name="connsiteY5" fmla="*/ 0 h 988588"/>
                    <a:gd name="connsiteX0" fmla="*/ 297962 w 583355"/>
                    <a:gd name="connsiteY0" fmla="*/ 260681 h 970794"/>
                    <a:gd name="connsiteX1" fmla="*/ 252252 w 583355"/>
                    <a:gd name="connsiteY1" fmla="*/ 537020 h 970794"/>
                    <a:gd name="connsiteX2" fmla="*/ 573596 w 583355"/>
                    <a:gd name="connsiteY2" fmla="*/ 759278 h 970794"/>
                    <a:gd name="connsiteX3" fmla="*/ 306649 w 583355"/>
                    <a:gd name="connsiteY3" fmla="*/ 970435 h 970794"/>
                    <a:gd name="connsiteX4" fmla="*/ 9195 w 583355"/>
                    <a:gd name="connsiteY4" fmla="*/ 605788 h 970794"/>
                    <a:gd name="connsiteX5" fmla="*/ 264448 w 583355"/>
                    <a:gd name="connsiteY5" fmla="*/ 0 h 970794"/>
                    <a:gd name="connsiteX0" fmla="*/ 289165 w 574925"/>
                    <a:gd name="connsiteY0" fmla="*/ 260681 h 1006001"/>
                    <a:gd name="connsiteX1" fmla="*/ 243455 w 574925"/>
                    <a:gd name="connsiteY1" fmla="*/ 537020 h 1006001"/>
                    <a:gd name="connsiteX2" fmla="*/ 564799 w 574925"/>
                    <a:gd name="connsiteY2" fmla="*/ 759278 h 1006001"/>
                    <a:gd name="connsiteX3" fmla="*/ 307766 w 574925"/>
                    <a:gd name="connsiteY3" fmla="*/ 1005726 h 1006001"/>
                    <a:gd name="connsiteX4" fmla="*/ 398 w 574925"/>
                    <a:gd name="connsiteY4" fmla="*/ 605788 h 1006001"/>
                    <a:gd name="connsiteX5" fmla="*/ 255651 w 574925"/>
                    <a:gd name="connsiteY5" fmla="*/ 0 h 1006001"/>
                    <a:gd name="connsiteX0" fmla="*/ 289165 w 574925"/>
                    <a:gd name="connsiteY0" fmla="*/ 260681 h 1006001"/>
                    <a:gd name="connsiteX1" fmla="*/ 243455 w 574925"/>
                    <a:gd name="connsiteY1" fmla="*/ 537020 h 1006001"/>
                    <a:gd name="connsiteX2" fmla="*/ 564799 w 574925"/>
                    <a:gd name="connsiteY2" fmla="*/ 759278 h 1006001"/>
                    <a:gd name="connsiteX3" fmla="*/ 307766 w 574925"/>
                    <a:gd name="connsiteY3" fmla="*/ 1005726 h 1006001"/>
                    <a:gd name="connsiteX4" fmla="*/ 398 w 574925"/>
                    <a:gd name="connsiteY4" fmla="*/ 605788 h 1006001"/>
                    <a:gd name="connsiteX5" fmla="*/ 255651 w 574925"/>
                    <a:gd name="connsiteY5" fmla="*/ 0 h 1006001"/>
                    <a:gd name="connsiteX0" fmla="*/ 289165 w 565973"/>
                    <a:gd name="connsiteY0" fmla="*/ 260681 h 1006240"/>
                    <a:gd name="connsiteX1" fmla="*/ 243455 w 565973"/>
                    <a:gd name="connsiteY1" fmla="*/ 537020 h 1006240"/>
                    <a:gd name="connsiteX2" fmla="*/ 555475 w 565973"/>
                    <a:gd name="connsiteY2" fmla="*/ 829185 h 1006240"/>
                    <a:gd name="connsiteX3" fmla="*/ 307766 w 565973"/>
                    <a:gd name="connsiteY3" fmla="*/ 1005726 h 1006240"/>
                    <a:gd name="connsiteX4" fmla="*/ 398 w 565973"/>
                    <a:gd name="connsiteY4" fmla="*/ 605788 h 1006240"/>
                    <a:gd name="connsiteX5" fmla="*/ 255651 w 565973"/>
                    <a:gd name="connsiteY5" fmla="*/ 0 h 1006240"/>
                    <a:gd name="connsiteX0" fmla="*/ 289165 w 555475"/>
                    <a:gd name="connsiteY0" fmla="*/ 260681 h 1006058"/>
                    <a:gd name="connsiteX1" fmla="*/ 243455 w 555475"/>
                    <a:gd name="connsiteY1" fmla="*/ 537020 h 1006058"/>
                    <a:gd name="connsiteX2" fmla="*/ 555475 w 555475"/>
                    <a:gd name="connsiteY2" fmla="*/ 829185 h 1006058"/>
                    <a:gd name="connsiteX3" fmla="*/ 307766 w 555475"/>
                    <a:gd name="connsiteY3" fmla="*/ 1005726 h 1006058"/>
                    <a:gd name="connsiteX4" fmla="*/ 398 w 555475"/>
                    <a:gd name="connsiteY4" fmla="*/ 605788 h 1006058"/>
                    <a:gd name="connsiteX5" fmla="*/ 255651 w 555475"/>
                    <a:gd name="connsiteY5" fmla="*/ 0 h 1006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55475" h="1006058">
                      <a:moveTo>
                        <a:pt x="289165" y="260681"/>
                      </a:moveTo>
                      <a:cubicBezTo>
                        <a:pt x="273928" y="352794"/>
                        <a:pt x="245058" y="433258"/>
                        <a:pt x="243455" y="537020"/>
                      </a:cubicBezTo>
                      <a:cubicBezTo>
                        <a:pt x="308985" y="644834"/>
                        <a:pt x="405012" y="733913"/>
                        <a:pt x="555475" y="829185"/>
                      </a:cubicBezTo>
                      <a:cubicBezTo>
                        <a:pt x="513067" y="895858"/>
                        <a:pt x="409948" y="1013102"/>
                        <a:pt x="307766" y="1005726"/>
                      </a:cubicBezTo>
                      <a:cubicBezTo>
                        <a:pt x="191908" y="953018"/>
                        <a:pt x="9084" y="773409"/>
                        <a:pt x="398" y="605788"/>
                      </a:cubicBezTo>
                      <a:cubicBezTo>
                        <a:pt x="-8288" y="438167"/>
                        <a:pt x="126833" y="135063"/>
                        <a:pt x="255651" y="0"/>
                      </a:cubicBezTo>
                    </a:path>
                  </a:pathLst>
                </a:custGeom>
                <a:solidFill>
                  <a:srgbClr val="FFCC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2276" name="グループ化 2275">
              <a:extLst>
                <a:ext uri="{FF2B5EF4-FFF2-40B4-BE49-F238E27FC236}">
                  <a16:creationId xmlns:a16="http://schemas.microsoft.com/office/drawing/2014/main" id="{3CD8553A-6B33-4A7F-AD82-DCEEB0D2D2F8}"/>
                </a:ext>
              </a:extLst>
            </p:cNvPr>
            <p:cNvGrpSpPr/>
            <p:nvPr/>
          </p:nvGrpSpPr>
          <p:grpSpPr>
            <a:xfrm>
              <a:off x="2678283" y="2881008"/>
              <a:ext cx="1510781" cy="1114427"/>
              <a:chOff x="4953000" y="4581412"/>
              <a:chExt cx="1980220" cy="1460709"/>
            </a:xfrm>
          </p:grpSpPr>
          <p:grpSp>
            <p:nvGrpSpPr>
              <p:cNvPr id="2277" name="グループ化 2276">
                <a:extLst>
                  <a:ext uri="{FF2B5EF4-FFF2-40B4-BE49-F238E27FC236}">
                    <a16:creationId xmlns:a16="http://schemas.microsoft.com/office/drawing/2014/main" id="{FFA510DF-789F-45DF-9E59-F774794CAD3F}"/>
                  </a:ext>
                </a:extLst>
              </p:cNvPr>
              <p:cNvGrpSpPr/>
              <p:nvPr/>
            </p:nvGrpSpPr>
            <p:grpSpPr>
              <a:xfrm>
                <a:off x="4953000" y="5070583"/>
                <a:ext cx="1980220" cy="971538"/>
                <a:chOff x="1352600" y="4527692"/>
                <a:chExt cx="1980220" cy="971538"/>
              </a:xfrm>
            </p:grpSpPr>
            <p:sp>
              <p:nvSpPr>
                <p:cNvPr id="2399" name="楕円 2398">
                  <a:extLst>
                    <a:ext uri="{FF2B5EF4-FFF2-40B4-BE49-F238E27FC236}">
                      <a16:creationId xmlns:a16="http://schemas.microsoft.com/office/drawing/2014/main" id="{A77875B3-7230-45A2-84D1-9A34DAFCCC0C}"/>
                    </a:ext>
                  </a:extLst>
                </p:cNvPr>
                <p:cNvSpPr/>
                <p:nvPr/>
              </p:nvSpPr>
              <p:spPr bwMode="auto">
                <a:xfrm>
                  <a:off x="1352600" y="4527692"/>
                  <a:ext cx="1980220" cy="9001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800000"/>
                    </a:gs>
                    <a:gs pos="50000">
                      <a:srgbClr val="C00000"/>
                    </a:gs>
                    <a:gs pos="100000">
                      <a:srgbClr val="990033"/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0" name="楕円 2399">
                  <a:extLst>
                    <a:ext uri="{FF2B5EF4-FFF2-40B4-BE49-F238E27FC236}">
                      <a16:creationId xmlns:a16="http://schemas.microsoft.com/office/drawing/2014/main" id="{5889DEC7-C2E3-4D60-B076-8F17DF40604E}"/>
                    </a:ext>
                  </a:extLst>
                </p:cNvPr>
                <p:cNvSpPr/>
                <p:nvPr/>
              </p:nvSpPr>
              <p:spPr bwMode="auto">
                <a:xfrm>
                  <a:off x="1377864" y="4591051"/>
                  <a:ext cx="1929692" cy="81200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/>
                    </a:gs>
                    <a:gs pos="100000">
                      <a:srgbClr val="C00000"/>
                    </a:gs>
                  </a:gsLst>
                  <a:lin ang="810000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1" name="フリーフォーム: 図形 2400">
                  <a:extLst>
                    <a:ext uri="{FF2B5EF4-FFF2-40B4-BE49-F238E27FC236}">
                      <a16:creationId xmlns:a16="http://schemas.microsoft.com/office/drawing/2014/main" id="{5101ED3C-1B3D-4424-8074-F131A3848D27}"/>
                    </a:ext>
                  </a:extLst>
                </p:cNvPr>
                <p:cNvSpPr/>
                <p:nvPr/>
              </p:nvSpPr>
              <p:spPr bwMode="auto">
                <a:xfrm>
                  <a:off x="1352600" y="4977742"/>
                  <a:ext cx="1980220" cy="521488"/>
                </a:xfrm>
                <a:custGeom>
                  <a:avLst/>
                  <a:gdLst>
                    <a:gd name="connsiteX0" fmla="*/ 0 w 1980220"/>
                    <a:gd name="connsiteY0" fmla="*/ 0 h 521488"/>
                    <a:gd name="connsiteX1" fmla="*/ 990110 w 1980220"/>
                    <a:gd name="connsiteY1" fmla="*/ 450050 h 521488"/>
                    <a:gd name="connsiteX2" fmla="*/ 1980220 w 1980220"/>
                    <a:gd name="connsiteY2" fmla="*/ 0 h 521488"/>
                    <a:gd name="connsiteX3" fmla="*/ 1980220 w 1980220"/>
                    <a:gd name="connsiteY3" fmla="*/ 71438 h 521488"/>
                    <a:gd name="connsiteX4" fmla="*/ 990110 w 1980220"/>
                    <a:gd name="connsiteY4" fmla="*/ 521488 h 521488"/>
                    <a:gd name="connsiteX5" fmla="*/ 0 w 1980220"/>
                    <a:gd name="connsiteY5" fmla="*/ 71438 h 521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80220" h="521488">
                      <a:moveTo>
                        <a:pt x="0" y="0"/>
                      </a:moveTo>
                      <a:cubicBezTo>
                        <a:pt x="0" y="248556"/>
                        <a:pt x="443287" y="450050"/>
                        <a:pt x="990110" y="450050"/>
                      </a:cubicBezTo>
                      <a:cubicBezTo>
                        <a:pt x="1536933" y="450050"/>
                        <a:pt x="1980220" y="248556"/>
                        <a:pt x="1980220" y="0"/>
                      </a:cubicBezTo>
                      <a:lnTo>
                        <a:pt x="1980220" y="71438"/>
                      </a:lnTo>
                      <a:cubicBezTo>
                        <a:pt x="1980220" y="319994"/>
                        <a:pt x="1536933" y="521488"/>
                        <a:pt x="990110" y="521488"/>
                      </a:cubicBezTo>
                      <a:cubicBezTo>
                        <a:pt x="443287" y="521488"/>
                        <a:pt x="0" y="319994"/>
                        <a:pt x="0" y="7143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800000"/>
                    </a:gs>
                    <a:gs pos="50000">
                      <a:srgbClr val="FF0000"/>
                    </a:gs>
                    <a:gs pos="100000">
                      <a:srgbClr val="990033"/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78" name="グループ化 2277">
                <a:extLst>
                  <a:ext uri="{FF2B5EF4-FFF2-40B4-BE49-F238E27FC236}">
                    <a16:creationId xmlns:a16="http://schemas.microsoft.com/office/drawing/2014/main" id="{B8A3237B-D952-4B07-B16F-56C3FC2DCF11}"/>
                  </a:ext>
                </a:extLst>
              </p:cNvPr>
              <p:cNvGrpSpPr/>
              <p:nvPr/>
            </p:nvGrpSpPr>
            <p:grpSpPr>
              <a:xfrm>
                <a:off x="5101147" y="4581412"/>
                <a:ext cx="1135231" cy="867783"/>
                <a:chOff x="4845050" y="3548302"/>
                <a:chExt cx="1869989" cy="1429440"/>
              </a:xfrm>
            </p:grpSpPr>
            <p:sp>
              <p:nvSpPr>
                <p:cNvPr id="2383" name="円: 塗りつぶしなし 2382">
                  <a:extLst>
                    <a:ext uri="{FF2B5EF4-FFF2-40B4-BE49-F238E27FC236}">
                      <a16:creationId xmlns:a16="http://schemas.microsoft.com/office/drawing/2014/main" id="{1BF8F1E0-C7DF-4199-95E8-8508501FD84F}"/>
                    </a:ext>
                  </a:extLst>
                </p:cNvPr>
                <p:cNvSpPr/>
                <p:nvPr/>
              </p:nvSpPr>
              <p:spPr bwMode="auto">
                <a:xfrm>
                  <a:off x="5313260" y="3548302"/>
                  <a:ext cx="973242" cy="973240"/>
                </a:xfrm>
                <a:prstGeom prst="donut">
                  <a:avLst>
                    <a:gd name="adj" fmla="val 4898"/>
                  </a:avLst>
                </a:prstGeom>
                <a:pattFill prst="wdUpDiag">
                  <a:fgClr>
                    <a:srgbClr val="800000"/>
                  </a:fgClr>
                  <a:bgClr>
                    <a:srgbClr val="CC990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4" name="フリーフォーム: 図形 2383">
                  <a:extLst>
                    <a:ext uri="{FF2B5EF4-FFF2-40B4-BE49-F238E27FC236}">
                      <a16:creationId xmlns:a16="http://schemas.microsoft.com/office/drawing/2014/main" id="{478DA9CA-1047-4E05-AC78-010E50DE77F2}"/>
                    </a:ext>
                  </a:extLst>
                </p:cNvPr>
                <p:cNvSpPr/>
                <p:nvPr/>
              </p:nvSpPr>
              <p:spPr bwMode="auto">
                <a:xfrm rot="20221580">
                  <a:off x="6109382" y="4181249"/>
                  <a:ext cx="605657" cy="205692"/>
                </a:xfrm>
                <a:custGeom>
                  <a:avLst/>
                  <a:gdLst>
                    <a:gd name="connsiteX0" fmla="*/ 559942 w 628648"/>
                    <a:gd name="connsiteY0" fmla="*/ 0 h 285772"/>
                    <a:gd name="connsiteX1" fmla="*/ 560523 w 628648"/>
                    <a:gd name="connsiteY1" fmla="*/ 244 h 285772"/>
                    <a:gd name="connsiteX2" fmla="*/ 561882 w 628648"/>
                    <a:gd name="connsiteY2" fmla="*/ 57 h 285772"/>
                    <a:gd name="connsiteX3" fmla="*/ 561882 w 628648"/>
                    <a:gd name="connsiteY3" fmla="*/ 815 h 285772"/>
                    <a:gd name="connsiteX4" fmla="*/ 586686 w 628648"/>
                    <a:gd name="connsiteY4" fmla="*/ 11229 h 285772"/>
                    <a:gd name="connsiteX5" fmla="*/ 628648 w 628648"/>
                    <a:gd name="connsiteY5" fmla="*/ 142886 h 285772"/>
                    <a:gd name="connsiteX6" fmla="*/ 586686 w 628648"/>
                    <a:gd name="connsiteY6" fmla="*/ 274544 h 285772"/>
                    <a:gd name="connsiteX7" fmla="*/ 561882 w 628648"/>
                    <a:gd name="connsiteY7" fmla="*/ 284958 h 285772"/>
                    <a:gd name="connsiteX8" fmla="*/ 561882 w 628648"/>
                    <a:gd name="connsiteY8" fmla="*/ 285343 h 285772"/>
                    <a:gd name="connsiteX9" fmla="*/ 561192 w 628648"/>
                    <a:gd name="connsiteY9" fmla="*/ 285248 h 285772"/>
                    <a:gd name="connsiteX10" fmla="*/ 559942 w 628648"/>
                    <a:gd name="connsiteY10" fmla="*/ 285772 h 285772"/>
                    <a:gd name="connsiteX11" fmla="*/ 557473 w 628648"/>
                    <a:gd name="connsiteY11" fmla="*/ 284735 h 285772"/>
                    <a:gd name="connsiteX12" fmla="*/ 52672 w 628648"/>
                    <a:gd name="connsiteY12" fmla="*/ 215198 h 285772"/>
                    <a:gd name="connsiteX13" fmla="*/ 46063 w 628648"/>
                    <a:gd name="connsiteY13" fmla="*/ 217356 h 285772"/>
                    <a:gd name="connsiteX14" fmla="*/ 0 w 628648"/>
                    <a:gd name="connsiteY14" fmla="*/ 142877 h 285772"/>
                    <a:gd name="connsiteX15" fmla="*/ 46063 w 628648"/>
                    <a:gd name="connsiteY15" fmla="*/ 68397 h 285772"/>
                    <a:gd name="connsiteX16" fmla="*/ 51910 w 628648"/>
                    <a:gd name="connsiteY16" fmla="*/ 70305 h 285772"/>
                    <a:gd name="connsiteX17" fmla="*/ 558795 w 628648"/>
                    <a:gd name="connsiteY17" fmla="*/ 482 h 285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28648" h="285772">
                      <a:moveTo>
                        <a:pt x="559942" y="0"/>
                      </a:moveTo>
                      <a:lnTo>
                        <a:pt x="560523" y="244"/>
                      </a:lnTo>
                      <a:lnTo>
                        <a:pt x="561882" y="57"/>
                      </a:lnTo>
                      <a:lnTo>
                        <a:pt x="561882" y="815"/>
                      </a:lnTo>
                      <a:lnTo>
                        <a:pt x="586686" y="11229"/>
                      </a:lnTo>
                      <a:cubicBezTo>
                        <a:pt x="611345" y="32920"/>
                        <a:pt x="628648" y="83701"/>
                        <a:pt x="628648" y="142886"/>
                      </a:cubicBezTo>
                      <a:cubicBezTo>
                        <a:pt x="628648" y="202072"/>
                        <a:pt x="611345" y="252852"/>
                        <a:pt x="586686" y="274544"/>
                      </a:cubicBezTo>
                      <a:lnTo>
                        <a:pt x="561882" y="284958"/>
                      </a:lnTo>
                      <a:lnTo>
                        <a:pt x="561882" y="285343"/>
                      </a:lnTo>
                      <a:lnTo>
                        <a:pt x="561192" y="285248"/>
                      </a:lnTo>
                      <a:lnTo>
                        <a:pt x="559942" y="285772"/>
                      </a:lnTo>
                      <a:lnTo>
                        <a:pt x="557473" y="284735"/>
                      </a:lnTo>
                      <a:lnTo>
                        <a:pt x="52672" y="215198"/>
                      </a:lnTo>
                      <a:lnTo>
                        <a:pt x="46063" y="217356"/>
                      </a:lnTo>
                      <a:cubicBezTo>
                        <a:pt x="20624" y="217356"/>
                        <a:pt x="0" y="184010"/>
                        <a:pt x="0" y="142877"/>
                      </a:cubicBezTo>
                      <a:cubicBezTo>
                        <a:pt x="0" y="101743"/>
                        <a:pt x="20624" y="68397"/>
                        <a:pt x="46063" y="68397"/>
                      </a:cubicBezTo>
                      <a:lnTo>
                        <a:pt x="51910" y="70305"/>
                      </a:lnTo>
                      <a:lnTo>
                        <a:pt x="558795" y="48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lin ang="270000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85" name="台形 24">
                  <a:extLst>
                    <a:ext uri="{FF2B5EF4-FFF2-40B4-BE49-F238E27FC236}">
                      <a16:creationId xmlns:a16="http://schemas.microsoft.com/office/drawing/2014/main" id="{36DCB2DD-093E-40B2-93DE-54D1BB65A3C9}"/>
                    </a:ext>
                  </a:extLst>
                </p:cNvPr>
                <p:cNvSpPr/>
                <p:nvPr/>
              </p:nvSpPr>
              <p:spPr bwMode="auto">
                <a:xfrm rot="18900000">
                  <a:off x="4991371" y="3940782"/>
                  <a:ext cx="438050" cy="827873"/>
                </a:xfrm>
                <a:custGeom>
                  <a:avLst/>
                  <a:gdLst>
                    <a:gd name="connsiteX0" fmla="*/ 0 w 332510"/>
                    <a:gd name="connsiteY0" fmla="*/ 477643 h 477643"/>
                    <a:gd name="connsiteX1" fmla="*/ 83128 w 332510"/>
                    <a:gd name="connsiteY1" fmla="*/ 0 h 477643"/>
                    <a:gd name="connsiteX2" fmla="*/ 249383 w 332510"/>
                    <a:gd name="connsiteY2" fmla="*/ 0 h 477643"/>
                    <a:gd name="connsiteX3" fmla="*/ 332510 w 332510"/>
                    <a:gd name="connsiteY3" fmla="*/ 477643 h 477643"/>
                    <a:gd name="connsiteX4" fmla="*/ 0 w 332510"/>
                    <a:gd name="connsiteY4" fmla="*/ 477643 h 477643"/>
                    <a:gd name="connsiteX0" fmla="*/ 0 w 332510"/>
                    <a:gd name="connsiteY0" fmla="*/ 565201 h 565201"/>
                    <a:gd name="connsiteX1" fmla="*/ 44962 w 332510"/>
                    <a:gd name="connsiteY1" fmla="*/ 0 h 565201"/>
                    <a:gd name="connsiteX2" fmla="*/ 249383 w 332510"/>
                    <a:gd name="connsiteY2" fmla="*/ 87558 h 565201"/>
                    <a:gd name="connsiteX3" fmla="*/ 332510 w 332510"/>
                    <a:gd name="connsiteY3" fmla="*/ 565201 h 565201"/>
                    <a:gd name="connsiteX4" fmla="*/ 0 w 332510"/>
                    <a:gd name="connsiteY4" fmla="*/ 565201 h 565201"/>
                    <a:gd name="connsiteX0" fmla="*/ 0 w 332510"/>
                    <a:gd name="connsiteY0" fmla="*/ 565201 h 565201"/>
                    <a:gd name="connsiteX1" fmla="*/ 44962 w 332510"/>
                    <a:gd name="connsiteY1" fmla="*/ 0 h 565201"/>
                    <a:gd name="connsiteX2" fmla="*/ 249383 w 332510"/>
                    <a:gd name="connsiteY2" fmla="*/ 87558 h 565201"/>
                    <a:gd name="connsiteX3" fmla="*/ 332510 w 332510"/>
                    <a:gd name="connsiteY3" fmla="*/ 565201 h 565201"/>
                    <a:gd name="connsiteX4" fmla="*/ 0 w 332510"/>
                    <a:gd name="connsiteY4" fmla="*/ 565201 h 565201"/>
                    <a:gd name="connsiteX0" fmla="*/ 0 w 411087"/>
                    <a:gd name="connsiteY0" fmla="*/ 706640 h 706640"/>
                    <a:gd name="connsiteX1" fmla="*/ 123539 w 411087"/>
                    <a:gd name="connsiteY1" fmla="*/ 0 h 706640"/>
                    <a:gd name="connsiteX2" fmla="*/ 327960 w 411087"/>
                    <a:gd name="connsiteY2" fmla="*/ 87558 h 706640"/>
                    <a:gd name="connsiteX3" fmla="*/ 411087 w 411087"/>
                    <a:gd name="connsiteY3" fmla="*/ 565201 h 706640"/>
                    <a:gd name="connsiteX4" fmla="*/ 0 w 411087"/>
                    <a:gd name="connsiteY4" fmla="*/ 706640 h 706640"/>
                    <a:gd name="connsiteX0" fmla="*/ 18449 w 429536"/>
                    <a:gd name="connsiteY0" fmla="*/ 706640 h 706640"/>
                    <a:gd name="connsiteX1" fmla="*/ 141988 w 429536"/>
                    <a:gd name="connsiteY1" fmla="*/ 0 h 706640"/>
                    <a:gd name="connsiteX2" fmla="*/ 346409 w 429536"/>
                    <a:gd name="connsiteY2" fmla="*/ 87558 h 706640"/>
                    <a:gd name="connsiteX3" fmla="*/ 429536 w 429536"/>
                    <a:gd name="connsiteY3" fmla="*/ 565201 h 706640"/>
                    <a:gd name="connsiteX4" fmla="*/ 18449 w 429536"/>
                    <a:gd name="connsiteY4" fmla="*/ 706640 h 706640"/>
                    <a:gd name="connsiteX0" fmla="*/ 17983 w 438050"/>
                    <a:gd name="connsiteY0" fmla="*/ 827873 h 827873"/>
                    <a:gd name="connsiteX1" fmla="*/ 150502 w 438050"/>
                    <a:gd name="connsiteY1" fmla="*/ 0 h 827873"/>
                    <a:gd name="connsiteX2" fmla="*/ 354923 w 438050"/>
                    <a:gd name="connsiteY2" fmla="*/ 87558 h 827873"/>
                    <a:gd name="connsiteX3" fmla="*/ 438050 w 438050"/>
                    <a:gd name="connsiteY3" fmla="*/ 565201 h 827873"/>
                    <a:gd name="connsiteX4" fmla="*/ 17983 w 438050"/>
                    <a:gd name="connsiteY4" fmla="*/ 827873 h 827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8050" h="827873">
                      <a:moveTo>
                        <a:pt x="17983" y="827873"/>
                      </a:moveTo>
                      <a:cubicBezTo>
                        <a:pt x="-74793" y="495789"/>
                        <a:pt x="225317" y="336574"/>
                        <a:pt x="150502" y="0"/>
                      </a:cubicBezTo>
                      <a:lnTo>
                        <a:pt x="354923" y="87558"/>
                      </a:lnTo>
                      <a:lnTo>
                        <a:pt x="438050" y="565201"/>
                      </a:lnTo>
                      <a:lnTo>
                        <a:pt x="17983" y="827873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386" name="楕円 2385">
                  <a:extLst>
                    <a:ext uri="{FF2B5EF4-FFF2-40B4-BE49-F238E27FC236}">
                      <a16:creationId xmlns:a16="http://schemas.microsoft.com/office/drawing/2014/main" id="{19E20A02-58B4-4A8A-993B-36B05AB7C4B8}"/>
                    </a:ext>
                  </a:extLst>
                </p:cNvPr>
                <p:cNvSpPr/>
                <p:nvPr/>
              </p:nvSpPr>
              <p:spPr bwMode="auto">
                <a:xfrm>
                  <a:off x="5223030" y="3969060"/>
                  <a:ext cx="1170130" cy="100868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7" name="楕円 2386">
                  <a:extLst>
                    <a:ext uri="{FF2B5EF4-FFF2-40B4-BE49-F238E27FC236}">
                      <a16:creationId xmlns:a16="http://schemas.microsoft.com/office/drawing/2014/main" id="{5BA75A7E-1E0F-4D05-B173-E40882B3E5D4}"/>
                    </a:ext>
                  </a:extLst>
                </p:cNvPr>
                <p:cNvSpPr/>
                <p:nvPr/>
              </p:nvSpPr>
              <p:spPr bwMode="auto">
                <a:xfrm>
                  <a:off x="5436930" y="3951648"/>
                  <a:ext cx="729630" cy="360040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8" name="楕円 2387">
                  <a:extLst>
                    <a:ext uri="{FF2B5EF4-FFF2-40B4-BE49-F238E27FC236}">
                      <a16:creationId xmlns:a16="http://schemas.microsoft.com/office/drawing/2014/main" id="{9CE8705B-58C4-42A8-89E8-801B5A76A468}"/>
                    </a:ext>
                  </a:extLst>
                </p:cNvPr>
                <p:cNvSpPr/>
                <p:nvPr/>
              </p:nvSpPr>
              <p:spPr bwMode="auto">
                <a:xfrm>
                  <a:off x="5417880" y="3924055"/>
                  <a:ext cx="767730" cy="36004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9" name="楕円 2388">
                  <a:extLst>
                    <a:ext uri="{FF2B5EF4-FFF2-40B4-BE49-F238E27FC236}">
                      <a16:creationId xmlns:a16="http://schemas.microsoft.com/office/drawing/2014/main" id="{66BFA8BD-163C-4676-B2CB-17D9A0FCD132}"/>
                    </a:ext>
                  </a:extLst>
                </p:cNvPr>
                <p:cNvSpPr/>
                <p:nvPr/>
              </p:nvSpPr>
              <p:spPr bwMode="auto">
                <a:xfrm>
                  <a:off x="5719505" y="3969060"/>
                  <a:ext cx="164480" cy="11497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0" name="楕円 2389">
                  <a:extLst>
                    <a:ext uri="{FF2B5EF4-FFF2-40B4-BE49-F238E27FC236}">
                      <a16:creationId xmlns:a16="http://schemas.microsoft.com/office/drawing/2014/main" id="{356C65E1-1568-4BFB-A60D-E5699788D70A}"/>
                    </a:ext>
                  </a:extLst>
                </p:cNvPr>
                <p:cNvSpPr/>
                <p:nvPr/>
              </p:nvSpPr>
              <p:spPr bwMode="auto">
                <a:xfrm>
                  <a:off x="4845050" y="4003701"/>
                  <a:ext cx="262316" cy="14537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1" name="楕円 2390">
                  <a:extLst>
                    <a:ext uri="{FF2B5EF4-FFF2-40B4-BE49-F238E27FC236}">
                      <a16:creationId xmlns:a16="http://schemas.microsoft.com/office/drawing/2014/main" id="{8C665C97-6032-4223-92F4-BEE778FFB716}"/>
                    </a:ext>
                  </a:extLst>
                </p:cNvPr>
                <p:cNvSpPr/>
                <p:nvPr/>
              </p:nvSpPr>
              <p:spPr bwMode="auto">
                <a:xfrm>
                  <a:off x="4902200" y="4043363"/>
                  <a:ext cx="191294" cy="105717"/>
                </a:xfrm>
                <a:prstGeom prst="ellipse">
                  <a:avLst/>
                </a:prstGeom>
                <a:solidFill>
                  <a:srgbClr val="92D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392" name="フリーフォーム: 図形 2391">
                  <a:extLst>
                    <a:ext uri="{FF2B5EF4-FFF2-40B4-BE49-F238E27FC236}">
                      <a16:creationId xmlns:a16="http://schemas.microsoft.com/office/drawing/2014/main" id="{2599B5FB-9032-4477-BE57-AF2195E78827}"/>
                    </a:ext>
                  </a:extLst>
                </p:cNvPr>
                <p:cNvSpPr/>
                <p:nvPr/>
              </p:nvSpPr>
              <p:spPr bwMode="auto">
                <a:xfrm rot="5400000">
                  <a:off x="5289088" y="4262507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3" name="フリーフォーム: 図形 2392">
                  <a:extLst>
                    <a:ext uri="{FF2B5EF4-FFF2-40B4-BE49-F238E27FC236}">
                      <a16:creationId xmlns:a16="http://schemas.microsoft.com/office/drawing/2014/main" id="{8FBE517E-9877-4831-985D-F206F1D0DD9A}"/>
                    </a:ext>
                  </a:extLst>
                </p:cNvPr>
                <p:cNvSpPr/>
                <p:nvPr/>
              </p:nvSpPr>
              <p:spPr bwMode="auto">
                <a:xfrm rot="5400000">
                  <a:off x="5577351" y="4717454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4" name="フリーフォーム: 図形 2393">
                  <a:extLst>
                    <a:ext uri="{FF2B5EF4-FFF2-40B4-BE49-F238E27FC236}">
                      <a16:creationId xmlns:a16="http://schemas.microsoft.com/office/drawing/2014/main" id="{1CC1EEBC-1B3F-441D-9092-2E7BBDF60F55}"/>
                    </a:ext>
                  </a:extLst>
                </p:cNvPr>
                <p:cNvSpPr/>
                <p:nvPr/>
              </p:nvSpPr>
              <p:spPr bwMode="auto">
                <a:xfrm rot="5400000">
                  <a:off x="5769889" y="4419191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5" name="フリーフォーム: 図形 2394">
                  <a:extLst>
                    <a:ext uri="{FF2B5EF4-FFF2-40B4-BE49-F238E27FC236}">
                      <a16:creationId xmlns:a16="http://schemas.microsoft.com/office/drawing/2014/main" id="{ECDDC9B2-9A17-43EA-9A0C-4C5BF1B83750}"/>
                    </a:ext>
                  </a:extLst>
                </p:cNvPr>
                <p:cNvSpPr/>
                <p:nvPr/>
              </p:nvSpPr>
              <p:spPr bwMode="auto">
                <a:xfrm rot="5400000">
                  <a:off x="6116063" y="4253113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6" name="フリーフォーム: 図形 2395">
                  <a:extLst>
                    <a:ext uri="{FF2B5EF4-FFF2-40B4-BE49-F238E27FC236}">
                      <a16:creationId xmlns:a16="http://schemas.microsoft.com/office/drawing/2014/main" id="{0FC2DA62-84B6-4722-8C07-0649925A00DB}"/>
                    </a:ext>
                  </a:extLst>
                </p:cNvPr>
                <p:cNvSpPr/>
                <p:nvPr/>
              </p:nvSpPr>
              <p:spPr bwMode="auto">
                <a:xfrm rot="5400000">
                  <a:off x="6146218" y="4529462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7" name="フリーフォーム: 図形 2396">
                  <a:extLst>
                    <a:ext uri="{FF2B5EF4-FFF2-40B4-BE49-F238E27FC236}">
                      <a16:creationId xmlns:a16="http://schemas.microsoft.com/office/drawing/2014/main" id="{ADF95C1C-EAE7-472D-89C1-793B8AF54801}"/>
                    </a:ext>
                  </a:extLst>
                </p:cNvPr>
                <p:cNvSpPr/>
                <p:nvPr/>
              </p:nvSpPr>
              <p:spPr bwMode="auto">
                <a:xfrm rot="5400000">
                  <a:off x="5935088" y="4738890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8" name="フリーフォーム: 図形 2397">
                  <a:extLst>
                    <a:ext uri="{FF2B5EF4-FFF2-40B4-BE49-F238E27FC236}">
                      <a16:creationId xmlns:a16="http://schemas.microsoft.com/office/drawing/2014/main" id="{C73330AE-41F9-4EEB-A5E0-499130B5C526}"/>
                    </a:ext>
                  </a:extLst>
                </p:cNvPr>
                <p:cNvSpPr/>
                <p:nvPr/>
              </p:nvSpPr>
              <p:spPr bwMode="auto">
                <a:xfrm rot="5400000">
                  <a:off x="5387836" y="4535613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79" name="グループ化 2278">
                <a:extLst>
                  <a:ext uri="{FF2B5EF4-FFF2-40B4-BE49-F238E27FC236}">
                    <a16:creationId xmlns:a16="http://schemas.microsoft.com/office/drawing/2014/main" id="{8D66312D-AAE5-4349-8D0D-034948518A11}"/>
                  </a:ext>
                </a:extLst>
              </p:cNvPr>
              <p:cNvGrpSpPr/>
              <p:nvPr/>
            </p:nvGrpSpPr>
            <p:grpSpPr>
              <a:xfrm>
                <a:off x="5274390" y="5234980"/>
                <a:ext cx="438020" cy="585574"/>
                <a:chOff x="3602850" y="3834045"/>
                <a:chExt cx="765085" cy="1022817"/>
              </a:xfrm>
            </p:grpSpPr>
            <p:grpSp>
              <p:nvGrpSpPr>
                <p:cNvPr id="2377" name="グループ化 2376">
                  <a:extLst>
                    <a:ext uri="{FF2B5EF4-FFF2-40B4-BE49-F238E27FC236}">
                      <a16:creationId xmlns:a16="http://schemas.microsoft.com/office/drawing/2014/main" id="{14FC3CEB-287D-401C-9577-4FE3BE04FE58}"/>
                    </a:ext>
                  </a:extLst>
                </p:cNvPr>
                <p:cNvGrpSpPr/>
                <p:nvPr/>
              </p:nvGrpSpPr>
              <p:grpSpPr>
                <a:xfrm>
                  <a:off x="3602850" y="3834045"/>
                  <a:ext cx="765085" cy="1022817"/>
                  <a:chOff x="3602850" y="3834045"/>
                  <a:chExt cx="765085" cy="1022817"/>
                </a:xfrm>
              </p:grpSpPr>
              <p:sp>
                <p:nvSpPr>
                  <p:cNvPr id="2379" name="四角形: 上の 2 つの角を丸める 2378">
                    <a:extLst>
                      <a:ext uri="{FF2B5EF4-FFF2-40B4-BE49-F238E27FC236}">
                        <a16:creationId xmlns:a16="http://schemas.microsoft.com/office/drawing/2014/main" id="{32AB82F8-B576-4F69-96A7-30F9BF6B7FD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73435" y="4693298"/>
                    <a:ext cx="423916" cy="163564"/>
                  </a:xfrm>
                  <a:prstGeom prst="round2SameRect">
                    <a:avLst>
                      <a:gd name="adj1" fmla="val 6187"/>
                      <a:gd name="adj2" fmla="val 50000"/>
                    </a:avLst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380" name="四角形: 上の 2 つの角を丸める 2379">
                    <a:extLst>
                      <a:ext uri="{FF2B5EF4-FFF2-40B4-BE49-F238E27FC236}">
                        <a16:creationId xmlns:a16="http://schemas.microsoft.com/office/drawing/2014/main" id="{29A44D97-5622-4D84-96B2-5BFE5A2C9DD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02850" y="3969060"/>
                    <a:ext cx="765085" cy="855095"/>
                  </a:xfrm>
                  <a:prstGeom prst="round2SameRect">
                    <a:avLst>
                      <a:gd name="adj1" fmla="val 6187"/>
                      <a:gd name="adj2" fmla="val 43474"/>
                    </a:avLst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381" name="楕円 2380">
                    <a:extLst>
                      <a:ext uri="{FF2B5EF4-FFF2-40B4-BE49-F238E27FC236}">
                        <a16:creationId xmlns:a16="http://schemas.microsoft.com/office/drawing/2014/main" id="{F4F05DFB-DBAF-49B7-9DAD-49B5288EF56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02850" y="3834045"/>
                    <a:ext cx="765085" cy="31503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6">
                          <a:lumMod val="60000"/>
                          <a:lumOff val="40000"/>
                        </a:schemeClr>
                      </a:gs>
                      <a:gs pos="100000">
                        <a:schemeClr val="accent6">
                          <a:lumMod val="60000"/>
                          <a:lumOff val="40000"/>
                        </a:schemeClr>
                      </a:gs>
                    </a:gsLst>
                    <a:lin ang="27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382" name="フリーフォーム: 図形 2381">
                    <a:extLst>
                      <a:ext uri="{FF2B5EF4-FFF2-40B4-BE49-F238E27FC236}">
                        <a16:creationId xmlns:a16="http://schemas.microsoft.com/office/drawing/2014/main" id="{53C87F98-48C7-49C9-A615-F0D466526F6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51355" y="3936353"/>
                    <a:ext cx="668079" cy="219786"/>
                  </a:xfrm>
                  <a:custGeom>
                    <a:avLst/>
                    <a:gdLst>
                      <a:gd name="connsiteX0" fmla="*/ 334039 w 668079"/>
                      <a:gd name="connsiteY0" fmla="*/ 0 h 219786"/>
                      <a:gd name="connsiteX1" fmla="*/ 666111 w 668079"/>
                      <a:gd name="connsiteY1" fmla="*/ 125773 h 219786"/>
                      <a:gd name="connsiteX2" fmla="*/ 668079 w 668079"/>
                      <a:gd name="connsiteY2" fmla="*/ 134844 h 219786"/>
                      <a:gd name="connsiteX3" fmla="*/ 604538 w 668079"/>
                      <a:gd name="connsiteY3" fmla="*/ 173650 h 219786"/>
                      <a:gd name="connsiteX4" fmla="*/ 334039 w 668079"/>
                      <a:gd name="connsiteY4" fmla="*/ 219786 h 219786"/>
                      <a:gd name="connsiteX5" fmla="*/ 63540 w 668079"/>
                      <a:gd name="connsiteY5" fmla="*/ 173650 h 219786"/>
                      <a:gd name="connsiteX6" fmla="*/ 0 w 668079"/>
                      <a:gd name="connsiteY6" fmla="*/ 134844 h 219786"/>
                      <a:gd name="connsiteX7" fmla="*/ 1968 w 668079"/>
                      <a:gd name="connsiteY7" fmla="*/ 125773 h 219786"/>
                      <a:gd name="connsiteX8" fmla="*/ 334039 w 668079"/>
                      <a:gd name="connsiteY8" fmla="*/ 0 h 2197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68079" h="219786">
                        <a:moveTo>
                          <a:pt x="334039" y="0"/>
                        </a:moveTo>
                        <a:cubicBezTo>
                          <a:pt x="497840" y="0"/>
                          <a:pt x="634504" y="53994"/>
                          <a:pt x="666111" y="125773"/>
                        </a:cubicBezTo>
                        <a:lnTo>
                          <a:pt x="668079" y="134844"/>
                        </a:lnTo>
                        <a:lnTo>
                          <a:pt x="604538" y="173650"/>
                        </a:lnTo>
                        <a:cubicBezTo>
                          <a:pt x="535311" y="202156"/>
                          <a:pt x="439676" y="219786"/>
                          <a:pt x="334039" y="219786"/>
                        </a:cubicBezTo>
                        <a:cubicBezTo>
                          <a:pt x="228403" y="219786"/>
                          <a:pt x="132767" y="202156"/>
                          <a:pt x="63540" y="173650"/>
                        </a:cubicBezTo>
                        <a:lnTo>
                          <a:pt x="0" y="134844"/>
                        </a:lnTo>
                        <a:lnTo>
                          <a:pt x="1968" y="125773"/>
                        </a:lnTo>
                        <a:cubicBezTo>
                          <a:pt x="33574" y="53994"/>
                          <a:pt x="170238" y="0"/>
                          <a:pt x="334039" y="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378" name="テキスト ボックス 2377">
                  <a:extLst>
                    <a:ext uri="{FF2B5EF4-FFF2-40B4-BE49-F238E27FC236}">
                      <a16:creationId xmlns:a16="http://schemas.microsoft.com/office/drawing/2014/main" id="{FE1CADE3-C799-421A-878D-17FA1DEAFC03}"/>
                    </a:ext>
                  </a:extLst>
                </p:cNvPr>
                <p:cNvSpPr txBox="1"/>
                <p:nvPr/>
              </p:nvSpPr>
              <p:spPr>
                <a:xfrm rot="5400000">
                  <a:off x="3747624" y="4368189"/>
                  <a:ext cx="511243" cy="253044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/>
                    <a:t>お茶</a:t>
                  </a:r>
                </a:p>
              </p:txBody>
            </p:sp>
          </p:grpSp>
          <p:grpSp>
            <p:nvGrpSpPr>
              <p:cNvPr id="2280" name="グループ化 2279">
                <a:extLst>
                  <a:ext uri="{FF2B5EF4-FFF2-40B4-BE49-F238E27FC236}">
                    <a16:creationId xmlns:a16="http://schemas.microsoft.com/office/drawing/2014/main" id="{35696397-5047-4031-8598-282534DFAA10}"/>
                  </a:ext>
                </a:extLst>
              </p:cNvPr>
              <p:cNvGrpSpPr/>
              <p:nvPr/>
            </p:nvGrpSpPr>
            <p:grpSpPr>
              <a:xfrm>
                <a:off x="5807988" y="4985399"/>
                <a:ext cx="997839" cy="904966"/>
                <a:chOff x="4682970" y="4356375"/>
                <a:chExt cx="1260140" cy="1142854"/>
              </a:xfrm>
            </p:grpSpPr>
            <p:sp>
              <p:nvSpPr>
                <p:cNvPr id="2281" name="フリーフォーム: 図形 2280">
                  <a:extLst>
                    <a:ext uri="{FF2B5EF4-FFF2-40B4-BE49-F238E27FC236}">
                      <a16:creationId xmlns:a16="http://schemas.microsoft.com/office/drawing/2014/main" id="{6D268188-481B-46CC-B8E5-DF279CC534DD}"/>
                    </a:ext>
                  </a:extLst>
                </p:cNvPr>
                <p:cNvSpPr/>
                <p:nvPr/>
              </p:nvSpPr>
              <p:spPr bwMode="auto">
                <a:xfrm>
                  <a:off x="4696767" y="4372864"/>
                  <a:ext cx="1232546" cy="1113896"/>
                </a:xfrm>
                <a:custGeom>
                  <a:avLst/>
                  <a:gdLst>
                    <a:gd name="connsiteX0" fmla="*/ 630070 w 1260140"/>
                    <a:gd name="connsiteY0" fmla="*/ 0 h 1138834"/>
                    <a:gd name="connsiteX1" fmla="*/ 1247339 w 1260140"/>
                    <a:gd name="connsiteY1" fmla="*/ 261741 h 1138834"/>
                    <a:gd name="connsiteX2" fmla="*/ 1258754 w 1260140"/>
                    <a:gd name="connsiteY2" fmla="*/ 320654 h 1138834"/>
                    <a:gd name="connsiteX3" fmla="*/ 1260140 w 1260140"/>
                    <a:gd name="connsiteY3" fmla="*/ 320654 h 1138834"/>
                    <a:gd name="connsiteX4" fmla="*/ 1260140 w 1260140"/>
                    <a:gd name="connsiteY4" fmla="*/ 327806 h 1138834"/>
                    <a:gd name="connsiteX5" fmla="*/ 1260140 w 1260140"/>
                    <a:gd name="connsiteY5" fmla="*/ 772617 h 1138834"/>
                    <a:gd name="connsiteX6" fmla="*/ 1260140 w 1260140"/>
                    <a:gd name="connsiteY6" fmla="*/ 778793 h 1138834"/>
                    <a:gd name="connsiteX7" fmla="*/ 1259069 w 1260140"/>
                    <a:gd name="connsiteY7" fmla="*/ 778793 h 1138834"/>
                    <a:gd name="connsiteX8" fmla="*/ 1247339 w 1260140"/>
                    <a:gd name="connsiteY8" fmla="*/ 846423 h 1138834"/>
                    <a:gd name="connsiteX9" fmla="*/ 630070 w 1260140"/>
                    <a:gd name="connsiteY9" fmla="*/ 1138834 h 1138834"/>
                    <a:gd name="connsiteX10" fmla="*/ 12801 w 1260140"/>
                    <a:gd name="connsiteY10" fmla="*/ 846423 h 1138834"/>
                    <a:gd name="connsiteX11" fmla="*/ 1071 w 1260140"/>
                    <a:gd name="connsiteY11" fmla="*/ 778793 h 1138834"/>
                    <a:gd name="connsiteX12" fmla="*/ 0 w 1260140"/>
                    <a:gd name="connsiteY12" fmla="*/ 778793 h 1138834"/>
                    <a:gd name="connsiteX13" fmla="*/ 0 w 1260140"/>
                    <a:gd name="connsiteY13" fmla="*/ 772617 h 1138834"/>
                    <a:gd name="connsiteX14" fmla="*/ 0 w 1260140"/>
                    <a:gd name="connsiteY14" fmla="*/ 327806 h 1138834"/>
                    <a:gd name="connsiteX15" fmla="*/ 0 w 1260140"/>
                    <a:gd name="connsiteY15" fmla="*/ 320654 h 1138834"/>
                    <a:gd name="connsiteX16" fmla="*/ 1386 w 1260140"/>
                    <a:gd name="connsiteY16" fmla="*/ 320654 h 1138834"/>
                    <a:gd name="connsiteX17" fmla="*/ 12801 w 1260140"/>
                    <a:gd name="connsiteY17" fmla="*/ 261741 h 1138834"/>
                    <a:gd name="connsiteX18" fmla="*/ 630070 w 1260140"/>
                    <a:gd name="connsiteY18" fmla="*/ 0 h 113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60140" h="1138834">
                      <a:moveTo>
                        <a:pt x="630070" y="0"/>
                      </a:moveTo>
                      <a:cubicBezTo>
                        <a:pt x="934551" y="0"/>
                        <a:pt x="1188588" y="112366"/>
                        <a:pt x="1247339" y="261741"/>
                      </a:cubicBezTo>
                      <a:lnTo>
                        <a:pt x="1258754" y="320654"/>
                      </a:lnTo>
                      <a:lnTo>
                        <a:pt x="1260140" y="320654"/>
                      </a:lnTo>
                      <a:lnTo>
                        <a:pt x="1260140" y="327806"/>
                      </a:lnTo>
                      <a:lnTo>
                        <a:pt x="1260140" y="772617"/>
                      </a:lnTo>
                      <a:lnTo>
                        <a:pt x="1260140" y="778793"/>
                      </a:lnTo>
                      <a:lnTo>
                        <a:pt x="1259069" y="778793"/>
                      </a:lnTo>
                      <a:lnTo>
                        <a:pt x="1247339" y="846423"/>
                      </a:lnTo>
                      <a:cubicBezTo>
                        <a:pt x="1188588" y="1013302"/>
                        <a:pt x="934551" y="1138834"/>
                        <a:pt x="630070" y="1138834"/>
                      </a:cubicBezTo>
                      <a:cubicBezTo>
                        <a:pt x="325590" y="1138834"/>
                        <a:pt x="71553" y="1013302"/>
                        <a:pt x="12801" y="846423"/>
                      </a:cubicBezTo>
                      <a:lnTo>
                        <a:pt x="1071" y="778793"/>
                      </a:lnTo>
                      <a:lnTo>
                        <a:pt x="0" y="778793"/>
                      </a:lnTo>
                      <a:lnTo>
                        <a:pt x="0" y="772617"/>
                      </a:lnTo>
                      <a:lnTo>
                        <a:pt x="0" y="327806"/>
                      </a:lnTo>
                      <a:lnTo>
                        <a:pt x="0" y="320654"/>
                      </a:lnTo>
                      <a:lnTo>
                        <a:pt x="1386" y="320654"/>
                      </a:lnTo>
                      <a:lnTo>
                        <a:pt x="12801" y="261741"/>
                      </a:lnTo>
                      <a:cubicBezTo>
                        <a:pt x="71553" y="112366"/>
                        <a:pt x="325590" y="0"/>
                        <a:pt x="63007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282" name="グループ化 2281">
                  <a:extLst>
                    <a:ext uri="{FF2B5EF4-FFF2-40B4-BE49-F238E27FC236}">
                      <a16:creationId xmlns:a16="http://schemas.microsoft.com/office/drawing/2014/main" id="{5E1C456B-E43D-432D-8086-435A3B1467EC}"/>
                    </a:ext>
                  </a:extLst>
                </p:cNvPr>
                <p:cNvGrpSpPr/>
                <p:nvPr/>
              </p:nvGrpSpPr>
              <p:grpSpPr>
                <a:xfrm>
                  <a:off x="4715820" y="4527562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368" name="楕円 2367">
                    <a:extLst>
                      <a:ext uri="{FF2B5EF4-FFF2-40B4-BE49-F238E27FC236}">
                        <a16:creationId xmlns:a16="http://schemas.microsoft.com/office/drawing/2014/main" id="{2ED69DED-1222-4FCC-96F9-75C0A0A6EBA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369" name="グループ化 2368">
                    <a:extLst>
                      <a:ext uri="{FF2B5EF4-FFF2-40B4-BE49-F238E27FC236}">
                        <a16:creationId xmlns:a16="http://schemas.microsoft.com/office/drawing/2014/main" id="{C962C686-7705-4918-A220-B9FA33F8DA04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370" name="フリーフォーム: 図形 2369">
                      <a:extLst>
                        <a:ext uri="{FF2B5EF4-FFF2-40B4-BE49-F238E27FC236}">
                          <a16:creationId xmlns:a16="http://schemas.microsoft.com/office/drawing/2014/main" id="{B1AB89C7-876B-4E6A-B702-D88829F454A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71" name="フリーフォーム: 図形 2370">
                      <a:extLst>
                        <a:ext uri="{FF2B5EF4-FFF2-40B4-BE49-F238E27FC236}">
                          <a16:creationId xmlns:a16="http://schemas.microsoft.com/office/drawing/2014/main" id="{9D17DB20-8A3F-4D29-B19E-9015D2C839D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72" name="フリーフォーム: 図形 2371">
                      <a:extLst>
                        <a:ext uri="{FF2B5EF4-FFF2-40B4-BE49-F238E27FC236}">
                          <a16:creationId xmlns:a16="http://schemas.microsoft.com/office/drawing/2014/main" id="{240B5076-6BBB-4847-9B74-4CDBA1B81B7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73" name="フリーフォーム: 図形 2372">
                      <a:extLst>
                        <a:ext uri="{FF2B5EF4-FFF2-40B4-BE49-F238E27FC236}">
                          <a16:creationId xmlns:a16="http://schemas.microsoft.com/office/drawing/2014/main" id="{813DE17E-5ABD-42C4-911B-F82D1751E8E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74" name="フリーフォーム: 図形 2373">
                      <a:extLst>
                        <a:ext uri="{FF2B5EF4-FFF2-40B4-BE49-F238E27FC236}">
                          <a16:creationId xmlns:a16="http://schemas.microsoft.com/office/drawing/2014/main" id="{83B706E2-F188-4EF2-B7AB-C8AE7C972EE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75" name="フリーフォーム: 図形 2374">
                      <a:extLst>
                        <a:ext uri="{FF2B5EF4-FFF2-40B4-BE49-F238E27FC236}">
                          <a16:creationId xmlns:a16="http://schemas.microsoft.com/office/drawing/2014/main" id="{CFAA6786-CAE8-40ED-B188-6BA9C84EEB6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76" name="フリーフォーム: 図形 2375">
                      <a:extLst>
                        <a:ext uri="{FF2B5EF4-FFF2-40B4-BE49-F238E27FC236}">
                          <a16:creationId xmlns:a16="http://schemas.microsoft.com/office/drawing/2014/main" id="{8C701E21-E40D-43BA-A40A-7A955A8D029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283" name="グループ化 2282">
                  <a:extLst>
                    <a:ext uri="{FF2B5EF4-FFF2-40B4-BE49-F238E27FC236}">
                      <a16:creationId xmlns:a16="http://schemas.microsoft.com/office/drawing/2014/main" id="{5985D7D4-05B9-4996-A131-168A7714D5A6}"/>
                    </a:ext>
                  </a:extLst>
                </p:cNvPr>
                <p:cNvGrpSpPr/>
                <p:nvPr/>
              </p:nvGrpSpPr>
              <p:grpSpPr>
                <a:xfrm>
                  <a:off x="5499252" y="4579949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359" name="楕円 2358">
                    <a:extLst>
                      <a:ext uri="{FF2B5EF4-FFF2-40B4-BE49-F238E27FC236}">
                        <a16:creationId xmlns:a16="http://schemas.microsoft.com/office/drawing/2014/main" id="{5093CBBD-182E-40BD-A174-9E28D8DB33B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360" name="グループ化 2359">
                    <a:extLst>
                      <a:ext uri="{FF2B5EF4-FFF2-40B4-BE49-F238E27FC236}">
                        <a16:creationId xmlns:a16="http://schemas.microsoft.com/office/drawing/2014/main" id="{E592A8EF-85F5-4F2A-B2E8-A5FF2C378E13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361" name="フリーフォーム: 図形 2360">
                      <a:extLst>
                        <a:ext uri="{FF2B5EF4-FFF2-40B4-BE49-F238E27FC236}">
                          <a16:creationId xmlns:a16="http://schemas.microsoft.com/office/drawing/2014/main" id="{F0591822-BCEB-4D87-A576-0E28C4CEC24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62" name="フリーフォーム: 図形 2361">
                      <a:extLst>
                        <a:ext uri="{FF2B5EF4-FFF2-40B4-BE49-F238E27FC236}">
                          <a16:creationId xmlns:a16="http://schemas.microsoft.com/office/drawing/2014/main" id="{289AE43D-7669-4C6C-AF5E-C8FFD79D6A8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63" name="フリーフォーム: 図形 2362">
                      <a:extLst>
                        <a:ext uri="{FF2B5EF4-FFF2-40B4-BE49-F238E27FC236}">
                          <a16:creationId xmlns:a16="http://schemas.microsoft.com/office/drawing/2014/main" id="{BE7ECB04-E874-4DBB-A95F-C3F681CF97E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64" name="フリーフォーム: 図形 2363">
                      <a:extLst>
                        <a:ext uri="{FF2B5EF4-FFF2-40B4-BE49-F238E27FC236}">
                          <a16:creationId xmlns:a16="http://schemas.microsoft.com/office/drawing/2014/main" id="{45142825-CC24-4319-BE29-3830A9CFF3B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65" name="フリーフォーム: 図形 2364">
                      <a:extLst>
                        <a:ext uri="{FF2B5EF4-FFF2-40B4-BE49-F238E27FC236}">
                          <a16:creationId xmlns:a16="http://schemas.microsoft.com/office/drawing/2014/main" id="{ACBAE3D1-53A3-457D-9093-DE264A7BA82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66" name="フリーフォーム: 図形 2365">
                      <a:extLst>
                        <a:ext uri="{FF2B5EF4-FFF2-40B4-BE49-F238E27FC236}">
                          <a16:creationId xmlns:a16="http://schemas.microsoft.com/office/drawing/2014/main" id="{DA1E7A41-3567-4F0B-916C-7183154E9B1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67" name="フリーフォーム: 図形 2366">
                      <a:extLst>
                        <a:ext uri="{FF2B5EF4-FFF2-40B4-BE49-F238E27FC236}">
                          <a16:creationId xmlns:a16="http://schemas.microsoft.com/office/drawing/2014/main" id="{56029FE8-7AD9-4DCF-B7ED-B8BFB15A7DB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284" name="グループ化 2283">
                  <a:extLst>
                    <a:ext uri="{FF2B5EF4-FFF2-40B4-BE49-F238E27FC236}">
                      <a16:creationId xmlns:a16="http://schemas.microsoft.com/office/drawing/2014/main" id="{C76351FA-ACD9-4FA8-83AF-D2B48ED3193E}"/>
                    </a:ext>
                  </a:extLst>
                </p:cNvPr>
                <p:cNvGrpSpPr/>
                <p:nvPr/>
              </p:nvGrpSpPr>
              <p:grpSpPr>
                <a:xfrm>
                  <a:off x="5308752" y="4772831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350" name="楕円 2349">
                    <a:extLst>
                      <a:ext uri="{FF2B5EF4-FFF2-40B4-BE49-F238E27FC236}">
                        <a16:creationId xmlns:a16="http://schemas.microsoft.com/office/drawing/2014/main" id="{725C6944-66FA-4587-B942-CF5F52B046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351" name="グループ化 2350">
                    <a:extLst>
                      <a:ext uri="{FF2B5EF4-FFF2-40B4-BE49-F238E27FC236}">
                        <a16:creationId xmlns:a16="http://schemas.microsoft.com/office/drawing/2014/main" id="{FEEDA912-519C-4724-B49F-05F4CBC3C67E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352" name="フリーフォーム: 図形 2351">
                      <a:extLst>
                        <a:ext uri="{FF2B5EF4-FFF2-40B4-BE49-F238E27FC236}">
                          <a16:creationId xmlns:a16="http://schemas.microsoft.com/office/drawing/2014/main" id="{2F50726B-0A9C-449F-9293-6F9CEC7F121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53" name="フリーフォーム: 図形 2352">
                      <a:extLst>
                        <a:ext uri="{FF2B5EF4-FFF2-40B4-BE49-F238E27FC236}">
                          <a16:creationId xmlns:a16="http://schemas.microsoft.com/office/drawing/2014/main" id="{3487A741-E637-4802-95EE-B1A00CD960E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54" name="フリーフォーム: 図形 2353">
                      <a:extLst>
                        <a:ext uri="{FF2B5EF4-FFF2-40B4-BE49-F238E27FC236}">
                          <a16:creationId xmlns:a16="http://schemas.microsoft.com/office/drawing/2014/main" id="{42B36408-4B88-4869-9D45-5C884B26EDB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55" name="フリーフォーム: 図形 2354">
                      <a:extLst>
                        <a:ext uri="{FF2B5EF4-FFF2-40B4-BE49-F238E27FC236}">
                          <a16:creationId xmlns:a16="http://schemas.microsoft.com/office/drawing/2014/main" id="{CC1D41CB-E21A-421A-A786-5FF74555049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56" name="フリーフォーム: 図形 2355">
                      <a:extLst>
                        <a:ext uri="{FF2B5EF4-FFF2-40B4-BE49-F238E27FC236}">
                          <a16:creationId xmlns:a16="http://schemas.microsoft.com/office/drawing/2014/main" id="{69345AA4-4D55-4319-B49D-158A743BB7C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57" name="フリーフォーム: 図形 2356">
                      <a:extLst>
                        <a:ext uri="{FF2B5EF4-FFF2-40B4-BE49-F238E27FC236}">
                          <a16:creationId xmlns:a16="http://schemas.microsoft.com/office/drawing/2014/main" id="{3EBB78DE-16EA-48C4-9359-B26D31E648D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58" name="フリーフォーム: 図形 2357">
                      <a:extLst>
                        <a:ext uri="{FF2B5EF4-FFF2-40B4-BE49-F238E27FC236}">
                          <a16:creationId xmlns:a16="http://schemas.microsoft.com/office/drawing/2014/main" id="{CB6FA4CA-973F-4FEC-9F41-42030712DE5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285" name="グループ化 2284">
                  <a:extLst>
                    <a:ext uri="{FF2B5EF4-FFF2-40B4-BE49-F238E27FC236}">
                      <a16:creationId xmlns:a16="http://schemas.microsoft.com/office/drawing/2014/main" id="{EFA7342A-91A0-46AE-99A7-E91D05F021A2}"/>
                    </a:ext>
                  </a:extLst>
                </p:cNvPr>
                <p:cNvGrpSpPr/>
                <p:nvPr/>
              </p:nvGrpSpPr>
              <p:grpSpPr>
                <a:xfrm>
                  <a:off x="4858695" y="4722825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341" name="楕円 2340">
                    <a:extLst>
                      <a:ext uri="{FF2B5EF4-FFF2-40B4-BE49-F238E27FC236}">
                        <a16:creationId xmlns:a16="http://schemas.microsoft.com/office/drawing/2014/main" id="{E8450ED1-F1FE-4919-8942-E587AF3CD4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342" name="グループ化 2341">
                    <a:extLst>
                      <a:ext uri="{FF2B5EF4-FFF2-40B4-BE49-F238E27FC236}">
                        <a16:creationId xmlns:a16="http://schemas.microsoft.com/office/drawing/2014/main" id="{C9347EF1-FD68-48B7-A397-3568679DF8EB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343" name="フリーフォーム: 図形 2342">
                      <a:extLst>
                        <a:ext uri="{FF2B5EF4-FFF2-40B4-BE49-F238E27FC236}">
                          <a16:creationId xmlns:a16="http://schemas.microsoft.com/office/drawing/2014/main" id="{9F004C54-F745-4768-99F9-8E1E691E10E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44" name="フリーフォーム: 図形 2343">
                      <a:extLst>
                        <a:ext uri="{FF2B5EF4-FFF2-40B4-BE49-F238E27FC236}">
                          <a16:creationId xmlns:a16="http://schemas.microsoft.com/office/drawing/2014/main" id="{0FF87A0B-EA08-4E5A-AE37-5DA3DC1F4DA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45" name="フリーフォーム: 図形 2344">
                      <a:extLst>
                        <a:ext uri="{FF2B5EF4-FFF2-40B4-BE49-F238E27FC236}">
                          <a16:creationId xmlns:a16="http://schemas.microsoft.com/office/drawing/2014/main" id="{AF4FA874-4EFC-460F-8C7F-2F2CBEB5B67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46" name="フリーフォーム: 図形 2345">
                      <a:extLst>
                        <a:ext uri="{FF2B5EF4-FFF2-40B4-BE49-F238E27FC236}">
                          <a16:creationId xmlns:a16="http://schemas.microsoft.com/office/drawing/2014/main" id="{6ED1B20A-D18F-47C1-80C0-A0518FCA6C2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47" name="フリーフォーム: 図形 2346">
                      <a:extLst>
                        <a:ext uri="{FF2B5EF4-FFF2-40B4-BE49-F238E27FC236}">
                          <a16:creationId xmlns:a16="http://schemas.microsoft.com/office/drawing/2014/main" id="{FFB6764A-46DB-4126-B585-9386F36A195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48" name="フリーフォーム: 図形 2347">
                      <a:extLst>
                        <a:ext uri="{FF2B5EF4-FFF2-40B4-BE49-F238E27FC236}">
                          <a16:creationId xmlns:a16="http://schemas.microsoft.com/office/drawing/2014/main" id="{48CEABDA-441E-4EF5-BBC8-40BC2BE5FE8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49" name="フリーフォーム: 図形 2348">
                      <a:extLst>
                        <a:ext uri="{FF2B5EF4-FFF2-40B4-BE49-F238E27FC236}">
                          <a16:creationId xmlns:a16="http://schemas.microsoft.com/office/drawing/2014/main" id="{28311613-8CF2-440B-9A75-5B56260B3FC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286" name="グループ化 2285">
                  <a:extLst>
                    <a:ext uri="{FF2B5EF4-FFF2-40B4-BE49-F238E27FC236}">
                      <a16:creationId xmlns:a16="http://schemas.microsoft.com/office/drawing/2014/main" id="{8641C952-9142-4CCF-B8E2-2FAB22118860}"/>
                    </a:ext>
                  </a:extLst>
                </p:cNvPr>
                <p:cNvGrpSpPr/>
                <p:nvPr/>
              </p:nvGrpSpPr>
              <p:grpSpPr>
                <a:xfrm>
                  <a:off x="5118252" y="4789500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332" name="楕円 2331">
                    <a:extLst>
                      <a:ext uri="{FF2B5EF4-FFF2-40B4-BE49-F238E27FC236}">
                        <a16:creationId xmlns:a16="http://schemas.microsoft.com/office/drawing/2014/main" id="{34D401C5-E7C7-4839-9E62-81386ECFB4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333" name="グループ化 2332">
                    <a:extLst>
                      <a:ext uri="{FF2B5EF4-FFF2-40B4-BE49-F238E27FC236}">
                        <a16:creationId xmlns:a16="http://schemas.microsoft.com/office/drawing/2014/main" id="{9A5B3EB3-260F-47F3-B1B1-AA7CD71A7927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334" name="フリーフォーム: 図形 2333">
                      <a:extLst>
                        <a:ext uri="{FF2B5EF4-FFF2-40B4-BE49-F238E27FC236}">
                          <a16:creationId xmlns:a16="http://schemas.microsoft.com/office/drawing/2014/main" id="{89EF8529-BC6F-41CE-AEB7-7483060BC93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35" name="フリーフォーム: 図形 2334">
                      <a:extLst>
                        <a:ext uri="{FF2B5EF4-FFF2-40B4-BE49-F238E27FC236}">
                          <a16:creationId xmlns:a16="http://schemas.microsoft.com/office/drawing/2014/main" id="{C236A391-03CD-4310-BF1C-E9D4F365960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36" name="フリーフォーム: 図形 2335">
                      <a:extLst>
                        <a:ext uri="{FF2B5EF4-FFF2-40B4-BE49-F238E27FC236}">
                          <a16:creationId xmlns:a16="http://schemas.microsoft.com/office/drawing/2014/main" id="{49A3E165-A116-4646-A7B5-52C1CE72CAA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37" name="フリーフォーム: 図形 2336">
                      <a:extLst>
                        <a:ext uri="{FF2B5EF4-FFF2-40B4-BE49-F238E27FC236}">
                          <a16:creationId xmlns:a16="http://schemas.microsoft.com/office/drawing/2014/main" id="{F9E14D7D-4152-42B2-A7C0-D86D46105CB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38" name="フリーフォーム: 図形 2337">
                      <a:extLst>
                        <a:ext uri="{FF2B5EF4-FFF2-40B4-BE49-F238E27FC236}">
                          <a16:creationId xmlns:a16="http://schemas.microsoft.com/office/drawing/2014/main" id="{061E4B88-165A-4AE4-9838-07EFDDBEB1F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39" name="フリーフォーム: 図形 2338">
                      <a:extLst>
                        <a:ext uri="{FF2B5EF4-FFF2-40B4-BE49-F238E27FC236}">
                          <a16:creationId xmlns:a16="http://schemas.microsoft.com/office/drawing/2014/main" id="{14F63494-1A49-4F35-BCE5-7DB5709411C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40" name="フリーフォーム: 図形 2339">
                      <a:extLst>
                        <a:ext uri="{FF2B5EF4-FFF2-40B4-BE49-F238E27FC236}">
                          <a16:creationId xmlns:a16="http://schemas.microsoft.com/office/drawing/2014/main" id="{56FCAAB1-606C-48EA-AE19-DA4C7B02958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287" name="グループ化 2286">
                  <a:extLst>
                    <a:ext uri="{FF2B5EF4-FFF2-40B4-BE49-F238E27FC236}">
                      <a16:creationId xmlns:a16="http://schemas.microsoft.com/office/drawing/2014/main" id="{0DBB56CD-5F56-4A20-845F-94860D5C8FEC}"/>
                    </a:ext>
                  </a:extLst>
                </p:cNvPr>
                <p:cNvGrpSpPr/>
                <p:nvPr/>
              </p:nvGrpSpPr>
              <p:grpSpPr>
                <a:xfrm>
                  <a:off x="4682970" y="4360395"/>
                  <a:ext cx="1260140" cy="1138834"/>
                  <a:chOff x="4682970" y="4360395"/>
                  <a:chExt cx="1260140" cy="1138834"/>
                </a:xfrm>
              </p:grpSpPr>
              <p:sp>
                <p:nvSpPr>
                  <p:cNvPr id="2328" name="フリーフォーム: 図形 2327">
                    <a:extLst>
                      <a:ext uri="{FF2B5EF4-FFF2-40B4-BE49-F238E27FC236}">
                        <a16:creationId xmlns:a16="http://schemas.microsoft.com/office/drawing/2014/main" id="{AA23A859-F374-422A-A36A-4EE16FBF92E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4360395"/>
                    <a:ext cx="1260140" cy="1138834"/>
                  </a:xfrm>
                  <a:custGeom>
                    <a:avLst/>
                    <a:gdLst>
                      <a:gd name="connsiteX0" fmla="*/ 630070 w 1260140"/>
                      <a:gd name="connsiteY0" fmla="*/ 30791 h 1138834"/>
                      <a:gd name="connsiteX1" fmla="*/ 54279 w 1260140"/>
                      <a:gd name="connsiteY1" fmla="*/ 322070 h 1138834"/>
                      <a:gd name="connsiteX2" fmla="*/ 630070 w 1260140"/>
                      <a:gd name="connsiteY2" fmla="*/ 613349 h 1138834"/>
                      <a:gd name="connsiteX3" fmla="*/ 1205861 w 1260140"/>
                      <a:gd name="connsiteY3" fmla="*/ 322070 h 1138834"/>
                      <a:gd name="connsiteX4" fmla="*/ 630070 w 1260140"/>
                      <a:gd name="connsiteY4" fmla="*/ 30791 h 1138834"/>
                      <a:gd name="connsiteX5" fmla="*/ 630070 w 1260140"/>
                      <a:gd name="connsiteY5" fmla="*/ 0 h 1138834"/>
                      <a:gd name="connsiteX6" fmla="*/ 1247339 w 1260140"/>
                      <a:gd name="connsiteY6" fmla="*/ 261741 h 1138834"/>
                      <a:gd name="connsiteX7" fmla="*/ 1258754 w 1260140"/>
                      <a:gd name="connsiteY7" fmla="*/ 320654 h 1138834"/>
                      <a:gd name="connsiteX8" fmla="*/ 1260140 w 1260140"/>
                      <a:gd name="connsiteY8" fmla="*/ 320654 h 1138834"/>
                      <a:gd name="connsiteX9" fmla="*/ 1260140 w 1260140"/>
                      <a:gd name="connsiteY9" fmla="*/ 327806 h 1138834"/>
                      <a:gd name="connsiteX10" fmla="*/ 1260140 w 1260140"/>
                      <a:gd name="connsiteY10" fmla="*/ 772617 h 1138834"/>
                      <a:gd name="connsiteX11" fmla="*/ 1260140 w 1260140"/>
                      <a:gd name="connsiteY11" fmla="*/ 778793 h 1138834"/>
                      <a:gd name="connsiteX12" fmla="*/ 1259069 w 1260140"/>
                      <a:gd name="connsiteY12" fmla="*/ 778793 h 1138834"/>
                      <a:gd name="connsiteX13" fmla="*/ 1247339 w 1260140"/>
                      <a:gd name="connsiteY13" fmla="*/ 846423 h 1138834"/>
                      <a:gd name="connsiteX14" fmla="*/ 630070 w 1260140"/>
                      <a:gd name="connsiteY14" fmla="*/ 1138834 h 1138834"/>
                      <a:gd name="connsiteX15" fmla="*/ 12801 w 1260140"/>
                      <a:gd name="connsiteY15" fmla="*/ 846423 h 1138834"/>
                      <a:gd name="connsiteX16" fmla="*/ 1071 w 1260140"/>
                      <a:gd name="connsiteY16" fmla="*/ 778793 h 1138834"/>
                      <a:gd name="connsiteX17" fmla="*/ 0 w 1260140"/>
                      <a:gd name="connsiteY17" fmla="*/ 778793 h 1138834"/>
                      <a:gd name="connsiteX18" fmla="*/ 0 w 1260140"/>
                      <a:gd name="connsiteY18" fmla="*/ 772617 h 1138834"/>
                      <a:gd name="connsiteX19" fmla="*/ 0 w 1260140"/>
                      <a:gd name="connsiteY19" fmla="*/ 327806 h 1138834"/>
                      <a:gd name="connsiteX20" fmla="*/ 0 w 1260140"/>
                      <a:gd name="connsiteY20" fmla="*/ 320654 h 1138834"/>
                      <a:gd name="connsiteX21" fmla="*/ 1386 w 1260140"/>
                      <a:gd name="connsiteY21" fmla="*/ 320654 h 1138834"/>
                      <a:gd name="connsiteX22" fmla="*/ 12801 w 1260140"/>
                      <a:gd name="connsiteY22" fmla="*/ 261741 h 1138834"/>
                      <a:gd name="connsiteX23" fmla="*/ 630070 w 1260140"/>
                      <a:gd name="connsiteY23" fmla="*/ 0 h 1138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60140" h="1138834">
                        <a:moveTo>
                          <a:pt x="630070" y="30791"/>
                        </a:moveTo>
                        <a:cubicBezTo>
                          <a:pt x="312069" y="30791"/>
                          <a:pt x="54279" y="161201"/>
                          <a:pt x="54279" y="322070"/>
                        </a:cubicBezTo>
                        <a:cubicBezTo>
                          <a:pt x="54279" y="482939"/>
                          <a:pt x="312069" y="613349"/>
                          <a:pt x="630070" y="613349"/>
                        </a:cubicBezTo>
                        <a:cubicBezTo>
                          <a:pt x="948071" y="613349"/>
                          <a:pt x="1205861" y="482939"/>
                          <a:pt x="1205861" y="322070"/>
                        </a:cubicBezTo>
                        <a:cubicBezTo>
                          <a:pt x="1205861" y="161201"/>
                          <a:pt x="948071" y="30791"/>
                          <a:pt x="630070" y="30791"/>
                        </a:cubicBezTo>
                        <a:close/>
                        <a:moveTo>
                          <a:pt x="630070" y="0"/>
                        </a:moveTo>
                        <a:cubicBezTo>
                          <a:pt x="934551" y="0"/>
                          <a:pt x="1188588" y="112366"/>
                          <a:pt x="1247339" y="261741"/>
                        </a:cubicBezTo>
                        <a:lnTo>
                          <a:pt x="1258754" y="320654"/>
                        </a:lnTo>
                        <a:lnTo>
                          <a:pt x="1260140" y="320654"/>
                        </a:lnTo>
                        <a:lnTo>
                          <a:pt x="1260140" y="327806"/>
                        </a:lnTo>
                        <a:lnTo>
                          <a:pt x="1260140" y="772617"/>
                        </a:lnTo>
                        <a:lnTo>
                          <a:pt x="1260140" y="778793"/>
                        </a:lnTo>
                        <a:lnTo>
                          <a:pt x="1259069" y="778793"/>
                        </a:lnTo>
                        <a:lnTo>
                          <a:pt x="1247339" y="846423"/>
                        </a:lnTo>
                        <a:cubicBezTo>
                          <a:pt x="1188588" y="1013302"/>
                          <a:pt x="934551" y="1138834"/>
                          <a:pt x="630070" y="1138834"/>
                        </a:cubicBezTo>
                        <a:cubicBezTo>
                          <a:pt x="325590" y="1138834"/>
                          <a:pt x="71553" y="1013302"/>
                          <a:pt x="12801" y="846423"/>
                        </a:cubicBezTo>
                        <a:lnTo>
                          <a:pt x="1071" y="778793"/>
                        </a:lnTo>
                        <a:lnTo>
                          <a:pt x="0" y="778793"/>
                        </a:lnTo>
                        <a:lnTo>
                          <a:pt x="0" y="772617"/>
                        </a:lnTo>
                        <a:lnTo>
                          <a:pt x="0" y="327806"/>
                        </a:lnTo>
                        <a:lnTo>
                          <a:pt x="0" y="320654"/>
                        </a:lnTo>
                        <a:lnTo>
                          <a:pt x="1386" y="320654"/>
                        </a:lnTo>
                        <a:lnTo>
                          <a:pt x="12801" y="261741"/>
                        </a:lnTo>
                        <a:cubicBezTo>
                          <a:pt x="71553" y="112366"/>
                          <a:pt x="325590" y="0"/>
                          <a:pt x="630070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993300"/>
                      </a:gs>
                      <a:gs pos="50000">
                        <a:srgbClr val="FFCC00"/>
                      </a:gs>
                      <a:gs pos="100000">
                        <a:srgbClr val="993300"/>
                      </a:gs>
                    </a:gsLst>
                    <a:lin ang="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329" name="フリーフォーム: 図形 2328">
                    <a:extLst>
                      <a:ext uri="{FF2B5EF4-FFF2-40B4-BE49-F238E27FC236}">
                        <a16:creationId xmlns:a16="http://schemas.microsoft.com/office/drawing/2014/main" id="{CFA84054-9B01-41FA-900F-D1EEA7006DF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15820" y="4848777"/>
                    <a:ext cx="1194444" cy="245408"/>
                  </a:xfrm>
                  <a:custGeom>
                    <a:avLst/>
                    <a:gdLst>
                      <a:gd name="connsiteX0" fmla="*/ 1153809 w 1153809"/>
                      <a:gd name="connsiteY0" fmla="*/ 0 h 233266"/>
                      <a:gd name="connsiteX1" fmla="*/ 1150083 w 1153809"/>
                      <a:gd name="connsiteY1" fmla="*/ 17102 h 233266"/>
                      <a:gd name="connsiteX2" fmla="*/ 576904 w 1153809"/>
                      <a:gd name="connsiteY2" fmla="*/ 233266 h 233266"/>
                      <a:gd name="connsiteX3" fmla="*/ 3726 w 1153809"/>
                      <a:gd name="connsiteY3" fmla="*/ 17102 h 233266"/>
                      <a:gd name="connsiteX4" fmla="*/ 0 w 1153809"/>
                      <a:gd name="connsiteY4" fmla="*/ 0 h 233266"/>
                      <a:gd name="connsiteX5" fmla="*/ 22226 w 1153809"/>
                      <a:gd name="connsiteY5" fmla="*/ 32201 h 233266"/>
                      <a:gd name="connsiteX6" fmla="*/ 576904 w 1153809"/>
                      <a:gd name="connsiteY6" fmla="*/ 197547 h 233266"/>
                      <a:gd name="connsiteX7" fmla="*/ 1131582 w 1153809"/>
                      <a:gd name="connsiteY7" fmla="*/ 32201 h 2332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53809" h="233266">
                        <a:moveTo>
                          <a:pt x="1153809" y="0"/>
                        </a:moveTo>
                        <a:lnTo>
                          <a:pt x="1150083" y="17102"/>
                        </a:lnTo>
                        <a:cubicBezTo>
                          <a:pt x="1095528" y="140466"/>
                          <a:pt x="859636" y="233266"/>
                          <a:pt x="576904" y="233266"/>
                        </a:cubicBezTo>
                        <a:cubicBezTo>
                          <a:pt x="294173" y="233266"/>
                          <a:pt x="58281" y="140466"/>
                          <a:pt x="3726" y="17102"/>
                        </a:cubicBezTo>
                        <a:lnTo>
                          <a:pt x="0" y="0"/>
                        </a:lnTo>
                        <a:lnTo>
                          <a:pt x="22226" y="32201"/>
                        </a:lnTo>
                        <a:cubicBezTo>
                          <a:pt x="113613" y="129368"/>
                          <a:pt x="327554" y="197547"/>
                          <a:pt x="576904" y="197547"/>
                        </a:cubicBezTo>
                        <a:cubicBezTo>
                          <a:pt x="826254" y="197547"/>
                          <a:pt x="1040196" y="129368"/>
                          <a:pt x="1131582" y="32201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3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30" name="フリーフォーム: 図形 2329">
                    <a:extLst>
                      <a:ext uri="{FF2B5EF4-FFF2-40B4-BE49-F238E27FC236}">
                        <a16:creationId xmlns:a16="http://schemas.microsoft.com/office/drawing/2014/main" id="{6BA3073A-B934-4325-992F-8EB7B97DBB0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15820" y="4995224"/>
                    <a:ext cx="1194444" cy="245408"/>
                  </a:xfrm>
                  <a:custGeom>
                    <a:avLst/>
                    <a:gdLst>
                      <a:gd name="connsiteX0" fmla="*/ 1153809 w 1153809"/>
                      <a:gd name="connsiteY0" fmla="*/ 0 h 233266"/>
                      <a:gd name="connsiteX1" fmla="*/ 1150083 w 1153809"/>
                      <a:gd name="connsiteY1" fmla="*/ 17102 h 233266"/>
                      <a:gd name="connsiteX2" fmla="*/ 576904 w 1153809"/>
                      <a:gd name="connsiteY2" fmla="*/ 233266 h 233266"/>
                      <a:gd name="connsiteX3" fmla="*/ 3726 w 1153809"/>
                      <a:gd name="connsiteY3" fmla="*/ 17102 h 233266"/>
                      <a:gd name="connsiteX4" fmla="*/ 0 w 1153809"/>
                      <a:gd name="connsiteY4" fmla="*/ 0 h 233266"/>
                      <a:gd name="connsiteX5" fmla="*/ 22226 w 1153809"/>
                      <a:gd name="connsiteY5" fmla="*/ 32201 h 233266"/>
                      <a:gd name="connsiteX6" fmla="*/ 576904 w 1153809"/>
                      <a:gd name="connsiteY6" fmla="*/ 197547 h 233266"/>
                      <a:gd name="connsiteX7" fmla="*/ 1131582 w 1153809"/>
                      <a:gd name="connsiteY7" fmla="*/ 32201 h 2332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53809" h="233266">
                        <a:moveTo>
                          <a:pt x="1153809" y="0"/>
                        </a:moveTo>
                        <a:lnTo>
                          <a:pt x="1150083" y="17102"/>
                        </a:lnTo>
                        <a:cubicBezTo>
                          <a:pt x="1095528" y="140466"/>
                          <a:pt x="859636" y="233266"/>
                          <a:pt x="576904" y="233266"/>
                        </a:cubicBezTo>
                        <a:cubicBezTo>
                          <a:pt x="294173" y="233266"/>
                          <a:pt x="58281" y="140466"/>
                          <a:pt x="3726" y="17102"/>
                        </a:cubicBezTo>
                        <a:lnTo>
                          <a:pt x="0" y="0"/>
                        </a:lnTo>
                        <a:lnTo>
                          <a:pt x="22226" y="32201"/>
                        </a:lnTo>
                        <a:cubicBezTo>
                          <a:pt x="113613" y="129368"/>
                          <a:pt x="327554" y="197547"/>
                          <a:pt x="576904" y="197547"/>
                        </a:cubicBezTo>
                        <a:cubicBezTo>
                          <a:pt x="826254" y="197547"/>
                          <a:pt x="1040196" y="129368"/>
                          <a:pt x="1131582" y="32201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3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31" name="フリーフォーム: 図形 2330">
                    <a:extLst>
                      <a:ext uri="{FF2B5EF4-FFF2-40B4-BE49-F238E27FC236}">
                        <a16:creationId xmlns:a16="http://schemas.microsoft.com/office/drawing/2014/main" id="{7E57A20D-24B7-402E-8FFE-A10FCD972CB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15820" y="5141671"/>
                    <a:ext cx="1194444" cy="245408"/>
                  </a:xfrm>
                  <a:custGeom>
                    <a:avLst/>
                    <a:gdLst>
                      <a:gd name="connsiteX0" fmla="*/ 1153809 w 1153809"/>
                      <a:gd name="connsiteY0" fmla="*/ 0 h 233266"/>
                      <a:gd name="connsiteX1" fmla="*/ 1150083 w 1153809"/>
                      <a:gd name="connsiteY1" fmla="*/ 17102 h 233266"/>
                      <a:gd name="connsiteX2" fmla="*/ 576904 w 1153809"/>
                      <a:gd name="connsiteY2" fmla="*/ 233266 h 233266"/>
                      <a:gd name="connsiteX3" fmla="*/ 3726 w 1153809"/>
                      <a:gd name="connsiteY3" fmla="*/ 17102 h 233266"/>
                      <a:gd name="connsiteX4" fmla="*/ 0 w 1153809"/>
                      <a:gd name="connsiteY4" fmla="*/ 0 h 233266"/>
                      <a:gd name="connsiteX5" fmla="*/ 22226 w 1153809"/>
                      <a:gd name="connsiteY5" fmla="*/ 32201 h 233266"/>
                      <a:gd name="connsiteX6" fmla="*/ 576904 w 1153809"/>
                      <a:gd name="connsiteY6" fmla="*/ 197547 h 233266"/>
                      <a:gd name="connsiteX7" fmla="*/ 1131582 w 1153809"/>
                      <a:gd name="connsiteY7" fmla="*/ 32201 h 2332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53809" h="233266">
                        <a:moveTo>
                          <a:pt x="1153809" y="0"/>
                        </a:moveTo>
                        <a:lnTo>
                          <a:pt x="1150083" y="17102"/>
                        </a:lnTo>
                        <a:cubicBezTo>
                          <a:pt x="1095528" y="140466"/>
                          <a:pt x="859636" y="233266"/>
                          <a:pt x="576904" y="233266"/>
                        </a:cubicBezTo>
                        <a:cubicBezTo>
                          <a:pt x="294173" y="233266"/>
                          <a:pt x="58281" y="140466"/>
                          <a:pt x="3726" y="17102"/>
                        </a:cubicBezTo>
                        <a:lnTo>
                          <a:pt x="0" y="0"/>
                        </a:lnTo>
                        <a:lnTo>
                          <a:pt x="22226" y="32201"/>
                        </a:lnTo>
                        <a:cubicBezTo>
                          <a:pt x="113613" y="129368"/>
                          <a:pt x="327554" y="197547"/>
                          <a:pt x="576904" y="197547"/>
                        </a:cubicBezTo>
                        <a:cubicBezTo>
                          <a:pt x="826254" y="197547"/>
                          <a:pt x="1040196" y="129368"/>
                          <a:pt x="1131582" y="32201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3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288" name="グループ化 2287">
                  <a:extLst>
                    <a:ext uri="{FF2B5EF4-FFF2-40B4-BE49-F238E27FC236}">
                      <a16:creationId xmlns:a16="http://schemas.microsoft.com/office/drawing/2014/main" id="{72094876-F862-4083-B510-CD80CF7E2814}"/>
                    </a:ext>
                  </a:extLst>
                </p:cNvPr>
                <p:cNvGrpSpPr/>
                <p:nvPr/>
              </p:nvGrpSpPr>
              <p:grpSpPr>
                <a:xfrm rot="20754025">
                  <a:off x="5273315" y="4356375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319" name="楕円 2318">
                    <a:extLst>
                      <a:ext uri="{FF2B5EF4-FFF2-40B4-BE49-F238E27FC236}">
                        <a16:creationId xmlns:a16="http://schemas.microsoft.com/office/drawing/2014/main" id="{C9A2AD62-609C-4D28-A3CE-E6B2388B71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320" name="グループ化 2319">
                    <a:extLst>
                      <a:ext uri="{FF2B5EF4-FFF2-40B4-BE49-F238E27FC236}">
                        <a16:creationId xmlns:a16="http://schemas.microsoft.com/office/drawing/2014/main" id="{EA1791FA-1294-4F10-B684-2D249667BDA7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321" name="フリーフォーム: 図形 2320">
                      <a:extLst>
                        <a:ext uri="{FF2B5EF4-FFF2-40B4-BE49-F238E27FC236}">
                          <a16:creationId xmlns:a16="http://schemas.microsoft.com/office/drawing/2014/main" id="{437A9B6E-4C96-4EAA-BE2D-F94F2C3EA13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22" name="フリーフォーム: 図形 2321">
                      <a:extLst>
                        <a:ext uri="{FF2B5EF4-FFF2-40B4-BE49-F238E27FC236}">
                          <a16:creationId xmlns:a16="http://schemas.microsoft.com/office/drawing/2014/main" id="{AA26BB9F-F4C1-44BC-9AE1-B55EB0BF3FE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23" name="フリーフォーム: 図形 2322">
                      <a:extLst>
                        <a:ext uri="{FF2B5EF4-FFF2-40B4-BE49-F238E27FC236}">
                          <a16:creationId xmlns:a16="http://schemas.microsoft.com/office/drawing/2014/main" id="{9B50E127-9E13-49A2-833A-4F890A3AEE8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24" name="フリーフォーム: 図形 2323">
                      <a:extLst>
                        <a:ext uri="{FF2B5EF4-FFF2-40B4-BE49-F238E27FC236}">
                          <a16:creationId xmlns:a16="http://schemas.microsoft.com/office/drawing/2014/main" id="{2711D06F-FB5E-4BCA-9573-E38350882F6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25" name="フリーフォーム: 図形 2324">
                      <a:extLst>
                        <a:ext uri="{FF2B5EF4-FFF2-40B4-BE49-F238E27FC236}">
                          <a16:creationId xmlns:a16="http://schemas.microsoft.com/office/drawing/2014/main" id="{0D7536BA-6B8B-430D-80E5-5A0CB323739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26" name="フリーフォーム: 図形 2325">
                      <a:extLst>
                        <a:ext uri="{FF2B5EF4-FFF2-40B4-BE49-F238E27FC236}">
                          <a16:creationId xmlns:a16="http://schemas.microsoft.com/office/drawing/2014/main" id="{971F40A7-FBE6-4687-8079-2D5373A93BF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27" name="フリーフォーム: 図形 2326">
                      <a:extLst>
                        <a:ext uri="{FF2B5EF4-FFF2-40B4-BE49-F238E27FC236}">
                          <a16:creationId xmlns:a16="http://schemas.microsoft.com/office/drawing/2014/main" id="{4A8C9EAC-E0CA-4A4F-B5EB-CD82AE2BF92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289" name="グループ化 2288">
                  <a:extLst>
                    <a:ext uri="{FF2B5EF4-FFF2-40B4-BE49-F238E27FC236}">
                      <a16:creationId xmlns:a16="http://schemas.microsoft.com/office/drawing/2014/main" id="{89C35F56-7FFE-424E-B772-ABBE7F0071C7}"/>
                    </a:ext>
                  </a:extLst>
                </p:cNvPr>
                <p:cNvGrpSpPr/>
                <p:nvPr/>
              </p:nvGrpSpPr>
              <p:grpSpPr>
                <a:xfrm rot="1297636">
                  <a:off x="4981131" y="4400548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310" name="楕円 2309">
                    <a:extLst>
                      <a:ext uri="{FF2B5EF4-FFF2-40B4-BE49-F238E27FC236}">
                        <a16:creationId xmlns:a16="http://schemas.microsoft.com/office/drawing/2014/main" id="{D440E57D-57CC-4B42-A53A-35D3C73EDE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311" name="グループ化 2310">
                    <a:extLst>
                      <a:ext uri="{FF2B5EF4-FFF2-40B4-BE49-F238E27FC236}">
                        <a16:creationId xmlns:a16="http://schemas.microsoft.com/office/drawing/2014/main" id="{95B7F1D6-D135-41F0-B686-B812600CAF85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312" name="フリーフォーム: 図形 2311">
                      <a:extLst>
                        <a:ext uri="{FF2B5EF4-FFF2-40B4-BE49-F238E27FC236}">
                          <a16:creationId xmlns:a16="http://schemas.microsoft.com/office/drawing/2014/main" id="{BEB5426E-C675-4183-B9FF-1E0102CD5FA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13" name="フリーフォーム: 図形 2312">
                      <a:extLst>
                        <a:ext uri="{FF2B5EF4-FFF2-40B4-BE49-F238E27FC236}">
                          <a16:creationId xmlns:a16="http://schemas.microsoft.com/office/drawing/2014/main" id="{DBF1D20E-02A1-43B9-888D-9D54ADFEE10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14" name="フリーフォーム: 図形 2313">
                      <a:extLst>
                        <a:ext uri="{FF2B5EF4-FFF2-40B4-BE49-F238E27FC236}">
                          <a16:creationId xmlns:a16="http://schemas.microsoft.com/office/drawing/2014/main" id="{16FFC5B5-7A15-43EE-BC2D-D1374BEA411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15" name="フリーフォーム: 図形 2314">
                      <a:extLst>
                        <a:ext uri="{FF2B5EF4-FFF2-40B4-BE49-F238E27FC236}">
                          <a16:creationId xmlns:a16="http://schemas.microsoft.com/office/drawing/2014/main" id="{695E7577-A25A-4A26-9DB3-7CDD68366FC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16" name="フリーフォーム: 図形 2315">
                      <a:extLst>
                        <a:ext uri="{FF2B5EF4-FFF2-40B4-BE49-F238E27FC236}">
                          <a16:creationId xmlns:a16="http://schemas.microsoft.com/office/drawing/2014/main" id="{5B4A79CB-B365-4137-B8FC-2C1196E23D7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17" name="フリーフォーム: 図形 2316">
                      <a:extLst>
                        <a:ext uri="{FF2B5EF4-FFF2-40B4-BE49-F238E27FC236}">
                          <a16:creationId xmlns:a16="http://schemas.microsoft.com/office/drawing/2014/main" id="{1467B64D-34C0-443A-AE4F-E5395B139CE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18" name="フリーフォーム: 図形 2317">
                      <a:extLst>
                        <a:ext uri="{FF2B5EF4-FFF2-40B4-BE49-F238E27FC236}">
                          <a16:creationId xmlns:a16="http://schemas.microsoft.com/office/drawing/2014/main" id="{6C1B0FDB-C574-4B70-A234-B3B0E7685A9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290" name="グループ化 2289">
                  <a:extLst>
                    <a:ext uri="{FF2B5EF4-FFF2-40B4-BE49-F238E27FC236}">
                      <a16:creationId xmlns:a16="http://schemas.microsoft.com/office/drawing/2014/main" id="{ACBC874B-D6CC-48AB-98C8-CB5D0F0CE0F8}"/>
                    </a:ext>
                  </a:extLst>
                </p:cNvPr>
                <p:cNvGrpSpPr/>
                <p:nvPr/>
              </p:nvGrpSpPr>
              <p:grpSpPr>
                <a:xfrm>
                  <a:off x="5059015" y="4597618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301" name="楕円 2300">
                    <a:extLst>
                      <a:ext uri="{FF2B5EF4-FFF2-40B4-BE49-F238E27FC236}">
                        <a16:creationId xmlns:a16="http://schemas.microsoft.com/office/drawing/2014/main" id="{37192BCD-54A0-4D4C-8716-BAA70CD47E9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302" name="グループ化 2301">
                    <a:extLst>
                      <a:ext uri="{FF2B5EF4-FFF2-40B4-BE49-F238E27FC236}">
                        <a16:creationId xmlns:a16="http://schemas.microsoft.com/office/drawing/2014/main" id="{8E23E311-5DF5-4ED6-A898-072A64AA1869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303" name="フリーフォーム: 図形 2302">
                      <a:extLst>
                        <a:ext uri="{FF2B5EF4-FFF2-40B4-BE49-F238E27FC236}">
                          <a16:creationId xmlns:a16="http://schemas.microsoft.com/office/drawing/2014/main" id="{EBF08EFB-EE89-4B2F-8C31-6B32B807F4A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04" name="フリーフォーム: 図形 2303">
                      <a:extLst>
                        <a:ext uri="{FF2B5EF4-FFF2-40B4-BE49-F238E27FC236}">
                          <a16:creationId xmlns:a16="http://schemas.microsoft.com/office/drawing/2014/main" id="{473F4AF3-8238-4521-BA5E-1FE69116D70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05" name="フリーフォーム: 図形 2304">
                      <a:extLst>
                        <a:ext uri="{FF2B5EF4-FFF2-40B4-BE49-F238E27FC236}">
                          <a16:creationId xmlns:a16="http://schemas.microsoft.com/office/drawing/2014/main" id="{54385927-97B2-404B-BEDD-E654336AA51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06" name="フリーフォーム: 図形 2305">
                      <a:extLst>
                        <a:ext uri="{FF2B5EF4-FFF2-40B4-BE49-F238E27FC236}">
                          <a16:creationId xmlns:a16="http://schemas.microsoft.com/office/drawing/2014/main" id="{C61014F8-E7CF-475E-884F-4BACA867F2F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07" name="フリーフォーム: 図形 2306">
                      <a:extLst>
                        <a:ext uri="{FF2B5EF4-FFF2-40B4-BE49-F238E27FC236}">
                          <a16:creationId xmlns:a16="http://schemas.microsoft.com/office/drawing/2014/main" id="{1B1789D9-5EC9-400E-8670-1E8A090D30E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08" name="フリーフォーム: 図形 2307">
                      <a:extLst>
                        <a:ext uri="{FF2B5EF4-FFF2-40B4-BE49-F238E27FC236}">
                          <a16:creationId xmlns:a16="http://schemas.microsoft.com/office/drawing/2014/main" id="{1386CC4A-E1C1-4FBD-935A-09A3F0B3800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09" name="フリーフォーム: 図形 2308">
                      <a:extLst>
                        <a:ext uri="{FF2B5EF4-FFF2-40B4-BE49-F238E27FC236}">
                          <a16:creationId xmlns:a16="http://schemas.microsoft.com/office/drawing/2014/main" id="{B1F69C80-38C9-479B-A1B2-17CE0FCD58E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291" name="グループ化 2290">
                  <a:extLst>
                    <a:ext uri="{FF2B5EF4-FFF2-40B4-BE49-F238E27FC236}">
                      <a16:creationId xmlns:a16="http://schemas.microsoft.com/office/drawing/2014/main" id="{1088B8CB-96CC-4879-ACE5-4F8E0748920B}"/>
                    </a:ext>
                  </a:extLst>
                </p:cNvPr>
                <p:cNvGrpSpPr/>
                <p:nvPr/>
              </p:nvGrpSpPr>
              <p:grpSpPr>
                <a:xfrm>
                  <a:off x="5345409" y="4503933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292" name="楕円 2291">
                    <a:extLst>
                      <a:ext uri="{FF2B5EF4-FFF2-40B4-BE49-F238E27FC236}">
                        <a16:creationId xmlns:a16="http://schemas.microsoft.com/office/drawing/2014/main" id="{A48C8BDA-EF9A-4740-9E56-61B9C419464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293" name="グループ化 2292">
                    <a:extLst>
                      <a:ext uri="{FF2B5EF4-FFF2-40B4-BE49-F238E27FC236}">
                        <a16:creationId xmlns:a16="http://schemas.microsoft.com/office/drawing/2014/main" id="{38550B1A-6546-433C-B5CB-101325F76605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294" name="フリーフォーム: 図形 2293">
                      <a:extLst>
                        <a:ext uri="{FF2B5EF4-FFF2-40B4-BE49-F238E27FC236}">
                          <a16:creationId xmlns:a16="http://schemas.microsoft.com/office/drawing/2014/main" id="{C7D205A7-2E8B-41AD-B4EA-9CDFB05D430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295" name="フリーフォーム: 図形 2294">
                      <a:extLst>
                        <a:ext uri="{FF2B5EF4-FFF2-40B4-BE49-F238E27FC236}">
                          <a16:creationId xmlns:a16="http://schemas.microsoft.com/office/drawing/2014/main" id="{4428098B-6671-44D3-8B52-2DDE7704F42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296" name="フリーフォーム: 図形 2295">
                      <a:extLst>
                        <a:ext uri="{FF2B5EF4-FFF2-40B4-BE49-F238E27FC236}">
                          <a16:creationId xmlns:a16="http://schemas.microsoft.com/office/drawing/2014/main" id="{71B75C71-A2E9-4A9C-8A71-CD020C63194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297" name="フリーフォーム: 図形 2296">
                      <a:extLst>
                        <a:ext uri="{FF2B5EF4-FFF2-40B4-BE49-F238E27FC236}">
                          <a16:creationId xmlns:a16="http://schemas.microsoft.com/office/drawing/2014/main" id="{FB5A7DF0-6D22-4007-81E3-2173BED9A83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298" name="フリーフォーム: 図形 2297">
                      <a:extLst>
                        <a:ext uri="{FF2B5EF4-FFF2-40B4-BE49-F238E27FC236}">
                          <a16:creationId xmlns:a16="http://schemas.microsoft.com/office/drawing/2014/main" id="{1C4166B7-4BBE-4E3B-87DC-89812D65A80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299" name="フリーフォーム: 図形 2298">
                      <a:extLst>
                        <a:ext uri="{FF2B5EF4-FFF2-40B4-BE49-F238E27FC236}">
                          <a16:creationId xmlns:a16="http://schemas.microsoft.com/office/drawing/2014/main" id="{7FEBE9B9-5E18-49FC-8EBD-5017EA728AC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00" name="フリーフォーム: 図形 2299">
                      <a:extLst>
                        <a:ext uri="{FF2B5EF4-FFF2-40B4-BE49-F238E27FC236}">
                          <a16:creationId xmlns:a16="http://schemas.microsoft.com/office/drawing/2014/main" id="{4644BA2F-4993-4BFE-9DB0-0107FB70C55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</p:grpSp>
      <p:grpSp>
        <p:nvGrpSpPr>
          <p:cNvPr id="2455" name="グループ化 2454">
            <a:extLst>
              <a:ext uri="{FF2B5EF4-FFF2-40B4-BE49-F238E27FC236}">
                <a16:creationId xmlns:a16="http://schemas.microsoft.com/office/drawing/2014/main" id="{CADA0FFD-682A-49F0-9335-14E26AEAB642}"/>
              </a:ext>
            </a:extLst>
          </p:cNvPr>
          <p:cNvGrpSpPr>
            <a:grpSpLocks noChangeAspect="1"/>
          </p:cNvGrpSpPr>
          <p:nvPr/>
        </p:nvGrpSpPr>
        <p:grpSpPr>
          <a:xfrm>
            <a:off x="2393038" y="2254551"/>
            <a:ext cx="1343580" cy="2101070"/>
            <a:chOff x="1808838" y="71113"/>
            <a:chExt cx="2239300" cy="3501784"/>
          </a:xfrm>
        </p:grpSpPr>
        <p:sp>
          <p:nvSpPr>
            <p:cNvPr id="2456" name="楕円 31">
              <a:extLst>
                <a:ext uri="{FF2B5EF4-FFF2-40B4-BE49-F238E27FC236}">
                  <a16:creationId xmlns:a16="http://schemas.microsoft.com/office/drawing/2014/main" id="{501D01A1-88B3-4CE2-983C-89B64BF5C944}"/>
                </a:ext>
              </a:extLst>
            </p:cNvPr>
            <p:cNvSpPr/>
            <p:nvPr/>
          </p:nvSpPr>
          <p:spPr bwMode="auto">
            <a:xfrm rot="20833320">
              <a:off x="2076307" y="1669040"/>
              <a:ext cx="778159" cy="480708"/>
            </a:xfrm>
            <a:custGeom>
              <a:avLst/>
              <a:gdLst>
                <a:gd name="connsiteX0" fmla="*/ 0 w 119625"/>
                <a:gd name="connsiteY0" fmla="*/ 160674 h 321348"/>
                <a:gd name="connsiteX1" fmla="*/ 59813 w 119625"/>
                <a:gd name="connsiteY1" fmla="*/ 0 h 321348"/>
                <a:gd name="connsiteX2" fmla="*/ 119626 w 119625"/>
                <a:gd name="connsiteY2" fmla="*/ 160674 h 321348"/>
                <a:gd name="connsiteX3" fmla="*/ 59813 w 119625"/>
                <a:gd name="connsiteY3" fmla="*/ 321348 h 321348"/>
                <a:gd name="connsiteX4" fmla="*/ 0 w 119625"/>
                <a:gd name="connsiteY4" fmla="*/ 160674 h 321348"/>
                <a:gd name="connsiteX0" fmla="*/ 0 w 510332"/>
                <a:gd name="connsiteY0" fmla="*/ 340400 h 382789"/>
                <a:gd name="connsiteX1" fmla="*/ 447163 w 510332"/>
                <a:gd name="connsiteY1" fmla="*/ 5101 h 382789"/>
                <a:gd name="connsiteX2" fmla="*/ 506976 w 510332"/>
                <a:gd name="connsiteY2" fmla="*/ 165775 h 382789"/>
                <a:gd name="connsiteX3" fmla="*/ 447163 w 510332"/>
                <a:gd name="connsiteY3" fmla="*/ 326449 h 382789"/>
                <a:gd name="connsiteX4" fmla="*/ 0 w 510332"/>
                <a:gd name="connsiteY4" fmla="*/ 340400 h 382789"/>
                <a:gd name="connsiteX0" fmla="*/ 3380 w 513712"/>
                <a:gd name="connsiteY0" fmla="*/ 340400 h 405331"/>
                <a:gd name="connsiteX1" fmla="*/ 450543 w 513712"/>
                <a:gd name="connsiteY1" fmla="*/ 5101 h 405331"/>
                <a:gd name="connsiteX2" fmla="*/ 510356 w 513712"/>
                <a:gd name="connsiteY2" fmla="*/ 165775 h 405331"/>
                <a:gd name="connsiteX3" fmla="*/ 450543 w 513712"/>
                <a:gd name="connsiteY3" fmla="*/ 326449 h 405331"/>
                <a:gd name="connsiteX4" fmla="*/ 3380 w 513712"/>
                <a:gd name="connsiteY4" fmla="*/ 340400 h 405331"/>
                <a:gd name="connsiteX0" fmla="*/ 3404 w 529676"/>
                <a:gd name="connsiteY0" fmla="*/ 340400 h 405331"/>
                <a:gd name="connsiteX1" fmla="*/ 450567 w 529676"/>
                <a:gd name="connsiteY1" fmla="*/ 5101 h 405331"/>
                <a:gd name="connsiteX2" fmla="*/ 529430 w 529676"/>
                <a:gd name="connsiteY2" fmla="*/ 165775 h 405331"/>
                <a:gd name="connsiteX3" fmla="*/ 450567 w 529676"/>
                <a:gd name="connsiteY3" fmla="*/ 326449 h 405331"/>
                <a:gd name="connsiteX4" fmla="*/ 3404 w 529676"/>
                <a:gd name="connsiteY4" fmla="*/ 340400 h 405331"/>
                <a:gd name="connsiteX0" fmla="*/ 3404 w 541633"/>
                <a:gd name="connsiteY0" fmla="*/ 340785 h 405716"/>
                <a:gd name="connsiteX1" fmla="*/ 450567 w 541633"/>
                <a:gd name="connsiteY1" fmla="*/ 5486 h 405716"/>
                <a:gd name="connsiteX2" fmla="*/ 529430 w 541633"/>
                <a:gd name="connsiteY2" fmla="*/ 166160 h 405716"/>
                <a:gd name="connsiteX3" fmla="*/ 450567 w 541633"/>
                <a:gd name="connsiteY3" fmla="*/ 326834 h 405716"/>
                <a:gd name="connsiteX4" fmla="*/ 3404 w 541633"/>
                <a:gd name="connsiteY4" fmla="*/ 340785 h 405716"/>
                <a:gd name="connsiteX0" fmla="*/ 3515 w 619105"/>
                <a:gd name="connsiteY0" fmla="*/ 337058 h 399712"/>
                <a:gd name="connsiteX1" fmla="*/ 450678 w 619105"/>
                <a:gd name="connsiteY1" fmla="*/ 1759 h 399712"/>
                <a:gd name="connsiteX2" fmla="*/ 613733 w 619105"/>
                <a:gd name="connsiteY2" fmla="*/ 222202 h 399712"/>
                <a:gd name="connsiteX3" fmla="*/ 450678 w 619105"/>
                <a:gd name="connsiteY3" fmla="*/ 323107 h 399712"/>
                <a:gd name="connsiteX4" fmla="*/ 3515 w 619105"/>
                <a:gd name="connsiteY4" fmla="*/ 337058 h 399712"/>
                <a:gd name="connsiteX0" fmla="*/ 123 w 611692"/>
                <a:gd name="connsiteY0" fmla="*/ 244665 h 262226"/>
                <a:gd name="connsiteX1" fmla="*/ 493254 w 611692"/>
                <a:gd name="connsiteY1" fmla="*/ 2243 h 262226"/>
                <a:gd name="connsiteX2" fmla="*/ 610341 w 611692"/>
                <a:gd name="connsiteY2" fmla="*/ 129809 h 262226"/>
                <a:gd name="connsiteX3" fmla="*/ 447286 w 611692"/>
                <a:gd name="connsiteY3" fmla="*/ 230714 h 262226"/>
                <a:gd name="connsiteX4" fmla="*/ 123 w 611692"/>
                <a:gd name="connsiteY4" fmla="*/ 244665 h 262226"/>
                <a:gd name="connsiteX0" fmla="*/ 2258 w 621009"/>
                <a:gd name="connsiteY0" fmla="*/ 244954 h 323789"/>
                <a:gd name="connsiteX1" fmla="*/ 495389 w 621009"/>
                <a:gd name="connsiteY1" fmla="*/ 2532 h 323789"/>
                <a:gd name="connsiteX2" fmla="*/ 612476 w 621009"/>
                <a:gd name="connsiteY2" fmla="*/ 130098 h 323789"/>
                <a:gd name="connsiteX3" fmla="*/ 324349 w 621009"/>
                <a:gd name="connsiteY3" fmla="*/ 318957 h 323789"/>
                <a:gd name="connsiteX4" fmla="*/ 2258 w 621009"/>
                <a:gd name="connsiteY4" fmla="*/ 244954 h 323789"/>
                <a:gd name="connsiteX0" fmla="*/ 450 w 619201"/>
                <a:gd name="connsiteY0" fmla="*/ 244954 h 324512"/>
                <a:gd name="connsiteX1" fmla="*/ 493581 w 619201"/>
                <a:gd name="connsiteY1" fmla="*/ 2532 h 324512"/>
                <a:gd name="connsiteX2" fmla="*/ 610668 w 619201"/>
                <a:gd name="connsiteY2" fmla="*/ 130098 h 324512"/>
                <a:gd name="connsiteX3" fmla="*/ 322541 w 619201"/>
                <a:gd name="connsiteY3" fmla="*/ 318957 h 324512"/>
                <a:gd name="connsiteX4" fmla="*/ 450 w 619201"/>
                <a:gd name="connsiteY4" fmla="*/ 244954 h 324512"/>
                <a:gd name="connsiteX0" fmla="*/ 450 w 619201"/>
                <a:gd name="connsiteY0" fmla="*/ 244954 h 335259"/>
                <a:gd name="connsiteX1" fmla="*/ 493581 w 619201"/>
                <a:gd name="connsiteY1" fmla="*/ 2532 h 335259"/>
                <a:gd name="connsiteX2" fmla="*/ 610668 w 619201"/>
                <a:gd name="connsiteY2" fmla="*/ 130098 h 335259"/>
                <a:gd name="connsiteX3" fmla="*/ 322541 w 619201"/>
                <a:gd name="connsiteY3" fmla="*/ 318957 h 335259"/>
                <a:gd name="connsiteX4" fmla="*/ 450 w 619201"/>
                <a:gd name="connsiteY4" fmla="*/ 244954 h 335259"/>
                <a:gd name="connsiteX0" fmla="*/ 5672 w 628845"/>
                <a:gd name="connsiteY0" fmla="*/ 244847 h 308124"/>
                <a:gd name="connsiteX1" fmla="*/ 498803 w 628845"/>
                <a:gd name="connsiteY1" fmla="*/ 2425 h 308124"/>
                <a:gd name="connsiteX2" fmla="*/ 615890 w 628845"/>
                <a:gd name="connsiteY2" fmla="*/ 129991 h 308124"/>
                <a:gd name="connsiteX3" fmla="*/ 260559 w 628845"/>
                <a:gd name="connsiteY3" fmla="*/ 288427 h 308124"/>
                <a:gd name="connsiteX4" fmla="*/ 5672 w 628845"/>
                <a:gd name="connsiteY4" fmla="*/ 244847 h 308124"/>
                <a:gd name="connsiteX0" fmla="*/ 5012 w 644291"/>
                <a:gd name="connsiteY0" fmla="*/ 216353 h 290651"/>
                <a:gd name="connsiteX1" fmla="*/ 513940 w 644291"/>
                <a:gd name="connsiteY1" fmla="*/ 1507 h 290651"/>
                <a:gd name="connsiteX2" fmla="*/ 631027 w 644291"/>
                <a:gd name="connsiteY2" fmla="*/ 129073 h 290651"/>
                <a:gd name="connsiteX3" fmla="*/ 275696 w 644291"/>
                <a:gd name="connsiteY3" fmla="*/ 287509 h 290651"/>
                <a:gd name="connsiteX4" fmla="*/ 5012 w 644291"/>
                <a:gd name="connsiteY4" fmla="*/ 216353 h 290651"/>
                <a:gd name="connsiteX0" fmla="*/ 139 w 639418"/>
                <a:gd name="connsiteY0" fmla="*/ 216353 h 302083"/>
                <a:gd name="connsiteX1" fmla="*/ 509067 w 639418"/>
                <a:gd name="connsiteY1" fmla="*/ 1507 h 302083"/>
                <a:gd name="connsiteX2" fmla="*/ 626154 w 639418"/>
                <a:gd name="connsiteY2" fmla="*/ 129073 h 302083"/>
                <a:gd name="connsiteX3" fmla="*/ 270823 w 639418"/>
                <a:gd name="connsiteY3" fmla="*/ 287509 h 302083"/>
                <a:gd name="connsiteX4" fmla="*/ 139 w 639418"/>
                <a:gd name="connsiteY4" fmla="*/ 216353 h 302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9418" h="302083">
                  <a:moveTo>
                    <a:pt x="139" y="216353"/>
                  </a:moveTo>
                  <a:cubicBezTo>
                    <a:pt x="-8651" y="100665"/>
                    <a:pt x="404731" y="16054"/>
                    <a:pt x="509067" y="1507"/>
                  </a:cubicBezTo>
                  <a:cubicBezTo>
                    <a:pt x="613403" y="-13040"/>
                    <a:pt x="665861" y="81406"/>
                    <a:pt x="626154" y="129073"/>
                  </a:cubicBezTo>
                  <a:cubicBezTo>
                    <a:pt x="586447" y="176740"/>
                    <a:pt x="375159" y="272962"/>
                    <a:pt x="270823" y="287509"/>
                  </a:cubicBezTo>
                  <a:cubicBezTo>
                    <a:pt x="166487" y="302056"/>
                    <a:pt x="8929" y="332041"/>
                    <a:pt x="139" y="216353"/>
                  </a:cubicBezTo>
                  <a:close/>
                </a:path>
              </a:pathLst>
            </a:cu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457" name="グループ化 2456">
              <a:extLst>
                <a:ext uri="{FF2B5EF4-FFF2-40B4-BE49-F238E27FC236}">
                  <a16:creationId xmlns:a16="http://schemas.microsoft.com/office/drawing/2014/main" id="{DAE9958D-CF5F-48D3-B6A6-955937C6BB2A}"/>
                </a:ext>
              </a:extLst>
            </p:cNvPr>
            <p:cNvGrpSpPr/>
            <p:nvPr/>
          </p:nvGrpSpPr>
          <p:grpSpPr>
            <a:xfrm>
              <a:off x="1844400" y="2793297"/>
              <a:ext cx="2203738" cy="779600"/>
              <a:chOff x="1871473" y="4716101"/>
              <a:chExt cx="2203738" cy="779600"/>
            </a:xfrm>
          </p:grpSpPr>
          <p:grpSp>
            <p:nvGrpSpPr>
              <p:cNvPr id="2512" name="グループ化 2511">
                <a:extLst>
                  <a:ext uri="{FF2B5EF4-FFF2-40B4-BE49-F238E27FC236}">
                    <a16:creationId xmlns:a16="http://schemas.microsoft.com/office/drawing/2014/main" id="{32B9C899-408F-4549-9373-81049845DFD1}"/>
                  </a:ext>
                </a:extLst>
              </p:cNvPr>
              <p:cNvGrpSpPr/>
              <p:nvPr/>
            </p:nvGrpSpPr>
            <p:grpSpPr>
              <a:xfrm>
                <a:off x="1871473" y="4716101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2514" name="グループ化 2513">
                  <a:extLst>
                    <a:ext uri="{FF2B5EF4-FFF2-40B4-BE49-F238E27FC236}">
                      <a16:creationId xmlns:a16="http://schemas.microsoft.com/office/drawing/2014/main" id="{DD6D821C-AF49-4775-ACB3-4469A50CDA5E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2516" name="フリーフォーム: 図形 2515">
                    <a:extLst>
                      <a:ext uri="{FF2B5EF4-FFF2-40B4-BE49-F238E27FC236}">
                        <a16:creationId xmlns:a16="http://schemas.microsoft.com/office/drawing/2014/main" id="{43E3C150-A3ED-4E9A-A307-F467C3AD4A87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2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17" name="フリーフォーム: 図形 2516">
                    <a:extLst>
                      <a:ext uri="{FF2B5EF4-FFF2-40B4-BE49-F238E27FC236}">
                        <a16:creationId xmlns:a16="http://schemas.microsoft.com/office/drawing/2014/main" id="{8E9720FE-EC43-47E7-A7AC-D334EAB36D6D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2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18" name="フリーフォーム: 図形 2517">
                    <a:extLst>
                      <a:ext uri="{FF2B5EF4-FFF2-40B4-BE49-F238E27FC236}">
                        <a16:creationId xmlns:a16="http://schemas.microsoft.com/office/drawing/2014/main" id="{21078EF2-594C-4F90-A443-DD1B76402D3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515" name="フリーフォーム: 図形 2514">
                  <a:extLst>
                    <a:ext uri="{FF2B5EF4-FFF2-40B4-BE49-F238E27FC236}">
                      <a16:creationId xmlns:a16="http://schemas.microsoft.com/office/drawing/2014/main" id="{E14749E7-1E7A-4A0B-BE5D-3324F175E7E8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13" name="フリーフォーム: 図形 2512">
                <a:extLst>
                  <a:ext uri="{FF2B5EF4-FFF2-40B4-BE49-F238E27FC236}">
                    <a16:creationId xmlns:a16="http://schemas.microsoft.com/office/drawing/2014/main" id="{9C42720B-3093-48FE-A7FA-F6F96A0CC410}"/>
                  </a:ext>
                </a:extLst>
              </p:cNvPr>
              <p:cNvSpPr/>
              <p:nvPr/>
            </p:nvSpPr>
            <p:spPr bwMode="auto">
              <a:xfrm>
                <a:off x="2142137" y="4776746"/>
                <a:ext cx="1654026" cy="599620"/>
              </a:xfrm>
              <a:custGeom>
                <a:avLst/>
                <a:gdLst>
                  <a:gd name="connsiteX0" fmla="*/ 177100 w 1654026"/>
                  <a:gd name="connsiteY0" fmla="*/ 0 h 599620"/>
                  <a:gd name="connsiteX1" fmla="*/ 356650 w 1654026"/>
                  <a:gd name="connsiteY1" fmla="*/ 19616 h 599620"/>
                  <a:gd name="connsiteX2" fmla="*/ 832181 w 1654026"/>
                  <a:gd name="connsiteY2" fmla="*/ 147035 h 599620"/>
                  <a:gd name="connsiteX3" fmla="*/ 1307720 w 1654026"/>
                  <a:gd name="connsiteY3" fmla="*/ 19614 h 599620"/>
                  <a:gd name="connsiteX4" fmla="*/ 1459467 w 1654026"/>
                  <a:gd name="connsiteY4" fmla="*/ 3035 h 599620"/>
                  <a:gd name="connsiteX5" fmla="*/ 1464658 w 1654026"/>
                  <a:gd name="connsiteY5" fmla="*/ 9295 h 599620"/>
                  <a:gd name="connsiteX6" fmla="*/ 1640950 w 1654026"/>
                  <a:gd name="connsiteY6" fmla="*/ 335447 h 599620"/>
                  <a:gd name="connsiteX7" fmla="*/ 1654026 w 1654026"/>
                  <a:gd name="connsiteY7" fmla="*/ 360429 h 599620"/>
                  <a:gd name="connsiteX8" fmla="*/ 1605189 w 1654026"/>
                  <a:gd name="connsiteY8" fmla="*/ 400462 h 599620"/>
                  <a:gd name="connsiteX9" fmla="*/ 1538387 w 1654026"/>
                  <a:gd name="connsiteY9" fmla="*/ 428952 h 599620"/>
                  <a:gd name="connsiteX10" fmla="*/ 940187 w 1654026"/>
                  <a:gd name="connsiteY10" fmla="*/ 589241 h 599620"/>
                  <a:gd name="connsiteX11" fmla="*/ 934201 w 1654026"/>
                  <a:gd name="connsiteY11" fmla="*/ 585285 h 599620"/>
                  <a:gd name="connsiteX12" fmla="*/ 898358 w 1654026"/>
                  <a:gd name="connsiteY12" fmla="*/ 594404 h 599620"/>
                  <a:gd name="connsiteX13" fmla="*/ 800991 w 1654026"/>
                  <a:gd name="connsiteY13" fmla="*/ 598404 h 599620"/>
                  <a:gd name="connsiteX14" fmla="*/ 737913 w 1654026"/>
                  <a:gd name="connsiteY14" fmla="*/ 585786 h 599620"/>
                  <a:gd name="connsiteX15" fmla="*/ 732888 w 1654026"/>
                  <a:gd name="connsiteY15" fmla="*/ 583491 h 599620"/>
                  <a:gd name="connsiteX16" fmla="*/ 724183 w 1654026"/>
                  <a:gd name="connsiteY16" fmla="*/ 589243 h 599620"/>
                  <a:gd name="connsiteX17" fmla="*/ 125983 w 1654026"/>
                  <a:gd name="connsiteY17" fmla="*/ 428954 h 599620"/>
                  <a:gd name="connsiteX18" fmla="*/ 5462 w 1654026"/>
                  <a:gd name="connsiteY18" fmla="*/ 356429 h 599620"/>
                  <a:gd name="connsiteX19" fmla="*/ 0 w 1654026"/>
                  <a:gd name="connsiteY19" fmla="*/ 348471 h 599620"/>
                  <a:gd name="connsiteX20" fmla="*/ 3548 w 1654026"/>
                  <a:gd name="connsiteY20" fmla="*/ 341050 h 599620"/>
                  <a:gd name="connsiteX21" fmla="*/ 158266 w 1654026"/>
                  <a:gd name="connsiteY21" fmla="*/ 27226 h 59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4026" h="599620">
                    <a:moveTo>
                      <a:pt x="177100" y="0"/>
                    </a:moveTo>
                    <a:lnTo>
                      <a:pt x="356650" y="19616"/>
                    </a:lnTo>
                    <a:lnTo>
                      <a:pt x="832181" y="147035"/>
                    </a:lnTo>
                    <a:lnTo>
                      <a:pt x="1307720" y="19614"/>
                    </a:lnTo>
                    <a:lnTo>
                      <a:pt x="1459467" y="3035"/>
                    </a:lnTo>
                    <a:lnTo>
                      <a:pt x="1464658" y="9295"/>
                    </a:lnTo>
                    <a:cubicBezTo>
                      <a:pt x="1511505" y="97785"/>
                      <a:pt x="1581775" y="224180"/>
                      <a:pt x="1640950" y="335447"/>
                    </a:cubicBezTo>
                    <a:lnTo>
                      <a:pt x="1654026" y="360429"/>
                    </a:lnTo>
                    <a:lnTo>
                      <a:pt x="1605189" y="400462"/>
                    </a:lnTo>
                    <a:cubicBezTo>
                      <a:pt x="1584971" y="412762"/>
                      <a:pt x="1562572" y="422472"/>
                      <a:pt x="1538387" y="428952"/>
                    </a:cubicBezTo>
                    <a:lnTo>
                      <a:pt x="940187" y="589241"/>
                    </a:lnTo>
                    <a:lnTo>
                      <a:pt x="934201" y="585285"/>
                    </a:lnTo>
                    <a:lnTo>
                      <a:pt x="898358" y="594404"/>
                    </a:lnTo>
                    <a:cubicBezTo>
                      <a:pt x="864288" y="599451"/>
                      <a:pt x="830564" y="600947"/>
                      <a:pt x="800991" y="598404"/>
                    </a:cubicBezTo>
                    <a:cubicBezTo>
                      <a:pt x="778811" y="596497"/>
                      <a:pt x="757634" y="592157"/>
                      <a:pt x="737913" y="585786"/>
                    </a:cubicBezTo>
                    <a:lnTo>
                      <a:pt x="732888" y="583491"/>
                    </a:lnTo>
                    <a:lnTo>
                      <a:pt x="724183" y="589243"/>
                    </a:lnTo>
                    <a:lnTo>
                      <a:pt x="125983" y="428954"/>
                    </a:lnTo>
                    <a:cubicBezTo>
                      <a:pt x="77614" y="415994"/>
                      <a:pt x="36387" y="390116"/>
                      <a:pt x="5462" y="356429"/>
                    </a:cubicBezTo>
                    <a:lnTo>
                      <a:pt x="0" y="348471"/>
                    </a:lnTo>
                    <a:lnTo>
                      <a:pt x="3548" y="341050"/>
                    </a:lnTo>
                    <a:cubicBezTo>
                      <a:pt x="55532" y="233893"/>
                      <a:pt x="116761" y="112727"/>
                      <a:pt x="158266" y="2722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458" name="グループ化 2457">
              <a:extLst>
                <a:ext uri="{FF2B5EF4-FFF2-40B4-BE49-F238E27FC236}">
                  <a16:creationId xmlns:a16="http://schemas.microsoft.com/office/drawing/2014/main" id="{7112DA27-DB7D-4472-B2B8-82E7D559E6C3}"/>
                </a:ext>
              </a:extLst>
            </p:cNvPr>
            <p:cNvGrpSpPr/>
            <p:nvPr/>
          </p:nvGrpSpPr>
          <p:grpSpPr>
            <a:xfrm>
              <a:off x="2036436" y="2497973"/>
              <a:ext cx="1793692" cy="880439"/>
              <a:chOff x="65744" y="4420777"/>
              <a:chExt cx="1793692" cy="880439"/>
            </a:xfrm>
          </p:grpSpPr>
          <p:sp>
            <p:nvSpPr>
              <p:cNvPr id="2506" name="フリーフォーム: 図形 2505">
                <a:extLst>
                  <a:ext uri="{FF2B5EF4-FFF2-40B4-BE49-F238E27FC236}">
                    <a16:creationId xmlns:a16="http://schemas.microsoft.com/office/drawing/2014/main" id="{9AB1CBA4-7A23-4471-85D6-78F49323D98F}"/>
                  </a:ext>
                </a:extLst>
              </p:cNvPr>
              <p:cNvSpPr/>
              <p:nvPr/>
            </p:nvSpPr>
            <p:spPr bwMode="auto">
              <a:xfrm flipV="1">
                <a:off x="82286" y="4420777"/>
                <a:ext cx="1746763" cy="704301"/>
              </a:xfrm>
              <a:custGeom>
                <a:avLst/>
                <a:gdLst>
                  <a:gd name="connsiteX0" fmla="*/ 1742193 w 1746763"/>
                  <a:gd name="connsiteY0" fmla="*/ 166007 h 704301"/>
                  <a:gd name="connsiteX1" fmla="*/ 1742193 w 1746763"/>
                  <a:gd name="connsiteY1" fmla="*/ 166006 h 704301"/>
                  <a:gd name="connsiteX2" fmla="*/ 1742193 w 1746763"/>
                  <a:gd name="connsiteY2" fmla="*/ 166006 h 704301"/>
                  <a:gd name="connsiteX3" fmla="*/ 4570 w 1746763"/>
                  <a:gd name="connsiteY3" fmla="*/ 166008 h 704301"/>
                  <a:gd name="connsiteX4" fmla="*/ 4570 w 1746763"/>
                  <a:gd name="connsiteY4" fmla="*/ 166007 h 704301"/>
                  <a:gd name="connsiteX5" fmla="*/ 4570 w 1746763"/>
                  <a:gd name="connsiteY5" fmla="*/ 166007 h 704301"/>
                  <a:gd name="connsiteX6" fmla="*/ 873381 w 1746763"/>
                  <a:gd name="connsiteY6" fmla="*/ 704301 h 704301"/>
                  <a:gd name="connsiteX7" fmla="*/ 1491646 w 1746763"/>
                  <a:gd name="connsiteY7" fmla="*/ 645695 h 704301"/>
                  <a:gd name="connsiteX8" fmla="*/ 1479085 w 1746763"/>
                  <a:gd name="connsiteY8" fmla="*/ 551204 h 704301"/>
                  <a:gd name="connsiteX9" fmla="*/ 1449897 w 1746763"/>
                  <a:gd name="connsiteY9" fmla="*/ 479900 h 704301"/>
                  <a:gd name="connsiteX10" fmla="*/ 1567539 w 1746763"/>
                  <a:gd name="connsiteY10" fmla="*/ 448378 h 704301"/>
                  <a:gd name="connsiteX11" fmla="*/ 1746763 w 1746763"/>
                  <a:gd name="connsiteY11" fmla="*/ 256477 h 704301"/>
                  <a:gd name="connsiteX12" fmla="*/ 1742193 w 1746763"/>
                  <a:gd name="connsiteY12" fmla="*/ 166006 h 704301"/>
                  <a:gd name="connsiteX13" fmla="*/ 1700916 w 1746763"/>
                  <a:gd name="connsiteY13" fmla="*/ 85371 h 704301"/>
                  <a:gd name="connsiteX14" fmla="*/ 1449752 w 1746763"/>
                  <a:gd name="connsiteY14" fmla="*/ 8793 h 704301"/>
                  <a:gd name="connsiteX15" fmla="*/ 873380 w 1746763"/>
                  <a:gd name="connsiteY15" fmla="*/ 163230 h 704301"/>
                  <a:gd name="connsiteX16" fmla="*/ 297011 w 1746763"/>
                  <a:gd name="connsiteY16" fmla="*/ 8794 h 704301"/>
                  <a:gd name="connsiteX17" fmla="*/ 45847 w 1746763"/>
                  <a:gd name="connsiteY17" fmla="*/ 85372 h 704301"/>
                  <a:gd name="connsiteX18" fmla="*/ 4570 w 1746763"/>
                  <a:gd name="connsiteY18" fmla="*/ 166007 h 704301"/>
                  <a:gd name="connsiteX19" fmla="*/ 0 w 1746763"/>
                  <a:gd name="connsiteY19" fmla="*/ 256478 h 704301"/>
                  <a:gd name="connsiteX20" fmla="*/ 179224 w 1746763"/>
                  <a:gd name="connsiteY20" fmla="*/ 448379 h 704301"/>
                  <a:gd name="connsiteX21" fmla="*/ 295654 w 1746763"/>
                  <a:gd name="connsiteY21" fmla="*/ 479576 h 704301"/>
                  <a:gd name="connsiteX22" fmla="*/ 292632 w 1746763"/>
                  <a:gd name="connsiteY22" fmla="*/ 484487 h 704301"/>
                  <a:gd name="connsiteX23" fmla="*/ 255116 w 1746763"/>
                  <a:gd name="connsiteY23" fmla="*/ 645695 h 704301"/>
                  <a:gd name="connsiteX24" fmla="*/ 873381 w 1746763"/>
                  <a:gd name="connsiteY24" fmla="*/ 704301 h 704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46763" h="704301">
                    <a:moveTo>
                      <a:pt x="1742193" y="166007"/>
                    </a:moveTo>
                    <a:lnTo>
                      <a:pt x="1742193" y="166006"/>
                    </a:lnTo>
                    <a:lnTo>
                      <a:pt x="1742193" y="166006"/>
                    </a:lnTo>
                    <a:close/>
                    <a:moveTo>
                      <a:pt x="4570" y="166008"/>
                    </a:moveTo>
                    <a:lnTo>
                      <a:pt x="4570" y="166007"/>
                    </a:lnTo>
                    <a:lnTo>
                      <a:pt x="4570" y="166007"/>
                    </a:lnTo>
                    <a:close/>
                    <a:moveTo>
                      <a:pt x="873381" y="704301"/>
                    </a:moveTo>
                    <a:cubicBezTo>
                      <a:pt x="1156752" y="704301"/>
                      <a:pt x="1440124" y="684766"/>
                      <a:pt x="1491646" y="645695"/>
                    </a:cubicBezTo>
                    <a:cubicBezTo>
                      <a:pt x="1491646" y="613327"/>
                      <a:pt x="1487321" y="581726"/>
                      <a:pt x="1479085" y="551204"/>
                    </a:cubicBezTo>
                    <a:lnTo>
                      <a:pt x="1449897" y="479900"/>
                    </a:lnTo>
                    <a:lnTo>
                      <a:pt x="1567539" y="448378"/>
                    </a:lnTo>
                    <a:cubicBezTo>
                      <a:pt x="1664277" y="422457"/>
                      <a:pt x="1732447" y="344864"/>
                      <a:pt x="1746763" y="256477"/>
                    </a:cubicBezTo>
                    <a:lnTo>
                      <a:pt x="1742193" y="166006"/>
                    </a:lnTo>
                    <a:lnTo>
                      <a:pt x="1700916" y="85371"/>
                    </a:lnTo>
                    <a:cubicBezTo>
                      <a:pt x="1644324" y="15984"/>
                      <a:pt x="1546491" y="-17128"/>
                      <a:pt x="1449752" y="8793"/>
                    </a:cubicBezTo>
                    <a:lnTo>
                      <a:pt x="873380" y="163230"/>
                    </a:lnTo>
                    <a:lnTo>
                      <a:pt x="297011" y="8794"/>
                    </a:lnTo>
                    <a:cubicBezTo>
                      <a:pt x="200272" y="-17127"/>
                      <a:pt x="102439" y="15985"/>
                      <a:pt x="45847" y="85372"/>
                    </a:cubicBezTo>
                    <a:lnTo>
                      <a:pt x="4570" y="166007"/>
                    </a:lnTo>
                    <a:lnTo>
                      <a:pt x="0" y="256478"/>
                    </a:lnTo>
                    <a:cubicBezTo>
                      <a:pt x="14316" y="344865"/>
                      <a:pt x="82486" y="422458"/>
                      <a:pt x="179224" y="448379"/>
                    </a:cubicBezTo>
                    <a:lnTo>
                      <a:pt x="295654" y="479576"/>
                    </a:lnTo>
                    <a:lnTo>
                      <a:pt x="292632" y="484487"/>
                    </a:lnTo>
                    <a:cubicBezTo>
                      <a:pt x="268362" y="534754"/>
                      <a:pt x="255116" y="589051"/>
                      <a:pt x="255116" y="645695"/>
                    </a:cubicBezTo>
                    <a:cubicBezTo>
                      <a:pt x="306638" y="684766"/>
                      <a:pt x="590010" y="704301"/>
                      <a:pt x="873381" y="704301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07" name="フリーフォーム: 図形 2506">
                <a:extLst>
                  <a:ext uri="{FF2B5EF4-FFF2-40B4-BE49-F238E27FC236}">
                    <a16:creationId xmlns:a16="http://schemas.microsoft.com/office/drawing/2014/main" id="{B87285E6-9F55-4AAD-B342-3C956643DFCA}"/>
                  </a:ext>
                </a:extLst>
              </p:cNvPr>
              <p:cNvSpPr/>
              <p:nvPr/>
            </p:nvSpPr>
            <p:spPr bwMode="auto">
              <a:xfrm flipV="1">
                <a:off x="182117" y="4597897"/>
                <a:ext cx="1488575" cy="240620"/>
              </a:xfrm>
              <a:custGeom>
                <a:avLst/>
                <a:gdLst>
                  <a:gd name="connsiteX0" fmla="*/ 184576 w 1488575"/>
                  <a:gd name="connsiteY0" fmla="*/ 240620 h 240620"/>
                  <a:gd name="connsiteX1" fmla="*/ 192056 w 1488575"/>
                  <a:gd name="connsiteY1" fmla="*/ 239357 h 240620"/>
                  <a:gd name="connsiteX2" fmla="*/ 781093 w 1488575"/>
                  <a:gd name="connsiteY2" fmla="*/ 81525 h 240620"/>
                  <a:gd name="connsiteX3" fmla="*/ 1365373 w 1488575"/>
                  <a:gd name="connsiteY3" fmla="*/ 238083 h 240620"/>
                  <a:gd name="connsiteX4" fmla="*/ 1350066 w 1488575"/>
                  <a:gd name="connsiteY4" fmla="*/ 200689 h 240620"/>
                  <a:gd name="connsiteX5" fmla="*/ 1467708 w 1488575"/>
                  <a:gd name="connsiteY5" fmla="*/ 169167 h 240620"/>
                  <a:gd name="connsiteX6" fmla="*/ 1488575 w 1488575"/>
                  <a:gd name="connsiteY6" fmla="*/ 160268 h 240620"/>
                  <a:gd name="connsiteX7" fmla="*/ 1477660 w 1488575"/>
                  <a:gd name="connsiteY7" fmla="*/ 163414 h 240620"/>
                  <a:gd name="connsiteX8" fmla="*/ 1418864 w 1488575"/>
                  <a:gd name="connsiteY8" fmla="*/ 166104 h 240620"/>
                  <a:gd name="connsiteX9" fmla="*/ 1370600 w 1488575"/>
                  <a:gd name="connsiteY9" fmla="*/ 157958 h 240620"/>
                  <a:gd name="connsiteX10" fmla="*/ 781093 w 1488575"/>
                  <a:gd name="connsiteY10" fmla="*/ 0 h 240620"/>
                  <a:gd name="connsiteX11" fmla="*/ 192056 w 1488575"/>
                  <a:gd name="connsiteY11" fmla="*/ 157832 h 240620"/>
                  <a:gd name="connsiteX12" fmla="*/ 143791 w 1488575"/>
                  <a:gd name="connsiteY12" fmla="*/ 165978 h 240620"/>
                  <a:gd name="connsiteX13" fmla="*/ 30050 w 1488575"/>
                  <a:gd name="connsiteY13" fmla="*/ 147448 h 240620"/>
                  <a:gd name="connsiteX14" fmla="*/ 0 w 1488575"/>
                  <a:gd name="connsiteY14" fmla="*/ 130356 h 240620"/>
                  <a:gd name="connsiteX15" fmla="*/ 12591 w 1488575"/>
                  <a:gd name="connsiteY15" fmla="*/ 140678 h 240620"/>
                  <a:gd name="connsiteX16" fmla="*/ 79393 w 1488575"/>
                  <a:gd name="connsiteY16" fmla="*/ 169168 h 240620"/>
                  <a:gd name="connsiteX17" fmla="*/ 195823 w 1488575"/>
                  <a:gd name="connsiteY17" fmla="*/ 200365 h 240620"/>
                  <a:gd name="connsiteX18" fmla="*/ 192801 w 1488575"/>
                  <a:gd name="connsiteY18" fmla="*/ 205276 h 24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8575" h="240620">
                    <a:moveTo>
                      <a:pt x="184576" y="240620"/>
                    </a:moveTo>
                    <a:lnTo>
                      <a:pt x="192056" y="239357"/>
                    </a:lnTo>
                    <a:lnTo>
                      <a:pt x="781093" y="81525"/>
                    </a:lnTo>
                    <a:lnTo>
                      <a:pt x="1365373" y="238083"/>
                    </a:lnTo>
                    <a:lnTo>
                      <a:pt x="1350066" y="200689"/>
                    </a:lnTo>
                    <a:lnTo>
                      <a:pt x="1467708" y="169167"/>
                    </a:lnTo>
                    <a:lnTo>
                      <a:pt x="1488575" y="160268"/>
                    </a:lnTo>
                    <a:lnTo>
                      <a:pt x="1477660" y="163414"/>
                    </a:lnTo>
                    <a:cubicBezTo>
                      <a:pt x="1458575" y="166571"/>
                      <a:pt x="1438849" y="167537"/>
                      <a:pt x="1418864" y="166104"/>
                    </a:cubicBezTo>
                    <a:cubicBezTo>
                      <a:pt x="1402876" y="164959"/>
                      <a:pt x="1386722" y="162278"/>
                      <a:pt x="1370600" y="157958"/>
                    </a:cubicBezTo>
                    <a:lnTo>
                      <a:pt x="781093" y="0"/>
                    </a:lnTo>
                    <a:lnTo>
                      <a:pt x="192056" y="157832"/>
                    </a:lnTo>
                    <a:cubicBezTo>
                      <a:pt x="175933" y="162152"/>
                      <a:pt x="159780" y="164832"/>
                      <a:pt x="143791" y="165978"/>
                    </a:cubicBezTo>
                    <a:cubicBezTo>
                      <a:pt x="103822" y="168843"/>
                      <a:pt x="64887" y="162117"/>
                      <a:pt x="30050" y="147448"/>
                    </a:cubicBezTo>
                    <a:lnTo>
                      <a:pt x="0" y="130356"/>
                    </a:lnTo>
                    <a:lnTo>
                      <a:pt x="12591" y="140678"/>
                    </a:lnTo>
                    <a:cubicBezTo>
                      <a:pt x="32810" y="152978"/>
                      <a:pt x="55209" y="162688"/>
                      <a:pt x="79393" y="169168"/>
                    </a:cubicBezTo>
                    <a:lnTo>
                      <a:pt x="195823" y="200365"/>
                    </a:lnTo>
                    <a:lnTo>
                      <a:pt x="192801" y="205276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08" name="フリーフォーム: 図形 2507">
                <a:extLst>
                  <a:ext uri="{FF2B5EF4-FFF2-40B4-BE49-F238E27FC236}">
                    <a16:creationId xmlns:a16="http://schemas.microsoft.com/office/drawing/2014/main" id="{4ADBEAF6-FC81-4671-AC43-DEA6880E45A2}"/>
                  </a:ext>
                </a:extLst>
              </p:cNvPr>
              <p:cNvSpPr/>
              <p:nvPr/>
            </p:nvSpPr>
            <p:spPr bwMode="auto">
              <a:xfrm rot="20700000" flipH="1">
                <a:off x="920934" y="4739152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  <a:lnTo>
                      <a:pt x="19001" y="138975"/>
                    </a:lnTo>
                    <a:cubicBezTo>
                      <a:pt x="37353" y="98140"/>
                      <a:pt x="68012" y="63396"/>
                      <a:pt x="106601" y="38861"/>
                    </a:cubicBez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09" name="楕円 227">
                <a:extLst>
                  <a:ext uri="{FF2B5EF4-FFF2-40B4-BE49-F238E27FC236}">
                    <a16:creationId xmlns:a16="http://schemas.microsoft.com/office/drawing/2014/main" id="{8A42D518-FC6A-4CC0-8A29-4E83599AEB46}"/>
                  </a:ext>
                </a:extLst>
              </p:cNvPr>
              <p:cNvSpPr/>
              <p:nvPr/>
            </p:nvSpPr>
            <p:spPr bwMode="auto">
              <a:xfrm rot="5694883">
                <a:off x="827019" y="4885234"/>
                <a:ext cx="318890" cy="513074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0" name="フリーフォーム: 図形 2509">
                <a:extLst>
                  <a:ext uri="{FF2B5EF4-FFF2-40B4-BE49-F238E27FC236}">
                    <a16:creationId xmlns:a16="http://schemas.microsoft.com/office/drawing/2014/main" id="{10C00B15-F0AE-44C4-9E3C-7CEDEA8DEB0B}"/>
                  </a:ext>
                </a:extLst>
              </p:cNvPr>
              <p:cNvSpPr/>
              <p:nvPr/>
            </p:nvSpPr>
            <p:spPr bwMode="auto">
              <a:xfrm rot="900000">
                <a:off x="65744" y="4739154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  <a:lnTo>
                      <a:pt x="19001" y="138975"/>
                    </a:lnTo>
                    <a:cubicBezTo>
                      <a:pt x="37353" y="98140"/>
                      <a:pt x="68012" y="63396"/>
                      <a:pt x="106601" y="38861"/>
                    </a:cubicBez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11" name="フリーフォーム: 図形 2510">
                <a:extLst>
                  <a:ext uri="{FF2B5EF4-FFF2-40B4-BE49-F238E27FC236}">
                    <a16:creationId xmlns:a16="http://schemas.microsoft.com/office/drawing/2014/main" id="{2DE4DE5B-246D-4275-8932-CA37A48A37FE}"/>
                  </a:ext>
                </a:extLst>
              </p:cNvPr>
              <p:cNvSpPr/>
              <p:nvPr/>
            </p:nvSpPr>
            <p:spPr bwMode="auto">
              <a:xfrm>
                <a:off x="77163" y="4890730"/>
                <a:ext cx="1772565" cy="407960"/>
              </a:xfrm>
              <a:custGeom>
                <a:avLst/>
                <a:gdLst>
                  <a:gd name="connsiteX0" fmla="*/ 1770278 w 1772565"/>
                  <a:gd name="connsiteY0" fmla="*/ 0 h 407960"/>
                  <a:gd name="connsiteX1" fmla="*/ 1772565 w 1772565"/>
                  <a:gd name="connsiteY1" fmla="*/ 45268 h 407960"/>
                  <a:gd name="connsiteX2" fmla="*/ 1593340 w 1772565"/>
                  <a:gd name="connsiteY2" fmla="*/ 237169 h 407960"/>
                  <a:gd name="connsiteX3" fmla="*/ 995140 w 1772565"/>
                  <a:gd name="connsiteY3" fmla="*/ 397457 h 407960"/>
                  <a:gd name="connsiteX4" fmla="*/ 988814 w 1772565"/>
                  <a:gd name="connsiteY4" fmla="*/ 393277 h 407960"/>
                  <a:gd name="connsiteX5" fmla="*/ 951600 w 1772565"/>
                  <a:gd name="connsiteY5" fmla="*/ 402744 h 407960"/>
                  <a:gd name="connsiteX6" fmla="*/ 854233 w 1772565"/>
                  <a:gd name="connsiteY6" fmla="*/ 406744 h 407960"/>
                  <a:gd name="connsiteX7" fmla="*/ 787631 w 1772565"/>
                  <a:gd name="connsiteY7" fmla="*/ 390839 h 407960"/>
                  <a:gd name="connsiteX8" fmla="*/ 777425 w 1772565"/>
                  <a:gd name="connsiteY8" fmla="*/ 397583 h 407960"/>
                  <a:gd name="connsiteX9" fmla="*/ 179225 w 1772565"/>
                  <a:gd name="connsiteY9" fmla="*/ 237295 h 407960"/>
                  <a:gd name="connsiteX10" fmla="*/ 0 w 1772565"/>
                  <a:gd name="connsiteY10" fmla="*/ 45394 h 407960"/>
                  <a:gd name="connsiteX11" fmla="*/ 2287 w 1772565"/>
                  <a:gd name="connsiteY11" fmla="*/ 126 h 407960"/>
                  <a:gd name="connsiteX12" fmla="*/ 20440 w 1772565"/>
                  <a:gd name="connsiteY12" fmla="*/ 56634 h 407960"/>
                  <a:gd name="connsiteX13" fmla="*/ 179225 w 1772565"/>
                  <a:gd name="connsiteY13" fmla="*/ 184907 h 407960"/>
                  <a:gd name="connsiteX14" fmla="*/ 777425 w 1772565"/>
                  <a:gd name="connsiteY14" fmla="*/ 345195 h 407960"/>
                  <a:gd name="connsiteX15" fmla="*/ 787631 w 1772565"/>
                  <a:gd name="connsiteY15" fmla="*/ 338451 h 407960"/>
                  <a:gd name="connsiteX16" fmla="*/ 854233 w 1772565"/>
                  <a:gd name="connsiteY16" fmla="*/ 354356 h 407960"/>
                  <a:gd name="connsiteX17" fmla="*/ 951600 w 1772565"/>
                  <a:gd name="connsiteY17" fmla="*/ 350356 h 407960"/>
                  <a:gd name="connsiteX18" fmla="*/ 988814 w 1772565"/>
                  <a:gd name="connsiteY18" fmla="*/ 340889 h 407960"/>
                  <a:gd name="connsiteX19" fmla="*/ 995140 w 1772565"/>
                  <a:gd name="connsiteY19" fmla="*/ 345069 h 407960"/>
                  <a:gd name="connsiteX20" fmla="*/ 1593340 w 1772565"/>
                  <a:gd name="connsiteY20" fmla="*/ 184781 h 407960"/>
                  <a:gd name="connsiteX21" fmla="*/ 1752126 w 1772565"/>
                  <a:gd name="connsiteY21" fmla="*/ 56508 h 4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72565" h="407960">
                    <a:moveTo>
                      <a:pt x="1770278" y="0"/>
                    </a:moveTo>
                    <a:lnTo>
                      <a:pt x="1772565" y="45268"/>
                    </a:lnTo>
                    <a:cubicBezTo>
                      <a:pt x="1758249" y="133655"/>
                      <a:pt x="1690079" y="211248"/>
                      <a:pt x="1593340" y="237169"/>
                    </a:cubicBezTo>
                    <a:lnTo>
                      <a:pt x="995140" y="397457"/>
                    </a:lnTo>
                    <a:lnTo>
                      <a:pt x="988814" y="393277"/>
                    </a:lnTo>
                    <a:lnTo>
                      <a:pt x="951600" y="402744"/>
                    </a:lnTo>
                    <a:cubicBezTo>
                      <a:pt x="917530" y="407791"/>
                      <a:pt x="883806" y="409287"/>
                      <a:pt x="854233" y="406744"/>
                    </a:cubicBezTo>
                    <a:lnTo>
                      <a:pt x="787631" y="390839"/>
                    </a:lnTo>
                    <a:lnTo>
                      <a:pt x="777425" y="397583"/>
                    </a:lnTo>
                    <a:lnTo>
                      <a:pt x="179225" y="237295"/>
                    </a:lnTo>
                    <a:cubicBezTo>
                      <a:pt x="82486" y="211374"/>
                      <a:pt x="14317" y="133781"/>
                      <a:pt x="0" y="45394"/>
                    </a:cubicBezTo>
                    <a:lnTo>
                      <a:pt x="2287" y="126"/>
                    </a:lnTo>
                    <a:lnTo>
                      <a:pt x="20440" y="56634"/>
                    </a:lnTo>
                    <a:cubicBezTo>
                      <a:pt x="50187" y="116960"/>
                      <a:pt x="106671" y="165466"/>
                      <a:pt x="179225" y="184907"/>
                    </a:cubicBezTo>
                    <a:lnTo>
                      <a:pt x="777425" y="345195"/>
                    </a:lnTo>
                    <a:lnTo>
                      <a:pt x="787631" y="338451"/>
                    </a:lnTo>
                    <a:lnTo>
                      <a:pt x="854233" y="354356"/>
                    </a:lnTo>
                    <a:cubicBezTo>
                      <a:pt x="883806" y="356899"/>
                      <a:pt x="917530" y="355403"/>
                      <a:pt x="951600" y="350356"/>
                    </a:cubicBezTo>
                    <a:lnTo>
                      <a:pt x="988814" y="340889"/>
                    </a:lnTo>
                    <a:lnTo>
                      <a:pt x="995140" y="345069"/>
                    </a:lnTo>
                    <a:lnTo>
                      <a:pt x="1593340" y="184781"/>
                    </a:lnTo>
                    <a:cubicBezTo>
                      <a:pt x="1665894" y="165340"/>
                      <a:pt x="1722379" y="116834"/>
                      <a:pt x="1752126" y="56508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59" name="楕円 211">
              <a:extLst>
                <a:ext uri="{FF2B5EF4-FFF2-40B4-BE49-F238E27FC236}">
                  <a16:creationId xmlns:a16="http://schemas.microsoft.com/office/drawing/2014/main" id="{C4A98BF6-8461-4681-A2AE-524C1223B73E}"/>
                </a:ext>
              </a:extLst>
            </p:cNvPr>
            <p:cNvSpPr/>
            <p:nvPr/>
          </p:nvSpPr>
          <p:spPr bwMode="auto">
            <a:xfrm>
              <a:off x="2309246" y="1471017"/>
              <a:ext cx="1236529" cy="1234370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0" name="楕円 2459">
              <a:extLst>
                <a:ext uri="{FF2B5EF4-FFF2-40B4-BE49-F238E27FC236}">
                  <a16:creationId xmlns:a16="http://schemas.microsoft.com/office/drawing/2014/main" id="{3E84D9BA-C776-402C-9D5A-FE4DE67A113D}"/>
                </a:ext>
              </a:extLst>
            </p:cNvPr>
            <p:cNvSpPr/>
            <p:nvPr/>
          </p:nvSpPr>
          <p:spPr bwMode="auto">
            <a:xfrm>
              <a:off x="2598973" y="1442662"/>
              <a:ext cx="657076" cy="5072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1" name="楕円 2460">
              <a:extLst>
                <a:ext uri="{FF2B5EF4-FFF2-40B4-BE49-F238E27FC236}">
                  <a16:creationId xmlns:a16="http://schemas.microsoft.com/office/drawing/2014/main" id="{EEEBB62D-7B12-4A4F-81DF-19E452E1AE53}"/>
                </a:ext>
              </a:extLst>
            </p:cNvPr>
            <p:cNvSpPr/>
            <p:nvPr/>
          </p:nvSpPr>
          <p:spPr bwMode="auto">
            <a:xfrm>
              <a:off x="2598973" y="1342007"/>
              <a:ext cx="657076" cy="50723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2" name="楕円 237">
              <a:extLst>
                <a:ext uri="{FF2B5EF4-FFF2-40B4-BE49-F238E27FC236}">
                  <a16:creationId xmlns:a16="http://schemas.microsoft.com/office/drawing/2014/main" id="{BD31AA68-33A0-4318-9DFD-82929CE1947A}"/>
                </a:ext>
              </a:extLst>
            </p:cNvPr>
            <p:cNvSpPr/>
            <p:nvPr/>
          </p:nvSpPr>
          <p:spPr bwMode="auto">
            <a:xfrm rot="900000">
              <a:off x="2734901" y="1785117"/>
              <a:ext cx="284651" cy="523066"/>
            </a:xfrm>
            <a:custGeom>
              <a:avLst/>
              <a:gdLst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261616"/>
                <a:gd name="connsiteX1" fmla="*/ 134683 w 269366"/>
                <a:gd name="connsiteY1" fmla="*/ 0 h 261616"/>
                <a:gd name="connsiteX2" fmla="*/ 269366 w 269366"/>
                <a:gd name="connsiteY2" fmla="*/ 198964 h 261616"/>
                <a:gd name="connsiteX3" fmla="*/ 139446 w 269366"/>
                <a:gd name="connsiteY3" fmla="*/ 240765 h 261616"/>
                <a:gd name="connsiteX4" fmla="*/ 0 w 269366"/>
                <a:gd name="connsiteY4" fmla="*/ 198964 h 261616"/>
                <a:gd name="connsiteX0" fmla="*/ 0 w 269366"/>
                <a:gd name="connsiteY0" fmla="*/ 432327 h 494979"/>
                <a:gd name="connsiteX1" fmla="*/ 134683 w 269366"/>
                <a:gd name="connsiteY1" fmla="*/ 0 h 494979"/>
                <a:gd name="connsiteX2" fmla="*/ 269366 w 269366"/>
                <a:gd name="connsiteY2" fmla="*/ 432327 h 494979"/>
                <a:gd name="connsiteX3" fmla="*/ 139446 w 269366"/>
                <a:gd name="connsiteY3" fmla="*/ 474128 h 494979"/>
                <a:gd name="connsiteX4" fmla="*/ 0 w 269366"/>
                <a:gd name="connsiteY4" fmla="*/ 432327 h 494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366" h="494979">
                  <a:moveTo>
                    <a:pt x="0" y="432327"/>
                  </a:moveTo>
                  <a:cubicBezTo>
                    <a:pt x="0" y="322442"/>
                    <a:pt x="60300" y="0"/>
                    <a:pt x="134683" y="0"/>
                  </a:cubicBezTo>
                  <a:cubicBezTo>
                    <a:pt x="209066" y="0"/>
                    <a:pt x="269366" y="322442"/>
                    <a:pt x="269366" y="432327"/>
                  </a:cubicBezTo>
                  <a:cubicBezTo>
                    <a:pt x="269366" y="542212"/>
                    <a:pt x="213829" y="474128"/>
                    <a:pt x="139446" y="474128"/>
                  </a:cubicBezTo>
                  <a:cubicBezTo>
                    <a:pt x="65063" y="474128"/>
                    <a:pt x="0" y="542212"/>
                    <a:pt x="0" y="43232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463" name="楕円 237">
              <a:extLst>
                <a:ext uri="{FF2B5EF4-FFF2-40B4-BE49-F238E27FC236}">
                  <a16:creationId xmlns:a16="http://schemas.microsoft.com/office/drawing/2014/main" id="{A98D5305-7A3B-4A35-ADA9-6BFB7AD5F33B}"/>
                </a:ext>
              </a:extLst>
            </p:cNvPr>
            <p:cNvSpPr/>
            <p:nvPr/>
          </p:nvSpPr>
          <p:spPr bwMode="auto">
            <a:xfrm rot="20700000">
              <a:off x="2861426" y="1785117"/>
              <a:ext cx="284651" cy="523066"/>
            </a:xfrm>
            <a:custGeom>
              <a:avLst/>
              <a:gdLst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261616"/>
                <a:gd name="connsiteX1" fmla="*/ 134683 w 269366"/>
                <a:gd name="connsiteY1" fmla="*/ 0 h 261616"/>
                <a:gd name="connsiteX2" fmla="*/ 269366 w 269366"/>
                <a:gd name="connsiteY2" fmla="*/ 198964 h 261616"/>
                <a:gd name="connsiteX3" fmla="*/ 139446 w 269366"/>
                <a:gd name="connsiteY3" fmla="*/ 240765 h 261616"/>
                <a:gd name="connsiteX4" fmla="*/ 0 w 269366"/>
                <a:gd name="connsiteY4" fmla="*/ 198964 h 261616"/>
                <a:gd name="connsiteX0" fmla="*/ 0 w 269366"/>
                <a:gd name="connsiteY0" fmla="*/ 432327 h 494979"/>
                <a:gd name="connsiteX1" fmla="*/ 134683 w 269366"/>
                <a:gd name="connsiteY1" fmla="*/ 0 h 494979"/>
                <a:gd name="connsiteX2" fmla="*/ 269366 w 269366"/>
                <a:gd name="connsiteY2" fmla="*/ 432327 h 494979"/>
                <a:gd name="connsiteX3" fmla="*/ 139446 w 269366"/>
                <a:gd name="connsiteY3" fmla="*/ 474128 h 494979"/>
                <a:gd name="connsiteX4" fmla="*/ 0 w 269366"/>
                <a:gd name="connsiteY4" fmla="*/ 432327 h 494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366" h="494979">
                  <a:moveTo>
                    <a:pt x="0" y="432327"/>
                  </a:moveTo>
                  <a:cubicBezTo>
                    <a:pt x="0" y="322442"/>
                    <a:pt x="60300" y="0"/>
                    <a:pt x="134683" y="0"/>
                  </a:cubicBezTo>
                  <a:cubicBezTo>
                    <a:pt x="209066" y="0"/>
                    <a:pt x="269366" y="322442"/>
                    <a:pt x="269366" y="432327"/>
                  </a:cubicBezTo>
                  <a:cubicBezTo>
                    <a:pt x="269366" y="542212"/>
                    <a:pt x="213829" y="474128"/>
                    <a:pt x="139446" y="474128"/>
                  </a:cubicBezTo>
                  <a:cubicBezTo>
                    <a:pt x="65063" y="474128"/>
                    <a:pt x="0" y="542212"/>
                    <a:pt x="0" y="43232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64" name="楕円 2463">
              <a:extLst>
                <a:ext uri="{FF2B5EF4-FFF2-40B4-BE49-F238E27FC236}">
                  <a16:creationId xmlns:a16="http://schemas.microsoft.com/office/drawing/2014/main" id="{1D514840-C5F5-4879-8311-99CEA85D56D6}"/>
                </a:ext>
              </a:extLst>
            </p:cNvPr>
            <p:cNvSpPr/>
            <p:nvPr/>
          </p:nvSpPr>
          <p:spPr bwMode="auto">
            <a:xfrm>
              <a:off x="2785185" y="1589505"/>
              <a:ext cx="284651" cy="42050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65" name="グループ化 2464">
              <a:extLst>
                <a:ext uri="{FF2B5EF4-FFF2-40B4-BE49-F238E27FC236}">
                  <a16:creationId xmlns:a16="http://schemas.microsoft.com/office/drawing/2014/main" id="{819EAAD0-B1BC-46A9-9B7F-7BC57D072E03}"/>
                </a:ext>
              </a:extLst>
            </p:cNvPr>
            <p:cNvGrpSpPr/>
            <p:nvPr/>
          </p:nvGrpSpPr>
          <p:grpSpPr>
            <a:xfrm>
              <a:off x="1808838" y="71113"/>
              <a:ext cx="2212343" cy="1681056"/>
              <a:chOff x="1921390" y="230016"/>
              <a:chExt cx="2093545" cy="1590789"/>
            </a:xfrm>
          </p:grpSpPr>
          <p:sp>
            <p:nvSpPr>
              <p:cNvPr id="2481" name="楕円 2480">
                <a:extLst>
                  <a:ext uri="{FF2B5EF4-FFF2-40B4-BE49-F238E27FC236}">
                    <a16:creationId xmlns:a16="http://schemas.microsoft.com/office/drawing/2014/main" id="{5084A4C4-D714-448F-A316-ABD948776880}"/>
                  </a:ext>
                </a:extLst>
              </p:cNvPr>
              <p:cNvSpPr/>
              <p:nvPr/>
            </p:nvSpPr>
            <p:spPr bwMode="auto">
              <a:xfrm>
                <a:off x="2342225" y="230016"/>
                <a:ext cx="1251876" cy="988278"/>
              </a:xfrm>
              <a:prstGeom prst="ellipse">
                <a:avLst/>
              </a:prstGeom>
              <a:pattFill prst="dashHorz">
                <a:fgClr>
                  <a:srgbClr val="FFC000"/>
                </a:fgClr>
                <a:bgClr>
                  <a:srgbClr val="CC99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82" name="楕円 2481">
                <a:extLst>
                  <a:ext uri="{FF2B5EF4-FFF2-40B4-BE49-F238E27FC236}">
                    <a16:creationId xmlns:a16="http://schemas.microsoft.com/office/drawing/2014/main" id="{311B676A-5439-4D83-86BE-9BEC897A05CC}"/>
                  </a:ext>
                </a:extLst>
              </p:cNvPr>
              <p:cNvSpPr/>
              <p:nvPr/>
            </p:nvSpPr>
            <p:spPr bwMode="auto">
              <a:xfrm>
                <a:off x="1921390" y="538328"/>
                <a:ext cx="2093545" cy="751238"/>
              </a:xfrm>
              <a:prstGeom prst="ellipse">
                <a:avLst/>
              </a:prstGeom>
              <a:pattFill prst="dashHorz">
                <a:fgClr>
                  <a:srgbClr val="FFC000"/>
                </a:fgClr>
                <a:bgClr>
                  <a:srgbClr val="CC9900"/>
                </a:bgClr>
              </a:patt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83" name="楕円 2482">
                <a:extLst>
                  <a:ext uri="{FF2B5EF4-FFF2-40B4-BE49-F238E27FC236}">
                    <a16:creationId xmlns:a16="http://schemas.microsoft.com/office/drawing/2014/main" id="{D4BC4DCC-E4D4-491D-B321-1C6F99E0DC64}"/>
                  </a:ext>
                </a:extLst>
              </p:cNvPr>
              <p:cNvSpPr/>
              <p:nvPr/>
            </p:nvSpPr>
            <p:spPr bwMode="auto">
              <a:xfrm>
                <a:off x="2377150" y="760977"/>
                <a:ext cx="1182026" cy="406432"/>
              </a:xfrm>
              <a:prstGeom prst="ellipse">
                <a:avLst/>
              </a:prstGeom>
              <a:solidFill>
                <a:srgbClr val="000000">
                  <a:alpha val="50196"/>
                </a:srgb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84" name="グループ化 2483">
                <a:extLst>
                  <a:ext uri="{FF2B5EF4-FFF2-40B4-BE49-F238E27FC236}">
                    <a16:creationId xmlns:a16="http://schemas.microsoft.com/office/drawing/2014/main" id="{5C6B3A9C-24E8-4F4D-970E-06002C8FEDD8}"/>
                  </a:ext>
                </a:extLst>
              </p:cNvPr>
              <p:cNvGrpSpPr/>
              <p:nvPr/>
            </p:nvGrpSpPr>
            <p:grpSpPr>
              <a:xfrm rot="20700000">
                <a:off x="2214907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2504" name="楕円 2503">
                  <a:extLst>
                    <a:ext uri="{FF2B5EF4-FFF2-40B4-BE49-F238E27FC236}">
                      <a16:creationId xmlns:a16="http://schemas.microsoft.com/office/drawing/2014/main" id="{82AB4C42-63E8-46C6-834F-3AF2EF6EA26E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5" name="楕円 2504">
                  <a:extLst>
                    <a:ext uri="{FF2B5EF4-FFF2-40B4-BE49-F238E27FC236}">
                      <a16:creationId xmlns:a16="http://schemas.microsoft.com/office/drawing/2014/main" id="{589D90C3-FB23-41DB-8C59-9B04930FB4B6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85" name="グループ化 2484">
                <a:extLst>
                  <a:ext uri="{FF2B5EF4-FFF2-40B4-BE49-F238E27FC236}">
                    <a16:creationId xmlns:a16="http://schemas.microsoft.com/office/drawing/2014/main" id="{1D28D526-2200-42BC-9291-68E6D77E1A37}"/>
                  </a:ext>
                </a:extLst>
              </p:cNvPr>
              <p:cNvGrpSpPr/>
              <p:nvPr/>
            </p:nvGrpSpPr>
            <p:grpSpPr>
              <a:xfrm rot="900000" flipH="1">
                <a:off x="3318032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2502" name="楕円 2501">
                  <a:extLst>
                    <a:ext uri="{FF2B5EF4-FFF2-40B4-BE49-F238E27FC236}">
                      <a16:creationId xmlns:a16="http://schemas.microsoft.com/office/drawing/2014/main" id="{2DB90404-1319-4074-8ED6-DDD613C5E9F7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3" name="楕円 2502">
                  <a:extLst>
                    <a:ext uri="{FF2B5EF4-FFF2-40B4-BE49-F238E27FC236}">
                      <a16:creationId xmlns:a16="http://schemas.microsoft.com/office/drawing/2014/main" id="{98F1BA94-1A9A-4042-AB2F-9D6D751908E0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86" name="フリーフォーム: 図形 2485">
                <a:extLst>
                  <a:ext uri="{FF2B5EF4-FFF2-40B4-BE49-F238E27FC236}">
                    <a16:creationId xmlns:a16="http://schemas.microsoft.com/office/drawing/2014/main" id="{B4A3E75E-2FD4-4371-A19A-567E484748AD}"/>
                  </a:ext>
                </a:extLst>
              </p:cNvPr>
              <p:cNvSpPr/>
              <p:nvPr/>
            </p:nvSpPr>
            <p:spPr bwMode="auto">
              <a:xfrm>
                <a:off x="2397339" y="761154"/>
                <a:ext cx="1165306" cy="1059651"/>
              </a:xfrm>
              <a:custGeom>
                <a:avLst/>
                <a:gdLst>
                  <a:gd name="connsiteX0" fmla="*/ 582653 w 1165306"/>
                  <a:gd name="connsiteY0" fmla="*/ 0 h 1059651"/>
                  <a:gd name="connsiteX1" fmla="*/ 1057854 w 1165306"/>
                  <a:gd name="connsiteY1" fmla="*/ 98011 h 1059651"/>
                  <a:gd name="connsiteX2" fmla="*/ 1087151 w 1165306"/>
                  <a:gd name="connsiteY2" fmla="*/ 112428 h 1059651"/>
                  <a:gd name="connsiteX3" fmla="*/ 1119518 w 1165306"/>
                  <a:gd name="connsiteY3" fmla="*/ 177424 h 1059651"/>
                  <a:gd name="connsiteX4" fmla="*/ 1165306 w 1165306"/>
                  <a:gd name="connsiteY4" fmla="*/ 424610 h 1059651"/>
                  <a:gd name="connsiteX5" fmla="*/ 582653 w 1165306"/>
                  <a:gd name="connsiteY5" fmla="*/ 1059651 h 1059651"/>
                  <a:gd name="connsiteX6" fmla="*/ 0 w 1165306"/>
                  <a:gd name="connsiteY6" fmla="*/ 424610 h 1059651"/>
                  <a:gd name="connsiteX7" fmla="*/ 45788 w 1165306"/>
                  <a:gd name="connsiteY7" fmla="*/ 177424 h 1059651"/>
                  <a:gd name="connsiteX8" fmla="*/ 78157 w 1165306"/>
                  <a:gd name="connsiteY8" fmla="*/ 112428 h 1059651"/>
                  <a:gd name="connsiteX9" fmla="*/ 107452 w 1165306"/>
                  <a:gd name="connsiteY9" fmla="*/ 98011 h 1059651"/>
                  <a:gd name="connsiteX10" fmla="*/ 582653 w 1165306"/>
                  <a:gd name="connsiteY10" fmla="*/ 0 h 1059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65306" h="1059651">
                    <a:moveTo>
                      <a:pt x="582653" y="0"/>
                    </a:moveTo>
                    <a:cubicBezTo>
                      <a:pt x="751214" y="0"/>
                      <a:pt x="911796" y="34899"/>
                      <a:pt x="1057854" y="98011"/>
                    </a:cubicBezTo>
                    <a:lnTo>
                      <a:pt x="1087151" y="112428"/>
                    </a:lnTo>
                    <a:lnTo>
                      <a:pt x="1119518" y="177424"/>
                    </a:lnTo>
                    <a:cubicBezTo>
                      <a:pt x="1149002" y="253399"/>
                      <a:pt x="1165306" y="336929"/>
                      <a:pt x="1165306" y="424610"/>
                    </a:cubicBezTo>
                    <a:cubicBezTo>
                      <a:pt x="1165306" y="775333"/>
                      <a:pt x="904443" y="1059651"/>
                      <a:pt x="582653" y="1059651"/>
                    </a:cubicBezTo>
                    <a:cubicBezTo>
                      <a:pt x="260863" y="1059651"/>
                      <a:pt x="0" y="775333"/>
                      <a:pt x="0" y="424610"/>
                    </a:cubicBezTo>
                    <a:cubicBezTo>
                      <a:pt x="0" y="336929"/>
                      <a:pt x="16304" y="253399"/>
                      <a:pt x="45788" y="177424"/>
                    </a:cubicBezTo>
                    <a:lnTo>
                      <a:pt x="78157" y="112428"/>
                    </a:lnTo>
                    <a:lnTo>
                      <a:pt x="107452" y="98011"/>
                    </a:lnTo>
                    <a:cubicBezTo>
                      <a:pt x="253510" y="34899"/>
                      <a:pt x="414092" y="0"/>
                      <a:pt x="582653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7" name="楕円 2486">
                <a:extLst>
                  <a:ext uri="{FF2B5EF4-FFF2-40B4-BE49-F238E27FC236}">
                    <a16:creationId xmlns:a16="http://schemas.microsoft.com/office/drawing/2014/main" id="{738BFF9D-96AD-480C-BEF1-FAA029EBBDD1}"/>
                  </a:ext>
                </a:extLst>
              </p:cNvPr>
              <p:cNvSpPr/>
              <p:nvPr/>
            </p:nvSpPr>
            <p:spPr bwMode="auto">
              <a:xfrm>
                <a:off x="2569306" y="1144864"/>
                <a:ext cx="194558" cy="6465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8" name="楕円 2487">
                <a:extLst>
                  <a:ext uri="{FF2B5EF4-FFF2-40B4-BE49-F238E27FC236}">
                    <a16:creationId xmlns:a16="http://schemas.microsoft.com/office/drawing/2014/main" id="{08957911-8CD0-4F16-895D-1D843105FD2D}"/>
                  </a:ext>
                </a:extLst>
              </p:cNvPr>
              <p:cNvSpPr/>
              <p:nvPr/>
            </p:nvSpPr>
            <p:spPr bwMode="auto">
              <a:xfrm>
                <a:off x="3158243" y="1144864"/>
                <a:ext cx="194558" cy="64658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89" name="グループ化 2488">
                <a:extLst>
                  <a:ext uri="{FF2B5EF4-FFF2-40B4-BE49-F238E27FC236}">
                    <a16:creationId xmlns:a16="http://schemas.microsoft.com/office/drawing/2014/main" id="{98C37401-2191-4913-9791-366FB9FC20D2}"/>
                  </a:ext>
                </a:extLst>
              </p:cNvPr>
              <p:cNvGrpSpPr/>
              <p:nvPr/>
            </p:nvGrpSpPr>
            <p:grpSpPr>
              <a:xfrm>
                <a:off x="2455068" y="1140927"/>
                <a:ext cx="88439" cy="79040"/>
                <a:chOff x="2569305" y="1692913"/>
                <a:chExt cx="202787" cy="333198"/>
              </a:xfrm>
              <a:noFill/>
            </p:grpSpPr>
            <p:sp>
              <p:nvSpPr>
                <p:cNvPr id="2500" name="楕円 2499">
                  <a:extLst>
                    <a:ext uri="{FF2B5EF4-FFF2-40B4-BE49-F238E27FC236}">
                      <a16:creationId xmlns:a16="http://schemas.microsoft.com/office/drawing/2014/main" id="{7EB4AFB8-E269-4382-945A-37F7242629D1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6" y="1692913"/>
                  <a:ext cx="202786" cy="45719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1" name="楕円 2500">
                  <a:extLst>
                    <a:ext uri="{FF2B5EF4-FFF2-40B4-BE49-F238E27FC236}">
                      <a16:creationId xmlns:a16="http://schemas.microsoft.com/office/drawing/2014/main" id="{56A4395E-9372-4629-B3B0-4D0312FF1C9B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1980393"/>
                  <a:ext cx="202785" cy="45718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90" name="グループ化 2489">
                <a:extLst>
                  <a:ext uri="{FF2B5EF4-FFF2-40B4-BE49-F238E27FC236}">
                    <a16:creationId xmlns:a16="http://schemas.microsoft.com/office/drawing/2014/main" id="{52E107FB-E5BE-4303-A252-54AE660C84B3}"/>
                  </a:ext>
                </a:extLst>
              </p:cNvPr>
              <p:cNvGrpSpPr/>
              <p:nvPr/>
            </p:nvGrpSpPr>
            <p:grpSpPr>
              <a:xfrm flipH="1">
                <a:off x="3399478" y="1140927"/>
                <a:ext cx="88439" cy="79040"/>
                <a:chOff x="2569305" y="1692913"/>
                <a:chExt cx="202787" cy="333198"/>
              </a:xfrm>
              <a:noFill/>
            </p:grpSpPr>
            <p:sp>
              <p:nvSpPr>
                <p:cNvPr id="2498" name="楕円 2497">
                  <a:extLst>
                    <a:ext uri="{FF2B5EF4-FFF2-40B4-BE49-F238E27FC236}">
                      <a16:creationId xmlns:a16="http://schemas.microsoft.com/office/drawing/2014/main" id="{EAD0AE78-0D9C-4FCA-8324-1D72D26FD5B2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6" y="1692913"/>
                  <a:ext cx="202786" cy="45719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9" name="楕円 2498">
                  <a:extLst>
                    <a:ext uri="{FF2B5EF4-FFF2-40B4-BE49-F238E27FC236}">
                      <a16:creationId xmlns:a16="http://schemas.microsoft.com/office/drawing/2014/main" id="{3AC47EF7-9340-4BA4-B5C1-C991414869A3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1980393"/>
                  <a:ext cx="202785" cy="45718"/>
                </a:xfrm>
                <a:prstGeom prst="ellipse">
                  <a:avLst/>
                </a:prstGeom>
                <a:grpFill/>
                <a:ln w="12700">
                  <a:solidFill>
                    <a:srgbClr val="FF9966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91" name="フリーフォーム: 図形 2490">
                <a:extLst>
                  <a:ext uri="{FF2B5EF4-FFF2-40B4-BE49-F238E27FC236}">
                    <a16:creationId xmlns:a16="http://schemas.microsoft.com/office/drawing/2014/main" id="{C5729832-3153-4618-8541-0ABF44445ADF}"/>
                  </a:ext>
                </a:extLst>
              </p:cNvPr>
              <p:cNvSpPr/>
              <p:nvPr/>
            </p:nvSpPr>
            <p:spPr bwMode="auto">
              <a:xfrm rot="16200000">
                <a:off x="2946153" y="1472363"/>
                <a:ext cx="71396" cy="350472"/>
              </a:xfrm>
              <a:custGeom>
                <a:avLst/>
                <a:gdLst>
                  <a:gd name="connsiteX0" fmla="*/ 71396 w 71396"/>
                  <a:gd name="connsiteY0" fmla="*/ 350472 h 350472"/>
                  <a:gd name="connsiteX1" fmla="*/ 38699 w 71396"/>
                  <a:gd name="connsiteY1" fmla="*/ 317017 h 350472"/>
                  <a:gd name="connsiteX2" fmla="*/ 0 w 71396"/>
                  <a:gd name="connsiteY2" fmla="*/ 175236 h 350472"/>
                  <a:gd name="connsiteX3" fmla="*/ 38699 w 71396"/>
                  <a:gd name="connsiteY3" fmla="*/ 33455 h 350472"/>
                  <a:gd name="connsiteX4" fmla="*/ 71396 w 71396"/>
                  <a:gd name="connsiteY4" fmla="*/ 0 h 350472"/>
                  <a:gd name="connsiteX5" fmla="*/ 61619 w 71396"/>
                  <a:gd name="connsiteY5" fmla="*/ 175236 h 35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1396" h="350472">
                    <a:moveTo>
                      <a:pt x="71396" y="350472"/>
                    </a:moveTo>
                    <a:lnTo>
                      <a:pt x="38699" y="317017"/>
                    </a:lnTo>
                    <a:cubicBezTo>
                      <a:pt x="14789" y="280732"/>
                      <a:pt x="0" y="230605"/>
                      <a:pt x="0" y="175236"/>
                    </a:cubicBezTo>
                    <a:cubicBezTo>
                      <a:pt x="0" y="119867"/>
                      <a:pt x="14789" y="69740"/>
                      <a:pt x="38699" y="33455"/>
                    </a:cubicBezTo>
                    <a:lnTo>
                      <a:pt x="71396" y="0"/>
                    </a:lnTo>
                    <a:lnTo>
                      <a:pt x="61619" y="175236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2" name="楕円 2491">
                <a:extLst>
                  <a:ext uri="{FF2B5EF4-FFF2-40B4-BE49-F238E27FC236}">
                    <a16:creationId xmlns:a16="http://schemas.microsoft.com/office/drawing/2014/main" id="{1FED8765-9CF3-4710-B15B-25931ADD88A7}"/>
                  </a:ext>
                </a:extLst>
              </p:cNvPr>
              <p:cNvSpPr/>
              <p:nvPr/>
            </p:nvSpPr>
            <p:spPr bwMode="auto">
              <a:xfrm>
                <a:off x="2550257" y="987425"/>
                <a:ext cx="232656" cy="74736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3" name="楕円 2492">
                <a:extLst>
                  <a:ext uri="{FF2B5EF4-FFF2-40B4-BE49-F238E27FC236}">
                    <a16:creationId xmlns:a16="http://schemas.microsoft.com/office/drawing/2014/main" id="{334CCD2C-AC5C-4C2E-9980-B576FDE8658A}"/>
                  </a:ext>
                </a:extLst>
              </p:cNvPr>
              <p:cNvSpPr/>
              <p:nvPr/>
            </p:nvSpPr>
            <p:spPr bwMode="auto">
              <a:xfrm>
                <a:off x="3139194" y="987425"/>
                <a:ext cx="232656" cy="74736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4" name="月 2493">
                <a:extLst>
                  <a:ext uri="{FF2B5EF4-FFF2-40B4-BE49-F238E27FC236}">
                    <a16:creationId xmlns:a16="http://schemas.microsoft.com/office/drawing/2014/main" id="{1096E6A5-590C-40A3-A3A0-7F3BBF0956D2}"/>
                  </a:ext>
                </a:extLst>
              </p:cNvPr>
              <p:cNvSpPr/>
              <p:nvPr/>
            </p:nvSpPr>
            <p:spPr bwMode="auto">
              <a:xfrm rot="2700000">
                <a:off x="2731250" y="1422713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95" name="月 2494">
                <a:extLst>
                  <a:ext uri="{FF2B5EF4-FFF2-40B4-BE49-F238E27FC236}">
                    <a16:creationId xmlns:a16="http://schemas.microsoft.com/office/drawing/2014/main" id="{9CA2FED8-9687-455C-BFDB-F6010B24F6AA}"/>
                  </a:ext>
                </a:extLst>
              </p:cNvPr>
              <p:cNvSpPr/>
              <p:nvPr/>
            </p:nvSpPr>
            <p:spPr bwMode="auto">
              <a:xfrm rot="18900000" flipH="1">
                <a:off x="3159087" y="1422713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96" name="楕円 357">
                <a:extLst>
                  <a:ext uri="{FF2B5EF4-FFF2-40B4-BE49-F238E27FC236}">
                    <a16:creationId xmlns:a16="http://schemas.microsoft.com/office/drawing/2014/main" id="{F70633AF-6F4A-469B-987E-85BED5168F8D}"/>
                  </a:ext>
                </a:extLst>
              </p:cNvPr>
              <p:cNvSpPr/>
              <p:nvPr/>
            </p:nvSpPr>
            <p:spPr bwMode="auto">
              <a:xfrm>
                <a:off x="2863546" y="1347649"/>
                <a:ext cx="232890" cy="129124"/>
              </a:xfrm>
              <a:custGeom>
                <a:avLst/>
                <a:gdLst>
                  <a:gd name="connsiteX0" fmla="*/ 0 w 232889"/>
                  <a:gd name="connsiteY0" fmla="*/ 49084 h 98168"/>
                  <a:gd name="connsiteX1" fmla="*/ 116445 w 232889"/>
                  <a:gd name="connsiteY1" fmla="*/ 0 h 98168"/>
                  <a:gd name="connsiteX2" fmla="*/ 232890 w 232889"/>
                  <a:gd name="connsiteY2" fmla="*/ 49084 h 98168"/>
                  <a:gd name="connsiteX3" fmla="*/ 116445 w 232889"/>
                  <a:gd name="connsiteY3" fmla="*/ 98168 h 98168"/>
                  <a:gd name="connsiteX4" fmla="*/ 0 w 232889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80040 h 129124"/>
                  <a:gd name="connsiteX1" fmla="*/ 109302 w 232890"/>
                  <a:gd name="connsiteY1" fmla="*/ 0 h 129124"/>
                  <a:gd name="connsiteX2" fmla="*/ 232890 w 232890"/>
                  <a:gd name="connsiteY2" fmla="*/ 80040 h 129124"/>
                  <a:gd name="connsiteX3" fmla="*/ 116445 w 232890"/>
                  <a:gd name="connsiteY3" fmla="*/ 129124 h 129124"/>
                  <a:gd name="connsiteX4" fmla="*/ 0 w 232890"/>
                  <a:gd name="connsiteY4" fmla="*/ 80040 h 129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2890" h="129124">
                    <a:moveTo>
                      <a:pt x="0" y="80040"/>
                    </a:moveTo>
                    <a:cubicBezTo>
                      <a:pt x="0" y="52932"/>
                      <a:pt x="44991" y="0"/>
                      <a:pt x="109302" y="0"/>
                    </a:cubicBezTo>
                    <a:cubicBezTo>
                      <a:pt x="173613" y="0"/>
                      <a:pt x="232890" y="52932"/>
                      <a:pt x="232890" y="80040"/>
                    </a:cubicBezTo>
                    <a:cubicBezTo>
                      <a:pt x="232890" y="107148"/>
                      <a:pt x="180756" y="129124"/>
                      <a:pt x="116445" y="129124"/>
                    </a:cubicBezTo>
                    <a:cubicBezTo>
                      <a:pt x="52134" y="129124"/>
                      <a:pt x="0" y="107148"/>
                      <a:pt x="0" y="8004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7" name="フリーフォーム: 図形 2496">
                <a:extLst>
                  <a:ext uri="{FF2B5EF4-FFF2-40B4-BE49-F238E27FC236}">
                    <a16:creationId xmlns:a16="http://schemas.microsoft.com/office/drawing/2014/main" id="{3C32FD2B-2C8F-4C5A-9FFE-D939B719B34B}"/>
                  </a:ext>
                </a:extLst>
              </p:cNvPr>
              <p:cNvSpPr/>
              <p:nvPr/>
            </p:nvSpPr>
            <p:spPr bwMode="auto">
              <a:xfrm>
                <a:off x="2917735" y="1300589"/>
                <a:ext cx="124512" cy="184936"/>
              </a:xfrm>
              <a:custGeom>
                <a:avLst/>
                <a:gdLst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8" fmla="*/ 62256 w 124512"/>
                  <a:gd name="connsiteY8" fmla="*/ 20630 h 184936"/>
                  <a:gd name="connsiteX9" fmla="*/ 96685 w 124512"/>
                  <a:gd name="connsiteY9" fmla="*/ 11644 h 184936"/>
                  <a:gd name="connsiteX0" fmla="*/ 62256 w 153696"/>
                  <a:gd name="connsiteY0" fmla="*/ 20630 h 184936"/>
                  <a:gd name="connsiteX1" fmla="*/ 96685 w 153696"/>
                  <a:gd name="connsiteY1" fmla="*/ 11644 h 184936"/>
                  <a:gd name="connsiteX2" fmla="*/ 110045 w 153696"/>
                  <a:gd name="connsiteY2" fmla="*/ 0 h 184936"/>
                  <a:gd name="connsiteX3" fmla="*/ 119620 w 153696"/>
                  <a:gd name="connsiteY3" fmla="*/ 26083 h 184936"/>
                  <a:gd name="connsiteX4" fmla="*/ 124512 w 153696"/>
                  <a:gd name="connsiteY4" fmla="*/ 70591 h 184936"/>
                  <a:gd name="connsiteX5" fmla="*/ 62256 w 153696"/>
                  <a:gd name="connsiteY5" fmla="*/ 184936 h 184936"/>
                  <a:gd name="connsiteX6" fmla="*/ 0 w 153696"/>
                  <a:gd name="connsiteY6" fmla="*/ 70591 h 184936"/>
                  <a:gd name="connsiteX7" fmla="*/ 4893 w 153696"/>
                  <a:gd name="connsiteY7" fmla="*/ 26083 h 184936"/>
                  <a:gd name="connsiteX8" fmla="*/ 14467 w 153696"/>
                  <a:gd name="connsiteY8" fmla="*/ 0 h 184936"/>
                  <a:gd name="connsiteX9" fmla="*/ 27827 w 153696"/>
                  <a:gd name="connsiteY9" fmla="*/ 11644 h 184936"/>
                  <a:gd name="connsiteX10" fmla="*/ 153696 w 153696"/>
                  <a:gd name="connsiteY10" fmla="*/ 112070 h 184936"/>
                  <a:gd name="connsiteX0" fmla="*/ 62256 w 124512"/>
                  <a:gd name="connsiteY0" fmla="*/ 20630 h 184936"/>
                  <a:gd name="connsiteX1" fmla="*/ 96685 w 124512"/>
                  <a:gd name="connsiteY1" fmla="*/ 11644 h 184936"/>
                  <a:gd name="connsiteX2" fmla="*/ 110045 w 124512"/>
                  <a:gd name="connsiteY2" fmla="*/ 0 h 184936"/>
                  <a:gd name="connsiteX3" fmla="*/ 119620 w 124512"/>
                  <a:gd name="connsiteY3" fmla="*/ 26083 h 184936"/>
                  <a:gd name="connsiteX4" fmla="*/ 124512 w 124512"/>
                  <a:gd name="connsiteY4" fmla="*/ 70591 h 184936"/>
                  <a:gd name="connsiteX5" fmla="*/ 62256 w 124512"/>
                  <a:gd name="connsiteY5" fmla="*/ 184936 h 184936"/>
                  <a:gd name="connsiteX6" fmla="*/ 0 w 124512"/>
                  <a:gd name="connsiteY6" fmla="*/ 70591 h 184936"/>
                  <a:gd name="connsiteX7" fmla="*/ 4893 w 124512"/>
                  <a:gd name="connsiteY7" fmla="*/ 26083 h 184936"/>
                  <a:gd name="connsiteX8" fmla="*/ 14467 w 124512"/>
                  <a:gd name="connsiteY8" fmla="*/ 0 h 184936"/>
                  <a:gd name="connsiteX9" fmla="*/ 27827 w 124512"/>
                  <a:gd name="connsiteY9" fmla="*/ 11644 h 184936"/>
                  <a:gd name="connsiteX0" fmla="*/ 96685 w 124512"/>
                  <a:gd name="connsiteY0" fmla="*/ 11644 h 184936"/>
                  <a:gd name="connsiteX1" fmla="*/ 110045 w 124512"/>
                  <a:gd name="connsiteY1" fmla="*/ 0 h 184936"/>
                  <a:gd name="connsiteX2" fmla="*/ 119620 w 124512"/>
                  <a:gd name="connsiteY2" fmla="*/ 26083 h 184936"/>
                  <a:gd name="connsiteX3" fmla="*/ 124512 w 124512"/>
                  <a:gd name="connsiteY3" fmla="*/ 70591 h 184936"/>
                  <a:gd name="connsiteX4" fmla="*/ 62256 w 124512"/>
                  <a:gd name="connsiteY4" fmla="*/ 184936 h 184936"/>
                  <a:gd name="connsiteX5" fmla="*/ 0 w 124512"/>
                  <a:gd name="connsiteY5" fmla="*/ 70591 h 184936"/>
                  <a:gd name="connsiteX6" fmla="*/ 4893 w 124512"/>
                  <a:gd name="connsiteY6" fmla="*/ 26083 h 184936"/>
                  <a:gd name="connsiteX7" fmla="*/ 14467 w 124512"/>
                  <a:gd name="connsiteY7" fmla="*/ 0 h 184936"/>
                  <a:gd name="connsiteX8" fmla="*/ 27827 w 124512"/>
                  <a:gd name="connsiteY8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512" h="184936">
                    <a:moveTo>
                      <a:pt x="110045" y="0"/>
                    </a:moveTo>
                    <a:lnTo>
                      <a:pt x="119620" y="26083"/>
                    </a:lnTo>
                    <a:cubicBezTo>
                      <a:pt x="122770" y="39763"/>
                      <a:pt x="124512" y="54803"/>
                      <a:pt x="124512" y="70591"/>
                    </a:cubicBezTo>
                    <a:cubicBezTo>
                      <a:pt x="124512" y="133742"/>
                      <a:pt x="96639" y="184936"/>
                      <a:pt x="62256" y="184936"/>
                    </a:cubicBezTo>
                    <a:cubicBezTo>
                      <a:pt x="27873" y="184936"/>
                      <a:pt x="0" y="133742"/>
                      <a:pt x="0" y="70591"/>
                    </a:cubicBezTo>
                    <a:cubicBezTo>
                      <a:pt x="0" y="54803"/>
                      <a:pt x="1742" y="39763"/>
                      <a:pt x="4893" y="26083"/>
                    </a:cubicBezTo>
                    <a:lnTo>
                      <a:pt x="14467" y="0"/>
                    </a:lnTo>
                  </a:path>
                </a:pathLst>
              </a:cu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66" name="グループ化 2465">
              <a:extLst>
                <a:ext uri="{FF2B5EF4-FFF2-40B4-BE49-F238E27FC236}">
                  <a16:creationId xmlns:a16="http://schemas.microsoft.com/office/drawing/2014/main" id="{FF7FE82A-BFED-4A5D-9279-C66E5A000476}"/>
                </a:ext>
              </a:extLst>
            </p:cNvPr>
            <p:cNvGrpSpPr/>
            <p:nvPr/>
          </p:nvGrpSpPr>
          <p:grpSpPr>
            <a:xfrm flipH="1">
              <a:off x="3193125" y="1586903"/>
              <a:ext cx="630182" cy="1422880"/>
              <a:chOff x="28583" y="1586903"/>
              <a:chExt cx="630182" cy="1422880"/>
            </a:xfrm>
          </p:grpSpPr>
          <p:sp>
            <p:nvSpPr>
              <p:cNvPr id="2479" name="フリーフォーム: 図形 2478">
                <a:extLst>
                  <a:ext uri="{FF2B5EF4-FFF2-40B4-BE49-F238E27FC236}">
                    <a16:creationId xmlns:a16="http://schemas.microsoft.com/office/drawing/2014/main" id="{46879F8B-29F5-4F97-8285-3D996891116B}"/>
                  </a:ext>
                </a:extLst>
              </p:cNvPr>
              <p:cNvSpPr/>
              <p:nvPr/>
            </p:nvSpPr>
            <p:spPr bwMode="auto">
              <a:xfrm rot="20413771">
                <a:off x="174764" y="2511774"/>
                <a:ext cx="435469" cy="498009"/>
              </a:xfrm>
              <a:custGeom>
                <a:avLst/>
                <a:gdLst>
                  <a:gd name="connsiteX0" fmla="*/ 88133 w 438003"/>
                  <a:gd name="connsiteY0" fmla="*/ 0 h 353797"/>
                  <a:gd name="connsiteX1" fmla="*/ 120714 w 438003"/>
                  <a:gd name="connsiteY1" fmla="*/ 6195 h 353797"/>
                  <a:gd name="connsiteX2" fmla="*/ 207197 w 438003"/>
                  <a:gd name="connsiteY2" fmla="*/ 40851 h 353797"/>
                  <a:gd name="connsiteX3" fmla="*/ 215228 w 438003"/>
                  <a:gd name="connsiteY3" fmla="*/ 37525 h 353797"/>
                  <a:gd name="connsiteX4" fmla="*/ 349482 w 438003"/>
                  <a:gd name="connsiteY4" fmla="*/ 37525 h 353797"/>
                  <a:gd name="connsiteX5" fmla="*/ 383732 w 438003"/>
                  <a:gd name="connsiteY5" fmla="*/ 71775 h 353797"/>
                  <a:gd name="connsiteX6" fmla="*/ 373700 w 438003"/>
                  <a:gd name="connsiteY6" fmla="*/ 95993 h 353797"/>
                  <a:gd name="connsiteX7" fmla="*/ 352452 w 438003"/>
                  <a:gd name="connsiteY7" fmla="*/ 104794 h 353797"/>
                  <a:gd name="connsiteX8" fmla="*/ 352668 w 438003"/>
                  <a:gd name="connsiteY8" fmla="*/ 104945 h 353797"/>
                  <a:gd name="connsiteX9" fmla="*/ 355229 w 438003"/>
                  <a:gd name="connsiteY9" fmla="*/ 106736 h 353797"/>
                  <a:gd name="connsiteX10" fmla="*/ 409176 w 438003"/>
                  <a:gd name="connsiteY10" fmla="*/ 161103 h 353797"/>
                  <a:gd name="connsiteX11" fmla="*/ 409797 w 438003"/>
                  <a:gd name="connsiteY11" fmla="*/ 203122 h 353797"/>
                  <a:gd name="connsiteX12" fmla="*/ 403753 w 438003"/>
                  <a:gd name="connsiteY12" fmla="*/ 206439 h 353797"/>
                  <a:gd name="connsiteX13" fmla="*/ 427100 w 438003"/>
                  <a:gd name="connsiteY13" fmla="*/ 231630 h 353797"/>
                  <a:gd name="connsiteX14" fmla="*/ 428149 w 438003"/>
                  <a:gd name="connsiteY14" fmla="*/ 279295 h 353797"/>
                  <a:gd name="connsiteX15" fmla="*/ 407029 w 438003"/>
                  <a:gd name="connsiteY15" fmla="*/ 285290 h 353797"/>
                  <a:gd name="connsiteX16" fmla="*/ 417345 w 438003"/>
                  <a:gd name="connsiteY16" fmla="*/ 303211 h 353797"/>
                  <a:gd name="connsiteX17" fmla="*/ 407649 w 438003"/>
                  <a:gd name="connsiteY17" fmla="*/ 350464 h 353797"/>
                  <a:gd name="connsiteX18" fmla="*/ 395192 w 438003"/>
                  <a:gd name="connsiteY18" fmla="*/ 353775 h 353797"/>
                  <a:gd name="connsiteX19" fmla="*/ 382234 w 438003"/>
                  <a:gd name="connsiteY19" fmla="*/ 351638 h 353797"/>
                  <a:gd name="connsiteX20" fmla="*/ 360835 w 438003"/>
                  <a:gd name="connsiteY20" fmla="*/ 333241 h 353797"/>
                  <a:gd name="connsiteX21" fmla="*/ 349969 w 438003"/>
                  <a:gd name="connsiteY21" fmla="*/ 314367 h 353797"/>
                  <a:gd name="connsiteX22" fmla="*/ 335325 w 438003"/>
                  <a:gd name="connsiteY22" fmla="*/ 343031 h 353797"/>
                  <a:gd name="connsiteX23" fmla="*/ 322869 w 438003"/>
                  <a:gd name="connsiteY23" fmla="*/ 346342 h 353797"/>
                  <a:gd name="connsiteX24" fmla="*/ 309910 w 438003"/>
                  <a:gd name="connsiteY24" fmla="*/ 344205 h 353797"/>
                  <a:gd name="connsiteX25" fmla="*/ 288511 w 438003"/>
                  <a:gd name="connsiteY25" fmla="*/ 325808 h 353797"/>
                  <a:gd name="connsiteX26" fmla="*/ 247266 w 438003"/>
                  <a:gd name="connsiteY26" fmla="*/ 254165 h 353797"/>
                  <a:gd name="connsiteX27" fmla="*/ 192266 w 438003"/>
                  <a:gd name="connsiteY27" fmla="*/ 209502 h 353797"/>
                  <a:gd name="connsiteX28" fmla="*/ 186589 w 438003"/>
                  <a:gd name="connsiteY28" fmla="*/ 207227 h 353797"/>
                  <a:gd name="connsiteX29" fmla="*/ 99321 w 438003"/>
                  <a:gd name="connsiteY29" fmla="*/ 172255 h 353797"/>
                  <a:gd name="connsiteX30" fmla="*/ 48385 w 438003"/>
                  <a:gd name="connsiteY30" fmla="*/ 151844 h 353797"/>
                  <a:gd name="connsiteX31" fmla="*/ 8146 w 438003"/>
                  <a:gd name="connsiteY31" fmla="*/ 48401 h 353797"/>
                  <a:gd name="connsiteX32" fmla="*/ 88133 w 438003"/>
                  <a:gd name="connsiteY32" fmla="*/ 0 h 353797"/>
                  <a:gd name="connsiteX0" fmla="*/ 39833 w 389703"/>
                  <a:gd name="connsiteY0" fmla="*/ 0 h 353797"/>
                  <a:gd name="connsiteX1" fmla="*/ 72414 w 389703"/>
                  <a:gd name="connsiteY1" fmla="*/ 6195 h 353797"/>
                  <a:gd name="connsiteX2" fmla="*/ 158897 w 389703"/>
                  <a:gd name="connsiteY2" fmla="*/ 40851 h 353797"/>
                  <a:gd name="connsiteX3" fmla="*/ 166928 w 389703"/>
                  <a:gd name="connsiteY3" fmla="*/ 37525 h 353797"/>
                  <a:gd name="connsiteX4" fmla="*/ 301182 w 389703"/>
                  <a:gd name="connsiteY4" fmla="*/ 37525 h 353797"/>
                  <a:gd name="connsiteX5" fmla="*/ 335432 w 389703"/>
                  <a:gd name="connsiteY5" fmla="*/ 71775 h 353797"/>
                  <a:gd name="connsiteX6" fmla="*/ 325400 w 389703"/>
                  <a:gd name="connsiteY6" fmla="*/ 95993 h 353797"/>
                  <a:gd name="connsiteX7" fmla="*/ 304152 w 389703"/>
                  <a:gd name="connsiteY7" fmla="*/ 104794 h 353797"/>
                  <a:gd name="connsiteX8" fmla="*/ 304368 w 389703"/>
                  <a:gd name="connsiteY8" fmla="*/ 104945 h 353797"/>
                  <a:gd name="connsiteX9" fmla="*/ 306929 w 389703"/>
                  <a:gd name="connsiteY9" fmla="*/ 106736 h 353797"/>
                  <a:gd name="connsiteX10" fmla="*/ 360876 w 389703"/>
                  <a:gd name="connsiteY10" fmla="*/ 161103 h 353797"/>
                  <a:gd name="connsiteX11" fmla="*/ 361497 w 389703"/>
                  <a:gd name="connsiteY11" fmla="*/ 203122 h 353797"/>
                  <a:gd name="connsiteX12" fmla="*/ 355453 w 389703"/>
                  <a:gd name="connsiteY12" fmla="*/ 206439 h 353797"/>
                  <a:gd name="connsiteX13" fmla="*/ 378800 w 389703"/>
                  <a:gd name="connsiteY13" fmla="*/ 231630 h 353797"/>
                  <a:gd name="connsiteX14" fmla="*/ 379849 w 389703"/>
                  <a:gd name="connsiteY14" fmla="*/ 279295 h 353797"/>
                  <a:gd name="connsiteX15" fmla="*/ 358729 w 389703"/>
                  <a:gd name="connsiteY15" fmla="*/ 285290 h 353797"/>
                  <a:gd name="connsiteX16" fmla="*/ 369045 w 389703"/>
                  <a:gd name="connsiteY16" fmla="*/ 303211 h 353797"/>
                  <a:gd name="connsiteX17" fmla="*/ 359349 w 389703"/>
                  <a:gd name="connsiteY17" fmla="*/ 350464 h 353797"/>
                  <a:gd name="connsiteX18" fmla="*/ 346892 w 389703"/>
                  <a:gd name="connsiteY18" fmla="*/ 353775 h 353797"/>
                  <a:gd name="connsiteX19" fmla="*/ 333934 w 389703"/>
                  <a:gd name="connsiteY19" fmla="*/ 351638 h 353797"/>
                  <a:gd name="connsiteX20" fmla="*/ 312535 w 389703"/>
                  <a:gd name="connsiteY20" fmla="*/ 333241 h 353797"/>
                  <a:gd name="connsiteX21" fmla="*/ 301669 w 389703"/>
                  <a:gd name="connsiteY21" fmla="*/ 314367 h 353797"/>
                  <a:gd name="connsiteX22" fmla="*/ 287025 w 389703"/>
                  <a:gd name="connsiteY22" fmla="*/ 343031 h 353797"/>
                  <a:gd name="connsiteX23" fmla="*/ 274569 w 389703"/>
                  <a:gd name="connsiteY23" fmla="*/ 346342 h 353797"/>
                  <a:gd name="connsiteX24" fmla="*/ 261610 w 389703"/>
                  <a:gd name="connsiteY24" fmla="*/ 344205 h 353797"/>
                  <a:gd name="connsiteX25" fmla="*/ 240211 w 389703"/>
                  <a:gd name="connsiteY25" fmla="*/ 325808 h 353797"/>
                  <a:gd name="connsiteX26" fmla="*/ 198966 w 389703"/>
                  <a:gd name="connsiteY26" fmla="*/ 254165 h 353797"/>
                  <a:gd name="connsiteX27" fmla="*/ 143966 w 389703"/>
                  <a:gd name="connsiteY27" fmla="*/ 209502 h 353797"/>
                  <a:gd name="connsiteX28" fmla="*/ 138289 w 389703"/>
                  <a:gd name="connsiteY28" fmla="*/ 207227 h 353797"/>
                  <a:gd name="connsiteX29" fmla="*/ 51021 w 389703"/>
                  <a:gd name="connsiteY29" fmla="*/ 172255 h 353797"/>
                  <a:gd name="connsiteX30" fmla="*/ 85 w 389703"/>
                  <a:gd name="connsiteY30" fmla="*/ 151844 h 353797"/>
                  <a:gd name="connsiteX31" fmla="*/ 39833 w 389703"/>
                  <a:gd name="connsiteY31" fmla="*/ 0 h 353797"/>
                  <a:gd name="connsiteX0" fmla="*/ 0 w 389618"/>
                  <a:gd name="connsiteY0" fmla="*/ 145649 h 347602"/>
                  <a:gd name="connsiteX1" fmla="*/ 72329 w 389618"/>
                  <a:gd name="connsiteY1" fmla="*/ 0 h 347602"/>
                  <a:gd name="connsiteX2" fmla="*/ 158812 w 389618"/>
                  <a:gd name="connsiteY2" fmla="*/ 34656 h 347602"/>
                  <a:gd name="connsiteX3" fmla="*/ 166843 w 389618"/>
                  <a:gd name="connsiteY3" fmla="*/ 31330 h 347602"/>
                  <a:gd name="connsiteX4" fmla="*/ 301097 w 389618"/>
                  <a:gd name="connsiteY4" fmla="*/ 31330 h 347602"/>
                  <a:gd name="connsiteX5" fmla="*/ 335347 w 389618"/>
                  <a:gd name="connsiteY5" fmla="*/ 65580 h 347602"/>
                  <a:gd name="connsiteX6" fmla="*/ 325315 w 389618"/>
                  <a:gd name="connsiteY6" fmla="*/ 89798 h 347602"/>
                  <a:gd name="connsiteX7" fmla="*/ 304067 w 389618"/>
                  <a:gd name="connsiteY7" fmla="*/ 98599 h 347602"/>
                  <a:gd name="connsiteX8" fmla="*/ 304283 w 389618"/>
                  <a:gd name="connsiteY8" fmla="*/ 98750 h 347602"/>
                  <a:gd name="connsiteX9" fmla="*/ 306844 w 389618"/>
                  <a:gd name="connsiteY9" fmla="*/ 100541 h 347602"/>
                  <a:gd name="connsiteX10" fmla="*/ 360791 w 389618"/>
                  <a:gd name="connsiteY10" fmla="*/ 154908 h 347602"/>
                  <a:gd name="connsiteX11" fmla="*/ 361412 w 389618"/>
                  <a:gd name="connsiteY11" fmla="*/ 196927 h 347602"/>
                  <a:gd name="connsiteX12" fmla="*/ 355368 w 389618"/>
                  <a:gd name="connsiteY12" fmla="*/ 200244 h 347602"/>
                  <a:gd name="connsiteX13" fmla="*/ 378715 w 389618"/>
                  <a:gd name="connsiteY13" fmla="*/ 225435 h 347602"/>
                  <a:gd name="connsiteX14" fmla="*/ 379764 w 389618"/>
                  <a:gd name="connsiteY14" fmla="*/ 273100 h 347602"/>
                  <a:gd name="connsiteX15" fmla="*/ 358644 w 389618"/>
                  <a:gd name="connsiteY15" fmla="*/ 279095 h 347602"/>
                  <a:gd name="connsiteX16" fmla="*/ 368960 w 389618"/>
                  <a:gd name="connsiteY16" fmla="*/ 297016 h 347602"/>
                  <a:gd name="connsiteX17" fmla="*/ 359264 w 389618"/>
                  <a:gd name="connsiteY17" fmla="*/ 344269 h 347602"/>
                  <a:gd name="connsiteX18" fmla="*/ 346807 w 389618"/>
                  <a:gd name="connsiteY18" fmla="*/ 347580 h 347602"/>
                  <a:gd name="connsiteX19" fmla="*/ 333849 w 389618"/>
                  <a:gd name="connsiteY19" fmla="*/ 345443 h 347602"/>
                  <a:gd name="connsiteX20" fmla="*/ 312450 w 389618"/>
                  <a:gd name="connsiteY20" fmla="*/ 327046 h 347602"/>
                  <a:gd name="connsiteX21" fmla="*/ 301584 w 389618"/>
                  <a:gd name="connsiteY21" fmla="*/ 308172 h 347602"/>
                  <a:gd name="connsiteX22" fmla="*/ 286940 w 389618"/>
                  <a:gd name="connsiteY22" fmla="*/ 336836 h 347602"/>
                  <a:gd name="connsiteX23" fmla="*/ 274484 w 389618"/>
                  <a:gd name="connsiteY23" fmla="*/ 340147 h 347602"/>
                  <a:gd name="connsiteX24" fmla="*/ 261525 w 389618"/>
                  <a:gd name="connsiteY24" fmla="*/ 338010 h 347602"/>
                  <a:gd name="connsiteX25" fmla="*/ 240126 w 389618"/>
                  <a:gd name="connsiteY25" fmla="*/ 319613 h 347602"/>
                  <a:gd name="connsiteX26" fmla="*/ 198881 w 389618"/>
                  <a:gd name="connsiteY26" fmla="*/ 247970 h 347602"/>
                  <a:gd name="connsiteX27" fmla="*/ 143881 w 389618"/>
                  <a:gd name="connsiteY27" fmla="*/ 203307 h 347602"/>
                  <a:gd name="connsiteX28" fmla="*/ 138204 w 389618"/>
                  <a:gd name="connsiteY28" fmla="*/ 201032 h 347602"/>
                  <a:gd name="connsiteX29" fmla="*/ 50936 w 389618"/>
                  <a:gd name="connsiteY29" fmla="*/ 166060 h 347602"/>
                  <a:gd name="connsiteX30" fmla="*/ 0 w 389618"/>
                  <a:gd name="connsiteY30" fmla="*/ 145649 h 347602"/>
                  <a:gd name="connsiteX0" fmla="*/ 0 w 397012"/>
                  <a:gd name="connsiteY0" fmla="*/ 17837 h 347602"/>
                  <a:gd name="connsiteX1" fmla="*/ 79723 w 397012"/>
                  <a:gd name="connsiteY1" fmla="*/ 0 h 347602"/>
                  <a:gd name="connsiteX2" fmla="*/ 166206 w 397012"/>
                  <a:gd name="connsiteY2" fmla="*/ 34656 h 347602"/>
                  <a:gd name="connsiteX3" fmla="*/ 174237 w 397012"/>
                  <a:gd name="connsiteY3" fmla="*/ 31330 h 347602"/>
                  <a:gd name="connsiteX4" fmla="*/ 308491 w 397012"/>
                  <a:gd name="connsiteY4" fmla="*/ 31330 h 347602"/>
                  <a:gd name="connsiteX5" fmla="*/ 342741 w 397012"/>
                  <a:gd name="connsiteY5" fmla="*/ 65580 h 347602"/>
                  <a:gd name="connsiteX6" fmla="*/ 332709 w 397012"/>
                  <a:gd name="connsiteY6" fmla="*/ 89798 h 347602"/>
                  <a:gd name="connsiteX7" fmla="*/ 311461 w 397012"/>
                  <a:gd name="connsiteY7" fmla="*/ 98599 h 347602"/>
                  <a:gd name="connsiteX8" fmla="*/ 311677 w 397012"/>
                  <a:gd name="connsiteY8" fmla="*/ 98750 h 347602"/>
                  <a:gd name="connsiteX9" fmla="*/ 314238 w 397012"/>
                  <a:gd name="connsiteY9" fmla="*/ 100541 h 347602"/>
                  <a:gd name="connsiteX10" fmla="*/ 368185 w 397012"/>
                  <a:gd name="connsiteY10" fmla="*/ 154908 h 347602"/>
                  <a:gd name="connsiteX11" fmla="*/ 368806 w 397012"/>
                  <a:gd name="connsiteY11" fmla="*/ 196927 h 347602"/>
                  <a:gd name="connsiteX12" fmla="*/ 362762 w 397012"/>
                  <a:gd name="connsiteY12" fmla="*/ 200244 h 347602"/>
                  <a:gd name="connsiteX13" fmla="*/ 386109 w 397012"/>
                  <a:gd name="connsiteY13" fmla="*/ 225435 h 347602"/>
                  <a:gd name="connsiteX14" fmla="*/ 387158 w 397012"/>
                  <a:gd name="connsiteY14" fmla="*/ 273100 h 347602"/>
                  <a:gd name="connsiteX15" fmla="*/ 366038 w 397012"/>
                  <a:gd name="connsiteY15" fmla="*/ 279095 h 347602"/>
                  <a:gd name="connsiteX16" fmla="*/ 376354 w 397012"/>
                  <a:gd name="connsiteY16" fmla="*/ 297016 h 347602"/>
                  <a:gd name="connsiteX17" fmla="*/ 366658 w 397012"/>
                  <a:gd name="connsiteY17" fmla="*/ 344269 h 347602"/>
                  <a:gd name="connsiteX18" fmla="*/ 354201 w 397012"/>
                  <a:gd name="connsiteY18" fmla="*/ 347580 h 347602"/>
                  <a:gd name="connsiteX19" fmla="*/ 341243 w 397012"/>
                  <a:gd name="connsiteY19" fmla="*/ 345443 h 347602"/>
                  <a:gd name="connsiteX20" fmla="*/ 319844 w 397012"/>
                  <a:gd name="connsiteY20" fmla="*/ 327046 h 347602"/>
                  <a:gd name="connsiteX21" fmla="*/ 308978 w 397012"/>
                  <a:gd name="connsiteY21" fmla="*/ 308172 h 347602"/>
                  <a:gd name="connsiteX22" fmla="*/ 294334 w 397012"/>
                  <a:gd name="connsiteY22" fmla="*/ 336836 h 347602"/>
                  <a:gd name="connsiteX23" fmla="*/ 281878 w 397012"/>
                  <a:gd name="connsiteY23" fmla="*/ 340147 h 347602"/>
                  <a:gd name="connsiteX24" fmla="*/ 268919 w 397012"/>
                  <a:gd name="connsiteY24" fmla="*/ 338010 h 347602"/>
                  <a:gd name="connsiteX25" fmla="*/ 247520 w 397012"/>
                  <a:gd name="connsiteY25" fmla="*/ 319613 h 347602"/>
                  <a:gd name="connsiteX26" fmla="*/ 206275 w 397012"/>
                  <a:gd name="connsiteY26" fmla="*/ 247970 h 347602"/>
                  <a:gd name="connsiteX27" fmla="*/ 151275 w 397012"/>
                  <a:gd name="connsiteY27" fmla="*/ 203307 h 347602"/>
                  <a:gd name="connsiteX28" fmla="*/ 145598 w 397012"/>
                  <a:gd name="connsiteY28" fmla="*/ 201032 h 347602"/>
                  <a:gd name="connsiteX29" fmla="*/ 58330 w 397012"/>
                  <a:gd name="connsiteY29" fmla="*/ 166060 h 347602"/>
                  <a:gd name="connsiteX30" fmla="*/ 0 w 397012"/>
                  <a:gd name="connsiteY30" fmla="*/ 17837 h 347602"/>
                  <a:gd name="connsiteX0" fmla="*/ 2865 w 399877"/>
                  <a:gd name="connsiteY0" fmla="*/ 17837 h 347602"/>
                  <a:gd name="connsiteX1" fmla="*/ 82588 w 399877"/>
                  <a:gd name="connsiteY1" fmla="*/ 0 h 347602"/>
                  <a:gd name="connsiteX2" fmla="*/ 169071 w 399877"/>
                  <a:gd name="connsiteY2" fmla="*/ 34656 h 347602"/>
                  <a:gd name="connsiteX3" fmla="*/ 177102 w 399877"/>
                  <a:gd name="connsiteY3" fmla="*/ 31330 h 347602"/>
                  <a:gd name="connsiteX4" fmla="*/ 311356 w 399877"/>
                  <a:gd name="connsiteY4" fmla="*/ 31330 h 347602"/>
                  <a:gd name="connsiteX5" fmla="*/ 345606 w 399877"/>
                  <a:gd name="connsiteY5" fmla="*/ 65580 h 347602"/>
                  <a:gd name="connsiteX6" fmla="*/ 335574 w 399877"/>
                  <a:gd name="connsiteY6" fmla="*/ 89798 h 347602"/>
                  <a:gd name="connsiteX7" fmla="*/ 314326 w 399877"/>
                  <a:gd name="connsiteY7" fmla="*/ 98599 h 347602"/>
                  <a:gd name="connsiteX8" fmla="*/ 314542 w 399877"/>
                  <a:gd name="connsiteY8" fmla="*/ 98750 h 347602"/>
                  <a:gd name="connsiteX9" fmla="*/ 317103 w 399877"/>
                  <a:gd name="connsiteY9" fmla="*/ 100541 h 347602"/>
                  <a:gd name="connsiteX10" fmla="*/ 371050 w 399877"/>
                  <a:gd name="connsiteY10" fmla="*/ 154908 h 347602"/>
                  <a:gd name="connsiteX11" fmla="*/ 371671 w 399877"/>
                  <a:gd name="connsiteY11" fmla="*/ 196927 h 347602"/>
                  <a:gd name="connsiteX12" fmla="*/ 365627 w 399877"/>
                  <a:gd name="connsiteY12" fmla="*/ 200244 h 347602"/>
                  <a:gd name="connsiteX13" fmla="*/ 388974 w 399877"/>
                  <a:gd name="connsiteY13" fmla="*/ 225435 h 347602"/>
                  <a:gd name="connsiteX14" fmla="*/ 390023 w 399877"/>
                  <a:gd name="connsiteY14" fmla="*/ 273100 h 347602"/>
                  <a:gd name="connsiteX15" fmla="*/ 368903 w 399877"/>
                  <a:gd name="connsiteY15" fmla="*/ 279095 h 347602"/>
                  <a:gd name="connsiteX16" fmla="*/ 379219 w 399877"/>
                  <a:gd name="connsiteY16" fmla="*/ 297016 h 347602"/>
                  <a:gd name="connsiteX17" fmla="*/ 369523 w 399877"/>
                  <a:gd name="connsiteY17" fmla="*/ 344269 h 347602"/>
                  <a:gd name="connsiteX18" fmla="*/ 357066 w 399877"/>
                  <a:gd name="connsiteY18" fmla="*/ 347580 h 347602"/>
                  <a:gd name="connsiteX19" fmla="*/ 344108 w 399877"/>
                  <a:gd name="connsiteY19" fmla="*/ 345443 h 347602"/>
                  <a:gd name="connsiteX20" fmla="*/ 322709 w 399877"/>
                  <a:gd name="connsiteY20" fmla="*/ 327046 h 347602"/>
                  <a:gd name="connsiteX21" fmla="*/ 311843 w 399877"/>
                  <a:gd name="connsiteY21" fmla="*/ 308172 h 347602"/>
                  <a:gd name="connsiteX22" fmla="*/ 297199 w 399877"/>
                  <a:gd name="connsiteY22" fmla="*/ 336836 h 347602"/>
                  <a:gd name="connsiteX23" fmla="*/ 284743 w 399877"/>
                  <a:gd name="connsiteY23" fmla="*/ 340147 h 347602"/>
                  <a:gd name="connsiteX24" fmla="*/ 271784 w 399877"/>
                  <a:gd name="connsiteY24" fmla="*/ 338010 h 347602"/>
                  <a:gd name="connsiteX25" fmla="*/ 250385 w 399877"/>
                  <a:gd name="connsiteY25" fmla="*/ 319613 h 347602"/>
                  <a:gd name="connsiteX26" fmla="*/ 209140 w 399877"/>
                  <a:gd name="connsiteY26" fmla="*/ 247970 h 347602"/>
                  <a:gd name="connsiteX27" fmla="*/ 154140 w 399877"/>
                  <a:gd name="connsiteY27" fmla="*/ 203307 h 347602"/>
                  <a:gd name="connsiteX28" fmla="*/ 148463 w 399877"/>
                  <a:gd name="connsiteY28" fmla="*/ 201032 h 347602"/>
                  <a:gd name="connsiteX29" fmla="*/ 61195 w 399877"/>
                  <a:gd name="connsiteY29" fmla="*/ 166060 h 347602"/>
                  <a:gd name="connsiteX30" fmla="*/ 2865 w 399877"/>
                  <a:gd name="connsiteY30" fmla="*/ 17837 h 347602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27539 h 457304"/>
                  <a:gd name="connsiteX1" fmla="*/ 57932 w 399877"/>
                  <a:gd name="connsiteY1" fmla="*/ 10220 h 457304"/>
                  <a:gd name="connsiteX2" fmla="*/ 232928 w 399877"/>
                  <a:gd name="connsiteY2" fmla="*/ 134781 h 457304"/>
                  <a:gd name="connsiteX3" fmla="*/ 311356 w 399877"/>
                  <a:gd name="connsiteY3" fmla="*/ 141032 h 457304"/>
                  <a:gd name="connsiteX4" fmla="*/ 345606 w 399877"/>
                  <a:gd name="connsiteY4" fmla="*/ 175282 h 457304"/>
                  <a:gd name="connsiteX5" fmla="*/ 335574 w 399877"/>
                  <a:gd name="connsiteY5" fmla="*/ 199500 h 457304"/>
                  <a:gd name="connsiteX6" fmla="*/ 314326 w 399877"/>
                  <a:gd name="connsiteY6" fmla="*/ 208301 h 457304"/>
                  <a:gd name="connsiteX7" fmla="*/ 314542 w 399877"/>
                  <a:gd name="connsiteY7" fmla="*/ 208452 h 457304"/>
                  <a:gd name="connsiteX8" fmla="*/ 317103 w 399877"/>
                  <a:gd name="connsiteY8" fmla="*/ 210243 h 457304"/>
                  <a:gd name="connsiteX9" fmla="*/ 371050 w 399877"/>
                  <a:gd name="connsiteY9" fmla="*/ 264610 h 457304"/>
                  <a:gd name="connsiteX10" fmla="*/ 371671 w 399877"/>
                  <a:gd name="connsiteY10" fmla="*/ 306629 h 457304"/>
                  <a:gd name="connsiteX11" fmla="*/ 365627 w 399877"/>
                  <a:gd name="connsiteY11" fmla="*/ 309946 h 457304"/>
                  <a:gd name="connsiteX12" fmla="*/ 388974 w 399877"/>
                  <a:gd name="connsiteY12" fmla="*/ 335137 h 457304"/>
                  <a:gd name="connsiteX13" fmla="*/ 390023 w 399877"/>
                  <a:gd name="connsiteY13" fmla="*/ 382802 h 457304"/>
                  <a:gd name="connsiteX14" fmla="*/ 368903 w 399877"/>
                  <a:gd name="connsiteY14" fmla="*/ 388797 h 457304"/>
                  <a:gd name="connsiteX15" fmla="*/ 379219 w 399877"/>
                  <a:gd name="connsiteY15" fmla="*/ 406718 h 457304"/>
                  <a:gd name="connsiteX16" fmla="*/ 369523 w 399877"/>
                  <a:gd name="connsiteY16" fmla="*/ 453971 h 457304"/>
                  <a:gd name="connsiteX17" fmla="*/ 357066 w 399877"/>
                  <a:gd name="connsiteY17" fmla="*/ 457282 h 457304"/>
                  <a:gd name="connsiteX18" fmla="*/ 344108 w 399877"/>
                  <a:gd name="connsiteY18" fmla="*/ 455145 h 457304"/>
                  <a:gd name="connsiteX19" fmla="*/ 322709 w 399877"/>
                  <a:gd name="connsiteY19" fmla="*/ 436748 h 457304"/>
                  <a:gd name="connsiteX20" fmla="*/ 311843 w 399877"/>
                  <a:gd name="connsiteY20" fmla="*/ 417874 h 457304"/>
                  <a:gd name="connsiteX21" fmla="*/ 297199 w 399877"/>
                  <a:gd name="connsiteY21" fmla="*/ 446538 h 457304"/>
                  <a:gd name="connsiteX22" fmla="*/ 284743 w 399877"/>
                  <a:gd name="connsiteY22" fmla="*/ 449849 h 457304"/>
                  <a:gd name="connsiteX23" fmla="*/ 271784 w 399877"/>
                  <a:gd name="connsiteY23" fmla="*/ 447712 h 457304"/>
                  <a:gd name="connsiteX24" fmla="*/ 250385 w 399877"/>
                  <a:gd name="connsiteY24" fmla="*/ 429315 h 457304"/>
                  <a:gd name="connsiteX25" fmla="*/ 209140 w 399877"/>
                  <a:gd name="connsiteY25" fmla="*/ 357672 h 457304"/>
                  <a:gd name="connsiteX26" fmla="*/ 154140 w 399877"/>
                  <a:gd name="connsiteY26" fmla="*/ 313009 h 457304"/>
                  <a:gd name="connsiteX27" fmla="*/ 148463 w 399877"/>
                  <a:gd name="connsiteY27" fmla="*/ 310734 h 457304"/>
                  <a:gd name="connsiteX28" fmla="*/ 61195 w 399877"/>
                  <a:gd name="connsiteY28" fmla="*/ 275762 h 457304"/>
                  <a:gd name="connsiteX29" fmla="*/ 2865 w 399877"/>
                  <a:gd name="connsiteY29" fmla="*/ 127539 h 45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9877" h="457304">
                    <a:moveTo>
                      <a:pt x="2865" y="127539"/>
                    </a:moveTo>
                    <a:cubicBezTo>
                      <a:pt x="6430" y="99862"/>
                      <a:pt x="31463" y="28719"/>
                      <a:pt x="57932" y="10220"/>
                    </a:cubicBezTo>
                    <a:cubicBezTo>
                      <a:pt x="138647" y="-8372"/>
                      <a:pt x="237140" y="-18251"/>
                      <a:pt x="232928" y="134781"/>
                    </a:cubicBezTo>
                    <a:lnTo>
                      <a:pt x="311356" y="141032"/>
                    </a:lnTo>
                    <a:cubicBezTo>
                      <a:pt x="330272" y="141032"/>
                      <a:pt x="345606" y="156366"/>
                      <a:pt x="345606" y="175282"/>
                    </a:cubicBezTo>
                    <a:cubicBezTo>
                      <a:pt x="345606" y="184740"/>
                      <a:pt x="341772" y="193303"/>
                      <a:pt x="335574" y="199500"/>
                    </a:cubicBezTo>
                    <a:lnTo>
                      <a:pt x="314326" y="208301"/>
                    </a:lnTo>
                    <a:lnTo>
                      <a:pt x="314542" y="208452"/>
                    </a:lnTo>
                    <a:cubicBezTo>
                      <a:pt x="315612" y="208804"/>
                      <a:pt x="316371" y="209504"/>
                      <a:pt x="317103" y="210243"/>
                    </a:cubicBezTo>
                    <a:lnTo>
                      <a:pt x="371050" y="264610"/>
                    </a:lnTo>
                    <a:cubicBezTo>
                      <a:pt x="383553" y="277209"/>
                      <a:pt x="383831" y="296022"/>
                      <a:pt x="371671" y="306629"/>
                    </a:cubicBezTo>
                    <a:lnTo>
                      <a:pt x="365627" y="309946"/>
                    </a:lnTo>
                    <a:lnTo>
                      <a:pt x="388974" y="335137"/>
                    </a:lnTo>
                    <a:cubicBezTo>
                      <a:pt x="403092" y="350368"/>
                      <a:pt x="403561" y="371709"/>
                      <a:pt x="390023" y="382802"/>
                    </a:cubicBezTo>
                    <a:cubicBezTo>
                      <a:pt x="384164" y="387605"/>
                      <a:pt x="376642" y="389699"/>
                      <a:pt x="368903" y="388797"/>
                    </a:cubicBezTo>
                    <a:lnTo>
                      <a:pt x="379219" y="406718"/>
                    </a:lnTo>
                    <a:cubicBezTo>
                      <a:pt x="389468" y="424523"/>
                      <a:pt x="385127" y="445678"/>
                      <a:pt x="369523" y="453971"/>
                    </a:cubicBezTo>
                    <a:cubicBezTo>
                      <a:pt x="365621" y="456044"/>
                      <a:pt x="361386" y="457118"/>
                      <a:pt x="357066" y="457282"/>
                    </a:cubicBezTo>
                    <a:cubicBezTo>
                      <a:pt x="352746" y="457447"/>
                      <a:pt x="348343" y="456704"/>
                      <a:pt x="344108" y="455145"/>
                    </a:cubicBezTo>
                    <a:cubicBezTo>
                      <a:pt x="335636" y="452028"/>
                      <a:pt x="327833" y="445650"/>
                      <a:pt x="322709" y="436748"/>
                    </a:cubicBezTo>
                    <a:lnTo>
                      <a:pt x="311843" y="417874"/>
                    </a:lnTo>
                    <a:cubicBezTo>
                      <a:pt x="312934" y="429901"/>
                      <a:pt x="307539" y="441043"/>
                      <a:pt x="297199" y="446538"/>
                    </a:cubicBezTo>
                    <a:cubicBezTo>
                      <a:pt x="293298" y="448611"/>
                      <a:pt x="289062" y="449684"/>
                      <a:pt x="284743" y="449849"/>
                    </a:cubicBezTo>
                    <a:cubicBezTo>
                      <a:pt x="280424" y="450014"/>
                      <a:pt x="276019" y="449271"/>
                      <a:pt x="271784" y="447712"/>
                    </a:cubicBezTo>
                    <a:cubicBezTo>
                      <a:pt x="263312" y="444596"/>
                      <a:pt x="255510" y="438217"/>
                      <a:pt x="250385" y="429315"/>
                    </a:cubicBezTo>
                    <a:lnTo>
                      <a:pt x="209140" y="357672"/>
                    </a:lnTo>
                    <a:lnTo>
                      <a:pt x="154140" y="313009"/>
                    </a:lnTo>
                    <a:lnTo>
                      <a:pt x="148463" y="310734"/>
                    </a:lnTo>
                    <a:lnTo>
                      <a:pt x="61195" y="275762"/>
                    </a:lnTo>
                    <a:cubicBezTo>
                      <a:pt x="44216" y="268958"/>
                      <a:pt x="-13413" y="221635"/>
                      <a:pt x="2865" y="1275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80" name="フリーフォーム: 図形 2479">
                <a:extLst>
                  <a:ext uri="{FF2B5EF4-FFF2-40B4-BE49-F238E27FC236}">
                    <a16:creationId xmlns:a16="http://schemas.microsoft.com/office/drawing/2014/main" id="{89CD2A04-4BAC-4A83-A3BB-4D46F59FB0F6}"/>
                  </a:ext>
                </a:extLst>
              </p:cNvPr>
              <p:cNvSpPr/>
              <p:nvPr/>
            </p:nvSpPr>
            <p:spPr bwMode="auto">
              <a:xfrm rot="1735894">
                <a:off x="28583" y="1586903"/>
                <a:ext cx="630182" cy="1141365"/>
              </a:xfrm>
              <a:custGeom>
                <a:avLst/>
                <a:gdLst>
                  <a:gd name="connsiteX0" fmla="*/ 192464 w 514134"/>
                  <a:gd name="connsiteY0" fmla="*/ 0 h 987147"/>
                  <a:gd name="connsiteX1" fmla="*/ 196079 w 514134"/>
                  <a:gd name="connsiteY1" fmla="*/ 861 h 987147"/>
                  <a:gd name="connsiteX2" fmla="*/ 170279 w 514134"/>
                  <a:gd name="connsiteY2" fmla="*/ 50209 h 987147"/>
                  <a:gd name="connsiteX3" fmla="*/ 159905 w 514134"/>
                  <a:gd name="connsiteY3" fmla="*/ 116473 h 987147"/>
                  <a:gd name="connsiteX4" fmla="*/ 198570 w 514134"/>
                  <a:gd name="connsiteY4" fmla="*/ 236850 h 987147"/>
                  <a:gd name="connsiteX5" fmla="*/ 225978 w 514134"/>
                  <a:gd name="connsiteY5" fmla="*/ 260681 h 987147"/>
                  <a:gd name="connsiteX6" fmla="*/ 247887 w 514134"/>
                  <a:gd name="connsiteY6" fmla="*/ 377332 h 987147"/>
                  <a:gd name="connsiteX7" fmla="*/ 504510 w 514134"/>
                  <a:gd name="connsiteY7" fmla="*/ 738490 h 987147"/>
                  <a:gd name="connsiteX8" fmla="*/ 234665 w 514134"/>
                  <a:gd name="connsiteY8" fmla="*/ 970435 h 987147"/>
                  <a:gd name="connsiteX9" fmla="*/ 192464 w 514134"/>
                  <a:gd name="connsiteY9" fmla="*/ 0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9" fmla="*/ 251345 w 514134"/>
                  <a:gd name="connsiteY9" fmla="*/ 207913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7" fmla="*/ 170279 w 514134"/>
                  <a:gd name="connsiteY7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0" fmla="*/ 225978 w 514134"/>
                  <a:gd name="connsiteY0" fmla="*/ 260681 h 987147"/>
                  <a:gd name="connsiteX1" fmla="*/ 247887 w 514134"/>
                  <a:gd name="connsiteY1" fmla="*/ 377332 h 987147"/>
                  <a:gd name="connsiteX2" fmla="*/ 504510 w 514134"/>
                  <a:gd name="connsiteY2" fmla="*/ 738490 h 987147"/>
                  <a:gd name="connsiteX3" fmla="*/ 234665 w 514134"/>
                  <a:gd name="connsiteY3" fmla="*/ 970435 h 987147"/>
                  <a:gd name="connsiteX4" fmla="*/ 192464 w 514134"/>
                  <a:gd name="connsiteY4" fmla="*/ 0 h 987147"/>
                  <a:gd name="connsiteX0" fmla="*/ 193490 w 481646"/>
                  <a:gd name="connsiteY0" fmla="*/ 260681 h 987147"/>
                  <a:gd name="connsiteX1" fmla="*/ 215399 w 481646"/>
                  <a:gd name="connsiteY1" fmla="*/ 377332 h 987147"/>
                  <a:gd name="connsiteX2" fmla="*/ 472022 w 481646"/>
                  <a:gd name="connsiteY2" fmla="*/ 738490 h 987147"/>
                  <a:gd name="connsiteX3" fmla="*/ 202177 w 481646"/>
                  <a:gd name="connsiteY3" fmla="*/ 970435 h 987147"/>
                  <a:gd name="connsiteX4" fmla="*/ 256 w 481646"/>
                  <a:gd name="connsiteY4" fmla="*/ 644117 h 987147"/>
                  <a:gd name="connsiteX5" fmla="*/ 159976 w 481646"/>
                  <a:gd name="connsiteY5" fmla="*/ 0 h 987147"/>
                  <a:gd name="connsiteX0" fmla="*/ 288921 w 577077"/>
                  <a:gd name="connsiteY0" fmla="*/ 260681 h 987147"/>
                  <a:gd name="connsiteX1" fmla="*/ 310830 w 577077"/>
                  <a:gd name="connsiteY1" fmla="*/ 377332 h 987147"/>
                  <a:gd name="connsiteX2" fmla="*/ 567453 w 577077"/>
                  <a:gd name="connsiteY2" fmla="*/ 738490 h 987147"/>
                  <a:gd name="connsiteX3" fmla="*/ 297608 w 577077"/>
                  <a:gd name="connsiteY3" fmla="*/ 970435 h 987147"/>
                  <a:gd name="connsiteX4" fmla="*/ 154 w 577077"/>
                  <a:gd name="connsiteY4" fmla="*/ 605788 h 987147"/>
                  <a:gd name="connsiteX5" fmla="*/ 255407 w 577077"/>
                  <a:gd name="connsiteY5" fmla="*/ 0 h 987147"/>
                  <a:gd name="connsiteX0" fmla="*/ 297365 w 585521"/>
                  <a:gd name="connsiteY0" fmla="*/ 260681 h 987147"/>
                  <a:gd name="connsiteX1" fmla="*/ 319274 w 585521"/>
                  <a:gd name="connsiteY1" fmla="*/ 377332 h 987147"/>
                  <a:gd name="connsiteX2" fmla="*/ 575897 w 585521"/>
                  <a:gd name="connsiteY2" fmla="*/ 738490 h 987147"/>
                  <a:gd name="connsiteX3" fmla="*/ 306052 w 585521"/>
                  <a:gd name="connsiteY3" fmla="*/ 970435 h 987147"/>
                  <a:gd name="connsiteX4" fmla="*/ 8598 w 585521"/>
                  <a:gd name="connsiteY4" fmla="*/ 605788 h 987147"/>
                  <a:gd name="connsiteX5" fmla="*/ 263851 w 585521"/>
                  <a:gd name="connsiteY5" fmla="*/ 0 h 987147"/>
                  <a:gd name="connsiteX0" fmla="*/ 300878 w 589034"/>
                  <a:gd name="connsiteY0" fmla="*/ 260681 h 987147"/>
                  <a:gd name="connsiteX1" fmla="*/ 322787 w 589034"/>
                  <a:gd name="connsiteY1" fmla="*/ 377332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6238"/>
                  <a:gd name="connsiteY0" fmla="*/ 260681 h 988588"/>
                  <a:gd name="connsiteX1" fmla="*/ 255168 w 586238"/>
                  <a:gd name="connsiteY1" fmla="*/ 537020 h 988588"/>
                  <a:gd name="connsiteX2" fmla="*/ 576512 w 586238"/>
                  <a:gd name="connsiteY2" fmla="*/ 759278 h 988588"/>
                  <a:gd name="connsiteX3" fmla="*/ 309565 w 586238"/>
                  <a:gd name="connsiteY3" fmla="*/ 970435 h 988588"/>
                  <a:gd name="connsiteX4" fmla="*/ 12111 w 586238"/>
                  <a:gd name="connsiteY4" fmla="*/ 605788 h 988588"/>
                  <a:gd name="connsiteX5" fmla="*/ 267364 w 586238"/>
                  <a:gd name="connsiteY5" fmla="*/ 0 h 988588"/>
                  <a:gd name="connsiteX0" fmla="*/ 291178 w 576538"/>
                  <a:gd name="connsiteY0" fmla="*/ 260681 h 988588"/>
                  <a:gd name="connsiteX1" fmla="*/ 245468 w 576538"/>
                  <a:gd name="connsiteY1" fmla="*/ 537020 h 988588"/>
                  <a:gd name="connsiteX2" fmla="*/ 566812 w 576538"/>
                  <a:gd name="connsiteY2" fmla="*/ 759278 h 988588"/>
                  <a:gd name="connsiteX3" fmla="*/ 299865 w 576538"/>
                  <a:gd name="connsiteY3" fmla="*/ 970435 h 988588"/>
                  <a:gd name="connsiteX4" fmla="*/ 2411 w 576538"/>
                  <a:gd name="connsiteY4" fmla="*/ 605788 h 988588"/>
                  <a:gd name="connsiteX5" fmla="*/ 257664 w 576538"/>
                  <a:gd name="connsiteY5" fmla="*/ 0 h 988588"/>
                  <a:gd name="connsiteX0" fmla="*/ 295287 w 580647"/>
                  <a:gd name="connsiteY0" fmla="*/ 260681 h 988588"/>
                  <a:gd name="connsiteX1" fmla="*/ 249577 w 580647"/>
                  <a:gd name="connsiteY1" fmla="*/ 537020 h 988588"/>
                  <a:gd name="connsiteX2" fmla="*/ 570921 w 580647"/>
                  <a:gd name="connsiteY2" fmla="*/ 759278 h 988588"/>
                  <a:gd name="connsiteX3" fmla="*/ 303974 w 580647"/>
                  <a:gd name="connsiteY3" fmla="*/ 970435 h 988588"/>
                  <a:gd name="connsiteX4" fmla="*/ 6520 w 580647"/>
                  <a:gd name="connsiteY4" fmla="*/ 605788 h 988588"/>
                  <a:gd name="connsiteX5" fmla="*/ 261773 w 580647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55"/>
                  <a:gd name="connsiteY0" fmla="*/ 260681 h 970794"/>
                  <a:gd name="connsiteX1" fmla="*/ 252252 w 583355"/>
                  <a:gd name="connsiteY1" fmla="*/ 537020 h 970794"/>
                  <a:gd name="connsiteX2" fmla="*/ 573596 w 583355"/>
                  <a:gd name="connsiteY2" fmla="*/ 759278 h 970794"/>
                  <a:gd name="connsiteX3" fmla="*/ 306649 w 583355"/>
                  <a:gd name="connsiteY3" fmla="*/ 970435 h 970794"/>
                  <a:gd name="connsiteX4" fmla="*/ 9195 w 583355"/>
                  <a:gd name="connsiteY4" fmla="*/ 605788 h 970794"/>
                  <a:gd name="connsiteX5" fmla="*/ 264448 w 583355"/>
                  <a:gd name="connsiteY5" fmla="*/ 0 h 970794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65973"/>
                  <a:gd name="connsiteY0" fmla="*/ 260681 h 1006240"/>
                  <a:gd name="connsiteX1" fmla="*/ 243455 w 565973"/>
                  <a:gd name="connsiteY1" fmla="*/ 537020 h 1006240"/>
                  <a:gd name="connsiteX2" fmla="*/ 555475 w 565973"/>
                  <a:gd name="connsiteY2" fmla="*/ 829185 h 1006240"/>
                  <a:gd name="connsiteX3" fmla="*/ 307766 w 565973"/>
                  <a:gd name="connsiteY3" fmla="*/ 1005726 h 1006240"/>
                  <a:gd name="connsiteX4" fmla="*/ 398 w 565973"/>
                  <a:gd name="connsiteY4" fmla="*/ 605788 h 1006240"/>
                  <a:gd name="connsiteX5" fmla="*/ 255651 w 565973"/>
                  <a:gd name="connsiteY5" fmla="*/ 0 h 1006240"/>
                  <a:gd name="connsiteX0" fmla="*/ 289165 w 555475"/>
                  <a:gd name="connsiteY0" fmla="*/ 260681 h 1006058"/>
                  <a:gd name="connsiteX1" fmla="*/ 243455 w 555475"/>
                  <a:gd name="connsiteY1" fmla="*/ 537020 h 1006058"/>
                  <a:gd name="connsiteX2" fmla="*/ 555475 w 555475"/>
                  <a:gd name="connsiteY2" fmla="*/ 829185 h 1006058"/>
                  <a:gd name="connsiteX3" fmla="*/ 307766 w 555475"/>
                  <a:gd name="connsiteY3" fmla="*/ 1005726 h 1006058"/>
                  <a:gd name="connsiteX4" fmla="*/ 398 w 555475"/>
                  <a:gd name="connsiteY4" fmla="*/ 605788 h 1006058"/>
                  <a:gd name="connsiteX5" fmla="*/ 255651 w 555475"/>
                  <a:gd name="connsiteY5" fmla="*/ 0 h 1006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5475" h="1006058">
                    <a:moveTo>
                      <a:pt x="289165" y="260681"/>
                    </a:moveTo>
                    <a:cubicBezTo>
                      <a:pt x="273928" y="352794"/>
                      <a:pt x="245058" y="433258"/>
                      <a:pt x="243455" y="537020"/>
                    </a:cubicBezTo>
                    <a:cubicBezTo>
                      <a:pt x="308985" y="644834"/>
                      <a:pt x="405012" y="733913"/>
                      <a:pt x="555475" y="829185"/>
                    </a:cubicBezTo>
                    <a:cubicBezTo>
                      <a:pt x="513067" y="895858"/>
                      <a:pt x="409948" y="1013102"/>
                      <a:pt x="307766" y="1005726"/>
                    </a:cubicBezTo>
                    <a:cubicBezTo>
                      <a:pt x="191908" y="953018"/>
                      <a:pt x="9084" y="773409"/>
                      <a:pt x="398" y="605788"/>
                    </a:cubicBezTo>
                    <a:cubicBezTo>
                      <a:pt x="-8288" y="438167"/>
                      <a:pt x="126833" y="135063"/>
                      <a:pt x="255651" y="0"/>
                    </a:cubicBezTo>
                  </a:path>
                </a:pathLst>
              </a:custGeom>
              <a:solidFill>
                <a:srgbClr val="FFCC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67" name="フリーフォーム: 図形 2466">
              <a:extLst>
                <a:ext uri="{FF2B5EF4-FFF2-40B4-BE49-F238E27FC236}">
                  <a16:creationId xmlns:a16="http://schemas.microsoft.com/office/drawing/2014/main" id="{D60C02B1-23B5-4556-8AA4-F2F0CAD04D2F}"/>
                </a:ext>
              </a:extLst>
            </p:cNvPr>
            <p:cNvSpPr/>
            <p:nvPr/>
          </p:nvSpPr>
          <p:spPr bwMode="auto">
            <a:xfrm>
              <a:off x="2327863" y="1960470"/>
              <a:ext cx="746790" cy="403670"/>
            </a:xfrm>
            <a:custGeom>
              <a:avLst/>
              <a:gdLst>
                <a:gd name="connsiteX0" fmla="*/ 579699 w 746790"/>
                <a:gd name="connsiteY0" fmla="*/ 0 h 403670"/>
                <a:gd name="connsiteX1" fmla="*/ 746790 w 746790"/>
                <a:gd name="connsiteY1" fmla="*/ 22860 h 403670"/>
                <a:gd name="connsiteX2" fmla="*/ 742934 w 746790"/>
                <a:gd name="connsiteY2" fmla="*/ 25472 h 403670"/>
                <a:gd name="connsiteX3" fmla="*/ 746789 w 746790"/>
                <a:gd name="connsiteY3" fmla="*/ 34775 h 403670"/>
                <a:gd name="connsiteX4" fmla="*/ 746788 w 746790"/>
                <a:gd name="connsiteY4" fmla="*/ 242313 h 403670"/>
                <a:gd name="connsiteX5" fmla="*/ 704236 w 746790"/>
                <a:gd name="connsiteY5" fmla="*/ 345043 h 403670"/>
                <a:gd name="connsiteX6" fmla="*/ 672033 w 746790"/>
                <a:gd name="connsiteY6" fmla="*/ 366756 h 403670"/>
                <a:gd name="connsiteX7" fmla="*/ 661816 w 746790"/>
                <a:gd name="connsiteY7" fmla="*/ 391419 h 403670"/>
                <a:gd name="connsiteX8" fmla="*/ 636557 w 746790"/>
                <a:gd name="connsiteY8" fmla="*/ 401882 h 403670"/>
                <a:gd name="connsiteX9" fmla="*/ 522840 w 746790"/>
                <a:gd name="connsiteY9" fmla="*/ 401882 h 403670"/>
                <a:gd name="connsiteX10" fmla="*/ 497580 w 746790"/>
                <a:gd name="connsiteY10" fmla="*/ 391419 h 403670"/>
                <a:gd name="connsiteX11" fmla="*/ 495997 w 746790"/>
                <a:gd name="connsiteY11" fmla="*/ 387595 h 403670"/>
                <a:gd name="connsiteX12" fmla="*/ 372727 w 746790"/>
                <a:gd name="connsiteY12" fmla="*/ 387595 h 403670"/>
                <a:gd name="connsiteX13" fmla="*/ 370860 w 746790"/>
                <a:gd name="connsiteY13" fmla="*/ 386630 h 403670"/>
                <a:gd name="connsiteX14" fmla="*/ 365771 w 746790"/>
                <a:gd name="connsiteY14" fmla="*/ 386630 h 403670"/>
                <a:gd name="connsiteX15" fmla="*/ 339291 w 746790"/>
                <a:gd name="connsiteY15" fmla="*/ 378164 h 403670"/>
                <a:gd name="connsiteX16" fmla="*/ 332551 w 746790"/>
                <a:gd name="connsiteY16" fmla="*/ 371690 h 403670"/>
                <a:gd name="connsiteX17" fmla="*/ 324033 w 746790"/>
                <a:gd name="connsiteY17" fmla="*/ 398293 h 403670"/>
                <a:gd name="connsiteX18" fmla="*/ 278498 w 746790"/>
                <a:gd name="connsiteY18" fmla="*/ 402450 h 403670"/>
                <a:gd name="connsiteX19" fmla="*/ 7924 w 746790"/>
                <a:gd name="connsiteY19" fmla="*/ 385613 h 403670"/>
                <a:gd name="connsiteX20" fmla="*/ 0 w 746790"/>
                <a:gd name="connsiteY20" fmla="*/ 383178 h 403670"/>
                <a:gd name="connsiteX21" fmla="*/ 33724 w 746790"/>
                <a:gd name="connsiteY21" fmla="*/ 190376 h 403670"/>
                <a:gd name="connsiteX22" fmla="*/ 73445 w 746790"/>
                <a:gd name="connsiteY22" fmla="*/ 60506 h 403670"/>
                <a:gd name="connsiteX23" fmla="*/ 78975 w 746790"/>
                <a:gd name="connsiteY23" fmla="*/ 58592 h 403670"/>
                <a:gd name="connsiteX24" fmla="*/ 305436 w 746790"/>
                <a:gd name="connsiteY24" fmla="*/ 78967 h 403670"/>
                <a:gd name="connsiteX25" fmla="*/ 325429 w 746790"/>
                <a:gd name="connsiteY25" fmla="*/ 124036 h 403670"/>
                <a:gd name="connsiteX26" fmla="*/ 325332 w 746790"/>
                <a:gd name="connsiteY26" fmla="*/ 124750 h 403670"/>
                <a:gd name="connsiteX27" fmla="*/ 332205 w 746790"/>
                <a:gd name="connsiteY27" fmla="*/ 118147 h 403670"/>
                <a:gd name="connsiteX28" fmla="*/ 339257 w 746790"/>
                <a:gd name="connsiteY28" fmla="*/ 96878 h 403670"/>
                <a:gd name="connsiteX29" fmla="*/ 392052 w 746790"/>
                <a:gd name="connsiteY29" fmla="*/ 69728 h 403670"/>
                <a:gd name="connsiteX30" fmla="*/ 412608 w 746790"/>
                <a:gd name="connsiteY30" fmla="*/ 70078 h 403670"/>
                <a:gd name="connsiteX31" fmla="*/ 412608 w 746790"/>
                <a:gd name="connsiteY31" fmla="*/ 34775 h 403670"/>
                <a:gd name="connsiteX32" fmla="*/ 416461 w 746790"/>
                <a:gd name="connsiteY32" fmla="*/ 25471 h 403670"/>
                <a:gd name="connsiteX33" fmla="*/ 412607 w 746790"/>
                <a:gd name="connsiteY33" fmla="*/ 22860 h 403670"/>
                <a:gd name="connsiteX34" fmla="*/ 579699 w 746790"/>
                <a:gd name="connsiteY34" fmla="*/ 0 h 403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746790" h="403670">
                  <a:moveTo>
                    <a:pt x="579699" y="0"/>
                  </a:moveTo>
                  <a:cubicBezTo>
                    <a:pt x="671980" y="0"/>
                    <a:pt x="746789" y="10235"/>
                    <a:pt x="746790" y="22860"/>
                  </a:cubicBezTo>
                  <a:lnTo>
                    <a:pt x="742934" y="25472"/>
                  </a:lnTo>
                  <a:lnTo>
                    <a:pt x="746789" y="34775"/>
                  </a:lnTo>
                  <a:lnTo>
                    <a:pt x="746788" y="242313"/>
                  </a:lnTo>
                  <a:cubicBezTo>
                    <a:pt x="746789" y="282432"/>
                    <a:pt x="730527" y="318753"/>
                    <a:pt x="704236" y="345043"/>
                  </a:cubicBezTo>
                  <a:lnTo>
                    <a:pt x="672033" y="366756"/>
                  </a:lnTo>
                  <a:lnTo>
                    <a:pt x="661816" y="391419"/>
                  </a:lnTo>
                  <a:cubicBezTo>
                    <a:pt x="655353" y="397884"/>
                    <a:pt x="646422" y="401882"/>
                    <a:pt x="636557" y="401882"/>
                  </a:cubicBezTo>
                  <a:lnTo>
                    <a:pt x="522840" y="401882"/>
                  </a:lnTo>
                  <a:cubicBezTo>
                    <a:pt x="512975" y="401882"/>
                    <a:pt x="504044" y="397883"/>
                    <a:pt x="497580" y="391419"/>
                  </a:cubicBezTo>
                  <a:lnTo>
                    <a:pt x="495997" y="387595"/>
                  </a:lnTo>
                  <a:lnTo>
                    <a:pt x="372727" y="387595"/>
                  </a:lnTo>
                  <a:lnTo>
                    <a:pt x="370860" y="386630"/>
                  </a:lnTo>
                  <a:lnTo>
                    <a:pt x="365771" y="386630"/>
                  </a:lnTo>
                  <a:lnTo>
                    <a:pt x="339291" y="378164"/>
                  </a:lnTo>
                  <a:lnTo>
                    <a:pt x="332551" y="371690"/>
                  </a:lnTo>
                  <a:lnTo>
                    <a:pt x="324033" y="398293"/>
                  </a:lnTo>
                  <a:cubicBezTo>
                    <a:pt x="316000" y="403599"/>
                    <a:pt x="301863" y="404965"/>
                    <a:pt x="278498" y="402450"/>
                  </a:cubicBezTo>
                  <a:cubicBezTo>
                    <a:pt x="237610" y="398050"/>
                    <a:pt x="119199" y="409062"/>
                    <a:pt x="7924" y="385613"/>
                  </a:cubicBezTo>
                  <a:lnTo>
                    <a:pt x="0" y="383178"/>
                  </a:lnTo>
                  <a:lnTo>
                    <a:pt x="33724" y="190376"/>
                  </a:lnTo>
                  <a:lnTo>
                    <a:pt x="73445" y="60506"/>
                  </a:lnTo>
                  <a:lnTo>
                    <a:pt x="78975" y="58592"/>
                  </a:lnTo>
                  <a:cubicBezTo>
                    <a:pt x="152794" y="61447"/>
                    <a:pt x="263857" y="58895"/>
                    <a:pt x="305436" y="78967"/>
                  </a:cubicBezTo>
                  <a:cubicBezTo>
                    <a:pt x="326226" y="89003"/>
                    <a:pt x="328300" y="100400"/>
                    <a:pt x="325429" y="124036"/>
                  </a:cubicBezTo>
                  <a:lnTo>
                    <a:pt x="325332" y="124750"/>
                  </a:lnTo>
                  <a:lnTo>
                    <a:pt x="332205" y="118147"/>
                  </a:lnTo>
                  <a:lnTo>
                    <a:pt x="339257" y="96878"/>
                  </a:lnTo>
                  <a:cubicBezTo>
                    <a:pt x="351753" y="83088"/>
                    <a:pt x="370339" y="72948"/>
                    <a:pt x="392052" y="69728"/>
                  </a:cubicBezTo>
                  <a:lnTo>
                    <a:pt x="412608" y="70078"/>
                  </a:lnTo>
                  <a:lnTo>
                    <a:pt x="412608" y="34775"/>
                  </a:lnTo>
                  <a:lnTo>
                    <a:pt x="416461" y="25471"/>
                  </a:lnTo>
                  <a:lnTo>
                    <a:pt x="412607" y="22860"/>
                  </a:lnTo>
                  <a:cubicBezTo>
                    <a:pt x="412607" y="10236"/>
                    <a:pt x="487416" y="0"/>
                    <a:pt x="579699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468" name="グループ化 2467">
              <a:extLst>
                <a:ext uri="{FF2B5EF4-FFF2-40B4-BE49-F238E27FC236}">
                  <a16:creationId xmlns:a16="http://schemas.microsoft.com/office/drawing/2014/main" id="{7B36BCCD-CA86-4A2E-BF6C-D8808C40338D}"/>
                </a:ext>
              </a:extLst>
            </p:cNvPr>
            <p:cNvGrpSpPr/>
            <p:nvPr/>
          </p:nvGrpSpPr>
          <p:grpSpPr>
            <a:xfrm>
              <a:off x="2139512" y="1919368"/>
              <a:ext cx="935141" cy="456683"/>
              <a:chOff x="147413" y="1901345"/>
              <a:chExt cx="935141" cy="456683"/>
            </a:xfrm>
          </p:grpSpPr>
          <p:grpSp>
            <p:nvGrpSpPr>
              <p:cNvPr id="2469" name="グループ化 2468">
                <a:extLst>
                  <a:ext uri="{FF2B5EF4-FFF2-40B4-BE49-F238E27FC236}">
                    <a16:creationId xmlns:a16="http://schemas.microsoft.com/office/drawing/2014/main" id="{A75BBE26-16FC-44B2-B317-727538292636}"/>
                  </a:ext>
                </a:extLst>
              </p:cNvPr>
              <p:cNvGrpSpPr/>
              <p:nvPr/>
            </p:nvGrpSpPr>
            <p:grpSpPr>
              <a:xfrm>
                <a:off x="633509" y="1901345"/>
                <a:ext cx="449045" cy="401881"/>
                <a:chOff x="2696470" y="3343520"/>
                <a:chExt cx="449045" cy="401881"/>
              </a:xfrm>
            </p:grpSpPr>
            <p:sp>
              <p:nvSpPr>
                <p:cNvPr id="2471" name="楕円 2470">
                  <a:extLst>
                    <a:ext uri="{FF2B5EF4-FFF2-40B4-BE49-F238E27FC236}">
                      <a16:creationId xmlns:a16="http://schemas.microsoft.com/office/drawing/2014/main" id="{3FED7F01-8BFC-42A0-9D29-5CCBBF3B7FCC}"/>
                    </a:ext>
                  </a:extLst>
                </p:cNvPr>
                <p:cNvSpPr/>
                <p:nvPr/>
              </p:nvSpPr>
              <p:spPr bwMode="auto">
                <a:xfrm rot="21093826">
                  <a:off x="2720862" y="3412542"/>
                  <a:ext cx="158975" cy="130488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472" name="グループ化 2471">
                  <a:extLst>
                    <a:ext uri="{FF2B5EF4-FFF2-40B4-BE49-F238E27FC236}">
                      <a16:creationId xmlns:a16="http://schemas.microsoft.com/office/drawing/2014/main" id="{480D9BCC-B448-4305-B186-D0EAF153DF68}"/>
                    </a:ext>
                  </a:extLst>
                </p:cNvPr>
                <p:cNvGrpSpPr/>
                <p:nvPr/>
              </p:nvGrpSpPr>
              <p:grpSpPr>
                <a:xfrm>
                  <a:off x="2811334" y="3343520"/>
                  <a:ext cx="334181" cy="401881"/>
                  <a:chOff x="3602850" y="3936781"/>
                  <a:chExt cx="765085" cy="920081"/>
                </a:xfrm>
              </p:grpSpPr>
              <p:grpSp>
                <p:nvGrpSpPr>
                  <p:cNvPr id="2474" name="グループ化 2473">
                    <a:extLst>
                      <a:ext uri="{FF2B5EF4-FFF2-40B4-BE49-F238E27FC236}">
                        <a16:creationId xmlns:a16="http://schemas.microsoft.com/office/drawing/2014/main" id="{EDDF3B20-C403-4DA0-8D24-39778446642F}"/>
                      </a:ext>
                    </a:extLst>
                  </p:cNvPr>
                  <p:cNvGrpSpPr/>
                  <p:nvPr/>
                </p:nvGrpSpPr>
                <p:grpSpPr>
                  <a:xfrm>
                    <a:off x="3602850" y="3936781"/>
                    <a:ext cx="765085" cy="920081"/>
                    <a:chOff x="3602850" y="3936781"/>
                    <a:chExt cx="765085" cy="920081"/>
                  </a:xfrm>
                </p:grpSpPr>
                <p:sp>
                  <p:nvSpPr>
                    <p:cNvPr id="2476" name="四角形: 上の 2 つの角を丸める 2475">
                      <a:extLst>
                        <a:ext uri="{FF2B5EF4-FFF2-40B4-BE49-F238E27FC236}">
                          <a16:creationId xmlns:a16="http://schemas.microsoft.com/office/drawing/2014/main" id="{61341E86-140D-4237-A45B-21ECCAB6F88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73435" y="4693298"/>
                      <a:ext cx="423916" cy="163564"/>
                    </a:xfrm>
                    <a:prstGeom prst="round2SameRect">
                      <a:avLst>
                        <a:gd name="adj1" fmla="val 6187"/>
                        <a:gd name="adj2" fmla="val 50000"/>
                      </a:avLst>
                    </a:prstGeom>
                    <a:gradFill flip="none" rotWithShape="1">
                      <a:gsLst>
                        <a:gs pos="0">
                          <a:schemeClr val="bg1"/>
                        </a:gs>
                        <a:gs pos="100000">
                          <a:schemeClr val="accent6">
                            <a:lumMod val="40000"/>
                            <a:lumOff val="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477" name="四角形: 上の 2 つの角を丸める 2476">
                      <a:extLst>
                        <a:ext uri="{FF2B5EF4-FFF2-40B4-BE49-F238E27FC236}">
                          <a16:creationId xmlns:a16="http://schemas.microsoft.com/office/drawing/2014/main" id="{75F21CAD-CE0E-4EB4-A5FA-F44C57C80DA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602850" y="3969060"/>
                      <a:ext cx="765085" cy="855095"/>
                    </a:xfrm>
                    <a:prstGeom prst="round2SameRect">
                      <a:avLst>
                        <a:gd name="adj1" fmla="val 6187"/>
                        <a:gd name="adj2" fmla="val 43474"/>
                      </a:avLst>
                    </a:prstGeom>
                    <a:gradFill flip="none" rotWithShape="1">
                      <a:gsLst>
                        <a:gs pos="0">
                          <a:schemeClr val="bg1"/>
                        </a:gs>
                        <a:gs pos="100000">
                          <a:schemeClr val="accent6">
                            <a:lumMod val="40000"/>
                            <a:lumOff val="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478" name="楕円 2477">
                      <a:extLst>
                        <a:ext uri="{FF2B5EF4-FFF2-40B4-BE49-F238E27FC236}">
                          <a16:creationId xmlns:a16="http://schemas.microsoft.com/office/drawing/2014/main" id="{CF17617F-5448-42AC-B66F-9B529ABA696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602850" y="3936781"/>
                      <a:ext cx="765085" cy="10467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accent6">
                            <a:lumMod val="60000"/>
                            <a:lumOff val="40000"/>
                          </a:schemeClr>
                        </a:gs>
                        <a:gs pos="100000">
                          <a:schemeClr val="accent6">
                            <a:lumMod val="60000"/>
                            <a:lumOff val="40000"/>
                          </a:schemeClr>
                        </a:gs>
                      </a:gsLst>
                      <a:lin ang="27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2475" name="テキスト ボックス 2474">
                    <a:extLst>
                      <a:ext uri="{FF2B5EF4-FFF2-40B4-BE49-F238E27FC236}">
                        <a16:creationId xmlns:a16="http://schemas.microsoft.com/office/drawing/2014/main" id="{64D5049A-911F-4F51-A9E3-16A5C4409BCB}"/>
                      </a:ext>
                    </a:extLst>
                  </p:cNvPr>
                  <p:cNvSpPr txBox="1"/>
                  <p:nvPr/>
                </p:nvSpPr>
                <p:spPr>
                  <a:xfrm rot="5400000">
                    <a:off x="3747624" y="4311154"/>
                    <a:ext cx="511243" cy="253044"/>
                  </a:xfrm>
                  <a:prstGeom prst="rect">
                    <a:avLst/>
                  </a:prstGeom>
                  <a:noFill/>
                </p:spPr>
                <p:txBody>
                  <a:bodyPr vert="eaVert"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dirty="0"/>
                      <a:t>お茶</a:t>
                    </a:r>
                  </a:p>
                </p:txBody>
              </p:sp>
            </p:grpSp>
            <p:sp>
              <p:nvSpPr>
                <p:cNvPr id="2473" name="フリーフォーム: 図形 2472">
                  <a:extLst>
                    <a:ext uri="{FF2B5EF4-FFF2-40B4-BE49-F238E27FC236}">
                      <a16:creationId xmlns:a16="http://schemas.microsoft.com/office/drawing/2014/main" id="{ADC53728-2088-4C70-AD68-399D8DB85A24}"/>
                    </a:ext>
                  </a:extLst>
                </p:cNvPr>
                <p:cNvSpPr/>
                <p:nvPr/>
              </p:nvSpPr>
              <p:spPr bwMode="auto">
                <a:xfrm>
                  <a:off x="2696470" y="3446395"/>
                  <a:ext cx="268104" cy="284720"/>
                </a:xfrm>
                <a:custGeom>
                  <a:avLst/>
                  <a:gdLst>
                    <a:gd name="connsiteX0" fmla="*/ 111670 w 440105"/>
                    <a:gd name="connsiteY0" fmla="*/ 0 h 374767"/>
                    <a:gd name="connsiteX1" fmla="*/ 123090 w 440105"/>
                    <a:gd name="connsiteY1" fmla="*/ 0 h 374767"/>
                    <a:gd name="connsiteX2" fmla="*/ 250099 w 440105"/>
                    <a:gd name="connsiteY2" fmla="*/ 0 h 374767"/>
                    <a:gd name="connsiteX3" fmla="*/ 400359 w 440105"/>
                    <a:gd name="connsiteY3" fmla="*/ 0 h 374767"/>
                    <a:gd name="connsiteX4" fmla="*/ 440105 w 440105"/>
                    <a:gd name="connsiteY4" fmla="*/ 39746 h 374767"/>
                    <a:gd name="connsiteX5" fmla="*/ 440104 w 440105"/>
                    <a:gd name="connsiteY5" fmla="*/ 39746 h 374767"/>
                    <a:gd name="connsiteX6" fmla="*/ 400358 w 440105"/>
                    <a:gd name="connsiteY6" fmla="*/ 79492 h 374767"/>
                    <a:gd name="connsiteX7" fmla="*/ 250099 w 440105"/>
                    <a:gd name="connsiteY7" fmla="*/ 79491 h 374767"/>
                    <a:gd name="connsiteX8" fmla="*/ 250099 w 440105"/>
                    <a:gd name="connsiteY8" fmla="*/ 97631 h 374767"/>
                    <a:gd name="connsiteX9" fmla="*/ 400359 w 440105"/>
                    <a:gd name="connsiteY9" fmla="*/ 97631 h 374767"/>
                    <a:gd name="connsiteX10" fmla="*/ 440105 w 440105"/>
                    <a:gd name="connsiteY10" fmla="*/ 137377 h 374767"/>
                    <a:gd name="connsiteX11" fmla="*/ 440104 w 440105"/>
                    <a:gd name="connsiteY11" fmla="*/ 137377 h 374767"/>
                    <a:gd name="connsiteX12" fmla="*/ 400358 w 440105"/>
                    <a:gd name="connsiteY12" fmla="*/ 177123 h 374767"/>
                    <a:gd name="connsiteX13" fmla="*/ 250099 w 440105"/>
                    <a:gd name="connsiteY13" fmla="*/ 177122 h 374767"/>
                    <a:gd name="connsiteX14" fmla="*/ 250099 w 440105"/>
                    <a:gd name="connsiteY14" fmla="*/ 197644 h 374767"/>
                    <a:gd name="connsiteX15" fmla="*/ 400359 w 440105"/>
                    <a:gd name="connsiteY15" fmla="*/ 197644 h 374767"/>
                    <a:gd name="connsiteX16" fmla="*/ 440105 w 440105"/>
                    <a:gd name="connsiteY16" fmla="*/ 237390 h 374767"/>
                    <a:gd name="connsiteX17" fmla="*/ 440104 w 440105"/>
                    <a:gd name="connsiteY17" fmla="*/ 237390 h 374767"/>
                    <a:gd name="connsiteX18" fmla="*/ 400358 w 440105"/>
                    <a:gd name="connsiteY18" fmla="*/ 277136 h 374767"/>
                    <a:gd name="connsiteX19" fmla="*/ 250099 w 440105"/>
                    <a:gd name="connsiteY19" fmla="*/ 277135 h 374767"/>
                    <a:gd name="connsiteX20" fmla="*/ 250099 w 440105"/>
                    <a:gd name="connsiteY20" fmla="*/ 295275 h 374767"/>
                    <a:gd name="connsiteX21" fmla="*/ 400359 w 440105"/>
                    <a:gd name="connsiteY21" fmla="*/ 295275 h 374767"/>
                    <a:gd name="connsiteX22" fmla="*/ 440105 w 440105"/>
                    <a:gd name="connsiteY22" fmla="*/ 335021 h 374767"/>
                    <a:gd name="connsiteX23" fmla="*/ 440104 w 440105"/>
                    <a:gd name="connsiteY23" fmla="*/ 335021 h 374767"/>
                    <a:gd name="connsiteX24" fmla="*/ 400358 w 440105"/>
                    <a:gd name="connsiteY24" fmla="*/ 374767 h 374767"/>
                    <a:gd name="connsiteX25" fmla="*/ 123090 w 440105"/>
                    <a:gd name="connsiteY25" fmla="*/ 374766 h 374767"/>
                    <a:gd name="connsiteX26" fmla="*/ 120024 w 440105"/>
                    <a:gd name="connsiteY26" fmla="*/ 373496 h 374767"/>
                    <a:gd name="connsiteX27" fmla="*/ 111670 w 440105"/>
                    <a:gd name="connsiteY27" fmla="*/ 373496 h 374767"/>
                    <a:gd name="connsiteX28" fmla="*/ 68202 w 440105"/>
                    <a:gd name="connsiteY28" fmla="*/ 362354 h 374767"/>
                    <a:gd name="connsiteX29" fmla="*/ 0 w 440105"/>
                    <a:gd name="connsiteY29" fmla="*/ 231717 h 374767"/>
                    <a:gd name="connsiteX30" fmla="*/ 0 w 440105"/>
                    <a:gd name="connsiteY30" fmla="*/ 141779 h 374767"/>
                    <a:gd name="connsiteX31" fmla="*/ 68202 w 440105"/>
                    <a:gd name="connsiteY31" fmla="*/ 11142 h 374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0105" h="374767">
                      <a:moveTo>
                        <a:pt x="111670" y="0"/>
                      </a:moveTo>
                      <a:lnTo>
                        <a:pt x="123090" y="0"/>
                      </a:lnTo>
                      <a:lnTo>
                        <a:pt x="250099" y="0"/>
                      </a:lnTo>
                      <a:lnTo>
                        <a:pt x="400359" y="0"/>
                      </a:lnTo>
                      <a:cubicBezTo>
                        <a:pt x="422310" y="0"/>
                        <a:pt x="440105" y="17795"/>
                        <a:pt x="440105" y="39746"/>
                      </a:cubicBezTo>
                      <a:lnTo>
                        <a:pt x="440104" y="39746"/>
                      </a:lnTo>
                      <a:cubicBezTo>
                        <a:pt x="440104" y="61697"/>
                        <a:pt x="422309" y="79492"/>
                        <a:pt x="400358" y="79492"/>
                      </a:cubicBezTo>
                      <a:lnTo>
                        <a:pt x="250099" y="79491"/>
                      </a:lnTo>
                      <a:lnTo>
                        <a:pt x="250099" y="97631"/>
                      </a:lnTo>
                      <a:lnTo>
                        <a:pt x="400359" y="97631"/>
                      </a:lnTo>
                      <a:cubicBezTo>
                        <a:pt x="422310" y="97631"/>
                        <a:pt x="440105" y="115426"/>
                        <a:pt x="440105" y="137377"/>
                      </a:cubicBezTo>
                      <a:lnTo>
                        <a:pt x="440104" y="137377"/>
                      </a:lnTo>
                      <a:cubicBezTo>
                        <a:pt x="440104" y="159328"/>
                        <a:pt x="422309" y="177123"/>
                        <a:pt x="400358" y="177123"/>
                      </a:cubicBezTo>
                      <a:lnTo>
                        <a:pt x="250099" y="177122"/>
                      </a:lnTo>
                      <a:lnTo>
                        <a:pt x="250099" y="197644"/>
                      </a:lnTo>
                      <a:lnTo>
                        <a:pt x="400359" y="197644"/>
                      </a:lnTo>
                      <a:cubicBezTo>
                        <a:pt x="422310" y="197644"/>
                        <a:pt x="440105" y="215439"/>
                        <a:pt x="440105" y="237390"/>
                      </a:cubicBezTo>
                      <a:lnTo>
                        <a:pt x="440104" y="237390"/>
                      </a:lnTo>
                      <a:cubicBezTo>
                        <a:pt x="440104" y="259341"/>
                        <a:pt x="422309" y="277136"/>
                        <a:pt x="400358" y="277136"/>
                      </a:cubicBezTo>
                      <a:lnTo>
                        <a:pt x="250099" y="277135"/>
                      </a:lnTo>
                      <a:lnTo>
                        <a:pt x="250099" y="295275"/>
                      </a:lnTo>
                      <a:lnTo>
                        <a:pt x="400359" y="295275"/>
                      </a:lnTo>
                      <a:cubicBezTo>
                        <a:pt x="422310" y="295275"/>
                        <a:pt x="440105" y="313070"/>
                        <a:pt x="440105" y="335021"/>
                      </a:cubicBezTo>
                      <a:lnTo>
                        <a:pt x="440104" y="335021"/>
                      </a:lnTo>
                      <a:cubicBezTo>
                        <a:pt x="440104" y="356972"/>
                        <a:pt x="422309" y="374767"/>
                        <a:pt x="400358" y="374767"/>
                      </a:cubicBezTo>
                      <a:lnTo>
                        <a:pt x="123090" y="374766"/>
                      </a:lnTo>
                      <a:lnTo>
                        <a:pt x="120024" y="373496"/>
                      </a:lnTo>
                      <a:lnTo>
                        <a:pt x="111670" y="373496"/>
                      </a:lnTo>
                      <a:lnTo>
                        <a:pt x="68202" y="362354"/>
                      </a:lnTo>
                      <a:cubicBezTo>
                        <a:pt x="28123" y="340831"/>
                        <a:pt x="0" y="290444"/>
                        <a:pt x="0" y="231717"/>
                      </a:cubicBezTo>
                      <a:lnTo>
                        <a:pt x="0" y="141779"/>
                      </a:lnTo>
                      <a:cubicBezTo>
                        <a:pt x="0" y="83053"/>
                        <a:pt x="28123" y="32665"/>
                        <a:pt x="68202" y="1114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470" name="フリーフォーム: 図形 2469">
                <a:extLst>
                  <a:ext uri="{FF2B5EF4-FFF2-40B4-BE49-F238E27FC236}">
                    <a16:creationId xmlns:a16="http://schemas.microsoft.com/office/drawing/2014/main" id="{B6E6C68B-6BEF-467E-A6FF-86EBBD8AD0AC}"/>
                  </a:ext>
                </a:extLst>
              </p:cNvPr>
              <p:cNvSpPr/>
              <p:nvPr/>
            </p:nvSpPr>
            <p:spPr bwMode="auto">
              <a:xfrm rot="9900000" flipH="1">
                <a:off x="147413" y="1965200"/>
                <a:ext cx="547085" cy="392828"/>
              </a:xfrm>
              <a:custGeom>
                <a:avLst/>
                <a:gdLst>
                  <a:gd name="connsiteX0" fmla="*/ 89 w 535462"/>
                  <a:gd name="connsiteY0" fmla="*/ 334920 h 461787"/>
                  <a:gd name="connsiteX1" fmla="*/ 0 w 535462"/>
                  <a:gd name="connsiteY1" fmla="*/ 335375 h 461787"/>
                  <a:gd name="connsiteX2" fmla="*/ 119838 w 535462"/>
                  <a:gd name="connsiteY2" fmla="*/ 278215 h 461787"/>
                  <a:gd name="connsiteX3" fmla="*/ 207398 w 535462"/>
                  <a:gd name="connsiteY3" fmla="*/ 461787 h 461787"/>
                  <a:gd name="connsiteX4" fmla="*/ 276104 w 535462"/>
                  <a:gd name="connsiteY4" fmla="*/ 443630 h 461787"/>
                  <a:gd name="connsiteX5" fmla="*/ 444396 w 535462"/>
                  <a:gd name="connsiteY5" fmla="*/ 380730 h 461787"/>
                  <a:gd name="connsiteX6" fmla="*/ 523259 w 535462"/>
                  <a:gd name="connsiteY6" fmla="*/ 193560 h 461787"/>
                  <a:gd name="connsiteX7" fmla="*/ 444396 w 535462"/>
                  <a:gd name="connsiteY7" fmla="*/ 6391 h 461787"/>
                  <a:gd name="connsiteX8" fmla="*/ 89 w 535462"/>
                  <a:gd name="connsiteY8" fmla="*/ 334920 h 461787"/>
                  <a:gd name="connsiteX0" fmla="*/ 119838 w 535462"/>
                  <a:gd name="connsiteY0" fmla="*/ 278215 h 461787"/>
                  <a:gd name="connsiteX1" fmla="*/ 207398 w 535462"/>
                  <a:gd name="connsiteY1" fmla="*/ 461787 h 461787"/>
                  <a:gd name="connsiteX2" fmla="*/ 276104 w 535462"/>
                  <a:gd name="connsiteY2" fmla="*/ 443630 h 461787"/>
                  <a:gd name="connsiteX3" fmla="*/ 444396 w 535462"/>
                  <a:gd name="connsiteY3" fmla="*/ 380730 h 461787"/>
                  <a:gd name="connsiteX4" fmla="*/ 523259 w 535462"/>
                  <a:gd name="connsiteY4" fmla="*/ 193560 h 461787"/>
                  <a:gd name="connsiteX5" fmla="*/ 444396 w 535462"/>
                  <a:gd name="connsiteY5" fmla="*/ 6391 h 461787"/>
                  <a:gd name="connsiteX6" fmla="*/ 89 w 535462"/>
                  <a:gd name="connsiteY6" fmla="*/ 334920 h 461787"/>
                  <a:gd name="connsiteX7" fmla="*/ 0 w 535462"/>
                  <a:gd name="connsiteY7" fmla="*/ 335375 h 461787"/>
                  <a:gd name="connsiteX8" fmla="*/ 211278 w 535462"/>
                  <a:gd name="connsiteY8" fmla="*/ 369655 h 461787"/>
                  <a:gd name="connsiteX0" fmla="*/ 119838 w 535462"/>
                  <a:gd name="connsiteY0" fmla="*/ 278215 h 461787"/>
                  <a:gd name="connsiteX1" fmla="*/ 207398 w 535462"/>
                  <a:gd name="connsiteY1" fmla="*/ 461787 h 461787"/>
                  <a:gd name="connsiteX2" fmla="*/ 276104 w 535462"/>
                  <a:gd name="connsiteY2" fmla="*/ 443630 h 461787"/>
                  <a:gd name="connsiteX3" fmla="*/ 444396 w 535462"/>
                  <a:gd name="connsiteY3" fmla="*/ 380730 h 461787"/>
                  <a:gd name="connsiteX4" fmla="*/ 523259 w 535462"/>
                  <a:gd name="connsiteY4" fmla="*/ 193560 h 461787"/>
                  <a:gd name="connsiteX5" fmla="*/ 444396 w 535462"/>
                  <a:gd name="connsiteY5" fmla="*/ 6391 h 461787"/>
                  <a:gd name="connsiteX6" fmla="*/ 89 w 535462"/>
                  <a:gd name="connsiteY6" fmla="*/ 334920 h 461787"/>
                  <a:gd name="connsiteX7" fmla="*/ 0 w 535462"/>
                  <a:gd name="connsiteY7" fmla="*/ 335375 h 461787"/>
                  <a:gd name="connsiteX0" fmla="*/ 207398 w 535462"/>
                  <a:gd name="connsiteY0" fmla="*/ 461787 h 461787"/>
                  <a:gd name="connsiteX1" fmla="*/ 276104 w 535462"/>
                  <a:gd name="connsiteY1" fmla="*/ 443630 h 461787"/>
                  <a:gd name="connsiteX2" fmla="*/ 444396 w 535462"/>
                  <a:gd name="connsiteY2" fmla="*/ 380730 h 461787"/>
                  <a:gd name="connsiteX3" fmla="*/ 523259 w 535462"/>
                  <a:gd name="connsiteY3" fmla="*/ 193560 h 461787"/>
                  <a:gd name="connsiteX4" fmla="*/ 444396 w 535462"/>
                  <a:gd name="connsiteY4" fmla="*/ 6391 h 461787"/>
                  <a:gd name="connsiteX5" fmla="*/ 89 w 535462"/>
                  <a:gd name="connsiteY5" fmla="*/ 334920 h 461787"/>
                  <a:gd name="connsiteX6" fmla="*/ 0 w 535462"/>
                  <a:gd name="connsiteY6" fmla="*/ 335375 h 461787"/>
                  <a:gd name="connsiteX0" fmla="*/ 276104 w 535462"/>
                  <a:gd name="connsiteY0" fmla="*/ 443630 h 443630"/>
                  <a:gd name="connsiteX1" fmla="*/ 444396 w 535462"/>
                  <a:gd name="connsiteY1" fmla="*/ 380730 h 443630"/>
                  <a:gd name="connsiteX2" fmla="*/ 523259 w 535462"/>
                  <a:gd name="connsiteY2" fmla="*/ 193560 h 443630"/>
                  <a:gd name="connsiteX3" fmla="*/ 444396 w 535462"/>
                  <a:gd name="connsiteY3" fmla="*/ 6391 h 443630"/>
                  <a:gd name="connsiteX4" fmla="*/ 89 w 535462"/>
                  <a:gd name="connsiteY4" fmla="*/ 334920 h 443630"/>
                  <a:gd name="connsiteX5" fmla="*/ 0 w 535462"/>
                  <a:gd name="connsiteY5" fmla="*/ 335375 h 443630"/>
                  <a:gd name="connsiteX0" fmla="*/ 318760 w 578118"/>
                  <a:gd name="connsiteY0" fmla="*/ 443630 h 443630"/>
                  <a:gd name="connsiteX1" fmla="*/ 487052 w 578118"/>
                  <a:gd name="connsiteY1" fmla="*/ 380730 h 443630"/>
                  <a:gd name="connsiteX2" fmla="*/ 565915 w 578118"/>
                  <a:gd name="connsiteY2" fmla="*/ 193560 h 443630"/>
                  <a:gd name="connsiteX3" fmla="*/ 487052 w 578118"/>
                  <a:gd name="connsiteY3" fmla="*/ 6391 h 443630"/>
                  <a:gd name="connsiteX4" fmla="*/ 42745 w 578118"/>
                  <a:gd name="connsiteY4" fmla="*/ 334920 h 443630"/>
                  <a:gd name="connsiteX5" fmla="*/ 0 w 578118"/>
                  <a:gd name="connsiteY5" fmla="*/ 409258 h 443630"/>
                  <a:gd name="connsiteX0" fmla="*/ 318760 w 578118"/>
                  <a:gd name="connsiteY0" fmla="*/ 443630 h 443630"/>
                  <a:gd name="connsiteX1" fmla="*/ 487052 w 578118"/>
                  <a:gd name="connsiteY1" fmla="*/ 380730 h 443630"/>
                  <a:gd name="connsiteX2" fmla="*/ 565915 w 578118"/>
                  <a:gd name="connsiteY2" fmla="*/ 193560 h 443630"/>
                  <a:gd name="connsiteX3" fmla="*/ 487052 w 578118"/>
                  <a:gd name="connsiteY3" fmla="*/ 6391 h 443630"/>
                  <a:gd name="connsiteX4" fmla="*/ 42745 w 578118"/>
                  <a:gd name="connsiteY4" fmla="*/ 334920 h 443630"/>
                  <a:gd name="connsiteX5" fmla="*/ 0 w 578118"/>
                  <a:gd name="connsiteY5" fmla="*/ 409258 h 443630"/>
                  <a:gd name="connsiteX0" fmla="*/ 318760 w 578118"/>
                  <a:gd name="connsiteY0" fmla="*/ 443630 h 443630"/>
                  <a:gd name="connsiteX1" fmla="*/ 487052 w 578118"/>
                  <a:gd name="connsiteY1" fmla="*/ 380730 h 443630"/>
                  <a:gd name="connsiteX2" fmla="*/ 565915 w 578118"/>
                  <a:gd name="connsiteY2" fmla="*/ 193560 h 443630"/>
                  <a:gd name="connsiteX3" fmla="*/ 487052 w 578118"/>
                  <a:gd name="connsiteY3" fmla="*/ 6391 h 443630"/>
                  <a:gd name="connsiteX4" fmla="*/ 42745 w 578118"/>
                  <a:gd name="connsiteY4" fmla="*/ 334920 h 443630"/>
                  <a:gd name="connsiteX5" fmla="*/ 0 w 578118"/>
                  <a:gd name="connsiteY5" fmla="*/ 409258 h 443630"/>
                  <a:gd name="connsiteX0" fmla="*/ 318760 w 578118"/>
                  <a:gd name="connsiteY0" fmla="*/ 443630 h 443630"/>
                  <a:gd name="connsiteX1" fmla="*/ 487052 w 578118"/>
                  <a:gd name="connsiteY1" fmla="*/ 380730 h 443630"/>
                  <a:gd name="connsiteX2" fmla="*/ 565915 w 578118"/>
                  <a:gd name="connsiteY2" fmla="*/ 193560 h 443630"/>
                  <a:gd name="connsiteX3" fmla="*/ 487052 w 578118"/>
                  <a:gd name="connsiteY3" fmla="*/ 6391 h 443630"/>
                  <a:gd name="connsiteX4" fmla="*/ 9333 w 578118"/>
                  <a:gd name="connsiteY4" fmla="*/ 271559 h 443630"/>
                  <a:gd name="connsiteX5" fmla="*/ 0 w 578118"/>
                  <a:gd name="connsiteY5" fmla="*/ 409258 h 443630"/>
                  <a:gd name="connsiteX0" fmla="*/ 385086 w 644444"/>
                  <a:gd name="connsiteY0" fmla="*/ 443630 h 443630"/>
                  <a:gd name="connsiteX1" fmla="*/ 553378 w 644444"/>
                  <a:gd name="connsiteY1" fmla="*/ 380730 h 443630"/>
                  <a:gd name="connsiteX2" fmla="*/ 632241 w 644444"/>
                  <a:gd name="connsiteY2" fmla="*/ 193560 h 443630"/>
                  <a:gd name="connsiteX3" fmla="*/ 553378 w 644444"/>
                  <a:gd name="connsiteY3" fmla="*/ 6391 h 443630"/>
                  <a:gd name="connsiteX4" fmla="*/ 75659 w 644444"/>
                  <a:gd name="connsiteY4" fmla="*/ 271559 h 443630"/>
                  <a:gd name="connsiteX5" fmla="*/ 0 w 644444"/>
                  <a:gd name="connsiteY5" fmla="*/ 358003 h 443630"/>
                  <a:gd name="connsiteX0" fmla="*/ 309427 w 568785"/>
                  <a:gd name="connsiteY0" fmla="*/ 443630 h 443630"/>
                  <a:gd name="connsiteX1" fmla="*/ 477719 w 568785"/>
                  <a:gd name="connsiteY1" fmla="*/ 380730 h 443630"/>
                  <a:gd name="connsiteX2" fmla="*/ 556582 w 568785"/>
                  <a:gd name="connsiteY2" fmla="*/ 193560 h 443630"/>
                  <a:gd name="connsiteX3" fmla="*/ 477719 w 568785"/>
                  <a:gd name="connsiteY3" fmla="*/ 6391 h 443630"/>
                  <a:gd name="connsiteX4" fmla="*/ 0 w 568785"/>
                  <a:gd name="connsiteY4" fmla="*/ 271559 h 443630"/>
                  <a:gd name="connsiteX0" fmla="*/ 310072 w 569430"/>
                  <a:gd name="connsiteY0" fmla="*/ 443630 h 443630"/>
                  <a:gd name="connsiteX1" fmla="*/ 478364 w 569430"/>
                  <a:gd name="connsiteY1" fmla="*/ 380730 h 443630"/>
                  <a:gd name="connsiteX2" fmla="*/ 557227 w 569430"/>
                  <a:gd name="connsiteY2" fmla="*/ 193560 h 443630"/>
                  <a:gd name="connsiteX3" fmla="*/ 478364 w 569430"/>
                  <a:gd name="connsiteY3" fmla="*/ 6391 h 443630"/>
                  <a:gd name="connsiteX4" fmla="*/ 0 w 569430"/>
                  <a:gd name="connsiteY4" fmla="*/ 416360 h 443630"/>
                  <a:gd name="connsiteX0" fmla="*/ 310072 w 569430"/>
                  <a:gd name="connsiteY0" fmla="*/ 443630 h 443630"/>
                  <a:gd name="connsiteX1" fmla="*/ 478364 w 569430"/>
                  <a:gd name="connsiteY1" fmla="*/ 380730 h 443630"/>
                  <a:gd name="connsiteX2" fmla="*/ 557227 w 569430"/>
                  <a:gd name="connsiteY2" fmla="*/ 193560 h 443630"/>
                  <a:gd name="connsiteX3" fmla="*/ 478364 w 569430"/>
                  <a:gd name="connsiteY3" fmla="*/ 6391 h 443630"/>
                  <a:gd name="connsiteX4" fmla="*/ 0 w 569430"/>
                  <a:gd name="connsiteY4" fmla="*/ 416360 h 443630"/>
                  <a:gd name="connsiteX0" fmla="*/ 322941 w 582299"/>
                  <a:gd name="connsiteY0" fmla="*/ 443630 h 443630"/>
                  <a:gd name="connsiteX1" fmla="*/ 491233 w 582299"/>
                  <a:gd name="connsiteY1" fmla="*/ 380730 h 443630"/>
                  <a:gd name="connsiteX2" fmla="*/ 570096 w 582299"/>
                  <a:gd name="connsiteY2" fmla="*/ 193560 h 443630"/>
                  <a:gd name="connsiteX3" fmla="*/ 491233 w 582299"/>
                  <a:gd name="connsiteY3" fmla="*/ 6391 h 443630"/>
                  <a:gd name="connsiteX4" fmla="*/ 0 w 582299"/>
                  <a:gd name="connsiteY4" fmla="*/ 429669 h 443630"/>
                  <a:gd name="connsiteX0" fmla="*/ 315384 w 574742"/>
                  <a:gd name="connsiteY0" fmla="*/ 443630 h 443630"/>
                  <a:gd name="connsiteX1" fmla="*/ 483676 w 574742"/>
                  <a:gd name="connsiteY1" fmla="*/ 380730 h 443630"/>
                  <a:gd name="connsiteX2" fmla="*/ 562539 w 574742"/>
                  <a:gd name="connsiteY2" fmla="*/ 193560 h 443630"/>
                  <a:gd name="connsiteX3" fmla="*/ 483676 w 574742"/>
                  <a:gd name="connsiteY3" fmla="*/ 6391 h 443630"/>
                  <a:gd name="connsiteX4" fmla="*/ 0 w 574742"/>
                  <a:gd name="connsiteY4" fmla="*/ 421070 h 443630"/>
                  <a:gd name="connsiteX0" fmla="*/ 319168 w 578526"/>
                  <a:gd name="connsiteY0" fmla="*/ 443630 h 443630"/>
                  <a:gd name="connsiteX1" fmla="*/ 487460 w 578526"/>
                  <a:gd name="connsiteY1" fmla="*/ 380730 h 443630"/>
                  <a:gd name="connsiteX2" fmla="*/ 566323 w 578526"/>
                  <a:gd name="connsiteY2" fmla="*/ 193560 h 443630"/>
                  <a:gd name="connsiteX3" fmla="*/ 487460 w 578526"/>
                  <a:gd name="connsiteY3" fmla="*/ 6391 h 443630"/>
                  <a:gd name="connsiteX4" fmla="*/ 3784 w 578526"/>
                  <a:gd name="connsiteY4" fmla="*/ 421070 h 443630"/>
                  <a:gd name="connsiteX0" fmla="*/ 319168 w 542596"/>
                  <a:gd name="connsiteY0" fmla="*/ 443245 h 443245"/>
                  <a:gd name="connsiteX1" fmla="*/ 487460 w 542596"/>
                  <a:gd name="connsiteY1" fmla="*/ 380345 h 443245"/>
                  <a:gd name="connsiteX2" fmla="*/ 532588 w 542596"/>
                  <a:gd name="connsiteY2" fmla="*/ 202214 h 443245"/>
                  <a:gd name="connsiteX3" fmla="*/ 487460 w 542596"/>
                  <a:gd name="connsiteY3" fmla="*/ 6006 h 443245"/>
                  <a:gd name="connsiteX4" fmla="*/ 3784 w 542596"/>
                  <a:gd name="connsiteY4" fmla="*/ 420685 h 443245"/>
                  <a:gd name="connsiteX0" fmla="*/ 319168 w 562712"/>
                  <a:gd name="connsiteY0" fmla="*/ 443245 h 443245"/>
                  <a:gd name="connsiteX1" fmla="*/ 542663 w 562712"/>
                  <a:gd name="connsiteY1" fmla="*/ 365553 h 443245"/>
                  <a:gd name="connsiteX2" fmla="*/ 532588 w 562712"/>
                  <a:gd name="connsiteY2" fmla="*/ 202214 h 443245"/>
                  <a:gd name="connsiteX3" fmla="*/ 487460 w 562712"/>
                  <a:gd name="connsiteY3" fmla="*/ 6006 h 443245"/>
                  <a:gd name="connsiteX4" fmla="*/ 3784 w 562712"/>
                  <a:gd name="connsiteY4" fmla="*/ 420685 h 443245"/>
                  <a:gd name="connsiteX0" fmla="*/ 319168 w 562712"/>
                  <a:gd name="connsiteY0" fmla="*/ 443245 h 443245"/>
                  <a:gd name="connsiteX1" fmla="*/ 542663 w 562712"/>
                  <a:gd name="connsiteY1" fmla="*/ 365553 h 443245"/>
                  <a:gd name="connsiteX2" fmla="*/ 532588 w 562712"/>
                  <a:gd name="connsiteY2" fmla="*/ 202214 h 443245"/>
                  <a:gd name="connsiteX3" fmla="*/ 487460 w 562712"/>
                  <a:gd name="connsiteY3" fmla="*/ 6006 h 443245"/>
                  <a:gd name="connsiteX4" fmla="*/ 3784 w 562712"/>
                  <a:gd name="connsiteY4" fmla="*/ 420685 h 443245"/>
                  <a:gd name="connsiteX0" fmla="*/ 319168 w 579753"/>
                  <a:gd name="connsiteY0" fmla="*/ 443245 h 443245"/>
                  <a:gd name="connsiteX1" fmla="*/ 565774 w 579753"/>
                  <a:gd name="connsiteY1" fmla="*/ 365935 h 443245"/>
                  <a:gd name="connsiteX2" fmla="*/ 532588 w 579753"/>
                  <a:gd name="connsiteY2" fmla="*/ 202214 h 443245"/>
                  <a:gd name="connsiteX3" fmla="*/ 487460 w 579753"/>
                  <a:gd name="connsiteY3" fmla="*/ 6006 h 443245"/>
                  <a:gd name="connsiteX4" fmla="*/ 3784 w 579753"/>
                  <a:gd name="connsiteY4" fmla="*/ 420685 h 443245"/>
                  <a:gd name="connsiteX0" fmla="*/ 319168 w 579753"/>
                  <a:gd name="connsiteY0" fmla="*/ 443245 h 443245"/>
                  <a:gd name="connsiteX1" fmla="*/ 565774 w 579753"/>
                  <a:gd name="connsiteY1" fmla="*/ 365935 h 443245"/>
                  <a:gd name="connsiteX2" fmla="*/ 532588 w 579753"/>
                  <a:gd name="connsiteY2" fmla="*/ 202214 h 443245"/>
                  <a:gd name="connsiteX3" fmla="*/ 487460 w 579753"/>
                  <a:gd name="connsiteY3" fmla="*/ 6006 h 443245"/>
                  <a:gd name="connsiteX4" fmla="*/ 3784 w 579753"/>
                  <a:gd name="connsiteY4" fmla="*/ 420685 h 443245"/>
                  <a:gd name="connsiteX0" fmla="*/ 319168 w 574357"/>
                  <a:gd name="connsiteY0" fmla="*/ 443245 h 443245"/>
                  <a:gd name="connsiteX1" fmla="*/ 565774 w 574357"/>
                  <a:gd name="connsiteY1" fmla="*/ 365935 h 443245"/>
                  <a:gd name="connsiteX2" fmla="*/ 532588 w 574357"/>
                  <a:gd name="connsiteY2" fmla="*/ 202214 h 443245"/>
                  <a:gd name="connsiteX3" fmla="*/ 487460 w 574357"/>
                  <a:gd name="connsiteY3" fmla="*/ 6006 h 443245"/>
                  <a:gd name="connsiteX4" fmla="*/ 3784 w 574357"/>
                  <a:gd name="connsiteY4" fmla="*/ 420685 h 443245"/>
                  <a:gd name="connsiteX0" fmla="*/ 319168 w 570945"/>
                  <a:gd name="connsiteY0" fmla="*/ 443162 h 443162"/>
                  <a:gd name="connsiteX1" fmla="*/ 565774 w 570945"/>
                  <a:gd name="connsiteY1" fmla="*/ 365852 h 443162"/>
                  <a:gd name="connsiteX2" fmla="*/ 500277 w 570945"/>
                  <a:gd name="connsiteY2" fmla="*/ 204215 h 443162"/>
                  <a:gd name="connsiteX3" fmla="*/ 487460 w 570945"/>
                  <a:gd name="connsiteY3" fmla="*/ 5923 h 443162"/>
                  <a:gd name="connsiteX4" fmla="*/ 3784 w 570945"/>
                  <a:gd name="connsiteY4" fmla="*/ 420602 h 443162"/>
                  <a:gd name="connsiteX0" fmla="*/ 319737 w 571514"/>
                  <a:gd name="connsiteY0" fmla="*/ 392828 h 392828"/>
                  <a:gd name="connsiteX1" fmla="*/ 566343 w 571514"/>
                  <a:gd name="connsiteY1" fmla="*/ 315518 h 392828"/>
                  <a:gd name="connsiteX2" fmla="*/ 500846 w 571514"/>
                  <a:gd name="connsiteY2" fmla="*/ 153881 h 392828"/>
                  <a:gd name="connsiteX3" fmla="*/ 423465 w 571514"/>
                  <a:gd name="connsiteY3" fmla="*/ 9046 h 392828"/>
                  <a:gd name="connsiteX4" fmla="*/ 4353 w 571514"/>
                  <a:gd name="connsiteY4" fmla="*/ 370268 h 392828"/>
                  <a:gd name="connsiteX0" fmla="*/ 319737 w 575732"/>
                  <a:gd name="connsiteY0" fmla="*/ 392828 h 392828"/>
                  <a:gd name="connsiteX1" fmla="*/ 566343 w 575732"/>
                  <a:gd name="connsiteY1" fmla="*/ 315518 h 392828"/>
                  <a:gd name="connsiteX2" fmla="*/ 500846 w 575732"/>
                  <a:gd name="connsiteY2" fmla="*/ 153881 h 392828"/>
                  <a:gd name="connsiteX3" fmla="*/ 423465 w 575732"/>
                  <a:gd name="connsiteY3" fmla="*/ 9046 h 392828"/>
                  <a:gd name="connsiteX4" fmla="*/ 4353 w 575732"/>
                  <a:gd name="connsiteY4" fmla="*/ 370268 h 392828"/>
                  <a:gd name="connsiteX0" fmla="*/ 319737 w 547085"/>
                  <a:gd name="connsiteY0" fmla="*/ 392828 h 392828"/>
                  <a:gd name="connsiteX1" fmla="*/ 533209 w 547085"/>
                  <a:gd name="connsiteY1" fmla="*/ 314535 h 392828"/>
                  <a:gd name="connsiteX2" fmla="*/ 500846 w 547085"/>
                  <a:gd name="connsiteY2" fmla="*/ 153881 h 392828"/>
                  <a:gd name="connsiteX3" fmla="*/ 423465 w 547085"/>
                  <a:gd name="connsiteY3" fmla="*/ 9046 h 392828"/>
                  <a:gd name="connsiteX4" fmla="*/ 4353 w 547085"/>
                  <a:gd name="connsiteY4" fmla="*/ 370268 h 392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7085" h="392828">
                    <a:moveTo>
                      <a:pt x="319737" y="392828"/>
                    </a:moveTo>
                    <a:cubicBezTo>
                      <a:pt x="390302" y="370964"/>
                      <a:pt x="498241" y="344684"/>
                      <a:pt x="533209" y="314535"/>
                    </a:cubicBezTo>
                    <a:cubicBezTo>
                      <a:pt x="568177" y="284386"/>
                      <a:pt x="529421" y="268348"/>
                      <a:pt x="500846" y="153881"/>
                    </a:cubicBezTo>
                    <a:cubicBezTo>
                      <a:pt x="472271" y="39414"/>
                      <a:pt x="511136" y="-24858"/>
                      <a:pt x="423465" y="9046"/>
                    </a:cubicBezTo>
                    <a:cubicBezTo>
                      <a:pt x="346753" y="38711"/>
                      <a:pt x="-45443" y="89088"/>
                      <a:pt x="4353" y="370268"/>
                    </a:cubicBezTo>
                  </a:path>
                </a:pathLst>
              </a:custGeom>
              <a:solidFill>
                <a:srgbClr val="FFCC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519" name="グループ化 2518">
            <a:extLst>
              <a:ext uri="{FF2B5EF4-FFF2-40B4-BE49-F238E27FC236}">
                <a16:creationId xmlns:a16="http://schemas.microsoft.com/office/drawing/2014/main" id="{D6FC61CB-960E-455A-85AD-54FC72B3D3EF}"/>
              </a:ext>
            </a:extLst>
          </p:cNvPr>
          <p:cNvGrpSpPr>
            <a:grpSpLocks noChangeAspect="1"/>
          </p:cNvGrpSpPr>
          <p:nvPr/>
        </p:nvGrpSpPr>
        <p:grpSpPr>
          <a:xfrm>
            <a:off x="2393038" y="4196539"/>
            <a:ext cx="1343580" cy="2101070"/>
            <a:chOff x="1808838" y="3639813"/>
            <a:chExt cx="2239300" cy="3501784"/>
          </a:xfrm>
        </p:grpSpPr>
        <p:sp>
          <p:nvSpPr>
            <p:cNvPr id="2520" name="楕円 31">
              <a:extLst>
                <a:ext uri="{FF2B5EF4-FFF2-40B4-BE49-F238E27FC236}">
                  <a16:creationId xmlns:a16="http://schemas.microsoft.com/office/drawing/2014/main" id="{392409C9-A4EB-41A6-91EF-ED0126781BF0}"/>
                </a:ext>
              </a:extLst>
            </p:cNvPr>
            <p:cNvSpPr/>
            <p:nvPr/>
          </p:nvSpPr>
          <p:spPr bwMode="auto">
            <a:xfrm rot="1800000">
              <a:off x="1929427" y="5074687"/>
              <a:ext cx="778159" cy="480708"/>
            </a:xfrm>
            <a:custGeom>
              <a:avLst/>
              <a:gdLst>
                <a:gd name="connsiteX0" fmla="*/ 0 w 119625"/>
                <a:gd name="connsiteY0" fmla="*/ 160674 h 321348"/>
                <a:gd name="connsiteX1" fmla="*/ 59813 w 119625"/>
                <a:gd name="connsiteY1" fmla="*/ 0 h 321348"/>
                <a:gd name="connsiteX2" fmla="*/ 119626 w 119625"/>
                <a:gd name="connsiteY2" fmla="*/ 160674 h 321348"/>
                <a:gd name="connsiteX3" fmla="*/ 59813 w 119625"/>
                <a:gd name="connsiteY3" fmla="*/ 321348 h 321348"/>
                <a:gd name="connsiteX4" fmla="*/ 0 w 119625"/>
                <a:gd name="connsiteY4" fmla="*/ 160674 h 321348"/>
                <a:gd name="connsiteX0" fmla="*/ 0 w 510332"/>
                <a:gd name="connsiteY0" fmla="*/ 340400 h 382789"/>
                <a:gd name="connsiteX1" fmla="*/ 447163 w 510332"/>
                <a:gd name="connsiteY1" fmla="*/ 5101 h 382789"/>
                <a:gd name="connsiteX2" fmla="*/ 506976 w 510332"/>
                <a:gd name="connsiteY2" fmla="*/ 165775 h 382789"/>
                <a:gd name="connsiteX3" fmla="*/ 447163 w 510332"/>
                <a:gd name="connsiteY3" fmla="*/ 326449 h 382789"/>
                <a:gd name="connsiteX4" fmla="*/ 0 w 510332"/>
                <a:gd name="connsiteY4" fmla="*/ 340400 h 382789"/>
                <a:gd name="connsiteX0" fmla="*/ 3380 w 513712"/>
                <a:gd name="connsiteY0" fmla="*/ 340400 h 405331"/>
                <a:gd name="connsiteX1" fmla="*/ 450543 w 513712"/>
                <a:gd name="connsiteY1" fmla="*/ 5101 h 405331"/>
                <a:gd name="connsiteX2" fmla="*/ 510356 w 513712"/>
                <a:gd name="connsiteY2" fmla="*/ 165775 h 405331"/>
                <a:gd name="connsiteX3" fmla="*/ 450543 w 513712"/>
                <a:gd name="connsiteY3" fmla="*/ 326449 h 405331"/>
                <a:gd name="connsiteX4" fmla="*/ 3380 w 513712"/>
                <a:gd name="connsiteY4" fmla="*/ 340400 h 405331"/>
                <a:gd name="connsiteX0" fmla="*/ 3404 w 529676"/>
                <a:gd name="connsiteY0" fmla="*/ 340400 h 405331"/>
                <a:gd name="connsiteX1" fmla="*/ 450567 w 529676"/>
                <a:gd name="connsiteY1" fmla="*/ 5101 h 405331"/>
                <a:gd name="connsiteX2" fmla="*/ 529430 w 529676"/>
                <a:gd name="connsiteY2" fmla="*/ 165775 h 405331"/>
                <a:gd name="connsiteX3" fmla="*/ 450567 w 529676"/>
                <a:gd name="connsiteY3" fmla="*/ 326449 h 405331"/>
                <a:gd name="connsiteX4" fmla="*/ 3404 w 529676"/>
                <a:gd name="connsiteY4" fmla="*/ 340400 h 405331"/>
                <a:gd name="connsiteX0" fmla="*/ 3404 w 541633"/>
                <a:gd name="connsiteY0" fmla="*/ 340785 h 405716"/>
                <a:gd name="connsiteX1" fmla="*/ 450567 w 541633"/>
                <a:gd name="connsiteY1" fmla="*/ 5486 h 405716"/>
                <a:gd name="connsiteX2" fmla="*/ 529430 w 541633"/>
                <a:gd name="connsiteY2" fmla="*/ 166160 h 405716"/>
                <a:gd name="connsiteX3" fmla="*/ 450567 w 541633"/>
                <a:gd name="connsiteY3" fmla="*/ 326834 h 405716"/>
                <a:gd name="connsiteX4" fmla="*/ 3404 w 541633"/>
                <a:gd name="connsiteY4" fmla="*/ 340785 h 405716"/>
                <a:gd name="connsiteX0" fmla="*/ 3515 w 619105"/>
                <a:gd name="connsiteY0" fmla="*/ 337058 h 399712"/>
                <a:gd name="connsiteX1" fmla="*/ 450678 w 619105"/>
                <a:gd name="connsiteY1" fmla="*/ 1759 h 399712"/>
                <a:gd name="connsiteX2" fmla="*/ 613733 w 619105"/>
                <a:gd name="connsiteY2" fmla="*/ 222202 h 399712"/>
                <a:gd name="connsiteX3" fmla="*/ 450678 w 619105"/>
                <a:gd name="connsiteY3" fmla="*/ 323107 h 399712"/>
                <a:gd name="connsiteX4" fmla="*/ 3515 w 619105"/>
                <a:gd name="connsiteY4" fmla="*/ 337058 h 399712"/>
                <a:gd name="connsiteX0" fmla="*/ 123 w 611692"/>
                <a:gd name="connsiteY0" fmla="*/ 244665 h 262226"/>
                <a:gd name="connsiteX1" fmla="*/ 493254 w 611692"/>
                <a:gd name="connsiteY1" fmla="*/ 2243 h 262226"/>
                <a:gd name="connsiteX2" fmla="*/ 610341 w 611692"/>
                <a:gd name="connsiteY2" fmla="*/ 129809 h 262226"/>
                <a:gd name="connsiteX3" fmla="*/ 447286 w 611692"/>
                <a:gd name="connsiteY3" fmla="*/ 230714 h 262226"/>
                <a:gd name="connsiteX4" fmla="*/ 123 w 611692"/>
                <a:gd name="connsiteY4" fmla="*/ 244665 h 262226"/>
                <a:gd name="connsiteX0" fmla="*/ 2258 w 621009"/>
                <a:gd name="connsiteY0" fmla="*/ 244954 h 323789"/>
                <a:gd name="connsiteX1" fmla="*/ 495389 w 621009"/>
                <a:gd name="connsiteY1" fmla="*/ 2532 h 323789"/>
                <a:gd name="connsiteX2" fmla="*/ 612476 w 621009"/>
                <a:gd name="connsiteY2" fmla="*/ 130098 h 323789"/>
                <a:gd name="connsiteX3" fmla="*/ 324349 w 621009"/>
                <a:gd name="connsiteY3" fmla="*/ 318957 h 323789"/>
                <a:gd name="connsiteX4" fmla="*/ 2258 w 621009"/>
                <a:gd name="connsiteY4" fmla="*/ 244954 h 323789"/>
                <a:gd name="connsiteX0" fmla="*/ 450 w 619201"/>
                <a:gd name="connsiteY0" fmla="*/ 244954 h 324512"/>
                <a:gd name="connsiteX1" fmla="*/ 493581 w 619201"/>
                <a:gd name="connsiteY1" fmla="*/ 2532 h 324512"/>
                <a:gd name="connsiteX2" fmla="*/ 610668 w 619201"/>
                <a:gd name="connsiteY2" fmla="*/ 130098 h 324512"/>
                <a:gd name="connsiteX3" fmla="*/ 322541 w 619201"/>
                <a:gd name="connsiteY3" fmla="*/ 318957 h 324512"/>
                <a:gd name="connsiteX4" fmla="*/ 450 w 619201"/>
                <a:gd name="connsiteY4" fmla="*/ 244954 h 324512"/>
                <a:gd name="connsiteX0" fmla="*/ 450 w 619201"/>
                <a:gd name="connsiteY0" fmla="*/ 244954 h 335259"/>
                <a:gd name="connsiteX1" fmla="*/ 493581 w 619201"/>
                <a:gd name="connsiteY1" fmla="*/ 2532 h 335259"/>
                <a:gd name="connsiteX2" fmla="*/ 610668 w 619201"/>
                <a:gd name="connsiteY2" fmla="*/ 130098 h 335259"/>
                <a:gd name="connsiteX3" fmla="*/ 322541 w 619201"/>
                <a:gd name="connsiteY3" fmla="*/ 318957 h 335259"/>
                <a:gd name="connsiteX4" fmla="*/ 450 w 619201"/>
                <a:gd name="connsiteY4" fmla="*/ 244954 h 335259"/>
                <a:gd name="connsiteX0" fmla="*/ 5672 w 628845"/>
                <a:gd name="connsiteY0" fmla="*/ 244847 h 308124"/>
                <a:gd name="connsiteX1" fmla="*/ 498803 w 628845"/>
                <a:gd name="connsiteY1" fmla="*/ 2425 h 308124"/>
                <a:gd name="connsiteX2" fmla="*/ 615890 w 628845"/>
                <a:gd name="connsiteY2" fmla="*/ 129991 h 308124"/>
                <a:gd name="connsiteX3" fmla="*/ 260559 w 628845"/>
                <a:gd name="connsiteY3" fmla="*/ 288427 h 308124"/>
                <a:gd name="connsiteX4" fmla="*/ 5672 w 628845"/>
                <a:gd name="connsiteY4" fmla="*/ 244847 h 308124"/>
                <a:gd name="connsiteX0" fmla="*/ 5012 w 644291"/>
                <a:gd name="connsiteY0" fmla="*/ 216353 h 290651"/>
                <a:gd name="connsiteX1" fmla="*/ 513940 w 644291"/>
                <a:gd name="connsiteY1" fmla="*/ 1507 h 290651"/>
                <a:gd name="connsiteX2" fmla="*/ 631027 w 644291"/>
                <a:gd name="connsiteY2" fmla="*/ 129073 h 290651"/>
                <a:gd name="connsiteX3" fmla="*/ 275696 w 644291"/>
                <a:gd name="connsiteY3" fmla="*/ 287509 h 290651"/>
                <a:gd name="connsiteX4" fmla="*/ 5012 w 644291"/>
                <a:gd name="connsiteY4" fmla="*/ 216353 h 290651"/>
                <a:gd name="connsiteX0" fmla="*/ 139 w 639418"/>
                <a:gd name="connsiteY0" fmla="*/ 216353 h 302083"/>
                <a:gd name="connsiteX1" fmla="*/ 509067 w 639418"/>
                <a:gd name="connsiteY1" fmla="*/ 1507 h 302083"/>
                <a:gd name="connsiteX2" fmla="*/ 626154 w 639418"/>
                <a:gd name="connsiteY2" fmla="*/ 129073 h 302083"/>
                <a:gd name="connsiteX3" fmla="*/ 270823 w 639418"/>
                <a:gd name="connsiteY3" fmla="*/ 287509 h 302083"/>
                <a:gd name="connsiteX4" fmla="*/ 139 w 639418"/>
                <a:gd name="connsiteY4" fmla="*/ 216353 h 302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9418" h="302083">
                  <a:moveTo>
                    <a:pt x="139" y="216353"/>
                  </a:moveTo>
                  <a:cubicBezTo>
                    <a:pt x="-8651" y="100665"/>
                    <a:pt x="404731" y="16054"/>
                    <a:pt x="509067" y="1507"/>
                  </a:cubicBezTo>
                  <a:cubicBezTo>
                    <a:pt x="613403" y="-13040"/>
                    <a:pt x="665861" y="81406"/>
                    <a:pt x="626154" y="129073"/>
                  </a:cubicBezTo>
                  <a:cubicBezTo>
                    <a:pt x="586447" y="176740"/>
                    <a:pt x="375159" y="272962"/>
                    <a:pt x="270823" y="287509"/>
                  </a:cubicBezTo>
                  <a:cubicBezTo>
                    <a:pt x="166487" y="302056"/>
                    <a:pt x="8929" y="332041"/>
                    <a:pt x="139" y="216353"/>
                  </a:cubicBezTo>
                  <a:close/>
                </a:path>
              </a:pathLst>
            </a:cu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521" name="グループ化 2520">
              <a:extLst>
                <a:ext uri="{FF2B5EF4-FFF2-40B4-BE49-F238E27FC236}">
                  <a16:creationId xmlns:a16="http://schemas.microsoft.com/office/drawing/2014/main" id="{89AB9BFB-09DD-46C8-AC43-41BEBF8FDB31}"/>
                </a:ext>
              </a:extLst>
            </p:cNvPr>
            <p:cNvGrpSpPr/>
            <p:nvPr/>
          </p:nvGrpSpPr>
          <p:grpSpPr>
            <a:xfrm>
              <a:off x="1844400" y="6361997"/>
              <a:ext cx="2203738" cy="779600"/>
              <a:chOff x="1871473" y="4716101"/>
              <a:chExt cx="2203738" cy="779600"/>
            </a:xfrm>
          </p:grpSpPr>
          <p:grpSp>
            <p:nvGrpSpPr>
              <p:cNvPr id="2575" name="グループ化 2574">
                <a:extLst>
                  <a:ext uri="{FF2B5EF4-FFF2-40B4-BE49-F238E27FC236}">
                    <a16:creationId xmlns:a16="http://schemas.microsoft.com/office/drawing/2014/main" id="{889A5801-FE5D-4BAC-9FA8-6C9666CD5099}"/>
                  </a:ext>
                </a:extLst>
              </p:cNvPr>
              <p:cNvGrpSpPr/>
              <p:nvPr/>
            </p:nvGrpSpPr>
            <p:grpSpPr>
              <a:xfrm>
                <a:off x="1871473" y="4716101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2577" name="グループ化 2576">
                  <a:extLst>
                    <a:ext uri="{FF2B5EF4-FFF2-40B4-BE49-F238E27FC236}">
                      <a16:creationId xmlns:a16="http://schemas.microsoft.com/office/drawing/2014/main" id="{8455A436-D895-4F18-BC17-612B7541F559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2579" name="フリーフォーム: 図形 2578">
                    <a:extLst>
                      <a:ext uri="{FF2B5EF4-FFF2-40B4-BE49-F238E27FC236}">
                        <a16:creationId xmlns:a16="http://schemas.microsoft.com/office/drawing/2014/main" id="{CCFB2B5B-4494-4329-AC73-4EC3CCB985CD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2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80" name="フリーフォーム: 図形 2579">
                    <a:extLst>
                      <a:ext uri="{FF2B5EF4-FFF2-40B4-BE49-F238E27FC236}">
                        <a16:creationId xmlns:a16="http://schemas.microsoft.com/office/drawing/2014/main" id="{189B7279-B665-464F-AB15-9A4F17BB25CB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2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81" name="フリーフォーム: 図形 2580">
                    <a:extLst>
                      <a:ext uri="{FF2B5EF4-FFF2-40B4-BE49-F238E27FC236}">
                        <a16:creationId xmlns:a16="http://schemas.microsoft.com/office/drawing/2014/main" id="{457E1D4D-4670-4F39-BB15-4EC45374CC6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5000"/>
                    </a:schemeClr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578" name="フリーフォーム: 図形 2577">
                  <a:extLst>
                    <a:ext uri="{FF2B5EF4-FFF2-40B4-BE49-F238E27FC236}">
                      <a16:creationId xmlns:a16="http://schemas.microsoft.com/office/drawing/2014/main" id="{C1630002-D169-487B-999A-BC448285491D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76" name="フリーフォーム: 図形 2575">
                <a:extLst>
                  <a:ext uri="{FF2B5EF4-FFF2-40B4-BE49-F238E27FC236}">
                    <a16:creationId xmlns:a16="http://schemas.microsoft.com/office/drawing/2014/main" id="{DC13CD4E-C4A2-48FB-A105-A3DCC00785BF}"/>
                  </a:ext>
                </a:extLst>
              </p:cNvPr>
              <p:cNvSpPr/>
              <p:nvPr/>
            </p:nvSpPr>
            <p:spPr bwMode="auto">
              <a:xfrm>
                <a:off x="2142137" y="4776746"/>
                <a:ext cx="1654026" cy="599620"/>
              </a:xfrm>
              <a:custGeom>
                <a:avLst/>
                <a:gdLst>
                  <a:gd name="connsiteX0" fmla="*/ 177100 w 1654026"/>
                  <a:gd name="connsiteY0" fmla="*/ 0 h 599620"/>
                  <a:gd name="connsiteX1" fmla="*/ 356650 w 1654026"/>
                  <a:gd name="connsiteY1" fmla="*/ 19616 h 599620"/>
                  <a:gd name="connsiteX2" fmla="*/ 832181 w 1654026"/>
                  <a:gd name="connsiteY2" fmla="*/ 147035 h 599620"/>
                  <a:gd name="connsiteX3" fmla="*/ 1307720 w 1654026"/>
                  <a:gd name="connsiteY3" fmla="*/ 19614 h 599620"/>
                  <a:gd name="connsiteX4" fmla="*/ 1459467 w 1654026"/>
                  <a:gd name="connsiteY4" fmla="*/ 3035 h 599620"/>
                  <a:gd name="connsiteX5" fmla="*/ 1464658 w 1654026"/>
                  <a:gd name="connsiteY5" fmla="*/ 9295 h 599620"/>
                  <a:gd name="connsiteX6" fmla="*/ 1640950 w 1654026"/>
                  <a:gd name="connsiteY6" fmla="*/ 335447 h 599620"/>
                  <a:gd name="connsiteX7" fmla="*/ 1654026 w 1654026"/>
                  <a:gd name="connsiteY7" fmla="*/ 360429 h 599620"/>
                  <a:gd name="connsiteX8" fmla="*/ 1605189 w 1654026"/>
                  <a:gd name="connsiteY8" fmla="*/ 400462 h 599620"/>
                  <a:gd name="connsiteX9" fmla="*/ 1538387 w 1654026"/>
                  <a:gd name="connsiteY9" fmla="*/ 428952 h 599620"/>
                  <a:gd name="connsiteX10" fmla="*/ 940187 w 1654026"/>
                  <a:gd name="connsiteY10" fmla="*/ 589241 h 599620"/>
                  <a:gd name="connsiteX11" fmla="*/ 934201 w 1654026"/>
                  <a:gd name="connsiteY11" fmla="*/ 585285 h 599620"/>
                  <a:gd name="connsiteX12" fmla="*/ 898358 w 1654026"/>
                  <a:gd name="connsiteY12" fmla="*/ 594404 h 599620"/>
                  <a:gd name="connsiteX13" fmla="*/ 800991 w 1654026"/>
                  <a:gd name="connsiteY13" fmla="*/ 598404 h 599620"/>
                  <a:gd name="connsiteX14" fmla="*/ 737913 w 1654026"/>
                  <a:gd name="connsiteY14" fmla="*/ 585786 h 599620"/>
                  <a:gd name="connsiteX15" fmla="*/ 732888 w 1654026"/>
                  <a:gd name="connsiteY15" fmla="*/ 583491 h 599620"/>
                  <a:gd name="connsiteX16" fmla="*/ 724183 w 1654026"/>
                  <a:gd name="connsiteY16" fmla="*/ 589243 h 599620"/>
                  <a:gd name="connsiteX17" fmla="*/ 125983 w 1654026"/>
                  <a:gd name="connsiteY17" fmla="*/ 428954 h 599620"/>
                  <a:gd name="connsiteX18" fmla="*/ 5462 w 1654026"/>
                  <a:gd name="connsiteY18" fmla="*/ 356429 h 599620"/>
                  <a:gd name="connsiteX19" fmla="*/ 0 w 1654026"/>
                  <a:gd name="connsiteY19" fmla="*/ 348471 h 599620"/>
                  <a:gd name="connsiteX20" fmla="*/ 3548 w 1654026"/>
                  <a:gd name="connsiteY20" fmla="*/ 341050 h 599620"/>
                  <a:gd name="connsiteX21" fmla="*/ 158266 w 1654026"/>
                  <a:gd name="connsiteY21" fmla="*/ 27226 h 59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4026" h="599620">
                    <a:moveTo>
                      <a:pt x="177100" y="0"/>
                    </a:moveTo>
                    <a:lnTo>
                      <a:pt x="356650" y="19616"/>
                    </a:lnTo>
                    <a:lnTo>
                      <a:pt x="832181" y="147035"/>
                    </a:lnTo>
                    <a:lnTo>
                      <a:pt x="1307720" y="19614"/>
                    </a:lnTo>
                    <a:lnTo>
                      <a:pt x="1459467" y="3035"/>
                    </a:lnTo>
                    <a:lnTo>
                      <a:pt x="1464658" y="9295"/>
                    </a:lnTo>
                    <a:cubicBezTo>
                      <a:pt x="1511505" y="97785"/>
                      <a:pt x="1581775" y="224180"/>
                      <a:pt x="1640950" y="335447"/>
                    </a:cubicBezTo>
                    <a:lnTo>
                      <a:pt x="1654026" y="360429"/>
                    </a:lnTo>
                    <a:lnTo>
                      <a:pt x="1605189" y="400462"/>
                    </a:lnTo>
                    <a:cubicBezTo>
                      <a:pt x="1584971" y="412762"/>
                      <a:pt x="1562572" y="422472"/>
                      <a:pt x="1538387" y="428952"/>
                    </a:cubicBezTo>
                    <a:lnTo>
                      <a:pt x="940187" y="589241"/>
                    </a:lnTo>
                    <a:lnTo>
                      <a:pt x="934201" y="585285"/>
                    </a:lnTo>
                    <a:lnTo>
                      <a:pt x="898358" y="594404"/>
                    </a:lnTo>
                    <a:cubicBezTo>
                      <a:pt x="864288" y="599451"/>
                      <a:pt x="830564" y="600947"/>
                      <a:pt x="800991" y="598404"/>
                    </a:cubicBezTo>
                    <a:cubicBezTo>
                      <a:pt x="778811" y="596497"/>
                      <a:pt x="757634" y="592157"/>
                      <a:pt x="737913" y="585786"/>
                    </a:cubicBezTo>
                    <a:lnTo>
                      <a:pt x="732888" y="583491"/>
                    </a:lnTo>
                    <a:lnTo>
                      <a:pt x="724183" y="589243"/>
                    </a:lnTo>
                    <a:lnTo>
                      <a:pt x="125983" y="428954"/>
                    </a:lnTo>
                    <a:cubicBezTo>
                      <a:pt x="77614" y="415994"/>
                      <a:pt x="36387" y="390116"/>
                      <a:pt x="5462" y="356429"/>
                    </a:cubicBezTo>
                    <a:lnTo>
                      <a:pt x="0" y="348471"/>
                    </a:lnTo>
                    <a:lnTo>
                      <a:pt x="3548" y="341050"/>
                    </a:lnTo>
                    <a:cubicBezTo>
                      <a:pt x="55532" y="233893"/>
                      <a:pt x="116761" y="112727"/>
                      <a:pt x="158266" y="2722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522" name="グループ化 2521">
              <a:extLst>
                <a:ext uri="{FF2B5EF4-FFF2-40B4-BE49-F238E27FC236}">
                  <a16:creationId xmlns:a16="http://schemas.microsoft.com/office/drawing/2014/main" id="{D2D641A8-3EF7-4EEC-9B68-D65ACA0A6AE7}"/>
                </a:ext>
              </a:extLst>
            </p:cNvPr>
            <p:cNvGrpSpPr/>
            <p:nvPr/>
          </p:nvGrpSpPr>
          <p:grpSpPr>
            <a:xfrm>
              <a:off x="2036436" y="6066673"/>
              <a:ext cx="1793692" cy="880439"/>
              <a:chOff x="65744" y="4420777"/>
              <a:chExt cx="1793692" cy="880439"/>
            </a:xfrm>
          </p:grpSpPr>
          <p:sp>
            <p:nvSpPr>
              <p:cNvPr id="2569" name="フリーフォーム: 図形 2568">
                <a:extLst>
                  <a:ext uri="{FF2B5EF4-FFF2-40B4-BE49-F238E27FC236}">
                    <a16:creationId xmlns:a16="http://schemas.microsoft.com/office/drawing/2014/main" id="{CE3C3DF5-E428-400F-8F54-F2BE8FD6827C}"/>
                  </a:ext>
                </a:extLst>
              </p:cNvPr>
              <p:cNvSpPr/>
              <p:nvPr/>
            </p:nvSpPr>
            <p:spPr bwMode="auto">
              <a:xfrm flipV="1">
                <a:off x="82286" y="4420777"/>
                <a:ext cx="1746763" cy="704301"/>
              </a:xfrm>
              <a:custGeom>
                <a:avLst/>
                <a:gdLst>
                  <a:gd name="connsiteX0" fmla="*/ 1742193 w 1746763"/>
                  <a:gd name="connsiteY0" fmla="*/ 166007 h 704301"/>
                  <a:gd name="connsiteX1" fmla="*/ 1742193 w 1746763"/>
                  <a:gd name="connsiteY1" fmla="*/ 166006 h 704301"/>
                  <a:gd name="connsiteX2" fmla="*/ 1742193 w 1746763"/>
                  <a:gd name="connsiteY2" fmla="*/ 166006 h 704301"/>
                  <a:gd name="connsiteX3" fmla="*/ 4570 w 1746763"/>
                  <a:gd name="connsiteY3" fmla="*/ 166008 h 704301"/>
                  <a:gd name="connsiteX4" fmla="*/ 4570 w 1746763"/>
                  <a:gd name="connsiteY4" fmla="*/ 166007 h 704301"/>
                  <a:gd name="connsiteX5" fmla="*/ 4570 w 1746763"/>
                  <a:gd name="connsiteY5" fmla="*/ 166007 h 704301"/>
                  <a:gd name="connsiteX6" fmla="*/ 873381 w 1746763"/>
                  <a:gd name="connsiteY6" fmla="*/ 704301 h 704301"/>
                  <a:gd name="connsiteX7" fmla="*/ 1491646 w 1746763"/>
                  <a:gd name="connsiteY7" fmla="*/ 645695 h 704301"/>
                  <a:gd name="connsiteX8" fmla="*/ 1479085 w 1746763"/>
                  <a:gd name="connsiteY8" fmla="*/ 551204 h 704301"/>
                  <a:gd name="connsiteX9" fmla="*/ 1449897 w 1746763"/>
                  <a:gd name="connsiteY9" fmla="*/ 479900 h 704301"/>
                  <a:gd name="connsiteX10" fmla="*/ 1567539 w 1746763"/>
                  <a:gd name="connsiteY10" fmla="*/ 448378 h 704301"/>
                  <a:gd name="connsiteX11" fmla="*/ 1746763 w 1746763"/>
                  <a:gd name="connsiteY11" fmla="*/ 256477 h 704301"/>
                  <a:gd name="connsiteX12" fmla="*/ 1742193 w 1746763"/>
                  <a:gd name="connsiteY12" fmla="*/ 166006 h 704301"/>
                  <a:gd name="connsiteX13" fmla="*/ 1700916 w 1746763"/>
                  <a:gd name="connsiteY13" fmla="*/ 85371 h 704301"/>
                  <a:gd name="connsiteX14" fmla="*/ 1449752 w 1746763"/>
                  <a:gd name="connsiteY14" fmla="*/ 8793 h 704301"/>
                  <a:gd name="connsiteX15" fmla="*/ 873380 w 1746763"/>
                  <a:gd name="connsiteY15" fmla="*/ 163230 h 704301"/>
                  <a:gd name="connsiteX16" fmla="*/ 297011 w 1746763"/>
                  <a:gd name="connsiteY16" fmla="*/ 8794 h 704301"/>
                  <a:gd name="connsiteX17" fmla="*/ 45847 w 1746763"/>
                  <a:gd name="connsiteY17" fmla="*/ 85372 h 704301"/>
                  <a:gd name="connsiteX18" fmla="*/ 4570 w 1746763"/>
                  <a:gd name="connsiteY18" fmla="*/ 166007 h 704301"/>
                  <a:gd name="connsiteX19" fmla="*/ 0 w 1746763"/>
                  <a:gd name="connsiteY19" fmla="*/ 256478 h 704301"/>
                  <a:gd name="connsiteX20" fmla="*/ 179224 w 1746763"/>
                  <a:gd name="connsiteY20" fmla="*/ 448379 h 704301"/>
                  <a:gd name="connsiteX21" fmla="*/ 295654 w 1746763"/>
                  <a:gd name="connsiteY21" fmla="*/ 479576 h 704301"/>
                  <a:gd name="connsiteX22" fmla="*/ 292632 w 1746763"/>
                  <a:gd name="connsiteY22" fmla="*/ 484487 h 704301"/>
                  <a:gd name="connsiteX23" fmla="*/ 255116 w 1746763"/>
                  <a:gd name="connsiteY23" fmla="*/ 645695 h 704301"/>
                  <a:gd name="connsiteX24" fmla="*/ 873381 w 1746763"/>
                  <a:gd name="connsiteY24" fmla="*/ 704301 h 704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46763" h="704301">
                    <a:moveTo>
                      <a:pt x="1742193" y="166007"/>
                    </a:moveTo>
                    <a:lnTo>
                      <a:pt x="1742193" y="166006"/>
                    </a:lnTo>
                    <a:lnTo>
                      <a:pt x="1742193" y="166006"/>
                    </a:lnTo>
                    <a:close/>
                    <a:moveTo>
                      <a:pt x="4570" y="166008"/>
                    </a:moveTo>
                    <a:lnTo>
                      <a:pt x="4570" y="166007"/>
                    </a:lnTo>
                    <a:lnTo>
                      <a:pt x="4570" y="166007"/>
                    </a:lnTo>
                    <a:close/>
                    <a:moveTo>
                      <a:pt x="873381" y="704301"/>
                    </a:moveTo>
                    <a:cubicBezTo>
                      <a:pt x="1156752" y="704301"/>
                      <a:pt x="1440124" y="684766"/>
                      <a:pt x="1491646" y="645695"/>
                    </a:cubicBezTo>
                    <a:cubicBezTo>
                      <a:pt x="1491646" y="613327"/>
                      <a:pt x="1487321" y="581726"/>
                      <a:pt x="1479085" y="551204"/>
                    </a:cubicBezTo>
                    <a:lnTo>
                      <a:pt x="1449897" y="479900"/>
                    </a:lnTo>
                    <a:lnTo>
                      <a:pt x="1567539" y="448378"/>
                    </a:lnTo>
                    <a:cubicBezTo>
                      <a:pt x="1664277" y="422457"/>
                      <a:pt x="1732447" y="344864"/>
                      <a:pt x="1746763" y="256477"/>
                    </a:cubicBezTo>
                    <a:lnTo>
                      <a:pt x="1742193" y="166006"/>
                    </a:lnTo>
                    <a:lnTo>
                      <a:pt x="1700916" y="85371"/>
                    </a:lnTo>
                    <a:cubicBezTo>
                      <a:pt x="1644324" y="15984"/>
                      <a:pt x="1546491" y="-17128"/>
                      <a:pt x="1449752" y="8793"/>
                    </a:cubicBezTo>
                    <a:lnTo>
                      <a:pt x="873380" y="163230"/>
                    </a:lnTo>
                    <a:lnTo>
                      <a:pt x="297011" y="8794"/>
                    </a:lnTo>
                    <a:cubicBezTo>
                      <a:pt x="200272" y="-17127"/>
                      <a:pt x="102439" y="15985"/>
                      <a:pt x="45847" y="85372"/>
                    </a:cubicBezTo>
                    <a:lnTo>
                      <a:pt x="4570" y="166007"/>
                    </a:lnTo>
                    <a:lnTo>
                      <a:pt x="0" y="256478"/>
                    </a:lnTo>
                    <a:cubicBezTo>
                      <a:pt x="14316" y="344865"/>
                      <a:pt x="82486" y="422458"/>
                      <a:pt x="179224" y="448379"/>
                    </a:cubicBezTo>
                    <a:lnTo>
                      <a:pt x="295654" y="479576"/>
                    </a:lnTo>
                    <a:lnTo>
                      <a:pt x="292632" y="484487"/>
                    </a:lnTo>
                    <a:cubicBezTo>
                      <a:pt x="268362" y="534754"/>
                      <a:pt x="255116" y="589051"/>
                      <a:pt x="255116" y="645695"/>
                    </a:cubicBezTo>
                    <a:cubicBezTo>
                      <a:pt x="306638" y="684766"/>
                      <a:pt x="590010" y="704301"/>
                      <a:pt x="873381" y="704301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70" name="フリーフォーム: 図形 2569">
                <a:extLst>
                  <a:ext uri="{FF2B5EF4-FFF2-40B4-BE49-F238E27FC236}">
                    <a16:creationId xmlns:a16="http://schemas.microsoft.com/office/drawing/2014/main" id="{A175DBCD-F1F2-43BA-8A8E-FF40BD4490D9}"/>
                  </a:ext>
                </a:extLst>
              </p:cNvPr>
              <p:cNvSpPr/>
              <p:nvPr/>
            </p:nvSpPr>
            <p:spPr bwMode="auto">
              <a:xfrm flipV="1">
                <a:off x="182117" y="4597897"/>
                <a:ext cx="1488575" cy="240620"/>
              </a:xfrm>
              <a:custGeom>
                <a:avLst/>
                <a:gdLst>
                  <a:gd name="connsiteX0" fmla="*/ 184576 w 1488575"/>
                  <a:gd name="connsiteY0" fmla="*/ 240620 h 240620"/>
                  <a:gd name="connsiteX1" fmla="*/ 192056 w 1488575"/>
                  <a:gd name="connsiteY1" fmla="*/ 239357 h 240620"/>
                  <a:gd name="connsiteX2" fmla="*/ 781093 w 1488575"/>
                  <a:gd name="connsiteY2" fmla="*/ 81525 h 240620"/>
                  <a:gd name="connsiteX3" fmla="*/ 1365373 w 1488575"/>
                  <a:gd name="connsiteY3" fmla="*/ 238083 h 240620"/>
                  <a:gd name="connsiteX4" fmla="*/ 1350066 w 1488575"/>
                  <a:gd name="connsiteY4" fmla="*/ 200689 h 240620"/>
                  <a:gd name="connsiteX5" fmla="*/ 1467708 w 1488575"/>
                  <a:gd name="connsiteY5" fmla="*/ 169167 h 240620"/>
                  <a:gd name="connsiteX6" fmla="*/ 1488575 w 1488575"/>
                  <a:gd name="connsiteY6" fmla="*/ 160268 h 240620"/>
                  <a:gd name="connsiteX7" fmla="*/ 1477660 w 1488575"/>
                  <a:gd name="connsiteY7" fmla="*/ 163414 h 240620"/>
                  <a:gd name="connsiteX8" fmla="*/ 1418864 w 1488575"/>
                  <a:gd name="connsiteY8" fmla="*/ 166104 h 240620"/>
                  <a:gd name="connsiteX9" fmla="*/ 1370600 w 1488575"/>
                  <a:gd name="connsiteY9" fmla="*/ 157958 h 240620"/>
                  <a:gd name="connsiteX10" fmla="*/ 781093 w 1488575"/>
                  <a:gd name="connsiteY10" fmla="*/ 0 h 240620"/>
                  <a:gd name="connsiteX11" fmla="*/ 192056 w 1488575"/>
                  <a:gd name="connsiteY11" fmla="*/ 157832 h 240620"/>
                  <a:gd name="connsiteX12" fmla="*/ 143791 w 1488575"/>
                  <a:gd name="connsiteY12" fmla="*/ 165978 h 240620"/>
                  <a:gd name="connsiteX13" fmla="*/ 30050 w 1488575"/>
                  <a:gd name="connsiteY13" fmla="*/ 147448 h 240620"/>
                  <a:gd name="connsiteX14" fmla="*/ 0 w 1488575"/>
                  <a:gd name="connsiteY14" fmla="*/ 130356 h 240620"/>
                  <a:gd name="connsiteX15" fmla="*/ 12591 w 1488575"/>
                  <a:gd name="connsiteY15" fmla="*/ 140678 h 240620"/>
                  <a:gd name="connsiteX16" fmla="*/ 79393 w 1488575"/>
                  <a:gd name="connsiteY16" fmla="*/ 169168 h 240620"/>
                  <a:gd name="connsiteX17" fmla="*/ 195823 w 1488575"/>
                  <a:gd name="connsiteY17" fmla="*/ 200365 h 240620"/>
                  <a:gd name="connsiteX18" fmla="*/ 192801 w 1488575"/>
                  <a:gd name="connsiteY18" fmla="*/ 205276 h 24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8575" h="240620">
                    <a:moveTo>
                      <a:pt x="184576" y="240620"/>
                    </a:moveTo>
                    <a:lnTo>
                      <a:pt x="192056" y="239357"/>
                    </a:lnTo>
                    <a:lnTo>
                      <a:pt x="781093" y="81525"/>
                    </a:lnTo>
                    <a:lnTo>
                      <a:pt x="1365373" y="238083"/>
                    </a:lnTo>
                    <a:lnTo>
                      <a:pt x="1350066" y="200689"/>
                    </a:lnTo>
                    <a:lnTo>
                      <a:pt x="1467708" y="169167"/>
                    </a:lnTo>
                    <a:lnTo>
                      <a:pt x="1488575" y="160268"/>
                    </a:lnTo>
                    <a:lnTo>
                      <a:pt x="1477660" y="163414"/>
                    </a:lnTo>
                    <a:cubicBezTo>
                      <a:pt x="1458575" y="166571"/>
                      <a:pt x="1438849" y="167537"/>
                      <a:pt x="1418864" y="166104"/>
                    </a:cubicBezTo>
                    <a:cubicBezTo>
                      <a:pt x="1402876" y="164959"/>
                      <a:pt x="1386722" y="162278"/>
                      <a:pt x="1370600" y="157958"/>
                    </a:cubicBezTo>
                    <a:lnTo>
                      <a:pt x="781093" y="0"/>
                    </a:lnTo>
                    <a:lnTo>
                      <a:pt x="192056" y="157832"/>
                    </a:lnTo>
                    <a:cubicBezTo>
                      <a:pt x="175933" y="162152"/>
                      <a:pt x="159780" y="164832"/>
                      <a:pt x="143791" y="165978"/>
                    </a:cubicBezTo>
                    <a:cubicBezTo>
                      <a:pt x="103822" y="168843"/>
                      <a:pt x="64887" y="162117"/>
                      <a:pt x="30050" y="147448"/>
                    </a:cubicBezTo>
                    <a:lnTo>
                      <a:pt x="0" y="130356"/>
                    </a:lnTo>
                    <a:lnTo>
                      <a:pt x="12591" y="140678"/>
                    </a:lnTo>
                    <a:cubicBezTo>
                      <a:pt x="32810" y="152978"/>
                      <a:pt x="55209" y="162688"/>
                      <a:pt x="79393" y="169168"/>
                    </a:cubicBezTo>
                    <a:lnTo>
                      <a:pt x="195823" y="200365"/>
                    </a:lnTo>
                    <a:lnTo>
                      <a:pt x="192801" y="205276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71" name="フリーフォーム: 図形 2570">
                <a:extLst>
                  <a:ext uri="{FF2B5EF4-FFF2-40B4-BE49-F238E27FC236}">
                    <a16:creationId xmlns:a16="http://schemas.microsoft.com/office/drawing/2014/main" id="{BA2E03F8-8689-4201-BDD7-37F2E515BE4B}"/>
                  </a:ext>
                </a:extLst>
              </p:cNvPr>
              <p:cNvSpPr/>
              <p:nvPr/>
            </p:nvSpPr>
            <p:spPr bwMode="auto">
              <a:xfrm rot="20700000" flipH="1">
                <a:off x="920934" y="4739152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  <a:lnTo>
                      <a:pt x="19001" y="138975"/>
                    </a:lnTo>
                    <a:cubicBezTo>
                      <a:pt x="37353" y="98140"/>
                      <a:pt x="68012" y="63396"/>
                      <a:pt x="106601" y="38861"/>
                    </a:cubicBez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72" name="楕円 227">
                <a:extLst>
                  <a:ext uri="{FF2B5EF4-FFF2-40B4-BE49-F238E27FC236}">
                    <a16:creationId xmlns:a16="http://schemas.microsoft.com/office/drawing/2014/main" id="{609C0C73-F245-4759-8909-0C46E6F031A5}"/>
                  </a:ext>
                </a:extLst>
              </p:cNvPr>
              <p:cNvSpPr/>
              <p:nvPr/>
            </p:nvSpPr>
            <p:spPr bwMode="auto">
              <a:xfrm rot="5694883">
                <a:off x="827019" y="4885234"/>
                <a:ext cx="318890" cy="513074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3" name="フリーフォーム: 図形 2572">
                <a:extLst>
                  <a:ext uri="{FF2B5EF4-FFF2-40B4-BE49-F238E27FC236}">
                    <a16:creationId xmlns:a16="http://schemas.microsoft.com/office/drawing/2014/main" id="{CE37B8C4-5B52-4E4E-8254-E6248F4C5E79}"/>
                  </a:ext>
                </a:extLst>
              </p:cNvPr>
              <p:cNvSpPr/>
              <p:nvPr/>
            </p:nvSpPr>
            <p:spPr bwMode="auto">
              <a:xfrm rot="900000">
                <a:off x="65744" y="4739154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  <a:lnTo>
                      <a:pt x="19001" y="138975"/>
                    </a:lnTo>
                    <a:cubicBezTo>
                      <a:pt x="37353" y="98140"/>
                      <a:pt x="68012" y="63396"/>
                      <a:pt x="106601" y="38861"/>
                    </a:cubicBez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74" name="フリーフォーム: 図形 2573">
                <a:extLst>
                  <a:ext uri="{FF2B5EF4-FFF2-40B4-BE49-F238E27FC236}">
                    <a16:creationId xmlns:a16="http://schemas.microsoft.com/office/drawing/2014/main" id="{85DE5A93-286F-4402-B56D-DCC7AC1E9F9B}"/>
                  </a:ext>
                </a:extLst>
              </p:cNvPr>
              <p:cNvSpPr/>
              <p:nvPr/>
            </p:nvSpPr>
            <p:spPr bwMode="auto">
              <a:xfrm>
                <a:off x="77163" y="4890730"/>
                <a:ext cx="1772565" cy="407960"/>
              </a:xfrm>
              <a:custGeom>
                <a:avLst/>
                <a:gdLst>
                  <a:gd name="connsiteX0" fmla="*/ 1770278 w 1772565"/>
                  <a:gd name="connsiteY0" fmla="*/ 0 h 407960"/>
                  <a:gd name="connsiteX1" fmla="*/ 1772565 w 1772565"/>
                  <a:gd name="connsiteY1" fmla="*/ 45268 h 407960"/>
                  <a:gd name="connsiteX2" fmla="*/ 1593340 w 1772565"/>
                  <a:gd name="connsiteY2" fmla="*/ 237169 h 407960"/>
                  <a:gd name="connsiteX3" fmla="*/ 995140 w 1772565"/>
                  <a:gd name="connsiteY3" fmla="*/ 397457 h 407960"/>
                  <a:gd name="connsiteX4" fmla="*/ 988814 w 1772565"/>
                  <a:gd name="connsiteY4" fmla="*/ 393277 h 407960"/>
                  <a:gd name="connsiteX5" fmla="*/ 951600 w 1772565"/>
                  <a:gd name="connsiteY5" fmla="*/ 402744 h 407960"/>
                  <a:gd name="connsiteX6" fmla="*/ 854233 w 1772565"/>
                  <a:gd name="connsiteY6" fmla="*/ 406744 h 407960"/>
                  <a:gd name="connsiteX7" fmla="*/ 787631 w 1772565"/>
                  <a:gd name="connsiteY7" fmla="*/ 390839 h 407960"/>
                  <a:gd name="connsiteX8" fmla="*/ 777425 w 1772565"/>
                  <a:gd name="connsiteY8" fmla="*/ 397583 h 407960"/>
                  <a:gd name="connsiteX9" fmla="*/ 179225 w 1772565"/>
                  <a:gd name="connsiteY9" fmla="*/ 237295 h 407960"/>
                  <a:gd name="connsiteX10" fmla="*/ 0 w 1772565"/>
                  <a:gd name="connsiteY10" fmla="*/ 45394 h 407960"/>
                  <a:gd name="connsiteX11" fmla="*/ 2287 w 1772565"/>
                  <a:gd name="connsiteY11" fmla="*/ 126 h 407960"/>
                  <a:gd name="connsiteX12" fmla="*/ 20440 w 1772565"/>
                  <a:gd name="connsiteY12" fmla="*/ 56634 h 407960"/>
                  <a:gd name="connsiteX13" fmla="*/ 179225 w 1772565"/>
                  <a:gd name="connsiteY13" fmla="*/ 184907 h 407960"/>
                  <a:gd name="connsiteX14" fmla="*/ 777425 w 1772565"/>
                  <a:gd name="connsiteY14" fmla="*/ 345195 h 407960"/>
                  <a:gd name="connsiteX15" fmla="*/ 787631 w 1772565"/>
                  <a:gd name="connsiteY15" fmla="*/ 338451 h 407960"/>
                  <a:gd name="connsiteX16" fmla="*/ 854233 w 1772565"/>
                  <a:gd name="connsiteY16" fmla="*/ 354356 h 407960"/>
                  <a:gd name="connsiteX17" fmla="*/ 951600 w 1772565"/>
                  <a:gd name="connsiteY17" fmla="*/ 350356 h 407960"/>
                  <a:gd name="connsiteX18" fmla="*/ 988814 w 1772565"/>
                  <a:gd name="connsiteY18" fmla="*/ 340889 h 407960"/>
                  <a:gd name="connsiteX19" fmla="*/ 995140 w 1772565"/>
                  <a:gd name="connsiteY19" fmla="*/ 345069 h 407960"/>
                  <a:gd name="connsiteX20" fmla="*/ 1593340 w 1772565"/>
                  <a:gd name="connsiteY20" fmla="*/ 184781 h 407960"/>
                  <a:gd name="connsiteX21" fmla="*/ 1752126 w 1772565"/>
                  <a:gd name="connsiteY21" fmla="*/ 56508 h 4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72565" h="407960">
                    <a:moveTo>
                      <a:pt x="1770278" y="0"/>
                    </a:moveTo>
                    <a:lnTo>
                      <a:pt x="1772565" y="45268"/>
                    </a:lnTo>
                    <a:cubicBezTo>
                      <a:pt x="1758249" y="133655"/>
                      <a:pt x="1690079" y="211248"/>
                      <a:pt x="1593340" y="237169"/>
                    </a:cubicBezTo>
                    <a:lnTo>
                      <a:pt x="995140" y="397457"/>
                    </a:lnTo>
                    <a:lnTo>
                      <a:pt x="988814" y="393277"/>
                    </a:lnTo>
                    <a:lnTo>
                      <a:pt x="951600" y="402744"/>
                    </a:lnTo>
                    <a:cubicBezTo>
                      <a:pt x="917530" y="407791"/>
                      <a:pt x="883806" y="409287"/>
                      <a:pt x="854233" y="406744"/>
                    </a:cubicBezTo>
                    <a:lnTo>
                      <a:pt x="787631" y="390839"/>
                    </a:lnTo>
                    <a:lnTo>
                      <a:pt x="777425" y="397583"/>
                    </a:lnTo>
                    <a:lnTo>
                      <a:pt x="179225" y="237295"/>
                    </a:lnTo>
                    <a:cubicBezTo>
                      <a:pt x="82486" y="211374"/>
                      <a:pt x="14317" y="133781"/>
                      <a:pt x="0" y="45394"/>
                    </a:cubicBezTo>
                    <a:lnTo>
                      <a:pt x="2287" y="126"/>
                    </a:lnTo>
                    <a:lnTo>
                      <a:pt x="20440" y="56634"/>
                    </a:lnTo>
                    <a:cubicBezTo>
                      <a:pt x="50187" y="116960"/>
                      <a:pt x="106671" y="165466"/>
                      <a:pt x="179225" y="184907"/>
                    </a:cubicBezTo>
                    <a:lnTo>
                      <a:pt x="777425" y="345195"/>
                    </a:lnTo>
                    <a:lnTo>
                      <a:pt x="787631" y="338451"/>
                    </a:lnTo>
                    <a:lnTo>
                      <a:pt x="854233" y="354356"/>
                    </a:lnTo>
                    <a:cubicBezTo>
                      <a:pt x="883806" y="356899"/>
                      <a:pt x="917530" y="355403"/>
                      <a:pt x="951600" y="350356"/>
                    </a:cubicBezTo>
                    <a:lnTo>
                      <a:pt x="988814" y="340889"/>
                    </a:lnTo>
                    <a:lnTo>
                      <a:pt x="995140" y="345069"/>
                    </a:lnTo>
                    <a:lnTo>
                      <a:pt x="1593340" y="184781"/>
                    </a:lnTo>
                    <a:cubicBezTo>
                      <a:pt x="1665894" y="165340"/>
                      <a:pt x="1722379" y="116834"/>
                      <a:pt x="1752126" y="56508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523" name="楕円 211">
              <a:extLst>
                <a:ext uri="{FF2B5EF4-FFF2-40B4-BE49-F238E27FC236}">
                  <a16:creationId xmlns:a16="http://schemas.microsoft.com/office/drawing/2014/main" id="{81634FF0-BE30-4ED9-A544-99388827157D}"/>
                </a:ext>
              </a:extLst>
            </p:cNvPr>
            <p:cNvSpPr/>
            <p:nvPr/>
          </p:nvSpPr>
          <p:spPr bwMode="auto">
            <a:xfrm>
              <a:off x="2309246" y="5039717"/>
              <a:ext cx="1236529" cy="1234370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rgbClr val="FFCC00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4" name="楕円 2523">
              <a:extLst>
                <a:ext uri="{FF2B5EF4-FFF2-40B4-BE49-F238E27FC236}">
                  <a16:creationId xmlns:a16="http://schemas.microsoft.com/office/drawing/2014/main" id="{E75A579A-664F-480B-B112-7889C614BA53}"/>
                </a:ext>
              </a:extLst>
            </p:cNvPr>
            <p:cNvSpPr/>
            <p:nvPr/>
          </p:nvSpPr>
          <p:spPr bwMode="auto">
            <a:xfrm>
              <a:off x="2598973" y="5011362"/>
              <a:ext cx="657076" cy="5072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5" name="楕円 2524">
              <a:extLst>
                <a:ext uri="{FF2B5EF4-FFF2-40B4-BE49-F238E27FC236}">
                  <a16:creationId xmlns:a16="http://schemas.microsoft.com/office/drawing/2014/main" id="{424C5597-962C-4BDC-B1F6-DAF5CD210193}"/>
                </a:ext>
              </a:extLst>
            </p:cNvPr>
            <p:cNvSpPr/>
            <p:nvPr/>
          </p:nvSpPr>
          <p:spPr bwMode="auto">
            <a:xfrm>
              <a:off x="2598973" y="4910707"/>
              <a:ext cx="657076" cy="50723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6" name="楕円 237">
              <a:extLst>
                <a:ext uri="{FF2B5EF4-FFF2-40B4-BE49-F238E27FC236}">
                  <a16:creationId xmlns:a16="http://schemas.microsoft.com/office/drawing/2014/main" id="{1C83A932-B133-4F0D-A0D8-BB75F18C6477}"/>
                </a:ext>
              </a:extLst>
            </p:cNvPr>
            <p:cNvSpPr/>
            <p:nvPr/>
          </p:nvSpPr>
          <p:spPr bwMode="auto">
            <a:xfrm rot="900000">
              <a:off x="2734901" y="5353817"/>
              <a:ext cx="284651" cy="523066"/>
            </a:xfrm>
            <a:custGeom>
              <a:avLst/>
              <a:gdLst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261616"/>
                <a:gd name="connsiteX1" fmla="*/ 134683 w 269366"/>
                <a:gd name="connsiteY1" fmla="*/ 0 h 261616"/>
                <a:gd name="connsiteX2" fmla="*/ 269366 w 269366"/>
                <a:gd name="connsiteY2" fmla="*/ 198964 h 261616"/>
                <a:gd name="connsiteX3" fmla="*/ 139446 w 269366"/>
                <a:gd name="connsiteY3" fmla="*/ 240765 h 261616"/>
                <a:gd name="connsiteX4" fmla="*/ 0 w 269366"/>
                <a:gd name="connsiteY4" fmla="*/ 198964 h 261616"/>
                <a:gd name="connsiteX0" fmla="*/ 0 w 269366"/>
                <a:gd name="connsiteY0" fmla="*/ 432327 h 494979"/>
                <a:gd name="connsiteX1" fmla="*/ 134683 w 269366"/>
                <a:gd name="connsiteY1" fmla="*/ 0 h 494979"/>
                <a:gd name="connsiteX2" fmla="*/ 269366 w 269366"/>
                <a:gd name="connsiteY2" fmla="*/ 432327 h 494979"/>
                <a:gd name="connsiteX3" fmla="*/ 139446 w 269366"/>
                <a:gd name="connsiteY3" fmla="*/ 474128 h 494979"/>
                <a:gd name="connsiteX4" fmla="*/ 0 w 269366"/>
                <a:gd name="connsiteY4" fmla="*/ 432327 h 494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366" h="494979">
                  <a:moveTo>
                    <a:pt x="0" y="432327"/>
                  </a:moveTo>
                  <a:cubicBezTo>
                    <a:pt x="0" y="322442"/>
                    <a:pt x="60300" y="0"/>
                    <a:pt x="134683" y="0"/>
                  </a:cubicBezTo>
                  <a:cubicBezTo>
                    <a:pt x="209066" y="0"/>
                    <a:pt x="269366" y="322442"/>
                    <a:pt x="269366" y="432327"/>
                  </a:cubicBezTo>
                  <a:cubicBezTo>
                    <a:pt x="269366" y="542212"/>
                    <a:pt x="213829" y="474128"/>
                    <a:pt x="139446" y="474128"/>
                  </a:cubicBezTo>
                  <a:cubicBezTo>
                    <a:pt x="65063" y="474128"/>
                    <a:pt x="0" y="542212"/>
                    <a:pt x="0" y="43232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27" name="楕円 237">
              <a:extLst>
                <a:ext uri="{FF2B5EF4-FFF2-40B4-BE49-F238E27FC236}">
                  <a16:creationId xmlns:a16="http://schemas.microsoft.com/office/drawing/2014/main" id="{72B6371A-485F-480E-B1E2-99FBF0D2AE99}"/>
                </a:ext>
              </a:extLst>
            </p:cNvPr>
            <p:cNvSpPr/>
            <p:nvPr/>
          </p:nvSpPr>
          <p:spPr bwMode="auto">
            <a:xfrm rot="20700000">
              <a:off x="2861426" y="5353817"/>
              <a:ext cx="284651" cy="523066"/>
            </a:xfrm>
            <a:custGeom>
              <a:avLst/>
              <a:gdLst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261616"/>
                <a:gd name="connsiteX1" fmla="*/ 134683 w 269366"/>
                <a:gd name="connsiteY1" fmla="*/ 0 h 261616"/>
                <a:gd name="connsiteX2" fmla="*/ 269366 w 269366"/>
                <a:gd name="connsiteY2" fmla="*/ 198964 h 261616"/>
                <a:gd name="connsiteX3" fmla="*/ 139446 w 269366"/>
                <a:gd name="connsiteY3" fmla="*/ 240765 h 261616"/>
                <a:gd name="connsiteX4" fmla="*/ 0 w 269366"/>
                <a:gd name="connsiteY4" fmla="*/ 198964 h 261616"/>
                <a:gd name="connsiteX0" fmla="*/ 0 w 269366"/>
                <a:gd name="connsiteY0" fmla="*/ 432327 h 494979"/>
                <a:gd name="connsiteX1" fmla="*/ 134683 w 269366"/>
                <a:gd name="connsiteY1" fmla="*/ 0 h 494979"/>
                <a:gd name="connsiteX2" fmla="*/ 269366 w 269366"/>
                <a:gd name="connsiteY2" fmla="*/ 432327 h 494979"/>
                <a:gd name="connsiteX3" fmla="*/ 139446 w 269366"/>
                <a:gd name="connsiteY3" fmla="*/ 474128 h 494979"/>
                <a:gd name="connsiteX4" fmla="*/ 0 w 269366"/>
                <a:gd name="connsiteY4" fmla="*/ 432327 h 494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366" h="494979">
                  <a:moveTo>
                    <a:pt x="0" y="432327"/>
                  </a:moveTo>
                  <a:cubicBezTo>
                    <a:pt x="0" y="322442"/>
                    <a:pt x="60300" y="0"/>
                    <a:pt x="134683" y="0"/>
                  </a:cubicBezTo>
                  <a:cubicBezTo>
                    <a:pt x="209066" y="0"/>
                    <a:pt x="269366" y="322442"/>
                    <a:pt x="269366" y="432327"/>
                  </a:cubicBezTo>
                  <a:cubicBezTo>
                    <a:pt x="269366" y="542212"/>
                    <a:pt x="213829" y="474128"/>
                    <a:pt x="139446" y="474128"/>
                  </a:cubicBezTo>
                  <a:cubicBezTo>
                    <a:pt x="65063" y="474128"/>
                    <a:pt x="0" y="542212"/>
                    <a:pt x="0" y="43232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8" name="楕円 2527">
              <a:extLst>
                <a:ext uri="{FF2B5EF4-FFF2-40B4-BE49-F238E27FC236}">
                  <a16:creationId xmlns:a16="http://schemas.microsoft.com/office/drawing/2014/main" id="{A1E3DCBF-FBC0-4045-B32B-5F020A56618F}"/>
                </a:ext>
              </a:extLst>
            </p:cNvPr>
            <p:cNvSpPr/>
            <p:nvPr/>
          </p:nvSpPr>
          <p:spPr bwMode="auto">
            <a:xfrm>
              <a:off x="2785185" y="5158205"/>
              <a:ext cx="284651" cy="42050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9" name="楕円 2528">
              <a:extLst>
                <a:ext uri="{FF2B5EF4-FFF2-40B4-BE49-F238E27FC236}">
                  <a16:creationId xmlns:a16="http://schemas.microsoft.com/office/drawing/2014/main" id="{D0808E96-8FDF-404B-A6D2-FF1A7444BB15}"/>
                </a:ext>
              </a:extLst>
            </p:cNvPr>
            <p:cNvSpPr/>
            <p:nvPr/>
          </p:nvSpPr>
          <p:spPr bwMode="auto">
            <a:xfrm>
              <a:off x="2253553" y="3639813"/>
              <a:ext cx="1322914" cy="1044356"/>
            </a:xfrm>
            <a:prstGeom prst="ellipse">
              <a:avLst/>
            </a:prstGeom>
            <a:pattFill prst="dashHorz">
              <a:fgClr>
                <a:srgbClr val="FFC000"/>
              </a:fgClr>
              <a:bgClr>
                <a:srgbClr val="CC99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30" name="楕円 2529">
              <a:extLst>
                <a:ext uri="{FF2B5EF4-FFF2-40B4-BE49-F238E27FC236}">
                  <a16:creationId xmlns:a16="http://schemas.microsoft.com/office/drawing/2014/main" id="{AD063198-6786-4DF6-9A49-7D9020C90706}"/>
                </a:ext>
              </a:extLst>
            </p:cNvPr>
            <p:cNvSpPr/>
            <p:nvPr/>
          </p:nvSpPr>
          <p:spPr bwMode="auto">
            <a:xfrm>
              <a:off x="1808838" y="3965620"/>
              <a:ext cx="2212343" cy="793866"/>
            </a:xfrm>
            <a:prstGeom prst="ellipse">
              <a:avLst/>
            </a:prstGeom>
            <a:pattFill prst="dashHorz">
              <a:fgClr>
                <a:srgbClr val="FFC000"/>
              </a:fgClr>
              <a:bgClr>
                <a:srgbClr val="CC9900"/>
              </a:bgClr>
            </a:patt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31" name="楕円 2530">
              <a:extLst>
                <a:ext uri="{FF2B5EF4-FFF2-40B4-BE49-F238E27FC236}">
                  <a16:creationId xmlns:a16="http://schemas.microsoft.com/office/drawing/2014/main" id="{3E677D95-81BF-4336-AA22-34F568658231}"/>
                </a:ext>
              </a:extLst>
            </p:cNvPr>
            <p:cNvSpPr/>
            <p:nvPr/>
          </p:nvSpPr>
          <p:spPr bwMode="auto">
            <a:xfrm>
              <a:off x="2290460" y="4200903"/>
              <a:ext cx="1249100" cy="429494"/>
            </a:xfrm>
            <a:prstGeom prst="ellipse">
              <a:avLst/>
            </a:prstGeom>
            <a:solidFill>
              <a:srgbClr val="000000">
                <a:alpha val="50196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32" name="グループ化 2531">
              <a:extLst>
                <a:ext uri="{FF2B5EF4-FFF2-40B4-BE49-F238E27FC236}">
                  <a16:creationId xmlns:a16="http://schemas.microsoft.com/office/drawing/2014/main" id="{605383F2-4234-450E-9D8D-89AEB82CF8BF}"/>
                </a:ext>
              </a:extLst>
            </p:cNvPr>
            <p:cNvGrpSpPr/>
            <p:nvPr/>
          </p:nvGrpSpPr>
          <p:grpSpPr>
            <a:xfrm rot="20700000">
              <a:off x="2119011" y="4478911"/>
              <a:ext cx="451473" cy="511089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2567" name="楕円 2566">
                <a:extLst>
                  <a:ext uri="{FF2B5EF4-FFF2-40B4-BE49-F238E27FC236}">
                    <a16:creationId xmlns:a16="http://schemas.microsoft.com/office/drawing/2014/main" id="{E27E41D7-0712-4777-8100-71430829D770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8" name="楕円 2567">
                <a:extLst>
                  <a:ext uri="{FF2B5EF4-FFF2-40B4-BE49-F238E27FC236}">
                    <a16:creationId xmlns:a16="http://schemas.microsoft.com/office/drawing/2014/main" id="{20814974-8F34-4E84-9A17-E17F67B0FEDE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33" name="グループ化 2532">
              <a:extLst>
                <a:ext uri="{FF2B5EF4-FFF2-40B4-BE49-F238E27FC236}">
                  <a16:creationId xmlns:a16="http://schemas.microsoft.com/office/drawing/2014/main" id="{FB94FE83-B76B-40E4-ACE6-BA4DBF82BD38}"/>
                </a:ext>
              </a:extLst>
            </p:cNvPr>
            <p:cNvGrpSpPr/>
            <p:nvPr/>
          </p:nvGrpSpPr>
          <p:grpSpPr>
            <a:xfrm rot="900000" flipH="1">
              <a:off x="3284732" y="4478911"/>
              <a:ext cx="451473" cy="511089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2565" name="楕円 2564">
                <a:extLst>
                  <a:ext uri="{FF2B5EF4-FFF2-40B4-BE49-F238E27FC236}">
                    <a16:creationId xmlns:a16="http://schemas.microsoft.com/office/drawing/2014/main" id="{01B2449D-DD6D-49A8-B218-AC7E8F057569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6" name="楕円 2565">
                <a:extLst>
                  <a:ext uri="{FF2B5EF4-FFF2-40B4-BE49-F238E27FC236}">
                    <a16:creationId xmlns:a16="http://schemas.microsoft.com/office/drawing/2014/main" id="{0DB46D7E-80D7-4FE9-8159-C5DD0E98B7AB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34" name="フリーフォーム: 図形 2533">
              <a:extLst>
                <a:ext uri="{FF2B5EF4-FFF2-40B4-BE49-F238E27FC236}">
                  <a16:creationId xmlns:a16="http://schemas.microsoft.com/office/drawing/2014/main" id="{7803DB9B-2059-4839-9CC5-90838E13752C}"/>
                </a:ext>
              </a:extLst>
            </p:cNvPr>
            <p:cNvSpPr/>
            <p:nvPr/>
          </p:nvSpPr>
          <p:spPr bwMode="auto">
            <a:xfrm>
              <a:off x="2311795" y="4201090"/>
              <a:ext cx="1231431" cy="1119779"/>
            </a:xfrm>
            <a:custGeom>
              <a:avLst/>
              <a:gdLst>
                <a:gd name="connsiteX0" fmla="*/ 582653 w 1165306"/>
                <a:gd name="connsiteY0" fmla="*/ 0 h 1059651"/>
                <a:gd name="connsiteX1" fmla="*/ 1057854 w 1165306"/>
                <a:gd name="connsiteY1" fmla="*/ 98011 h 1059651"/>
                <a:gd name="connsiteX2" fmla="*/ 1087151 w 1165306"/>
                <a:gd name="connsiteY2" fmla="*/ 112428 h 1059651"/>
                <a:gd name="connsiteX3" fmla="*/ 1119518 w 1165306"/>
                <a:gd name="connsiteY3" fmla="*/ 177424 h 1059651"/>
                <a:gd name="connsiteX4" fmla="*/ 1165306 w 1165306"/>
                <a:gd name="connsiteY4" fmla="*/ 424610 h 1059651"/>
                <a:gd name="connsiteX5" fmla="*/ 582653 w 1165306"/>
                <a:gd name="connsiteY5" fmla="*/ 1059651 h 1059651"/>
                <a:gd name="connsiteX6" fmla="*/ 0 w 1165306"/>
                <a:gd name="connsiteY6" fmla="*/ 424610 h 1059651"/>
                <a:gd name="connsiteX7" fmla="*/ 45788 w 1165306"/>
                <a:gd name="connsiteY7" fmla="*/ 177424 h 1059651"/>
                <a:gd name="connsiteX8" fmla="*/ 78157 w 1165306"/>
                <a:gd name="connsiteY8" fmla="*/ 112428 h 1059651"/>
                <a:gd name="connsiteX9" fmla="*/ 107452 w 1165306"/>
                <a:gd name="connsiteY9" fmla="*/ 98011 h 1059651"/>
                <a:gd name="connsiteX10" fmla="*/ 582653 w 1165306"/>
                <a:gd name="connsiteY10" fmla="*/ 0 h 1059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65306" h="1059651">
                  <a:moveTo>
                    <a:pt x="582653" y="0"/>
                  </a:moveTo>
                  <a:cubicBezTo>
                    <a:pt x="751214" y="0"/>
                    <a:pt x="911796" y="34899"/>
                    <a:pt x="1057854" y="98011"/>
                  </a:cubicBezTo>
                  <a:lnTo>
                    <a:pt x="1087151" y="112428"/>
                  </a:lnTo>
                  <a:lnTo>
                    <a:pt x="1119518" y="177424"/>
                  </a:lnTo>
                  <a:cubicBezTo>
                    <a:pt x="1149002" y="253399"/>
                    <a:pt x="1165306" y="336929"/>
                    <a:pt x="1165306" y="424610"/>
                  </a:cubicBezTo>
                  <a:cubicBezTo>
                    <a:pt x="1165306" y="775333"/>
                    <a:pt x="904443" y="1059651"/>
                    <a:pt x="582653" y="1059651"/>
                  </a:cubicBezTo>
                  <a:cubicBezTo>
                    <a:pt x="260863" y="1059651"/>
                    <a:pt x="0" y="775333"/>
                    <a:pt x="0" y="424610"/>
                  </a:cubicBezTo>
                  <a:cubicBezTo>
                    <a:pt x="0" y="336929"/>
                    <a:pt x="16304" y="253399"/>
                    <a:pt x="45788" y="177424"/>
                  </a:cubicBezTo>
                  <a:lnTo>
                    <a:pt x="78157" y="112428"/>
                  </a:lnTo>
                  <a:lnTo>
                    <a:pt x="107452" y="98011"/>
                  </a:lnTo>
                  <a:cubicBezTo>
                    <a:pt x="253510" y="34899"/>
                    <a:pt x="414092" y="0"/>
                    <a:pt x="582653" y="0"/>
                  </a:cubicBezTo>
                  <a:close/>
                </a:path>
              </a:pathLst>
            </a:cu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35" name="グループ化 2534">
              <a:extLst>
                <a:ext uri="{FF2B5EF4-FFF2-40B4-BE49-F238E27FC236}">
                  <a16:creationId xmlns:a16="http://schemas.microsoft.com/office/drawing/2014/main" id="{EF344859-A741-4D4D-930E-51126F5CE8D0}"/>
                </a:ext>
              </a:extLst>
            </p:cNvPr>
            <p:cNvGrpSpPr/>
            <p:nvPr/>
          </p:nvGrpSpPr>
          <p:grpSpPr>
            <a:xfrm>
              <a:off x="2372800" y="4494498"/>
              <a:ext cx="93457" cy="83525"/>
              <a:chOff x="2569305" y="1692913"/>
              <a:chExt cx="202787" cy="333198"/>
            </a:xfrm>
            <a:noFill/>
          </p:grpSpPr>
          <p:sp>
            <p:nvSpPr>
              <p:cNvPr id="2563" name="楕円 2562">
                <a:extLst>
                  <a:ext uri="{FF2B5EF4-FFF2-40B4-BE49-F238E27FC236}">
                    <a16:creationId xmlns:a16="http://schemas.microsoft.com/office/drawing/2014/main" id="{799C5388-FBB9-417C-96BE-161BB3F994D8}"/>
                  </a:ext>
                </a:extLst>
              </p:cNvPr>
              <p:cNvSpPr/>
              <p:nvPr/>
            </p:nvSpPr>
            <p:spPr bwMode="auto">
              <a:xfrm rot="900000">
                <a:off x="2569306" y="1692913"/>
                <a:ext cx="202786" cy="45719"/>
              </a:xfrm>
              <a:prstGeom prst="ellipse">
                <a:avLst/>
              </a:prstGeom>
              <a:grpFill/>
              <a:ln w="12700">
                <a:solidFill>
                  <a:srgbClr val="FF9966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4" name="楕円 2563">
                <a:extLst>
                  <a:ext uri="{FF2B5EF4-FFF2-40B4-BE49-F238E27FC236}">
                    <a16:creationId xmlns:a16="http://schemas.microsoft.com/office/drawing/2014/main" id="{51D58DC3-4483-4BD9-9409-59C9D5DD81E3}"/>
                  </a:ext>
                </a:extLst>
              </p:cNvPr>
              <p:cNvSpPr/>
              <p:nvPr/>
            </p:nvSpPr>
            <p:spPr bwMode="auto">
              <a:xfrm rot="20700000" flipV="1">
                <a:off x="2569305" y="1980393"/>
                <a:ext cx="202785" cy="45718"/>
              </a:xfrm>
              <a:prstGeom prst="ellipse">
                <a:avLst/>
              </a:prstGeom>
              <a:grpFill/>
              <a:ln w="12700">
                <a:solidFill>
                  <a:srgbClr val="FF9966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36" name="グループ化 2535">
              <a:extLst>
                <a:ext uri="{FF2B5EF4-FFF2-40B4-BE49-F238E27FC236}">
                  <a16:creationId xmlns:a16="http://schemas.microsoft.com/office/drawing/2014/main" id="{1E3E7638-B76D-413B-B435-4AE24C2ABC20}"/>
                </a:ext>
              </a:extLst>
            </p:cNvPr>
            <p:cNvGrpSpPr/>
            <p:nvPr/>
          </p:nvGrpSpPr>
          <p:grpSpPr>
            <a:xfrm flipH="1">
              <a:off x="3370800" y="4494498"/>
              <a:ext cx="93457" cy="83525"/>
              <a:chOff x="2569305" y="1692913"/>
              <a:chExt cx="202787" cy="333198"/>
            </a:xfrm>
            <a:noFill/>
          </p:grpSpPr>
          <p:sp>
            <p:nvSpPr>
              <p:cNvPr id="2561" name="楕円 2560">
                <a:extLst>
                  <a:ext uri="{FF2B5EF4-FFF2-40B4-BE49-F238E27FC236}">
                    <a16:creationId xmlns:a16="http://schemas.microsoft.com/office/drawing/2014/main" id="{66555C25-0308-440E-BB77-B5B280C2A2CC}"/>
                  </a:ext>
                </a:extLst>
              </p:cNvPr>
              <p:cNvSpPr/>
              <p:nvPr/>
            </p:nvSpPr>
            <p:spPr bwMode="auto">
              <a:xfrm rot="900000">
                <a:off x="2569306" y="1692913"/>
                <a:ext cx="202786" cy="45719"/>
              </a:xfrm>
              <a:prstGeom prst="ellipse">
                <a:avLst/>
              </a:prstGeom>
              <a:grpFill/>
              <a:ln w="12700">
                <a:solidFill>
                  <a:srgbClr val="FF9966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2" name="楕円 2561">
                <a:extLst>
                  <a:ext uri="{FF2B5EF4-FFF2-40B4-BE49-F238E27FC236}">
                    <a16:creationId xmlns:a16="http://schemas.microsoft.com/office/drawing/2014/main" id="{207390B9-111B-4B18-B39C-2CDB70C3FEFF}"/>
                  </a:ext>
                </a:extLst>
              </p:cNvPr>
              <p:cNvSpPr/>
              <p:nvPr/>
            </p:nvSpPr>
            <p:spPr bwMode="auto">
              <a:xfrm rot="20700000" flipV="1">
                <a:off x="2569305" y="1980393"/>
                <a:ext cx="202785" cy="45718"/>
              </a:xfrm>
              <a:prstGeom prst="ellipse">
                <a:avLst/>
              </a:prstGeom>
              <a:grpFill/>
              <a:ln w="12700">
                <a:solidFill>
                  <a:srgbClr val="FF9966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37" name="フリーフォーム: 図形 2536">
              <a:extLst>
                <a:ext uri="{FF2B5EF4-FFF2-40B4-BE49-F238E27FC236}">
                  <a16:creationId xmlns:a16="http://schemas.microsoft.com/office/drawing/2014/main" id="{F196A887-9D80-46CD-B1CB-9A350D8980F8}"/>
                </a:ext>
              </a:extLst>
            </p:cNvPr>
            <p:cNvSpPr/>
            <p:nvPr/>
          </p:nvSpPr>
          <p:spPr bwMode="auto">
            <a:xfrm rot="16200000">
              <a:off x="2893925" y="4849721"/>
              <a:ext cx="71102" cy="313254"/>
            </a:xfrm>
            <a:custGeom>
              <a:avLst/>
              <a:gdLst>
                <a:gd name="connsiteX0" fmla="*/ 71396 w 71396"/>
                <a:gd name="connsiteY0" fmla="*/ 350472 h 350472"/>
                <a:gd name="connsiteX1" fmla="*/ 38699 w 71396"/>
                <a:gd name="connsiteY1" fmla="*/ 317017 h 350472"/>
                <a:gd name="connsiteX2" fmla="*/ 0 w 71396"/>
                <a:gd name="connsiteY2" fmla="*/ 175236 h 350472"/>
                <a:gd name="connsiteX3" fmla="*/ 38699 w 71396"/>
                <a:gd name="connsiteY3" fmla="*/ 33455 h 350472"/>
                <a:gd name="connsiteX4" fmla="*/ 71396 w 71396"/>
                <a:gd name="connsiteY4" fmla="*/ 0 h 350472"/>
                <a:gd name="connsiteX5" fmla="*/ 61619 w 71396"/>
                <a:gd name="connsiteY5" fmla="*/ 175236 h 350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396" h="350472">
                  <a:moveTo>
                    <a:pt x="71396" y="350472"/>
                  </a:moveTo>
                  <a:lnTo>
                    <a:pt x="38699" y="317017"/>
                  </a:lnTo>
                  <a:cubicBezTo>
                    <a:pt x="14789" y="280732"/>
                    <a:pt x="0" y="230605"/>
                    <a:pt x="0" y="175236"/>
                  </a:cubicBezTo>
                  <a:cubicBezTo>
                    <a:pt x="0" y="119867"/>
                    <a:pt x="14789" y="69740"/>
                    <a:pt x="38699" y="33455"/>
                  </a:cubicBezTo>
                  <a:lnTo>
                    <a:pt x="71396" y="0"/>
                  </a:lnTo>
                  <a:lnTo>
                    <a:pt x="61619" y="175236"/>
                  </a:ln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8" name="楕円 2537">
              <a:extLst>
                <a:ext uri="{FF2B5EF4-FFF2-40B4-BE49-F238E27FC236}">
                  <a16:creationId xmlns:a16="http://schemas.microsoft.com/office/drawing/2014/main" id="{59D502C5-836B-4F8B-8EFE-A5C6CFA93E94}"/>
                </a:ext>
              </a:extLst>
            </p:cNvPr>
            <p:cNvSpPr/>
            <p:nvPr/>
          </p:nvSpPr>
          <p:spPr bwMode="auto">
            <a:xfrm>
              <a:off x="2473390" y="4332286"/>
              <a:ext cx="245858" cy="7897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9" name="楕円 2538">
              <a:extLst>
                <a:ext uri="{FF2B5EF4-FFF2-40B4-BE49-F238E27FC236}">
                  <a16:creationId xmlns:a16="http://schemas.microsoft.com/office/drawing/2014/main" id="{1522B7C2-CCA7-4E57-B5D4-79042AAB7ECB}"/>
                </a:ext>
              </a:extLst>
            </p:cNvPr>
            <p:cNvSpPr/>
            <p:nvPr/>
          </p:nvSpPr>
          <p:spPr bwMode="auto">
            <a:xfrm>
              <a:off x="3095746" y="4332286"/>
              <a:ext cx="245858" cy="7897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0" name="月 2539">
              <a:extLst>
                <a:ext uri="{FF2B5EF4-FFF2-40B4-BE49-F238E27FC236}">
                  <a16:creationId xmlns:a16="http://schemas.microsoft.com/office/drawing/2014/main" id="{6F0D79B9-387D-412A-8BC2-C37CF7F6D03B}"/>
                </a:ext>
              </a:extLst>
            </p:cNvPr>
            <p:cNvSpPr/>
            <p:nvPr/>
          </p:nvSpPr>
          <p:spPr bwMode="auto">
            <a:xfrm rot="2700000">
              <a:off x="2664653" y="4792274"/>
              <a:ext cx="56341" cy="22775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41" name="月 2540">
              <a:extLst>
                <a:ext uri="{FF2B5EF4-FFF2-40B4-BE49-F238E27FC236}">
                  <a16:creationId xmlns:a16="http://schemas.microsoft.com/office/drawing/2014/main" id="{B45872D1-4512-4498-976D-0884FFD0AD22}"/>
                </a:ext>
              </a:extLst>
            </p:cNvPr>
            <p:cNvSpPr/>
            <p:nvPr/>
          </p:nvSpPr>
          <p:spPr bwMode="auto">
            <a:xfrm rot="18900000" flipH="1">
              <a:off x="3116768" y="4792274"/>
              <a:ext cx="56341" cy="22775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42" name="楕円 357">
              <a:extLst>
                <a:ext uri="{FF2B5EF4-FFF2-40B4-BE49-F238E27FC236}">
                  <a16:creationId xmlns:a16="http://schemas.microsoft.com/office/drawing/2014/main" id="{E87DB7F8-22B3-4CBB-9293-E6A620F1EA0E}"/>
                </a:ext>
              </a:extLst>
            </p:cNvPr>
            <p:cNvSpPr/>
            <p:nvPr/>
          </p:nvSpPr>
          <p:spPr bwMode="auto">
            <a:xfrm>
              <a:off x="2804457" y="4712950"/>
              <a:ext cx="246105" cy="136451"/>
            </a:xfrm>
            <a:custGeom>
              <a:avLst/>
              <a:gdLst>
                <a:gd name="connsiteX0" fmla="*/ 0 w 232889"/>
                <a:gd name="connsiteY0" fmla="*/ 49084 h 98168"/>
                <a:gd name="connsiteX1" fmla="*/ 116445 w 232889"/>
                <a:gd name="connsiteY1" fmla="*/ 0 h 98168"/>
                <a:gd name="connsiteX2" fmla="*/ 232890 w 232889"/>
                <a:gd name="connsiteY2" fmla="*/ 49084 h 98168"/>
                <a:gd name="connsiteX3" fmla="*/ 116445 w 232889"/>
                <a:gd name="connsiteY3" fmla="*/ 98168 h 98168"/>
                <a:gd name="connsiteX4" fmla="*/ 0 w 232889"/>
                <a:gd name="connsiteY4" fmla="*/ 49084 h 98168"/>
                <a:gd name="connsiteX0" fmla="*/ 0 w 232890"/>
                <a:gd name="connsiteY0" fmla="*/ 49084 h 98168"/>
                <a:gd name="connsiteX1" fmla="*/ 116445 w 232890"/>
                <a:gd name="connsiteY1" fmla="*/ 0 h 98168"/>
                <a:gd name="connsiteX2" fmla="*/ 232890 w 232890"/>
                <a:gd name="connsiteY2" fmla="*/ 49084 h 98168"/>
                <a:gd name="connsiteX3" fmla="*/ 116445 w 232890"/>
                <a:gd name="connsiteY3" fmla="*/ 98168 h 98168"/>
                <a:gd name="connsiteX4" fmla="*/ 0 w 232890"/>
                <a:gd name="connsiteY4" fmla="*/ 49084 h 98168"/>
                <a:gd name="connsiteX0" fmla="*/ 0 w 232890"/>
                <a:gd name="connsiteY0" fmla="*/ 49084 h 98168"/>
                <a:gd name="connsiteX1" fmla="*/ 116445 w 232890"/>
                <a:gd name="connsiteY1" fmla="*/ 0 h 98168"/>
                <a:gd name="connsiteX2" fmla="*/ 232890 w 232890"/>
                <a:gd name="connsiteY2" fmla="*/ 49084 h 98168"/>
                <a:gd name="connsiteX3" fmla="*/ 116445 w 232890"/>
                <a:gd name="connsiteY3" fmla="*/ 98168 h 98168"/>
                <a:gd name="connsiteX4" fmla="*/ 0 w 232890"/>
                <a:gd name="connsiteY4" fmla="*/ 49084 h 98168"/>
                <a:gd name="connsiteX0" fmla="*/ 0 w 232890"/>
                <a:gd name="connsiteY0" fmla="*/ 80040 h 129124"/>
                <a:gd name="connsiteX1" fmla="*/ 109302 w 232890"/>
                <a:gd name="connsiteY1" fmla="*/ 0 h 129124"/>
                <a:gd name="connsiteX2" fmla="*/ 232890 w 232890"/>
                <a:gd name="connsiteY2" fmla="*/ 80040 h 129124"/>
                <a:gd name="connsiteX3" fmla="*/ 116445 w 232890"/>
                <a:gd name="connsiteY3" fmla="*/ 129124 h 129124"/>
                <a:gd name="connsiteX4" fmla="*/ 0 w 232890"/>
                <a:gd name="connsiteY4" fmla="*/ 80040 h 129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890" h="129124">
                  <a:moveTo>
                    <a:pt x="0" y="80040"/>
                  </a:moveTo>
                  <a:cubicBezTo>
                    <a:pt x="0" y="52932"/>
                    <a:pt x="44991" y="0"/>
                    <a:pt x="109302" y="0"/>
                  </a:cubicBezTo>
                  <a:cubicBezTo>
                    <a:pt x="173613" y="0"/>
                    <a:pt x="232890" y="52932"/>
                    <a:pt x="232890" y="80040"/>
                  </a:cubicBezTo>
                  <a:cubicBezTo>
                    <a:pt x="232890" y="107148"/>
                    <a:pt x="180756" y="129124"/>
                    <a:pt x="116445" y="129124"/>
                  </a:cubicBezTo>
                  <a:cubicBezTo>
                    <a:pt x="52134" y="129124"/>
                    <a:pt x="0" y="107148"/>
                    <a:pt x="0" y="80040"/>
                  </a:cubicBezTo>
                  <a:close/>
                </a:path>
              </a:pathLst>
            </a:custGeom>
            <a:solidFill>
              <a:srgbClr val="FF99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3" name="フリーフォーム: 図形 2542">
              <a:extLst>
                <a:ext uri="{FF2B5EF4-FFF2-40B4-BE49-F238E27FC236}">
                  <a16:creationId xmlns:a16="http://schemas.microsoft.com/office/drawing/2014/main" id="{A58E3225-CF35-4002-9EEB-A1405A61BD98}"/>
                </a:ext>
              </a:extLst>
            </p:cNvPr>
            <p:cNvSpPr/>
            <p:nvPr/>
          </p:nvSpPr>
          <p:spPr bwMode="auto">
            <a:xfrm>
              <a:off x="2861720" y="4663220"/>
              <a:ext cx="131577" cy="195430"/>
            </a:xfrm>
            <a:custGeom>
              <a:avLst/>
              <a:gdLst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  <a:gd name="connsiteX7" fmla="*/ 27827 w 124512"/>
                <a:gd name="connsiteY7" fmla="*/ 11644 h 184936"/>
                <a:gd name="connsiteX8" fmla="*/ 62256 w 124512"/>
                <a:gd name="connsiteY8" fmla="*/ 20630 h 184936"/>
                <a:gd name="connsiteX9" fmla="*/ 96685 w 124512"/>
                <a:gd name="connsiteY9" fmla="*/ 11644 h 184936"/>
                <a:gd name="connsiteX0" fmla="*/ 62256 w 153696"/>
                <a:gd name="connsiteY0" fmla="*/ 20630 h 184936"/>
                <a:gd name="connsiteX1" fmla="*/ 96685 w 153696"/>
                <a:gd name="connsiteY1" fmla="*/ 11644 h 184936"/>
                <a:gd name="connsiteX2" fmla="*/ 110045 w 153696"/>
                <a:gd name="connsiteY2" fmla="*/ 0 h 184936"/>
                <a:gd name="connsiteX3" fmla="*/ 119620 w 153696"/>
                <a:gd name="connsiteY3" fmla="*/ 26083 h 184936"/>
                <a:gd name="connsiteX4" fmla="*/ 124512 w 153696"/>
                <a:gd name="connsiteY4" fmla="*/ 70591 h 184936"/>
                <a:gd name="connsiteX5" fmla="*/ 62256 w 153696"/>
                <a:gd name="connsiteY5" fmla="*/ 184936 h 184936"/>
                <a:gd name="connsiteX6" fmla="*/ 0 w 153696"/>
                <a:gd name="connsiteY6" fmla="*/ 70591 h 184936"/>
                <a:gd name="connsiteX7" fmla="*/ 4893 w 153696"/>
                <a:gd name="connsiteY7" fmla="*/ 26083 h 184936"/>
                <a:gd name="connsiteX8" fmla="*/ 14467 w 153696"/>
                <a:gd name="connsiteY8" fmla="*/ 0 h 184936"/>
                <a:gd name="connsiteX9" fmla="*/ 27827 w 153696"/>
                <a:gd name="connsiteY9" fmla="*/ 11644 h 184936"/>
                <a:gd name="connsiteX10" fmla="*/ 153696 w 153696"/>
                <a:gd name="connsiteY10" fmla="*/ 112070 h 184936"/>
                <a:gd name="connsiteX0" fmla="*/ 62256 w 124512"/>
                <a:gd name="connsiteY0" fmla="*/ 20630 h 184936"/>
                <a:gd name="connsiteX1" fmla="*/ 96685 w 124512"/>
                <a:gd name="connsiteY1" fmla="*/ 11644 h 184936"/>
                <a:gd name="connsiteX2" fmla="*/ 110045 w 124512"/>
                <a:gd name="connsiteY2" fmla="*/ 0 h 184936"/>
                <a:gd name="connsiteX3" fmla="*/ 119620 w 124512"/>
                <a:gd name="connsiteY3" fmla="*/ 26083 h 184936"/>
                <a:gd name="connsiteX4" fmla="*/ 124512 w 124512"/>
                <a:gd name="connsiteY4" fmla="*/ 70591 h 184936"/>
                <a:gd name="connsiteX5" fmla="*/ 62256 w 124512"/>
                <a:gd name="connsiteY5" fmla="*/ 184936 h 184936"/>
                <a:gd name="connsiteX6" fmla="*/ 0 w 124512"/>
                <a:gd name="connsiteY6" fmla="*/ 70591 h 184936"/>
                <a:gd name="connsiteX7" fmla="*/ 4893 w 124512"/>
                <a:gd name="connsiteY7" fmla="*/ 26083 h 184936"/>
                <a:gd name="connsiteX8" fmla="*/ 14467 w 124512"/>
                <a:gd name="connsiteY8" fmla="*/ 0 h 184936"/>
                <a:gd name="connsiteX9" fmla="*/ 27827 w 124512"/>
                <a:gd name="connsiteY9" fmla="*/ 11644 h 184936"/>
                <a:gd name="connsiteX0" fmla="*/ 96685 w 124512"/>
                <a:gd name="connsiteY0" fmla="*/ 11644 h 184936"/>
                <a:gd name="connsiteX1" fmla="*/ 110045 w 124512"/>
                <a:gd name="connsiteY1" fmla="*/ 0 h 184936"/>
                <a:gd name="connsiteX2" fmla="*/ 119620 w 124512"/>
                <a:gd name="connsiteY2" fmla="*/ 26083 h 184936"/>
                <a:gd name="connsiteX3" fmla="*/ 124512 w 124512"/>
                <a:gd name="connsiteY3" fmla="*/ 70591 h 184936"/>
                <a:gd name="connsiteX4" fmla="*/ 62256 w 124512"/>
                <a:gd name="connsiteY4" fmla="*/ 184936 h 184936"/>
                <a:gd name="connsiteX5" fmla="*/ 0 w 124512"/>
                <a:gd name="connsiteY5" fmla="*/ 70591 h 184936"/>
                <a:gd name="connsiteX6" fmla="*/ 4893 w 124512"/>
                <a:gd name="connsiteY6" fmla="*/ 26083 h 184936"/>
                <a:gd name="connsiteX7" fmla="*/ 14467 w 124512"/>
                <a:gd name="connsiteY7" fmla="*/ 0 h 184936"/>
                <a:gd name="connsiteX8" fmla="*/ 27827 w 124512"/>
                <a:gd name="connsiteY8" fmla="*/ 11644 h 184936"/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  <a:gd name="connsiteX7" fmla="*/ 27827 w 124512"/>
                <a:gd name="connsiteY7" fmla="*/ 11644 h 184936"/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512" h="184936">
                  <a:moveTo>
                    <a:pt x="110045" y="0"/>
                  </a:moveTo>
                  <a:lnTo>
                    <a:pt x="119620" y="26083"/>
                  </a:lnTo>
                  <a:cubicBezTo>
                    <a:pt x="122770" y="39763"/>
                    <a:pt x="124512" y="54803"/>
                    <a:pt x="124512" y="70591"/>
                  </a:cubicBezTo>
                  <a:cubicBezTo>
                    <a:pt x="124512" y="133742"/>
                    <a:pt x="96639" y="184936"/>
                    <a:pt x="62256" y="184936"/>
                  </a:cubicBezTo>
                  <a:cubicBezTo>
                    <a:pt x="27873" y="184936"/>
                    <a:pt x="0" y="133742"/>
                    <a:pt x="0" y="70591"/>
                  </a:cubicBezTo>
                  <a:cubicBezTo>
                    <a:pt x="0" y="54803"/>
                    <a:pt x="1742" y="39763"/>
                    <a:pt x="4893" y="26083"/>
                  </a:cubicBezTo>
                  <a:lnTo>
                    <a:pt x="14467" y="0"/>
                  </a:lnTo>
                </a:path>
              </a:pathLst>
            </a:custGeom>
            <a:solidFill>
              <a:srgbClr val="FF99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4" name="フリーフォーム: 図形 2543">
              <a:extLst>
                <a:ext uri="{FF2B5EF4-FFF2-40B4-BE49-F238E27FC236}">
                  <a16:creationId xmlns:a16="http://schemas.microsoft.com/office/drawing/2014/main" id="{710600D8-4BEF-41EF-A7E7-E2A5679B80FD}"/>
                </a:ext>
              </a:extLst>
            </p:cNvPr>
            <p:cNvSpPr/>
            <p:nvPr/>
          </p:nvSpPr>
          <p:spPr bwMode="auto">
            <a:xfrm>
              <a:off x="2493520" y="4524117"/>
              <a:ext cx="205598" cy="42870"/>
            </a:xfrm>
            <a:custGeom>
              <a:avLst/>
              <a:gdLst>
                <a:gd name="connsiteX0" fmla="*/ 194747 w 205598"/>
                <a:gd name="connsiteY0" fmla="*/ 0 h 42870"/>
                <a:gd name="connsiteX1" fmla="*/ 205598 w 205598"/>
                <a:gd name="connsiteY1" fmla="*/ 8706 h 42870"/>
                <a:gd name="connsiteX2" fmla="*/ 102799 w 205598"/>
                <a:gd name="connsiteY2" fmla="*/ 42870 h 42870"/>
                <a:gd name="connsiteX3" fmla="*/ 0 w 205598"/>
                <a:gd name="connsiteY3" fmla="*/ 8706 h 42870"/>
                <a:gd name="connsiteX4" fmla="*/ 10851 w 205598"/>
                <a:gd name="connsiteY4" fmla="*/ 0 h 42870"/>
                <a:gd name="connsiteX5" fmla="*/ 102799 w 205598"/>
                <a:gd name="connsiteY5" fmla="*/ 9532 h 42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5598" h="42870">
                  <a:moveTo>
                    <a:pt x="194747" y="0"/>
                  </a:moveTo>
                  <a:lnTo>
                    <a:pt x="205598" y="8706"/>
                  </a:lnTo>
                  <a:cubicBezTo>
                    <a:pt x="205598" y="27574"/>
                    <a:pt x="159573" y="42870"/>
                    <a:pt x="102799" y="42870"/>
                  </a:cubicBezTo>
                  <a:cubicBezTo>
                    <a:pt x="46025" y="42870"/>
                    <a:pt x="0" y="27574"/>
                    <a:pt x="0" y="8706"/>
                  </a:cubicBezTo>
                  <a:lnTo>
                    <a:pt x="10851" y="0"/>
                  </a:lnTo>
                  <a:lnTo>
                    <a:pt x="102799" y="9532"/>
                  </a:ln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45" name="フリーフォーム: 図形 2544">
              <a:extLst>
                <a:ext uri="{FF2B5EF4-FFF2-40B4-BE49-F238E27FC236}">
                  <a16:creationId xmlns:a16="http://schemas.microsoft.com/office/drawing/2014/main" id="{AC6C8C4E-753D-4738-91BA-6193918AD235}"/>
                </a:ext>
              </a:extLst>
            </p:cNvPr>
            <p:cNvSpPr/>
            <p:nvPr/>
          </p:nvSpPr>
          <p:spPr bwMode="auto">
            <a:xfrm>
              <a:off x="3115876" y="4524117"/>
              <a:ext cx="205598" cy="42870"/>
            </a:xfrm>
            <a:custGeom>
              <a:avLst/>
              <a:gdLst>
                <a:gd name="connsiteX0" fmla="*/ 10851 w 205598"/>
                <a:gd name="connsiteY0" fmla="*/ 0 h 42870"/>
                <a:gd name="connsiteX1" fmla="*/ 102799 w 205598"/>
                <a:gd name="connsiteY1" fmla="*/ 9532 h 42870"/>
                <a:gd name="connsiteX2" fmla="*/ 194747 w 205598"/>
                <a:gd name="connsiteY2" fmla="*/ 0 h 42870"/>
                <a:gd name="connsiteX3" fmla="*/ 205598 w 205598"/>
                <a:gd name="connsiteY3" fmla="*/ 8706 h 42870"/>
                <a:gd name="connsiteX4" fmla="*/ 102799 w 205598"/>
                <a:gd name="connsiteY4" fmla="*/ 42870 h 42870"/>
                <a:gd name="connsiteX5" fmla="*/ 0 w 205598"/>
                <a:gd name="connsiteY5" fmla="*/ 8706 h 42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5598" h="42870">
                  <a:moveTo>
                    <a:pt x="10851" y="0"/>
                  </a:moveTo>
                  <a:lnTo>
                    <a:pt x="102799" y="9532"/>
                  </a:lnTo>
                  <a:lnTo>
                    <a:pt x="194747" y="0"/>
                  </a:lnTo>
                  <a:lnTo>
                    <a:pt x="205598" y="8706"/>
                  </a:lnTo>
                  <a:cubicBezTo>
                    <a:pt x="205598" y="27574"/>
                    <a:pt x="159573" y="42870"/>
                    <a:pt x="102799" y="42870"/>
                  </a:cubicBezTo>
                  <a:cubicBezTo>
                    <a:pt x="46025" y="42870"/>
                    <a:pt x="0" y="27574"/>
                    <a:pt x="0" y="8706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546" name="グループ化 2545">
              <a:extLst>
                <a:ext uri="{FF2B5EF4-FFF2-40B4-BE49-F238E27FC236}">
                  <a16:creationId xmlns:a16="http://schemas.microsoft.com/office/drawing/2014/main" id="{B1409E8B-81C3-41FB-92E4-35689E617D76}"/>
                </a:ext>
              </a:extLst>
            </p:cNvPr>
            <p:cNvGrpSpPr/>
            <p:nvPr/>
          </p:nvGrpSpPr>
          <p:grpSpPr>
            <a:xfrm flipH="1">
              <a:off x="3193125" y="5155603"/>
              <a:ext cx="630182" cy="1422880"/>
              <a:chOff x="28583" y="1586903"/>
              <a:chExt cx="630182" cy="1422880"/>
            </a:xfrm>
          </p:grpSpPr>
          <p:sp>
            <p:nvSpPr>
              <p:cNvPr id="2559" name="フリーフォーム: 図形 2558">
                <a:extLst>
                  <a:ext uri="{FF2B5EF4-FFF2-40B4-BE49-F238E27FC236}">
                    <a16:creationId xmlns:a16="http://schemas.microsoft.com/office/drawing/2014/main" id="{66297A27-B779-4F13-B7FE-953566AC342A}"/>
                  </a:ext>
                </a:extLst>
              </p:cNvPr>
              <p:cNvSpPr/>
              <p:nvPr/>
            </p:nvSpPr>
            <p:spPr bwMode="auto">
              <a:xfrm rot="20413771">
                <a:off x="174764" y="2511774"/>
                <a:ext cx="435469" cy="498009"/>
              </a:xfrm>
              <a:custGeom>
                <a:avLst/>
                <a:gdLst>
                  <a:gd name="connsiteX0" fmla="*/ 88133 w 438003"/>
                  <a:gd name="connsiteY0" fmla="*/ 0 h 353797"/>
                  <a:gd name="connsiteX1" fmla="*/ 120714 w 438003"/>
                  <a:gd name="connsiteY1" fmla="*/ 6195 h 353797"/>
                  <a:gd name="connsiteX2" fmla="*/ 207197 w 438003"/>
                  <a:gd name="connsiteY2" fmla="*/ 40851 h 353797"/>
                  <a:gd name="connsiteX3" fmla="*/ 215228 w 438003"/>
                  <a:gd name="connsiteY3" fmla="*/ 37525 h 353797"/>
                  <a:gd name="connsiteX4" fmla="*/ 349482 w 438003"/>
                  <a:gd name="connsiteY4" fmla="*/ 37525 h 353797"/>
                  <a:gd name="connsiteX5" fmla="*/ 383732 w 438003"/>
                  <a:gd name="connsiteY5" fmla="*/ 71775 h 353797"/>
                  <a:gd name="connsiteX6" fmla="*/ 373700 w 438003"/>
                  <a:gd name="connsiteY6" fmla="*/ 95993 h 353797"/>
                  <a:gd name="connsiteX7" fmla="*/ 352452 w 438003"/>
                  <a:gd name="connsiteY7" fmla="*/ 104794 h 353797"/>
                  <a:gd name="connsiteX8" fmla="*/ 352668 w 438003"/>
                  <a:gd name="connsiteY8" fmla="*/ 104945 h 353797"/>
                  <a:gd name="connsiteX9" fmla="*/ 355229 w 438003"/>
                  <a:gd name="connsiteY9" fmla="*/ 106736 h 353797"/>
                  <a:gd name="connsiteX10" fmla="*/ 409176 w 438003"/>
                  <a:gd name="connsiteY10" fmla="*/ 161103 h 353797"/>
                  <a:gd name="connsiteX11" fmla="*/ 409797 w 438003"/>
                  <a:gd name="connsiteY11" fmla="*/ 203122 h 353797"/>
                  <a:gd name="connsiteX12" fmla="*/ 403753 w 438003"/>
                  <a:gd name="connsiteY12" fmla="*/ 206439 h 353797"/>
                  <a:gd name="connsiteX13" fmla="*/ 427100 w 438003"/>
                  <a:gd name="connsiteY13" fmla="*/ 231630 h 353797"/>
                  <a:gd name="connsiteX14" fmla="*/ 428149 w 438003"/>
                  <a:gd name="connsiteY14" fmla="*/ 279295 h 353797"/>
                  <a:gd name="connsiteX15" fmla="*/ 407029 w 438003"/>
                  <a:gd name="connsiteY15" fmla="*/ 285290 h 353797"/>
                  <a:gd name="connsiteX16" fmla="*/ 417345 w 438003"/>
                  <a:gd name="connsiteY16" fmla="*/ 303211 h 353797"/>
                  <a:gd name="connsiteX17" fmla="*/ 407649 w 438003"/>
                  <a:gd name="connsiteY17" fmla="*/ 350464 h 353797"/>
                  <a:gd name="connsiteX18" fmla="*/ 395192 w 438003"/>
                  <a:gd name="connsiteY18" fmla="*/ 353775 h 353797"/>
                  <a:gd name="connsiteX19" fmla="*/ 382234 w 438003"/>
                  <a:gd name="connsiteY19" fmla="*/ 351638 h 353797"/>
                  <a:gd name="connsiteX20" fmla="*/ 360835 w 438003"/>
                  <a:gd name="connsiteY20" fmla="*/ 333241 h 353797"/>
                  <a:gd name="connsiteX21" fmla="*/ 349969 w 438003"/>
                  <a:gd name="connsiteY21" fmla="*/ 314367 h 353797"/>
                  <a:gd name="connsiteX22" fmla="*/ 335325 w 438003"/>
                  <a:gd name="connsiteY22" fmla="*/ 343031 h 353797"/>
                  <a:gd name="connsiteX23" fmla="*/ 322869 w 438003"/>
                  <a:gd name="connsiteY23" fmla="*/ 346342 h 353797"/>
                  <a:gd name="connsiteX24" fmla="*/ 309910 w 438003"/>
                  <a:gd name="connsiteY24" fmla="*/ 344205 h 353797"/>
                  <a:gd name="connsiteX25" fmla="*/ 288511 w 438003"/>
                  <a:gd name="connsiteY25" fmla="*/ 325808 h 353797"/>
                  <a:gd name="connsiteX26" fmla="*/ 247266 w 438003"/>
                  <a:gd name="connsiteY26" fmla="*/ 254165 h 353797"/>
                  <a:gd name="connsiteX27" fmla="*/ 192266 w 438003"/>
                  <a:gd name="connsiteY27" fmla="*/ 209502 h 353797"/>
                  <a:gd name="connsiteX28" fmla="*/ 186589 w 438003"/>
                  <a:gd name="connsiteY28" fmla="*/ 207227 h 353797"/>
                  <a:gd name="connsiteX29" fmla="*/ 99321 w 438003"/>
                  <a:gd name="connsiteY29" fmla="*/ 172255 h 353797"/>
                  <a:gd name="connsiteX30" fmla="*/ 48385 w 438003"/>
                  <a:gd name="connsiteY30" fmla="*/ 151844 h 353797"/>
                  <a:gd name="connsiteX31" fmla="*/ 8146 w 438003"/>
                  <a:gd name="connsiteY31" fmla="*/ 48401 h 353797"/>
                  <a:gd name="connsiteX32" fmla="*/ 88133 w 438003"/>
                  <a:gd name="connsiteY32" fmla="*/ 0 h 353797"/>
                  <a:gd name="connsiteX0" fmla="*/ 39833 w 389703"/>
                  <a:gd name="connsiteY0" fmla="*/ 0 h 353797"/>
                  <a:gd name="connsiteX1" fmla="*/ 72414 w 389703"/>
                  <a:gd name="connsiteY1" fmla="*/ 6195 h 353797"/>
                  <a:gd name="connsiteX2" fmla="*/ 158897 w 389703"/>
                  <a:gd name="connsiteY2" fmla="*/ 40851 h 353797"/>
                  <a:gd name="connsiteX3" fmla="*/ 166928 w 389703"/>
                  <a:gd name="connsiteY3" fmla="*/ 37525 h 353797"/>
                  <a:gd name="connsiteX4" fmla="*/ 301182 w 389703"/>
                  <a:gd name="connsiteY4" fmla="*/ 37525 h 353797"/>
                  <a:gd name="connsiteX5" fmla="*/ 335432 w 389703"/>
                  <a:gd name="connsiteY5" fmla="*/ 71775 h 353797"/>
                  <a:gd name="connsiteX6" fmla="*/ 325400 w 389703"/>
                  <a:gd name="connsiteY6" fmla="*/ 95993 h 353797"/>
                  <a:gd name="connsiteX7" fmla="*/ 304152 w 389703"/>
                  <a:gd name="connsiteY7" fmla="*/ 104794 h 353797"/>
                  <a:gd name="connsiteX8" fmla="*/ 304368 w 389703"/>
                  <a:gd name="connsiteY8" fmla="*/ 104945 h 353797"/>
                  <a:gd name="connsiteX9" fmla="*/ 306929 w 389703"/>
                  <a:gd name="connsiteY9" fmla="*/ 106736 h 353797"/>
                  <a:gd name="connsiteX10" fmla="*/ 360876 w 389703"/>
                  <a:gd name="connsiteY10" fmla="*/ 161103 h 353797"/>
                  <a:gd name="connsiteX11" fmla="*/ 361497 w 389703"/>
                  <a:gd name="connsiteY11" fmla="*/ 203122 h 353797"/>
                  <a:gd name="connsiteX12" fmla="*/ 355453 w 389703"/>
                  <a:gd name="connsiteY12" fmla="*/ 206439 h 353797"/>
                  <a:gd name="connsiteX13" fmla="*/ 378800 w 389703"/>
                  <a:gd name="connsiteY13" fmla="*/ 231630 h 353797"/>
                  <a:gd name="connsiteX14" fmla="*/ 379849 w 389703"/>
                  <a:gd name="connsiteY14" fmla="*/ 279295 h 353797"/>
                  <a:gd name="connsiteX15" fmla="*/ 358729 w 389703"/>
                  <a:gd name="connsiteY15" fmla="*/ 285290 h 353797"/>
                  <a:gd name="connsiteX16" fmla="*/ 369045 w 389703"/>
                  <a:gd name="connsiteY16" fmla="*/ 303211 h 353797"/>
                  <a:gd name="connsiteX17" fmla="*/ 359349 w 389703"/>
                  <a:gd name="connsiteY17" fmla="*/ 350464 h 353797"/>
                  <a:gd name="connsiteX18" fmla="*/ 346892 w 389703"/>
                  <a:gd name="connsiteY18" fmla="*/ 353775 h 353797"/>
                  <a:gd name="connsiteX19" fmla="*/ 333934 w 389703"/>
                  <a:gd name="connsiteY19" fmla="*/ 351638 h 353797"/>
                  <a:gd name="connsiteX20" fmla="*/ 312535 w 389703"/>
                  <a:gd name="connsiteY20" fmla="*/ 333241 h 353797"/>
                  <a:gd name="connsiteX21" fmla="*/ 301669 w 389703"/>
                  <a:gd name="connsiteY21" fmla="*/ 314367 h 353797"/>
                  <a:gd name="connsiteX22" fmla="*/ 287025 w 389703"/>
                  <a:gd name="connsiteY22" fmla="*/ 343031 h 353797"/>
                  <a:gd name="connsiteX23" fmla="*/ 274569 w 389703"/>
                  <a:gd name="connsiteY23" fmla="*/ 346342 h 353797"/>
                  <a:gd name="connsiteX24" fmla="*/ 261610 w 389703"/>
                  <a:gd name="connsiteY24" fmla="*/ 344205 h 353797"/>
                  <a:gd name="connsiteX25" fmla="*/ 240211 w 389703"/>
                  <a:gd name="connsiteY25" fmla="*/ 325808 h 353797"/>
                  <a:gd name="connsiteX26" fmla="*/ 198966 w 389703"/>
                  <a:gd name="connsiteY26" fmla="*/ 254165 h 353797"/>
                  <a:gd name="connsiteX27" fmla="*/ 143966 w 389703"/>
                  <a:gd name="connsiteY27" fmla="*/ 209502 h 353797"/>
                  <a:gd name="connsiteX28" fmla="*/ 138289 w 389703"/>
                  <a:gd name="connsiteY28" fmla="*/ 207227 h 353797"/>
                  <a:gd name="connsiteX29" fmla="*/ 51021 w 389703"/>
                  <a:gd name="connsiteY29" fmla="*/ 172255 h 353797"/>
                  <a:gd name="connsiteX30" fmla="*/ 85 w 389703"/>
                  <a:gd name="connsiteY30" fmla="*/ 151844 h 353797"/>
                  <a:gd name="connsiteX31" fmla="*/ 39833 w 389703"/>
                  <a:gd name="connsiteY31" fmla="*/ 0 h 353797"/>
                  <a:gd name="connsiteX0" fmla="*/ 0 w 389618"/>
                  <a:gd name="connsiteY0" fmla="*/ 145649 h 347602"/>
                  <a:gd name="connsiteX1" fmla="*/ 72329 w 389618"/>
                  <a:gd name="connsiteY1" fmla="*/ 0 h 347602"/>
                  <a:gd name="connsiteX2" fmla="*/ 158812 w 389618"/>
                  <a:gd name="connsiteY2" fmla="*/ 34656 h 347602"/>
                  <a:gd name="connsiteX3" fmla="*/ 166843 w 389618"/>
                  <a:gd name="connsiteY3" fmla="*/ 31330 h 347602"/>
                  <a:gd name="connsiteX4" fmla="*/ 301097 w 389618"/>
                  <a:gd name="connsiteY4" fmla="*/ 31330 h 347602"/>
                  <a:gd name="connsiteX5" fmla="*/ 335347 w 389618"/>
                  <a:gd name="connsiteY5" fmla="*/ 65580 h 347602"/>
                  <a:gd name="connsiteX6" fmla="*/ 325315 w 389618"/>
                  <a:gd name="connsiteY6" fmla="*/ 89798 h 347602"/>
                  <a:gd name="connsiteX7" fmla="*/ 304067 w 389618"/>
                  <a:gd name="connsiteY7" fmla="*/ 98599 h 347602"/>
                  <a:gd name="connsiteX8" fmla="*/ 304283 w 389618"/>
                  <a:gd name="connsiteY8" fmla="*/ 98750 h 347602"/>
                  <a:gd name="connsiteX9" fmla="*/ 306844 w 389618"/>
                  <a:gd name="connsiteY9" fmla="*/ 100541 h 347602"/>
                  <a:gd name="connsiteX10" fmla="*/ 360791 w 389618"/>
                  <a:gd name="connsiteY10" fmla="*/ 154908 h 347602"/>
                  <a:gd name="connsiteX11" fmla="*/ 361412 w 389618"/>
                  <a:gd name="connsiteY11" fmla="*/ 196927 h 347602"/>
                  <a:gd name="connsiteX12" fmla="*/ 355368 w 389618"/>
                  <a:gd name="connsiteY12" fmla="*/ 200244 h 347602"/>
                  <a:gd name="connsiteX13" fmla="*/ 378715 w 389618"/>
                  <a:gd name="connsiteY13" fmla="*/ 225435 h 347602"/>
                  <a:gd name="connsiteX14" fmla="*/ 379764 w 389618"/>
                  <a:gd name="connsiteY14" fmla="*/ 273100 h 347602"/>
                  <a:gd name="connsiteX15" fmla="*/ 358644 w 389618"/>
                  <a:gd name="connsiteY15" fmla="*/ 279095 h 347602"/>
                  <a:gd name="connsiteX16" fmla="*/ 368960 w 389618"/>
                  <a:gd name="connsiteY16" fmla="*/ 297016 h 347602"/>
                  <a:gd name="connsiteX17" fmla="*/ 359264 w 389618"/>
                  <a:gd name="connsiteY17" fmla="*/ 344269 h 347602"/>
                  <a:gd name="connsiteX18" fmla="*/ 346807 w 389618"/>
                  <a:gd name="connsiteY18" fmla="*/ 347580 h 347602"/>
                  <a:gd name="connsiteX19" fmla="*/ 333849 w 389618"/>
                  <a:gd name="connsiteY19" fmla="*/ 345443 h 347602"/>
                  <a:gd name="connsiteX20" fmla="*/ 312450 w 389618"/>
                  <a:gd name="connsiteY20" fmla="*/ 327046 h 347602"/>
                  <a:gd name="connsiteX21" fmla="*/ 301584 w 389618"/>
                  <a:gd name="connsiteY21" fmla="*/ 308172 h 347602"/>
                  <a:gd name="connsiteX22" fmla="*/ 286940 w 389618"/>
                  <a:gd name="connsiteY22" fmla="*/ 336836 h 347602"/>
                  <a:gd name="connsiteX23" fmla="*/ 274484 w 389618"/>
                  <a:gd name="connsiteY23" fmla="*/ 340147 h 347602"/>
                  <a:gd name="connsiteX24" fmla="*/ 261525 w 389618"/>
                  <a:gd name="connsiteY24" fmla="*/ 338010 h 347602"/>
                  <a:gd name="connsiteX25" fmla="*/ 240126 w 389618"/>
                  <a:gd name="connsiteY25" fmla="*/ 319613 h 347602"/>
                  <a:gd name="connsiteX26" fmla="*/ 198881 w 389618"/>
                  <a:gd name="connsiteY26" fmla="*/ 247970 h 347602"/>
                  <a:gd name="connsiteX27" fmla="*/ 143881 w 389618"/>
                  <a:gd name="connsiteY27" fmla="*/ 203307 h 347602"/>
                  <a:gd name="connsiteX28" fmla="*/ 138204 w 389618"/>
                  <a:gd name="connsiteY28" fmla="*/ 201032 h 347602"/>
                  <a:gd name="connsiteX29" fmla="*/ 50936 w 389618"/>
                  <a:gd name="connsiteY29" fmla="*/ 166060 h 347602"/>
                  <a:gd name="connsiteX30" fmla="*/ 0 w 389618"/>
                  <a:gd name="connsiteY30" fmla="*/ 145649 h 347602"/>
                  <a:gd name="connsiteX0" fmla="*/ 0 w 397012"/>
                  <a:gd name="connsiteY0" fmla="*/ 17837 h 347602"/>
                  <a:gd name="connsiteX1" fmla="*/ 79723 w 397012"/>
                  <a:gd name="connsiteY1" fmla="*/ 0 h 347602"/>
                  <a:gd name="connsiteX2" fmla="*/ 166206 w 397012"/>
                  <a:gd name="connsiteY2" fmla="*/ 34656 h 347602"/>
                  <a:gd name="connsiteX3" fmla="*/ 174237 w 397012"/>
                  <a:gd name="connsiteY3" fmla="*/ 31330 h 347602"/>
                  <a:gd name="connsiteX4" fmla="*/ 308491 w 397012"/>
                  <a:gd name="connsiteY4" fmla="*/ 31330 h 347602"/>
                  <a:gd name="connsiteX5" fmla="*/ 342741 w 397012"/>
                  <a:gd name="connsiteY5" fmla="*/ 65580 h 347602"/>
                  <a:gd name="connsiteX6" fmla="*/ 332709 w 397012"/>
                  <a:gd name="connsiteY6" fmla="*/ 89798 h 347602"/>
                  <a:gd name="connsiteX7" fmla="*/ 311461 w 397012"/>
                  <a:gd name="connsiteY7" fmla="*/ 98599 h 347602"/>
                  <a:gd name="connsiteX8" fmla="*/ 311677 w 397012"/>
                  <a:gd name="connsiteY8" fmla="*/ 98750 h 347602"/>
                  <a:gd name="connsiteX9" fmla="*/ 314238 w 397012"/>
                  <a:gd name="connsiteY9" fmla="*/ 100541 h 347602"/>
                  <a:gd name="connsiteX10" fmla="*/ 368185 w 397012"/>
                  <a:gd name="connsiteY10" fmla="*/ 154908 h 347602"/>
                  <a:gd name="connsiteX11" fmla="*/ 368806 w 397012"/>
                  <a:gd name="connsiteY11" fmla="*/ 196927 h 347602"/>
                  <a:gd name="connsiteX12" fmla="*/ 362762 w 397012"/>
                  <a:gd name="connsiteY12" fmla="*/ 200244 h 347602"/>
                  <a:gd name="connsiteX13" fmla="*/ 386109 w 397012"/>
                  <a:gd name="connsiteY13" fmla="*/ 225435 h 347602"/>
                  <a:gd name="connsiteX14" fmla="*/ 387158 w 397012"/>
                  <a:gd name="connsiteY14" fmla="*/ 273100 h 347602"/>
                  <a:gd name="connsiteX15" fmla="*/ 366038 w 397012"/>
                  <a:gd name="connsiteY15" fmla="*/ 279095 h 347602"/>
                  <a:gd name="connsiteX16" fmla="*/ 376354 w 397012"/>
                  <a:gd name="connsiteY16" fmla="*/ 297016 h 347602"/>
                  <a:gd name="connsiteX17" fmla="*/ 366658 w 397012"/>
                  <a:gd name="connsiteY17" fmla="*/ 344269 h 347602"/>
                  <a:gd name="connsiteX18" fmla="*/ 354201 w 397012"/>
                  <a:gd name="connsiteY18" fmla="*/ 347580 h 347602"/>
                  <a:gd name="connsiteX19" fmla="*/ 341243 w 397012"/>
                  <a:gd name="connsiteY19" fmla="*/ 345443 h 347602"/>
                  <a:gd name="connsiteX20" fmla="*/ 319844 w 397012"/>
                  <a:gd name="connsiteY20" fmla="*/ 327046 h 347602"/>
                  <a:gd name="connsiteX21" fmla="*/ 308978 w 397012"/>
                  <a:gd name="connsiteY21" fmla="*/ 308172 h 347602"/>
                  <a:gd name="connsiteX22" fmla="*/ 294334 w 397012"/>
                  <a:gd name="connsiteY22" fmla="*/ 336836 h 347602"/>
                  <a:gd name="connsiteX23" fmla="*/ 281878 w 397012"/>
                  <a:gd name="connsiteY23" fmla="*/ 340147 h 347602"/>
                  <a:gd name="connsiteX24" fmla="*/ 268919 w 397012"/>
                  <a:gd name="connsiteY24" fmla="*/ 338010 h 347602"/>
                  <a:gd name="connsiteX25" fmla="*/ 247520 w 397012"/>
                  <a:gd name="connsiteY25" fmla="*/ 319613 h 347602"/>
                  <a:gd name="connsiteX26" fmla="*/ 206275 w 397012"/>
                  <a:gd name="connsiteY26" fmla="*/ 247970 h 347602"/>
                  <a:gd name="connsiteX27" fmla="*/ 151275 w 397012"/>
                  <a:gd name="connsiteY27" fmla="*/ 203307 h 347602"/>
                  <a:gd name="connsiteX28" fmla="*/ 145598 w 397012"/>
                  <a:gd name="connsiteY28" fmla="*/ 201032 h 347602"/>
                  <a:gd name="connsiteX29" fmla="*/ 58330 w 397012"/>
                  <a:gd name="connsiteY29" fmla="*/ 166060 h 347602"/>
                  <a:gd name="connsiteX30" fmla="*/ 0 w 397012"/>
                  <a:gd name="connsiteY30" fmla="*/ 17837 h 347602"/>
                  <a:gd name="connsiteX0" fmla="*/ 2865 w 399877"/>
                  <a:gd name="connsiteY0" fmla="*/ 17837 h 347602"/>
                  <a:gd name="connsiteX1" fmla="*/ 82588 w 399877"/>
                  <a:gd name="connsiteY1" fmla="*/ 0 h 347602"/>
                  <a:gd name="connsiteX2" fmla="*/ 169071 w 399877"/>
                  <a:gd name="connsiteY2" fmla="*/ 34656 h 347602"/>
                  <a:gd name="connsiteX3" fmla="*/ 177102 w 399877"/>
                  <a:gd name="connsiteY3" fmla="*/ 31330 h 347602"/>
                  <a:gd name="connsiteX4" fmla="*/ 311356 w 399877"/>
                  <a:gd name="connsiteY4" fmla="*/ 31330 h 347602"/>
                  <a:gd name="connsiteX5" fmla="*/ 345606 w 399877"/>
                  <a:gd name="connsiteY5" fmla="*/ 65580 h 347602"/>
                  <a:gd name="connsiteX6" fmla="*/ 335574 w 399877"/>
                  <a:gd name="connsiteY6" fmla="*/ 89798 h 347602"/>
                  <a:gd name="connsiteX7" fmla="*/ 314326 w 399877"/>
                  <a:gd name="connsiteY7" fmla="*/ 98599 h 347602"/>
                  <a:gd name="connsiteX8" fmla="*/ 314542 w 399877"/>
                  <a:gd name="connsiteY8" fmla="*/ 98750 h 347602"/>
                  <a:gd name="connsiteX9" fmla="*/ 317103 w 399877"/>
                  <a:gd name="connsiteY9" fmla="*/ 100541 h 347602"/>
                  <a:gd name="connsiteX10" fmla="*/ 371050 w 399877"/>
                  <a:gd name="connsiteY10" fmla="*/ 154908 h 347602"/>
                  <a:gd name="connsiteX11" fmla="*/ 371671 w 399877"/>
                  <a:gd name="connsiteY11" fmla="*/ 196927 h 347602"/>
                  <a:gd name="connsiteX12" fmla="*/ 365627 w 399877"/>
                  <a:gd name="connsiteY12" fmla="*/ 200244 h 347602"/>
                  <a:gd name="connsiteX13" fmla="*/ 388974 w 399877"/>
                  <a:gd name="connsiteY13" fmla="*/ 225435 h 347602"/>
                  <a:gd name="connsiteX14" fmla="*/ 390023 w 399877"/>
                  <a:gd name="connsiteY14" fmla="*/ 273100 h 347602"/>
                  <a:gd name="connsiteX15" fmla="*/ 368903 w 399877"/>
                  <a:gd name="connsiteY15" fmla="*/ 279095 h 347602"/>
                  <a:gd name="connsiteX16" fmla="*/ 379219 w 399877"/>
                  <a:gd name="connsiteY16" fmla="*/ 297016 h 347602"/>
                  <a:gd name="connsiteX17" fmla="*/ 369523 w 399877"/>
                  <a:gd name="connsiteY17" fmla="*/ 344269 h 347602"/>
                  <a:gd name="connsiteX18" fmla="*/ 357066 w 399877"/>
                  <a:gd name="connsiteY18" fmla="*/ 347580 h 347602"/>
                  <a:gd name="connsiteX19" fmla="*/ 344108 w 399877"/>
                  <a:gd name="connsiteY19" fmla="*/ 345443 h 347602"/>
                  <a:gd name="connsiteX20" fmla="*/ 322709 w 399877"/>
                  <a:gd name="connsiteY20" fmla="*/ 327046 h 347602"/>
                  <a:gd name="connsiteX21" fmla="*/ 311843 w 399877"/>
                  <a:gd name="connsiteY21" fmla="*/ 308172 h 347602"/>
                  <a:gd name="connsiteX22" fmla="*/ 297199 w 399877"/>
                  <a:gd name="connsiteY22" fmla="*/ 336836 h 347602"/>
                  <a:gd name="connsiteX23" fmla="*/ 284743 w 399877"/>
                  <a:gd name="connsiteY23" fmla="*/ 340147 h 347602"/>
                  <a:gd name="connsiteX24" fmla="*/ 271784 w 399877"/>
                  <a:gd name="connsiteY24" fmla="*/ 338010 h 347602"/>
                  <a:gd name="connsiteX25" fmla="*/ 250385 w 399877"/>
                  <a:gd name="connsiteY25" fmla="*/ 319613 h 347602"/>
                  <a:gd name="connsiteX26" fmla="*/ 209140 w 399877"/>
                  <a:gd name="connsiteY26" fmla="*/ 247970 h 347602"/>
                  <a:gd name="connsiteX27" fmla="*/ 154140 w 399877"/>
                  <a:gd name="connsiteY27" fmla="*/ 203307 h 347602"/>
                  <a:gd name="connsiteX28" fmla="*/ 148463 w 399877"/>
                  <a:gd name="connsiteY28" fmla="*/ 201032 h 347602"/>
                  <a:gd name="connsiteX29" fmla="*/ 61195 w 399877"/>
                  <a:gd name="connsiteY29" fmla="*/ 166060 h 347602"/>
                  <a:gd name="connsiteX30" fmla="*/ 2865 w 399877"/>
                  <a:gd name="connsiteY30" fmla="*/ 17837 h 347602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27539 h 457304"/>
                  <a:gd name="connsiteX1" fmla="*/ 57932 w 399877"/>
                  <a:gd name="connsiteY1" fmla="*/ 10220 h 457304"/>
                  <a:gd name="connsiteX2" fmla="*/ 232928 w 399877"/>
                  <a:gd name="connsiteY2" fmla="*/ 134781 h 457304"/>
                  <a:gd name="connsiteX3" fmla="*/ 311356 w 399877"/>
                  <a:gd name="connsiteY3" fmla="*/ 141032 h 457304"/>
                  <a:gd name="connsiteX4" fmla="*/ 345606 w 399877"/>
                  <a:gd name="connsiteY4" fmla="*/ 175282 h 457304"/>
                  <a:gd name="connsiteX5" fmla="*/ 335574 w 399877"/>
                  <a:gd name="connsiteY5" fmla="*/ 199500 h 457304"/>
                  <a:gd name="connsiteX6" fmla="*/ 314326 w 399877"/>
                  <a:gd name="connsiteY6" fmla="*/ 208301 h 457304"/>
                  <a:gd name="connsiteX7" fmla="*/ 314542 w 399877"/>
                  <a:gd name="connsiteY7" fmla="*/ 208452 h 457304"/>
                  <a:gd name="connsiteX8" fmla="*/ 317103 w 399877"/>
                  <a:gd name="connsiteY8" fmla="*/ 210243 h 457304"/>
                  <a:gd name="connsiteX9" fmla="*/ 371050 w 399877"/>
                  <a:gd name="connsiteY9" fmla="*/ 264610 h 457304"/>
                  <a:gd name="connsiteX10" fmla="*/ 371671 w 399877"/>
                  <a:gd name="connsiteY10" fmla="*/ 306629 h 457304"/>
                  <a:gd name="connsiteX11" fmla="*/ 365627 w 399877"/>
                  <a:gd name="connsiteY11" fmla="*/ 309946 h 457304"/>
                  <a:gd name="connsiteX12" fmla="*/ 388974 w 399877"/>
                  <a:gd name="connsiteY12" fmla="*/ 335137 h 457304"/>
                  <a:gd name="connsiteX13" fmla="*/ 390023 w 399877"/>
                  <a:gd name="connsiteY13" fmla="*/ 382802 h 457304"/>
                  <a:gd name="connsiteX14" fmla="*/ 368903 w 399877"/>
                  <a:gd name="connsiteY14" fmla="*/ 388797 h 457304"/>
                  <a:gd name="connsiteX15" fmla="*/ 379219 w 399877"/>
                  <a:gd name="connsiteY15" fmla="*/ 406718 h 457304"/>
                  <a:gd name="connsiteX16" fmla="*/ 369523 w 399877"/>
                  <a:gd name="connsiteY16" fmla="*/ 453971 h 457304"/>
                  <a:gd name="connsiteX17" fmla="*/ 357066 w 399877"/>
                  <a:gd name="connsiteY17" fmla="*/ 457282 h 457304"/>
                  <a:gd name="connsiteX18" fmla="*/ 344108 w 399877"/>
                  <a:gd name="connsiteY18" fmla="*/ 455145 h 457304"/>
                  <a:gd name="connsiteX19" fmla="*/ 322709 w 399877"/>
                  <a:gd name="connsiteY19" fmla="*/ 436748 h 457304"/>
                  <a:gd name="connsiteX20" fmla="*/ 311843 w 399877"/>
                  <a:gd name="connsiteY20" fmla="*/ 417874 h 457304"/>
                  <a:gd name="connsiteX21" fmla="*/ 297199 w 399877"/>
                  <a:gd name="connsiteY21" fmla="*/ 446538 h 457304"/>
                  <a:gd name="connsiteX22" fmla="*/ 284743 w 399877"/>
                  <a:gd name="connsiteY22" fmla="*/ 449849 h 457304"/>
                  <a:gd name="connsiteX23" fmla="*/ 271784 w 399877"/>
                  <a:gd name="connsiteY23" fmla="*/ 447712 h 457304"/>
                  <a:gd name="connsiteX24" fmla="*/ 250385 w 399877"/>
                  <a:gd name="connsiteY24" fmla="*/ 429315 h 457304"/>
                  <a:gd name="connsiteX25" fmla="*/ 209140 w 399877"/>
                  <a:gd name="connsiteY25" fmla="*/ 357672 h 457304"/>
                  <a:gd name="connsiteX26" fmla="*/ 154140 w 399877"/>
                  <a:gd name="connsiteY26" fmla="*/ 313009 h 457304"/>
                  <a:gd name="connsiteX27" fmla="*/ 148463 w 399877"/>
                  <a:gd name="connsiteY27" fmla="*/ 310734 h 457304"/>
                  <a:gd name="connsiteX28" fmla="*/ 61195 w 399877"/>
                  <a:gd name="connsiteY28" fmla="*/ 275762 h 457304"/>
                  <a:gd name="connsiteX29" fmla="*/ 2865 w 399877"/>
                  <a:gd name="connsiteY29" fmla="*/ 127539 h 45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9877" h="457304">
                    <a:moveTo>
                      <a:pt x="2865" y="127539"/>
                    </a:moveTo>
                    <a:cubicBezTo>
                      <a:pt x="6430" y="99862"/>
                      <a:pt x="31463" y="28719"/>
                      <a:pt x="57932" y="10220"/>
                    </a:cubicBezTo>
                    <a:cubicBezTo>
                      <a:pt x="138647" y="-8372"/>
                      <a:pt x="237140" y="-18251"/>
                      <a:pt x="232928" y="134781"/>
                    </a:cubicBezTo>
                    <a:lnTo>
                      <a:pt x="311356" y="141032"/>
                    </a:lnTo>
                    <a:cubicBezTo>
                      <a:pt x="330272" y="141032"/>
                      <a:pt x="345606" y="156366"/>
                      <a:pt x="345606" y="175282"/>
                    </a:cubicBezTo>
                    <a:cubicBezTo>
                      <a:pt x="345606" y="184740"/>
                      <a:pt x="341772" y="193303"/>
                      <a:pt x="335574" y="199500"/>
                    </a:cubicBezTo>
                    <a:lnTo>
                      <a:pt x="314326" y="208301"/>
                    </a:lnTo>
                    <a:lnTo>
                      <a:pt x="314542" y="208452"/>
                    </a:lnTo>
                    <a:cubicBezTo>
                      <a:pt x="315612" y="208804"/>
                      <a:pt x="316371" y="209504"/>
                      <a:pt x="317103" y="210243"/>
                    </a:cubicBezTo>
                    <a:lnTo>
                      <a:pt x="371050" y="264610"/>
                    </a:lnTo>
                    <a:cubicBezTo>
                      <a:pt x="383553" y="277209"/>
                      <a:pt x="383831" y="296022"/>
                      <a:pt x="371671" y="306629"/>
                    </a:cubicBezTo>
                    <a:lnTo>
                      <a:pt x="365627" y="309946"/>
                    </a:lnTo>
                    <a:lnTo>
                      <a:pt x="388974" y="335137"/>
                    </a:lnTo>
                    <a:cubicBezTo>
                      <a:pt x="403092" y="350368"/>
                      <a:pt x="403561" y="371709"/>
                      <a:pt x="390023" y="382802"/>
                    </a:cubicBezTo>
                    <a:cubicBezTo>
                      <a:pt x="384164" y="387605"/>
                      <a:pt x="376642" y="389699"/>
                      <a:pt x="368903" y="388797"/>
                    </a:cubicBezTo>
                    <a:lnTo>
                      <a:pt x="379219" y="406718"/>
                    </a:lnTo>
                    <a:cubicBezTo>
                      <a:pt x="389468" y="424523"/>
                      <a:pt x="385127" y="445678"/>
                      <a:pt x="369523" y="453971"/>
                    </a:cubicBezTo>
                    <a:cubicBezTo>
                      <a:pt x="365621" y="456044"/>
                      <a:pt x="361386" y="457118"/>
                      <a:pt x="357066" y="457282"/>
                    </a:cubicBezTo>
                    <a:cubicBezTo>
                      <a:pt x="352746" y="457447"/>
                      <a:pt x="348343" y="456704"/>
                      <a:pt x="344108" y="455145"/>
                    </a:cubicBezTo>
                    <a:cubicBezTo>
                      <a:pt x="335636" y="452028"/>
                      <a:pt x="327833" y="445650"/>
                      <a:pt x="322709" y="436748"/>
                    </a:cubicBezTo>
                    <a:lnTo>
                      <a:pt x="311843" y="417874"/>
                    </a:lnTo>
                    <a:cubicBezTo>
                      <a:pt x="312934" y="429901"/>
                      <a:pt x="307539" y="441043"/>
                      <a:pt x="297199" y="446538"/>
                    </a:cubicBezTo>
                    <a:cubicBezTo>
                      <a:pt x="293298" y="448611"/>
                      <a:pt x="289062" y="449684"/>
                      <a:pt x="284743" y="449849"/>
                    </a:cubicBezTo>
                    <a:cubicBezTo>
                      <a:pt x="280424" y="450014"/>
                      <a:pt x="276019" y="449271"/>
                      <a:pt x="271784" y="447712"/>
                    </a:cubicBezTo>
                    <a:cubicBezTo>
                      <a:pt x="263312" y="444596"/>
                      <a:pt x="255510" y="438217"/>
                      <a:pt x="250385" y="429315"/>
                    </a:cubicBezTo>
                    <a:lnTo>
                      <a:pt x="209140" y="357672"/>
                    </a:lnTo>
                    <a:lnTo>
                      <a:pt x="154140" y="313009"/>
                    </a:lnTo>
                    <a:lnTo>
                      <a:pt x="148463" y="310734"/>
                    </a:lnTo>
                    <a:lnTo>
                      <a:pt x="61195" y="275762"/>
                    </a:lnTo>
                    <a:cubicBezTo>
                      <a:pt x="44216" y="268958"/>
                      <a:pt x="-13413" y="221635"/>
                      <a:pt x="2865" y="1275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60" name="フリーフォーム: 図形 2559">
                <a:extLst>
                  <a:ext uri="{FF2B5EF4-FFF2-40B4-BE49-F238E27FC236}">
                    <a16:creationId xmlns:a16="http://schemas.microsoft.com/office/drawing/2014/main" id="{4AD17187-D578-4F62-A82D-DEFF13F07396}"/>
                  </a:ext>
                </a:extLst>
              </p:cNvPr>
              <p:cNvSpPr/>
              <p:nvPr/>
            </p:nvSpPr>
            <p:spPr bwMode="auto">
              <a:xfrm rot="1735894">
                <a:off x="28583" y="1586903"/>
                <a:ext cx="630182" cy="1141365"/>
              </a:xfrm>
              <a:custGeom>
                <a:avLst/>
                <a:gdLst>
                  <a:gd name="connsiteX0" fmla="*/ 192464 w 514134"/>
                  <a:gd name="connsiteY0" fmla="*/ 0 h 987147"/>
                  <a:gd name="connsiteX1" fmla="*/ 196079 w 514134"/>
                  <a:gd name="connsiteY1" fmla="*/ 861 h 987147"/>
                  <a:gd name="connsiteX2" fmla="*/ 170279 w 514134"/>
                  <a:gd name="connsiteY2" fmla="*/ 50209 h 987147"/>
                  <a:gd name="connsiteX3" fmla="*/ 159905 w 514134"/>
                  <a:gd name="connsiteY3" fmla="*/ 116473 h 987147"/>
                  <a:gd name="connsiteX4" fmla="*/ 198570 w 514134"/>
                  <a:gd name="connsiteY4" fmla="*/ 236850 h 987147"/>
                  <a:gd name="connsiteX5" fmla="*/ 225978 w 514134"/>
                  <a:gd name="connsiteY5" fmla="*/ 260681 h 987147"/>
                  <a:gd name="connsiteX6" fmla="*/ 247887 w 514134"/>
                  <a:gd name="connsiteY6" fmla="*/ 377332 h 987147"/>
                  <a:gd name="connsiteX7" fmla="*/ 504510 w 514134"/>
                  <a:gd name="connsiteY7" fmla="*/ 738490 h 987147"/>
                  <a:gd name="connsiteX8" fmla="*/ 234665 w 514134"/>
                  <a:gd name="connsiteY8" fmla="*/ 970435 h 987147"/>
                  <a:gd name="connsiteX9" fmla="*/ 192464 w 514134"/>
                  <a:gd name="connsiteY9" fmla="*/ 0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9" fmla="*/ 251345 w 514134"/>
                  <a:gd name="connsiteY9" fmla="*/ 207913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7" fmla="*/ 170279 w 514134"/>
                  <a:gd name="connsiteY7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0" fmla="*/ 225978 w 514134"/>
                  <a:gd name="connsiteY0" fmla="*/ 260681 h 987147"/>
                  <a:gd name="connsiteX1" fmla="*/ 247887 w 514134"/>
                  <a:gd name="connsiteY1" fmla="*/ 377332 h 987147"/>
                  <a:gd name="connsiteX2" fmla="*/ 504510 w 514134"/>
                  <a:gd name="connsiteY2" fmla="*/ 738490 h 987147"/>
                  <a:gd name="connsiteX3" fmla="*/ 234665 w 514134"/>
                  <a:gd name="connsiteY3" fmla="*/ 970435 h 987147"/>
                  <a:gd name="connsiteX4" fmla="*/ 192464 w 514134"/>
                  <a:gd name="connsiteY4" fmla="*/ 0 h 987147"/>
                  <a:gd name="connsiteX0" fmla="*/ 193490 w 481646"/>
                  <a:gd name="connsiteY0" fmla="*/ 260681 h 987147"/>
                  <a:gd name="connsiteX1" fmla="*/ 215399 w 481646"/>
                  <a:gd name="connsiteY1" fmla="*/ 377332 h 987147"/>
                  <a:gd name="connsiteX2" fmla="*/ 472022 w 481646"/>
                  <a:gd name="connsiteY2" fmla="*/ 738490 h 987147"/>
                  <a:gd name="connsiteX3" fmla="*/ 202177 w 481646"/>
                  <a:gd name="connsiteY3" fmla="*/ 970435 h 987147"/>
                  <a:gd name="connsiteX4" fmla="*/ 256 w 481646"/>
                  <a:gd name="connsiteY4" fmla="*/ 644117 h 987147"/>
                  <a:gd name="connsiteX5" fmla="*/ 159976 w 481646"/>
                  <a:gd name="connsiteY5" fmla="*/ 0 h 987147"/>
                  <a:gd name="connsiteX0" fmla="*/ 288921 w 577077"/>
                  <a:gd name="connsiteY0" fmla="*/ 260681 h 987147"/>
                  <a:gd name="connsiteX1" fmla="*/ 310830 w 577077"/>
                  <a:gd name="connsiteY1" fmla="*/ 377332 h 987147"/>
                  <a:gd name="connsiteX2" fmla="*/ 567453 w 577077"/>
                  <a:gd name="connsiteY2" fmla="*/ 738490 h 987147"/>
                  <a:gd name="connsiteX3" fmla="*/ 297608 w 577077"/>
                  <a:gd name="connsiteY3" fmla="*/ 970435 h 987147"/>
                  <a:gd name="connsiteX4" fmla="*/ 154 w 577077"/>
                  <a:gd name="connsiteY4" fmla="*/ 605788 h 987147"/>
                  <a:gd name="connsiteX5" fmla="*/ 255407 w 577077"/>
                  <a:gd name="connsiteY5" fmla="*/ 0 h 987147"/>
                  <a:gd name="connsiteX0" fmla="*/ 297365 w 585521"/>
                  <a:gd name="connsiteY0" fmla="*/ 260681 h 987147"/>
                  <a:gd name="connsiteX1" fmla="*/ 319274 w 585521"/>
                  <a:gd name="connsiteY1" fmla="*/ 377332 h 987147"/>
                  <a:gd name="connsiteX2" fmla="*/ 575897 w 585521"/>
                  <a:gd name="connsiteY2" fmla="*/ 738490 h 987147"/>
                  <a:gd name="connsiteX3" fmla="*/ 306052 w 585521"/>
                  <a:gd name="connsiteY3" fmla="*/ 970435 h 987147"/>
                  <a:gd name="connsiteX4" fmla="*/ 8598 w 585521"/>
                  <a:gd name="connsiteY4" fmla="*/ 605788 h 987147"/>
                  <a:gd name="connsiteX5" fmla="*/ 263851 w 585521"/>
                  <a:gd name="connsiteY5" fmla="*/ 0 h 987147"/>
                  <a:gd name="connsiteX0" fmla="*/ 300878 w 589034"/>
                  <a:gd name="connsiteY0" fmla="*/ 260681 h 987147"/>
                  <a:gd name="connsiteX1" fmla="*/ 322787 w 589034"/>
                  <a:gd name="connsiteY1" fmla="*/ 377332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6238"/>
                  <a:gd name="connsiteY0" fmla="*/ 260681 h 988588"/>
                  <a:gd name="connsiteX1" fmla="*/ 255168 w 586238"/>
                  <a:gd name="connsiteY1" fmla="*/ 537020 h 988588"/>
                  <a:gd name="connsiteX2" fmla="*/ 576512 w 586238"/>
                  <a:gd name="connsiteY2" fmla="*/ 759278 h 988588"/>
                  <a:gd name="connsiteX3" fmla="*/ 309565 w 586238"/>
                  <a:gd name="connsiteY3" fmla="*/ 970435 h 988588"/>
                  <a:gd name="connsiteX4" fmla="*/ 12111 w 586238"/>
                  <a:gd name="connsiteY4" fmla="*/ 605788 h 988588"/>
                  <a:gd name="connsiteX5" fmla="*/ 267364 w 586238"/>
                  <a:gd name="connsiteY5" fmla="*/ 0 h 988588"/>
                  <a:gd name="connsiteX0" fmla="*/ 291178 w 576538"/>
                  <a:gd name="connsiteY0" fmla="*/ 260681 h 988588"/>
                  <a:gd name="connsiteX1" fmla="*/ 245468 w 576538"/>
                  <a:gd name="connsiteY1" fmla="*/ 537020 h 988588"/>
                  <a:gd name="connsiteX2" fmla="*/ 566812 w 576538"/>
                  <a:gd name="connsiteY2" fmla="*/ 759278 h 988588"/>
                  <a:gd name="connsiteX3" fmla="*/ 299865 w 576538"/>
                  <a:gd name="connsiteY3" fmla="*/ 970435 h 988588"/>
                  <a:gd name="connsiteX4" fmla="*/ 2411 w 576538"/>
                  <a:gd name="connsiteY4" fmla="*/ 605788 h 988588"/>
                  <a:gd name="connsiteX5" fmla="*/ 257664 w 576538"/>
                  <a:gd name="connsiteY5" fmla="*/ 0 h 988588"/>
                  <a:gd name="connsiteX0" fmla="*/ 295287 w 580647"/>
                  <a:gd name="connsiteY0" fmla="*/ 260681 h 988588"/>
                  <a:gd name="connsiteX1" fmla="*/ 249577 w 580647"/>
                  <a:gd name="connsiteY1" fmla="*/ 537020 h 988588"/>
                  <a:gd name="connsiteX2" fmla="*/ 570921 w 580647"/>
                  <a:gd name="connsiteY2" fmla="*/ 759278 h 988588"/>
                  <a:gd name="connsiteX3" fmla="*/ 303974 w 580647"/>
                  <a:gd name="connsiteY3" fmla="*/ 970435 h 988588"/>
                  <a:gd name="connsiteX4" fmla="*/ 6520 w 580647"/>
                  <a:gd name="connsiteY4" fmla="*/ 605788 h 988588"/>
                  <a:gd name="connsiteX5" fmla="*/ 261773 w 580647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55"/>
                  <a:gd name="connsiteY0" fmla="*/ 260681 h 970794"/>
                  <a:gd name="connsiteX1" fmla="*/ 252252 w 583355"/>
                  <a:gd name="connsiteY1" fmla="*/ 537020 h 970794"/>
                  <a:gd name="connsiteX2" fmla="*/ 573596 w 583355"/>
                  <a:gd name="connsiteY2" fmla="*/ 759278 h 970794"/>
                  <a:gd name="connsiteX3" fmla="*/ 306649 w 583355"/>
                  <a:gd name="connsiteY3" fmla="*/ 970435 h 970794"/>
                  <a:gd name="connsiteX4" fmla="*/ 9195 w 583355"/>
                  <a:gd name="connsiteY4" fmla="*/ 605788 h 970794"/>
                  <a:gd name="connsiteX5" fmla="*/ 264448 w 583355"/>
                  <a:gd name="connsiteY5" fmla="*/ 0 h 970794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65973"/>
                  <a:gd name="connsiteY0" fmla="*/ 260681 h 1006240"/>
                  <a:gd name="connsiteX1" fmla="*/ 243455 w 565973"/>
                  <a:gd name="connsiteY1" fmla="*/ 537020 h 1006240"/>
                  <a:gd name="connsiteX2" fmla="*/ 555475 w 565973"/>
                  <a:gd name="connsiteY2" fmla="*/ 829185 h 1006240"/>
                  <a:gd name="connsiteX3" fmla="*/ 307766 w 565973"/>
                  <a:gd name="connsiteY3" fmla="*/ 1005726 h 1006240"/>
                  <a:gd name="connsiteX4" fmla="*/ 398 w 565973"/>
                  <a:gd name="connsiteY4" fmla="*/ 605788 h 1006240"/>
                  <a:gd name="connsiteX5" fmla="*/ 255651 w 565973"/>
                  <a:gd name="connsiteY5" fmla="*/ 0 h 1006240"/>
                  <a:gd name="connsiteX0" fmla="*/ 289165 w 555475"/>
                  <a:gd name="connsiteY0" fmla="*/ 260681 h 1006058"/>
                  <a:gd name="connsiteX1" fmla="*/ 243455 w 555475"/>
                  <a:gd name="connsiteY1" fmla="*/ 537020 h 1006058"/>
                  <a:gd name="connsiteX2" fmla="*/ 555475 w 555475"/>
                  <a:gd name="connsiteY2" fmla="*/ 829185 h 1006058"/>
                  <a:gd name="connsiteX3" fmla="*/ 307766 w 555475"/>
                  <a:gd name="connsiteY3" fmla="*/ 1005726 h 1006058"/>
                  <a:gd name="connsiteX4" fmla="*/ 398 w 555475"/>
                  <a:gd name="connsiteY4" fmla="*/ 605788 h 1006058"/>
                  <a:gd name="connsiteX5" fmla="*/ 255651 w 555475"/>
                  <a:gd name="connsiteY5" fmla="*/ 0 h 1006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5475" h="1006058">
                    <a:moveTo>
                      <a:pt x="289165" y="260681"/>
                    </a:moveTo>
                    <a:cubicBezTo>
                      <a:pt x="273928" y="352794"/>
                      <a:pt x="245058" y="433258"/>
                      <a:pt x="243455" y="537020"/>
                    </a:cubicBezTo>
                    <a:cubicBezTo>
                      <a:pt x="308985" y="644834"/>
                      <a:pt x="405012" y="733913"/>
                      <a:pt x="555475" y="829185"/>
                    </a:cubicBezTo>
                    <a:cubicBezTo>
                      <a:pt x="513067" y="895858"/>
                      <a:pt x="409948" y="1013102"/>
                      <a:pt x="307766" y="1005726"/>
                    </a:cubicBezTo>
                    <a:cubicBezTo>
                      <a:pt x="191908" y="953018"/>
                      <a:pt x="9084" y="773409"/>
                      <a:pt x="398" y="605788"/>
                    </a:cubicBezTo>
                    <a:cubicBezTo>
                      <a:pt x="-8288" y="438167"/>
                      <a:pt x="126833" y="135063"/>
                      <a:pt x="255651" y="0"/>
                    </a:cubicBezTo>
                  </a:path>
                </a:pathLst>
              </a:custGeom>
              <a:solidFill>
                <a:srgbClr val="FFCC00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547" name="グループ化 2546">
              <a:extLst>
                <a:ext uri="{FF2B5EF4-FFF2-40B4-BE49-F238E27FC236}">
                  <a16:creationId xmlns:a16="http://schemas.microsoft.com/office/drawing/2014/main" id="{C2B38079-4743-417A-AEA1-A7166ED7AFF7}"/>
                </a:ext>
              </a:extLst>
            </p:cNvPr>
            <p:cNvGrpSpPr/>
            <p:nvPr/>
          </p:nvGrpSpPr>
          <p:grpSpPr>
            <a:xfrm>
              <a:off x="1900801" y="4656899"/>
              <a:ext cx="1182119" cy="754688"/>
              <a:chOff x="580123" y="3972659"/>
              <a:chExt cx="971354" cy="620131"/>
            </a:xfrm>
          </p:grpSpPr>
          <p:sp>
            <p:nvSpPr>
              <p:cNvPr id="2548" name="四角形: 角を丸くする 2547">
                <a:extLst>
                  <a:ext uri="{FF2B5EF4-FFF2-40B4-BE49-F238E27FC236}">
                    <a16:creationId xmlns:a16="http://schemas.microsoft.com/office/drawing/2014/main" id="{A3C4D0AA-B768-4EEA-87AE-50AC25E407D2}"/>
                  </a:ext>
                </a:extLst>
              </p:cNvPr>
              <p:cNvSpPr/>
              <p:nvPr/>
            </p:nvSpPr>
            <p:spPr bwMode="auto">
              <a:xfrm rot="18477149">
                <a:off x="1152415" y="4011014"/>
                <a:ext cx="191470" cy="171739"/>
              </a:xfrm>
              <a:prstGeom prst="roundRect">
                <a:avLst>
                  <a:gd name="adj" fmla="val 31066"/>
                </a:avLst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49" name="グループ化 2548">
                <a:extLst>
                  <a:ext uri="{FF2B5EF4-FFF2-40B4-BE49-F238E27FC236}">
                    <a16:creationId xmlns:a16="http://schemas.microsoft.com/office/drawing/2014/main" id="{AC932A17-F7B1-4FC7-8389-57D04FB7B9EC}"/>
                  </a:ext>
                </a:extLst>
              </p:cNvPr>
              <p:cNvGrpSpPr/>
              <p:nvPr/>
            </p:nvGrpSpPr>
            <p:grpSpPr>
              <a:xfrm>
                <a:off x="1236442" y="3972659"/>
                <a:ext cx="315035" cy="366687"/>
                <a:chOff x="3242810" y="4059070"/>
                <a:chExt cx="315035" cy="366687"/>
              </a:xfrm>
            </p:grpSpPr>
            <p:sp>
              <p:nvSpPr>
                <p:cNvPr id="2554" name="四角形: 角を丸くする 2553">
                  <a:extLst>
                    <a:ext uri="{FF2B5EF4-FFF2-40B4-BE49-F238E27FC236}">
                      <a16:creationId xmlns:a16="http://schemas.microsoft.com/office/drawing/2014/main" id="{8573B8C0-B78C-4103-B52B-B1C3AE1FCFDF}"/>
                    </a:ext>
                  </a:extLst>
                </p:cNvPr>
                <p:cNvSpPr/>
                <p:nvPr/>
              </p:nvSpPr>
              <p:spPr bwMode="auto">
                <a:xfrm>
                  <a:off x="3242810" y="4059070"/>
                  <a:ext cx="315035" cy="360040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55" name="四角形: 角を丸くする 2554">
                  <a:extLst>
                    <a:ext uri="{FF2B5EF4-FFF2-40B4-BE49-F238E27FC236}">
                      <a16:creationId xmlns:a16="http://schemas.microsoft.com/office/drawing/2014/main" id="{9D0AFEF6-8BDD-46C1-B479-FBCCA0F47528}"/>
                    </a:ext>
                  </a:extLst>
                </p:cNvPr>
                <p:cNvSpPr/>
                <p:nvPr/>
              </p:nvSpPr>
              <p:spPr bwMode="auto">
                <a:xfrm>
                  <a:off x="3312124" y="4239090"/>
                  <a:ext cx="176408" cy="158092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56" name="テキスト ボックス 2555">
                  <a:extLst>
                    <a:ext uri="{FF2B5EF4-FFF2-40B4-BE49-F238E27FC236}">
                      <a16:creationId xmlns:a16="http://schemas.microsoft.com/office/drawing/2014/main" id="{D3F595A3-7801-4EE7-A7DC-09AB71CD6E9B}"/>
                    </a:ext>
                  </a:extLst>
                </p:cNvPr>
                <p:cNvSpPr txBox="1"/>
                <p:nvPr/>
              </p:nvSpPr>
              <p:spPr>
                <a:xfrm rot="5400000">
                  <a:off x="3341380" y="4091184"/>
                  <a:ext cx="117892" cy="110527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/>
                    <a:t>お茶</a:t>
                  </a:r>
                </a:p>
              </p:txBody>
            </p:sp>
            <p:sp>
              <p:nvSpPr>
                <p:cNvPr id="2557" name="四角形: 角を丸くする 2556">
                  <a:extLst>
                    <a:ext uri="{FF2B5EF4-FFF2-40B4-BE49-F238E27FC236}">
                      <a16:creationId xmlns:a16="http://schemas.microsoft.com/office/drawing/2014/main" id="{1D99BA07-855A-4963-B458-4A882BB2BCC0}"/>
                    </a:ext>
                  </a:extLst>
                </p:cNvPr>
                <p:cNvSpPr/>
                <p:nvPr/>
              </p:nvSpPr>
              <p:spPr bwMode="auto">
                <a:xfrm>
                  <a:off x="3312124" y="4267665"/>
                  <a:ext cx="176408" cy="158092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58" name="四角形: 角を丸くする 2557">
                  <a:extLst>
                    <a:ext uri="{FF2B5EF4-FFF2-40B4-BE49-F238E27FC236}">
                      <a16:creationId xmlns:a16="http://schemas.microsoft.com/office/drawing/2014/main" id="{6AC72A43-3342-4AE4-B44D-8C8EC934E8EF}"/>
                    </a:ext>
                  </a:extLst>
                </p:cNvPr>
                <p:cNvSpPr/>
                <p:nvPr/>
              </p:nvSpPr>
              <p:spPr bwMode="auto">
                <a:xfrm>
                  <a:off x="3338318" y="4295774"/>
                  <a:ext cx="124020" cy="101874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  <a:gs pos="62000">
                      <a:schemeClr val="accent6">
                        <a:lumMod val="40000"/>
                        <a:lumOff val="60000"/>
                      </a:schemeClr>
                    </a:gs>
                  </a:gsLst>
                  <a:lin ang="1620000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550" name="フリーフォーム: 図形 2549">
                <a:extLst>
                  <a:ext uri="{FF2B5EF4-FFF2-40B4-BE49-F238E27FC236}">
                    <a16:creationId xmlns:a16="http://schemas.microsoft.com/office/drawing/2014/main" id="{07936E22-10A4-4BA7-87D0-13AA1FDD6B31}"/>
                  </a:ext>
                </a:extLst>
              </p:cNvPr>
              <p:cNvSpPr/>
              <p:nvPr/>
            </p:nvSpPr>
            <p:spPr bwMode="auto">
              <a:xfrm rot="20742456">
                <a:off x="987323" y="4021285"/>
                <a:ext cx="526612" cy="280383"/>
              </a:xfrm>
              <a:custGeom>
                <a:avLst/>
                <a:gdLst>
                  <a:gd name="connsiteX0" fmla="*/ 419069 w 492587"/>
                  <a:gd name="connsiteY0" fmla="*/ 0 h 254720"/>
                  <a:gd name="connsiteX1" fmla="*/ 444491 w 492587"/>
                  <a:gd name="connsiteY1" fmla="*/ 10531 h 254720"/>
                  <a:gd name="connsiteX2" fmla="*/ 452952 w 492587"/>
                  <a:gd name="connsiteY2" fmla="*/ 30958 h 254720"/>
                  <a:gd name="connsiteX3" fmla="*/ 457826 w 492587"/>
                  <a:gd name="connsiteY3" fmla="*/ 30957 h 254720"/>
                  <a:gd name="connsiteX4" fmla="*/ 492587 w 492587"/>
                  <a:gd name="connsiteY4" fmla="*/ 65719 h 254720"/>
                  <a:gd name="connsiteX5" fmla="*/ 482406 w 492587"/>
                  <a:gd name="connsiteY5" fmla="*/ 90299 h 254720"/>
                  <a:gd name="connsiteX6" fmla="*/ 458055 w 492587"/>
                  <a:gd name="connsiteY6" fmla="*/ 100385 h 254720"/>
                  <a:gd name="connsiteX7" fmla="*/ 464012 w 492587"/>
                  <a:gd name="connsiteY7" fmla="*/ 114767 h 254720"/>
                  <a:gd name="connsiteX8" fmla="*/ 429251 w 492587"/>
                  <a:gd name="connsiteY8" fmla="*/ 149528 h 254720"/>
                  <a:gd name="connsiteX9" fmla="*/ 390529 w 492587"/>
                  <a:gd name="connsiteY9" fmla="*/ 149527 h 254720"/>
                  <a:gd name="connsiteX10" fmla="*/ 404685 w 492587"/>
                  <a:gd name="connsiteY10" fmla="*/ 158001 h 254720"/>
                  <a:gd name="connsiteX11" fmla="*/ 416132 w 492587"/>
                  <a:gd name="connsiteY11" fmla="*/ 203590 h 254720"/>
                  <a:gd name="connsiteX12" fmla="*/ 416131 w 492587"/>
                  <a:gd name="connsiteY12" fmla="*/ 203590 h 254720"/>
                  <a:gd name="connsiteX13" fmla="*/ 370542 w 492587"/>
                  <a:gd name="connsiteY13" fmla="*/ 215038 h 254720"/>
                  <a:gd name="connsiteX14" fmla="*/ 296983 w 492587"/>
                  <a:gd name="connsiteY14" fmla="*/ 171005 h 254720"/>
                  <a:gd name="connsiteX15" fmla="*/ 296863 w 492587"/>
                  <a:gd name="connsiteY15" fmla="*/ 171097 h 254720"/>
                  <a:gd name="connsiteX16" fmla="*/ 257296 w 492587"/>
                  <a:gd name="connsiteY16" fmla="*/ 181698 h 254720"/>
                  <a:gd name="connsiteX17" fmla="*/ 238239 w 492587"/>
                  <a:gd name="connsiteY17" fmla="*/ 191164 h 254720"/>
                  <a:gd name="connsiteX18" fmla="*/ 198580 w 492587"/>
                  <a:gd name="connsiteY18" fmla="*/ 201790 h 254720"/>
                  <a:gd name="connsiteX19" fmla="*/ 168774 w 492587"/>
                  <a:gd name="connsiteY19" fmla="*/ 203658 h 254720"/>
                  <a:gd name="connsiteX20" fmla="*/ 150648 w 492587"/>
                  <a:gd name="connsiteY20" fmla="*/ 197420 h 254720"/>
                  <a:gd name="connsiteX21" fmla="*/ 81657 w 492587"/>
                  <a:gd name="connsiteY21" fmla="*/ 254720 h 254720"/>
                  <a:gd name="connsiteX22" fmla="*/ 0 w 492587"/>
                  <a:gd name="connsiteY22" fmla="*/ 113286 h 254720"/>
                  <a:gd name="connsiteX23" fmla="*/ 108155 w 492587"/>
                  <a:gd name="connsiteY23" fmla="*/ 73302 h 254720"/>
                  <a:gd name="connsiteX24" fmla="*/ 108465 w 492587"/>
                  <a:gd name="connsiteY24" fmla="*/ 70944 h 254720"/>
                  <a:gd name="connsiteX25" fmla="*/ 154131 w 492587"/>
                  <a:gd name="connsiteY25" fmla="*/ 35903 h 254720"/>
                  <a:gd name="connsiteX26" fmla="*/ 190385 w 492587"/>
                  <a:gd name="connsiteY26" fmla="*/ 26189 h 254720"/>
                  <a:gd name="connsiteX27" fmla="*/ 192414 w 492587"/>
                  <a:gd name="connsiteY27" fmla="*/ 24631 h 254720"/>
                  <a:gd name="connsiteX28" fmla="*/ 278254 w 492587"/>
                  <a:gd name="connsiteY28" fmla="*/ 1631 h 254720"/>
                  <a:gd name="connsiteX0" fmla="*/ 419069 w 492587"/>
                  <a:gd name="connsiteY0" fmla="*/ 0 h 280383"/>
                  <a:gd name="connsiteX1" fmla="*/ 444491 w 492587"/>
                  <a:gd name="connsiteY1" fmla="*/ 10531 h 280383"/>
                  <a:gd name="connsiteX2" fmla="*/ 452952 w 492587"/>
                  <a:gd name="connsiteY2" fmla="*/ 30958 h 280383"/>
                  <a:gd name="connsiteX3" fmla="*/ 457826 w 492587"/>
                  <a:gd name="connsiteY3" fmla="*/ 30957 h 280383"/>
                  <a:gd name="connsiteX4" fmla="*/ 492587 w 492587"/>
                  <a:gd name="connsiteY4" fmla="*/ 65719 h 280383"/>
                  <a:gd name="connsiteX5" fmla="*/ 482406 w 492587"/>
                  <a:gd name="connsiteY5" fmla="*/ 90299 h 280383"/>
                  <a:gd name="connsiteX6" fmla="*/ 458055 w 492587"/>
                  <a:gd name="connsiteY6" fmla="*/ 100385 h 280383"/>
                  <a:gd name="connsiteX7" fmla="*/ 464012 w 492587"/>
                  <a:gd name="connsiteY7" fmla="*/ 114767 h 280383"/>
                  <a:gd name="connsiteX8" fmla="*/ 429251 w 492587"/>
                  <a:gd name="connsiteY8" fmla="*/ 149528 h 280383"/>
                  <a:gd name="connsiteX9" fmla="*/ 390529 w 492587"/>
                  <a:gd name="connsiteY9" fmla="*/ 149527 h 280383"/>
                  <a:gd name="connsiteX10" fmla="*/ 404685 w 492587"/>
                  <a:gd name="connsiteY10" fmla="*/ 158001 h 280383"/>
                  <a:gd name="connsiteX11" fmla="*/ 416132 w 492587"/>
                  <a:gd name="connsiteY11" fmla="*/ 203590 h 280383"/>
                  <a:gd name="connsiteX12" fmla="*/ 416131 w 492587"/>
                  <a:gd name="connsiteY12" fmla="*/ 203590 h 280383"/>
                  <a:gd name="connsiteX13" fmla="*/ 370542 w 492587"/>
                  <a:gd name="connsiteY13" fmla="*/ 215038 h 280383"/>
                  <a:gd name="connsiteX14" fmla="*/ 296983 w 492587"/>
                  <a:gd name="connsiteY14" fmla="*/ 171005 h 280383"/>
                  <a:gd name="connsiteX15" fmla="*/ 296863 w 492587"/>
                  <a:gd name="connsiteY15" fmla="*/ 171097 h 280383"/>
                  <a:gd name="connsiteX16" fmla="*/ 257296 w 492587"/>
                  <a:gd name="connsiteY16" fmla="*/ 181698 h 280383"/>
                  <a:gd name="connsiteX17" fmla="*/ 238239 w 492587"/>
                  <a:gd name="connsiteY17" fmla="*/ 191164 h 280383"/>
                  <a:gd name="connsiteX18" fmla="*/ 198580 w 492587"/>
                  <a:gd name="connsiteY18" fmla="*/ 201790 h 280383"/>
                  <a:gd name="connsiteX19" fmla="*/ 168774 w 492587"/>
                  <a:gd name="connsiteY19" fmla="*/ 203658 h 280383"/>
                  <a:gd name="connsiteX20" fmla="*/ 150648 w 492587"/>
                  <a:gd name="connsiteY20" fmla="*/ 197420 h 280383"/>
                  <a:gd name="connsiteX21" fmla="*/ 8772 w 492587"/>
                  <a:gd name="connsiteY21" fmla="*/ 280383 h 280383"/>
                  <a:gd name="connsiteX22" fmla="*/ 0 w 492587"/>
                  <a:gd name="connsiteY22" fmla="*/ 113286 h 280383"/>
                  <a:gd name="connsiteX23" fmla="*/ 108155 w 492587"/>
                  <a:gd name="connsiteY23" fmla="*/ 73302 h 280383"/>
                  <a:gd name="connsiteX24" fmla="*/ 108465 w 492587"/>
                  <a:gd name="connsiteY24" fmla="*/ 70944 h 280383"/>
                  <a:gd name="connsiteX25" fmla="*/ 154131 w 492587"/>
                  <a:gd name="connsiteY25" fmla="*/ 35903 h 280383"/>
                  <a:gd name="connsiteX26" fmla="*/ 190385 w 492587"/>
                  <a:gd name="connsiteY26" fmla="*/ 26189 h 280383"/>
                  <a:gd name="connsiteX27" fmla="*/ 192414 w 492587"/>
                  <a:gd name="connsiteY27" fmla="*/ 24631 h 280383"/>
                  <a:gd name="connsiteX28" fmla="*/ 278254 w 492587"/>
                  <a:gd name="connsiteY28" fmla="*/ 1631 h 280383"/>
                  <a:gd name="connsiteX29" fmla="*/ 419069 w 492587"/>
                  <a:gd name="connsiteY29" fmla="*/ 0 h 280383"/>
                  <a:gd name="connsiteX0" fmla="*/ 419069 w 492587"/>
                  <a:gd name="connsiteY0" fmla="*/ 0 h 280383"/>
                  <a:gd name="connsiteX1" fmla="*/ 444491 w 492587"/>
                  <a:gd name="connsiteY1" fmla="*/ 10531 h 280383"/>
                  <a:gd name="connsiteX2" fmla="*/ 452952 w 492587"/>
                  <a:gd name="connsiteY2" fmla="*/ 30958 h 280383"/>
                  <a:gd name="connsiteX3" fmla="*/ 457826 w 492587"/>
                  <a:gd name="connsiteY3" fmla="*/ 30957 h 280383"/>
                  <a:gd name="connsiteX4" fmla="*/ 492587 w 492587"/>
                  <a:gd name="connsiteY4" fmla="*/ 65719 h 280383"/>
                  <a:gd name="connsiteX5" fmla="*/ 482406 w 492587"/>
                  <a:gd name="connsiteY5" fmla="*/ 90299 h 280383"/>
                  <a:gd name="connsiteX6" fmla="*/ 458055 w 492587"/>
                  <a:gd name="connsiteY6" fmla="*/ 100385 h 280383"/>
                  <a:gd name="connsiteX7" fmla="*/ 464012 w 492587"/>
                  <a:gd name="connsiteY7" fmla="*/ 114767 h 280383"/>
                  <a:gd name="connsiteX8" fmla="*/ 429251 w 492587"/>
                  <a:gd name="connsiteY8" fmla="*/ 149528 h 280383"/>
                  <a:gd name="connsiteX9" fmla="*/ 390529 w 492587"/>
                  <a:gd name="connsiteY9" fmla="*/ 149527 h 280383"/>
                  <a:gd name="connsiteX10" fmla="*/ 404685 w 492587"/>
                  <a:gd name="connsiteY10" fmla="*/ 158001 h 280383"/>
                  <a:gd name="connsiteX11" fmla="*/ 416132 w 492587"/>
                  <a:gd name="connsiteY11" fmla="*/ 203590 h 280383"/>
                  <a:gd name="connsiteX12" fmla="*/ 416131 w 492587"/>
                  <a:gd name="connsiteY12" fmla="*/ 203590 h 280383"/>
                  <a:gd name="connsiteX13" fmla="*/ 370542 w 492587"/>
                  <a:gd name="connsiteY13" fmla="*/ 215038 h 280383"/>
                  <a:gd name="connsiteX14" fmla="*/ 296983 w 492587"/>
                  <a:gd name="connsiteY14" fmla="*/ 171005 h 280383"/>
                  <a:gd name="connsiteX15" fmla="*/ 296863 w 492587"/>
                  <a:gd name="connsiteY15" fmla="*/ 171097 h 280383"/>
                  <a:gd name="connsiteX16" fmla="*/ 257296 w 492587"/>
                  <a:gd name="connsiteY16" fmla="*/ 181698 h 280383"/>
                  <a:gd name="connsiteX17" fmla="*/ 238239 w 492587"/>
                  <a:gd name="connsiteY17" fmla="*/ 191164 h 280383"/>
                  <a:gd name="connsiteX18" fmla="*/ 198580 w 492587"/>
                  <a:gd name="connsiteY18" fmla="*/ 201790 h 280383"/>
                  <a:gd name="connsiteX19" fmla="*/ 168774 w 492587"/>
                  <a:gd name="connsiteY19" fmla="*/ 203658 h 280383"/>
                  <a:gd name="connsiteX20" fmla="*/ 150648 w 492587"/>
                  <a:gd name="connsiteY20" fmla="*/ 197420 h 280383"/>
                  <a:gd name="connsiteX21" fmla="*/ 8772 w 492587"/>
                  <a:gd name="connsiteY21" fmla="*/ 280383 h 280383"/>
                  <a:gd name="connsiteX22" fmla="*/ 0 w 492587"/>
                  <a:gd name="connsiteY22" fmla="*/ 113286 h 280383"/>
                  <a:gd name="connsiteX23" fmla="*/ 108155 w 492587"/>
                  <a:gd name="connsiteY23" fmla="*/ 73302 h 280383"/>
                  <a:gd name="connsiteX24" fmla="*/ 101542 w 492587"/>
                  <a:gd name="connsiteY24" fmla="*/ 69180 h 280383"/>
                  <a:gd name="connsiteX25" fmla="*/ 154131 w 492587"/>
                  <a:gd name="connsiteY25" fmla="*/ 35903 h 280383"/>
                  <a:gd name="connsiteX26" fmla="*/ 190385 w 492587"/>
                  <a:gd name="connsiteY26" fmla="*/ 26189 h 280383"/>
                  <a:gd name="connsiteX27" fmla="*/ 192414 w 492587"/>
                  <a:gd name="connsiteY27" fmla="*/ 24631 h 280383"/>
                  <a:gd name="connsiteX28" fmla="*/ 278254 w 492587"/>
                  <a:gd name="connsiteY28" fmla="*/ 1631 h 280383"/>
                  <a:gd name="connsiteX29" fmla="*/ 419069 w 492587"/>
                  <a:gd name="connsiteY29" fmla="*/ 0 h 280383"/>
                  <a:gd name="connsiteX0" fmla="*/ 453094 w 526612"/>
                  <a:gd name="connsiteY0" fmla="*/ 0 h 280383"/>
                  <a:gd name="connsiteX1" fmla="*/ 478516 w 526612"/>
                  <a:gd name="connsiteY1" fmla="*/ 10531 h 280383"/>
                  <a:gd name="connsiteX2" fmla="*/ 486977 w 526612"/>
                  <a:gd name="connsiteY2" fmla="*/ 30958 h 280383"/>
                  <a:gd name="connsiteX3" fmla="*/ 491851 w 526612"/>
                  <a:gd name="connsiteY3" fmla="*/ 30957 h 280383"/>
                  <a:gd name="connsiteX4" fmla="*/ 526612 w 526612"/>
                  <a:gd name="connsiteY4" fmla="*/ 65719 h 280383"/>
                  <a:gd name="connsiteX5" fmla="*/ 516431 w 526612"/>
                  <a:gd name="connsiteY5" fmla="*/ 90299 h 280383"/>
                  <a:gd name="connsiteX6" fmla="*/ 492080 w 526612"/>
                  <a:gd name="connsiteY6" fmla="*/ 100385 h 280383"/>
                  <a:gd name="connsiteX7" fmla="*/ 498037 w 526612"/>
                  <a:gd name="connsiteY7" fmla="*/ 114767 h 280383"/>
                  <a:gd name="connsiteX8" fmla="*/ 463276 w 526612"/>
                  <a:gd name="connsiteY8" fmla="*/ 149528 h 280383"/>
                  <a:gd name="connsiteX9" fmla="*/ 424554 w 526612"/>
                  <a:gd name="connsiteY9" fmla="*/ 149527 h 280383"/>
                  <a:gd name="connsiteX10" fmla="*/ 438710 w 526612"/>
                  <a:gd name="connsiteY10" fmla="*/ 158001 h 280383"/>
                  <a:gd name="connsiteX11" fmla="*/ 450157 w 526612"/>
                  <a:gd name="connsiteY11" fmla="*/ 203590 h 280383"/>
                  <a:gd name="connsiteX12" fmla="*/ 450156 w 526612"/>
                  <a:gd name="connsiteY12" fmla="*/ 203590 h 280383"/>
                  <a:gd name="connsiteX13" fmla="*/ 404567 w 526612"/>
                  <a:gd name="connsiteY13" fmla="*/ 215038 h 280383"/>
                  <a:gd name="connsiteX14" fmla="*/ 331008 w 526612"/>
                  <a:gd name="connsiteY14" fmla="*/ 171005 h 280383"/>
                  <a:gd name="connsiteX15" fmla="*/ 330888 w 526612"/>
                  <a:gd name="connsiteY15" fmla="*/ 171097 h 280383"/>
                  <a:gd name="connsiteX16" fmla="*/ 291321 w 526612"/>
                  <a:gd name="connsiteY16" fmla="*/ 181698 h 280383"/>
                  <a:gd name="connsiteX17" fmla="*/ 272264 w 526612"/>
                  <a:gd name="connsiteY17" fmla="*/ 191164 h 280383"/>
                  <a:gd name="connsiteX18" fmla="*/ 232605 w 526612"/>
                  <a:gd name="connsiteY18" fmla="*/ 201790 h 280383"/>
                  <a:gd name="connsiteX19" fmla="*/ 202799 w 526612"/>
                  <a:gd name="connsiteY19" fmla="*/ 203658 h 280383"/>
                  <a:gd name="connsiteX20" fmla="*/ 184673 w 526612"/>
                  <a:gd name="connsiteY20" fmla="*/ 197420 h 280383"/>
                  <a:gd name="connsiteX21" fmla="*/ 42797 w 526612"/>
                  <a:gd name="connsiteY21" fmla="*/ 280383 h 280383"/>
                  <a:gd name="connsiteX22" fmla="*/ 0 w 526612"/>
                  <a:gd name="connsiteY22" fmla="*/ 102161 h 280383"/>
                  <a:gd name="connsiteX23" fmla="*/ 142180 w 526612"/>
                  <a:gd name="connsiteY23" fmla="*/ 73302 h 280383"/>
                  <a:gd name="connsiteX24" fmla="*/ 135567 w 526612"/>
                  <a:gd name="connsiteY24" fmla="*/ 69180 h 280383"/>
                  <a:gd name="connsiteX25" fmla="*/ 188156 w 526612"/>
                  <a:gd name="connsiteY25" fmla="*/ 35903 h 280383"/>
                  <a:gd name="connsiteX26" fmla="*/ 224410 w 526612"/>
                  <a:gd name="connsiteY26" fmla="*/ 26189 h 280383"/>
                  <a:gd name="connsiteX27" fmla="*/ 226439 w 526612"/>
                  <a:gd name="connsiteY27" fmla="*/ 24631 h 280383"/>
                  <a:gd name="connsiteX28" fmla="*/ 312279 w 526612"/>
                  <a:gd name="connsiteY28" fmla="*/ 1631 h 280383"/>
                  <a:gd name="connsiteX29" fmla="*/ 453094 w 526612"/>
                  <a:gd name="connsiteY29" fmla="*/ 0 h 2803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526612" h="280383">
                    <a:moveTo>
                      <a:pt x="453094" y="0"/>
                    </a:moveTo>
                    <a:cubicBezTo>
                      <a:pt x="463022" y="1"/>
                      <a:pt x="472010" y="4025"/>
                      <a:pt x="478516" y="10531"/>
                    </a:cubicBezTo>
                    <a:lnTo>
                      <a:pt x="486977" y="30958"/>
                    </a:lnTo>
                    <a:lnTo>
                      <a:pt x="491851" y="30957"/>
                    </a:lnTo>
                    <a:cubicBezTo>
                      <a:pt x="511049" y="30957"/>
                      <a:pt x="526612" y="46521"/>
                      <a:pt x="526612" y="65719"/>
                    </a:cubicBezTo>
                    <a:cubicBezTo>
                      <a:pt x="526612" y="75318"/>
                      <a:pt x="522721" y="84008"/>
                      <a:pt x="516431" y="90299"/>
                    </a:cubicBezTo>
                    <a:lnTo>
                      <a:pt x="492080" y="100385"/>
                    </a:lnTo>
                    <a:lnTo>
                      <a:pt x="498037" y="114767"/>
                    </a:lnTo>
                    <a:cubicBezTo>
                      <a:pt x="498037" y="133965"/>
                      <a:pt x="482474" y="149528"/>
                      <a:pt x="463276" y="149528"/>
                    </a:cubicBezTo>
                    <a:lnTo>
                      <a:pt x="424554" y="149527"/>
                    </a:lnTo>
                    <a:lnTo>
                      <a:pt x="438710" y="158001"/>
                    </a:lnTo>
                    <a:cubicBezTo>
                      <a:pt x="454459" y="167429"/>
                      <a:pt x="459585" y="187840"/>
                      <a:pt x="450157" y="203590"/>
                    </a:cubicBezTo>
                    <a:lnTo>
                      <a:pt x="450156" y="203590"/>
                    </a:lnTo>
                    <a:cubicBezTo>
                      <a:pt x="440729" y="219340"/>
                      <a:pt x="420317" y="224466"/>
                      <a:pt x="404567" y="215038"/>
                    </a:cubicBezTo>
                    <a:lnTo>
                      <a:pt x="331008" y="171005"/>
                    </a:lnTo>
                    <a:lnTo>
                      <a:pt x="330888" y="171097"/>
                    </a:lnTo>
                    <a:lnTo>
                      <a:pt x="291321" y="181698"/>
                    </a:lnTo>
                    <a:lnTo>
                      <a:pt x="272264" y="191164"/>
                    </a:lnTo>
                    <a:lnTo>
                      <a:pt x="232605" y="201790"/>
                    </a:lnTo>
                    <a:cubicBezTo>
                      <a:pt x="222575" y="204478"/>
                      <a:pt x="212475" y="205005"/>
                      <a:pt x="202799" y="203658"/>
                    </a:cubicBezTo>
                    <a:lnTo>
                      <a:pt x="184673" y="197420"/>
                    </a:lnTo>
                    <a:lnTo>
                      <a:pt x="42797" y="280383"/>
                    </a:lnTo>
                    <a:lnTo>
                      <a:pt x="0" y="102161"/>
                    </a:lnTo>
                    <a:lnTo>
                      <a:pt x="142180" y="73302"/>
                    </a:lnTo>
                    <a:cubicBezTo>
                      <a:pt x="142283" y="72516"/>
                      <a:pt x="135464" y="69966"/>
                      <a:pt x="135567" y="69180"/>
                    </a:cubicBezTo>
                    <a:cubicBezTo>
                      <a:pt x="145191" y="52511"/>
                      <a:pt x="168096" y="41278"/>
                      <a:pt x="188156" y="35903"/>
                    </a:cubicBezTo>
                    <a:lnTo>
                      <a:pt x="224410" y="26189"/>
                    </a:lnTo>
                    <a:lnTo>
                      <a:pt x="226439" y="24631"/>
                    </a:lnTo>
                    <a:lnTo>
                      <a:pt x="312279" y="1631"/>
                    </a:lnTo>
                    <a:lnTo>
                      <a:pt x="453094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551" name="グループ化 2550">
                <a:extLst>
                  <a:ext uri="{FF2B5EF4-FFF2-40B4-BE49-F238E27FC236}">
                    <a16:creationId xmlns:a16="http://schemas.microsoft.com/office/drawing/2014/main" id="{FCAA33EC-852B-4138-8D00-C4FD28512C25}"/>
                  </a:ext>
                </a:extLst>
              </p:cNvPr>
              <p:cNvGrpSpPr/>
              <p:nvPr/>
            </p:nvGrpSpPr>
            <p:grpSpPr>
              <a:xfrm>
                <a:off x="580123" y="4113266"/>
                <a:ext cx="548944" cy="479524"/>
                <a:chOff x="2156078" y="1555749"/>
                <a:chExt cx="548944" cy="479524"/>
              </a:xfrm>
            </p:grpSpPr>
            <p:sp>
              <p:nvSpPr>
                <p:cNvPr id="2552" name="フリーフォーム: 図形 2551">
                  <a:extLst>
                    <a:ext uri="{FF2B5EF4-FFF2-40B4-BE49-F238E27FC236}">
                      <a16:creationId xmlns:a16="http://schemas.microsoft.com/office/drawing/2014/main" id="{10CF1E8D-78AD-4D29-873D-EAF08BE85D85}"/>
                    </a:ext>
                  </a:extLst>
                </p:cNvPr>
                <p:cNvSpPr/>
                <p:nvPr/>
              </p:nvSpPr>
              <p:spPr bwMode="auto">
                <a:xfrm>
                  <a:off x="2156078" y="1555749"/>
                  <a:ext cx="548944" cy="479524"/>
                </a:xfrm>
                <a:custGeom>
                  <a:avLst/>
                  <a:gdLst>
                    <a:gd name="connsiteX0" fmla="*/ 477955 w 541633"/>
                    <a:gd name="connsiteY0" fmla="*/ 4 h 471518"/>
                    <a:gd name="connsiteX1" fmla="*/ 529430 w 541633"/>
                    <a:gd name="connsiteY1" fmla="*/ 193560 h 471518"/>
                    <a:gd name="connsiteX2" fmla="*/ 450567 w 541633"/>
                    <a:gd name="connsiteY2" fmla="*/ 380730 h 471518"/>
                    <a:gd name="connsiteX3" fmla="*/ 282275 w 541633"/>
                    <a:gd name="connsiteY3" fmla="*/ 443631 h 471518"/>
                    <a:gd name="connsiteX4" fmla="*/ 243105 w 541633"/>
                    <a:gd name="connsiteY4" fmla="*/ 453982 h 471518"/>
                    <a:gd name="connsiteX5" fmla="*/ 192137 w 541633"/>
                    <a:gd name="connsiteY5" fmla="*/ 360040 h 471518"/>
                    <a:gd name="connsiteX6" fmla="*/ 131655 w 541633"/>
                    <a:gd name="connsiteY6" fmla="*/ 471518 h 471518"/>
                    <a:gd name="connsiteX7" fmla="*/ 79697 w 541633"/>
                    <a:gd name="connsiteY7" fmla="*/ 467785 h 471518"/>
                    <a:gd name="connsiteX8" fmla="*/ 3404 w 541633"/>
                    <a:gd name="connsiteY8" fmla="*/ 396982 h 471518"/>
                    <a:gd name="connsiteX9" fmla="*/ 450567 w 541633"/>
                    <a:gd name="connsiteY9" fmla="*/ 6391 h 471518"/>
                    <a:gd name="connsiteX10" fmla="*/ 477955 w 541633"/>
                    <a:gd name="connsiteY10" fmla="*/ 4 h 471518"/>
                    <a:gd name="connsiteX0" fmla="*/ 192137 w 541633"/>
                    <a:gd name="connsiteY0" fmla="*/ 360040 h 471518"/>
                    <a:gd name="connsiteX1" fmla="*/ 131655 w 541633"/>
                    <a:gd name="connsiteY1" fmla="*/ 471518 h 471518"/>
                    <a:gd name="connsiteX2" fmla="*/ 79697 w 541633"/>
                    <a:gd name="connsiteY2" fmla="*/ 467785 h 471518"/>
                    <a:gd name="connsiteX3" fmla="*/ 3404 w 541633"/>
                    <a:gd name="connsiteY3" fmla="*/ 396982 h 471518"/>
                    <a:gd name="connsiteX4" fmla="*/ 450567 w 541633"/>
                    <a:gd name="connsiteY4" fmla="*/ 6391 h 471518"/>
                    <a:gd name="connsiteX5" fmla="*/ 477955 w 541633"/>
                    <a:gd name="connsiteY5" fmla="*/ 4 h 471518"/>
                    <a:gd name="connsiteX6" fmla="*/ 529430 w 541633"/>
                    <a:gd name="connsiteY6" fmla="*/ 193560 h 471518"/>
                    <a:gd name="connsiteX7" fmla="*/ 450567 w 541633"/>
                    <a:gd name="connsiteY7" fmla="*/ 380730 h 471518"/>
                    <a:gd name="connsiteX8" fmla="*/ 282275 w 541633"/>
                    <a:gd name="connsiteY8" fmla="*/ 443631 h 471518"/>
                    <a:gd name="connsiteX9" fmla="*/ 243105 w 541633"/>
                    <a:gd name="connsiteY9" fmla="*/ 453982 h 471518"/>
                    <a:gd name="connsiteX10" fmla="*/ 283577 w 541633"/>
                    <a:gd name="connsiteY10" fmla="*/ 451480 h 471518"/>
                    <a:gd name="connsiteX0" fmla="*/ 131655 w 541633"/>
                    <a:gd name="connsiteY0" fmla="*/ 471518 h 471518"/>
                    <a:gd name="connsiteX1" fmla="*/ 79697 w 541633"/>
                    <a:gd name="connsiteY1" fmla="*/ 467785 h 471518"/>
                    <a:gd name="connsiteX2" fmla="*/ 3404 w 541633"/>
                    <a:gd name="connsiteY2" fmla="*/ 396982 h 471518"/>
                    <a:gd name="connsiteX3" fmla="*/ 450567 w 541633"/>
                    <a:gd name="connsiteY3" fmla="*/ 6391 h 471518"/>
                    <a:gd name="connsiteX4" fmla="*/ 477955 w 541633"/>
                    <a:gd name="connsiteY4" fmla="*/ 4 h 471518"/>
                    <a:gd name="connsiteX5" fmla="*/ 529430 w 541633"/>
                    <a:gd name="connsiteY5" fmla="*/ 193560 h 471518"/>
                    <a:gd name="connsiteX6" fmla="*/ 450567 w 541633"/>
                    <a:gd name="connsiteY6" fmla="*/ 380730 h 471518"/>
                    <a:gd name="connsiteX7" fmla="*/ 282275 w 541633"/>
                    <a:gd name="connsiteY7" fmla="*/ 443631 h 471518"/>
                    <a:gd name="connsiteX8" fmla="*/ 243105 w 541633"/>
                    <a:gd name="connsiteY8" fmla="*/ 453982 h 471518"/>
                    <a:gd name="connsiteX9" fmla="*/ 283577 w 541633"/>
                    <a:gd name="connsiteY9" fmla="*/ 451480 h 471518"/>
                    <a:gd name="connsiteX0" fmla="*/ 131655 w 541633"/>
                    <a:gd name="connsiteY0" fmla="*/ 471518 h 471518"/>
                    <a:gd name="connsiteX1" fmla="*/ 79697 w 541633"/>
                    <a:gd name="connsiteY1" fmla="*/ 467785 h 471518"/>
                    <a:gd name="connsiteX2" fmla="*/ 3404 w 541633"/>
                    <a:gd name="connsiteY2" fmla="*/ 396982 h 471518"/>
                    <a:gd name="connsiteX3" fmla="*/ 450567 w 541633"/>
                    <a:gd name="connsiteY3" fmla="*/ 6391 h 471518"/>
                    <a:gd name="connsiteX4" fmla="*/ 477955 w 541633"/>
                    <a:gd name="connsiteY4" fmla="*/ 4 h 471518"/>
                    <a:gd name="connsiteX5" fmla="*/ 529430 w 541633"/>
                    <a:gd name="connsiteY5" fmla="*/ 193560 h 471518"/>
                    <a:gd name="connsiteX6" fmla="*/ 450567 w 541633"/>
                    <a:gd name="connsiteY6" fmla="*/ 380730 h 471518"/>
                    <a:gd name="connsiteX7" fmla="*/ 282275 w 541633"/>
                    <a:gd name="connsiteY7" fmla="*/ 443631 h 471518"/>
                    <a:gd name="connsiteX8" fmla="*/ 283577 w 541633"/>
                    <a:gd name="connsiteY8" fmla="*/ 451480 h 471518"/>
                    <a:gd name="connsiteX0" fmla="*/ 131655 w 541633"/>
                    <a:gd name="connsiteY0" fmla="*/ 471518 h 471518"/>
                    <a:gd name="connsiteX1" fmla="*/ 79697 w 541633"/>
                    <a:gd name="connsiteY1" fmla="*/ 467785 h 471518"/>
                    <a:gd name="connsiteX2" fmla="*/ 3404 w 541633"/>
                    <a:gd name="connsiteY2" fmla="*/ 396982 h 471518"/>
                    <a:gd name="connsiteX3" fmla="*/ 450567 w 541633"/>
                    <a:gd name="connsiteY3" fmla="*/ 6391 h 471518"/>
                    <a:gd name="connsiteX4" fmla="*/ 477955 w 541633"/>
                    <a:gd name="connsiteY4" fmla="*/ 4 h 471518"/>
                    <a:gd name="connsiteX5" fmla="*/ 529430 w 541633"/>
                    <a:gd name="connsiteY5" fmla="*/ 193560 h 471518"/>
                    <a:gd name="connsiteX6" fmla="*/ 450567 w 541633"/>
                    <a:gd name="connsiteY6" fmla="*/ 380730 h 471518"/>
                    <a:gd name="connsiteX7" fmla="*/ 282275 w 541633"/>
                    <a:gd name="connsiteY7" fmla="*/ 443631 h 471518"/>
                    <a:gd name="connsiteX0" fmla="*/ 79697 w 541633"/>
                    <a:gd name="connsiteY0" fmla="*/ 467785 h 467785"/>
                    <a:gd name="connsiteX1" fmla="*/ 3404 w 541633"/>
                    <a:gd name="connsiteY1" fmla="*/ 396982 h 467785"/>
                    <a:gd name="connsiteX2" fmla="*/ 450567 w 541633"/>
                    <a:gd name="connsiteY2" fmla="*/ 6391 h 467785"/>
                    <a:gd name="connsiteX3" fmla="*/ 477955 w 541633"/>
                    <a:gd name="connsiteY3" fmla="*/ 4 h 467785"/>
                    <a:gd name="connsiteX4" fmla="*/ 529430 w 541633"/>
                    <a:gd name="connsiteY4" fmla="*/ 193560 h 467785"/>
                    <a:gd name="connsiteX5" fmla="*/ 450567 w 541633"/>
                    <a:gd name="connsiteY5" fmla="*/ 380730 h 467785"/>
                    <a:gd name="connsiteX6" fmla="*/ 282275 w 541633"/>
                    <a:gd name="connsiteY6" fmla="*/ 443631 h 467785"/>
                    <a:gd name="connsiteX0" fmla="*/ 79697 w 548944"/>
                    <a:gd name="connsiteY0" fmla="*/ 467785 h 467785"/>
                    <a:gd name="connsiteX1" fmla="*/ 3404 w 548944"/>
                    <a:gd name="connsiteY1" fmla="*/ 396982 h 467785"/>
                    <a:gd name="connsiteX2" fmla="*/ 450567 w 548944"/>
                    <a:gd name="connsiteY2" fmla="*/ 6391 h 467785"/>
                    <a:gd name="connsiteX3" fmla="*/ 477955 w 548944"/>
                    <a:gd name="connsiteY3" fmla="*/ 4 h 467785"/>
                    <a:gd name="connsiteX4" fmla="*/ 529430 w 548944"/>
                    <a:gd name="connsiteY4" fmla="*/ 193560 h 467785"/>
                    <a:gd name="connsiteX5" fmla="*/ 450567 w 548944"/>
                    <a:gd name="connsiteY5" fmla="*/ 380730 h 467785"/>
                    <a:gd name="connsiteX6" fmla="*/ 282275 w 548944"/>
                    <a:gd name="connsiteY6" fmla="*/ 443631 h 467785"/>
                    <a:gd name="connsiteX0" fmla="*/ 81654 w 548944"/>
                    <a:gd name="connsiteY0" fmla="*/ 477568 h 477568"/>
                    <a:gd name="connsiteX1" fmla="*/ 3404 w 548944"/>
                    <a:gd name="connsiteY1" fmla="*/ 396982 h 477568"/>
                    <a:gd name="connsiteX2" fmla="*/ 450567 w 548944"/>
                    <a:gd name="connsiteY2" fmla="*/ 6391 h 477568"/>
                    <a:gd name="connsiteX3" fmla="*/ 477955 w 548944"/>
                    <a:gd name="connsiteY3" fmla="*/ 4 h 477568"/>
                    <a:gd name="connsiteX4" fmla="*/ 529430 w 548944"/>
                    <a:gd name="connsiteY4" fmla="*/ 193560 h 477568"/>
                    <a:gd name="connsiteX5" fmla="*/ 450567 w 548944"/>
                    <a:gd name="connsiteY5" fmla="*/ 380730 h 477568"/>
                    <a:gd name="connsiteX6" fmla="*/ 282275 w 548944"/>
                    <a:gd name="connsiteY6" fmla="*/ 443631 h 477568"/>
                    <a:gd name="connsiteX0" fmla="*/ 81654 w 548944"/>
                    <a:gd name="connsiteY0" fmla="*/ 477568 h 477568"/>
                    <a:gd name="connsiteX1" fmla="*/ 3404 w 548944"/>
                    <a:gd name="connsiteY1" fmla="*/ 396982 h 477568"/>
                    <a:gd name="connsiteX2" fmla="*/ 450567 w 548944"/>
                    <a:gd name="connsiteY2" fmla="*/ 6391 h 477568"/>
                    <a:gd name="connsiteX3" fmla="*/ 477955 w 548944"/>
                    <a:gd name="connsiteY3" fmla="*/ 4 h 477568"/>
                    <a:gd name="connsiteX4" fmla="*/ 529430 w 548944"/>
                    <a:gd name="connsiteY4" fmla="*/ 193560 h 477568"/>
                    <a:gd name="connsiteX5" fmla="*/ 450567 w 548944"/>
                    <a:gd name="connsiteY5" fmla="*/ 380730 h 477568"/>
                    <a:gd name="connsiteX6" fmla="*/ 282275 w 548944"/>
                    <a:gd name="connsiteY6" fmla="*/ 443631 h 477568"/>
                    <a:gd name="connsiteX0" fmla="*/ 64044 w 548944"/>
                    <a:gd name="connsiteY0" fmla="*/ 469741 h 469741"/>
                    <a:gd name="connsiteX1" fmla="*/ 3404 w 548944"/>
                    <a:gd name="connsiteY1" fmla="*/ 396982 h 469741"/>
                    <a:gd name="connsiteX2" fmla="*/ 450567 w 548944"/>
                    <a:gd name="connsiteY2" fmla="*/ 6391 h 469741"/>
                    <a:gd name="connsiteX3" fmla="*/ 477955 w 548944"/>
                    <a:gd name="connsiteY3" fmla="*/ 4 h 469741"/>
                    <a:gd name="connsiteX4" fmla="*/ 529430 w 548944"/>
                    <a:gd name="connsiteY4" fmla="*/ 193560 h 469741"/>
                    <a:gd name="connsiteX5" fmla="*/ 450567 w 548944"/>
                    <a:gd name="connsiteY5" fmla="*/ 380730 h 469741"/>
                    <a:gd name="connsiteX6" fmla="*/ 282275 w 548944"/>
                    <a:gd name="connsiteY6" fmla="*/ 443631 h 469741"/>
                    <a:gd name="connsiteX0" fmla="*/ 64044 w 548944"/>
                    <a:gd name="connsiteY0" fmla="*/ 469741 h 469741"/>
                    <a:gd name="connsiteX1" fmla="*/ 3404 w 548944"/>
                    <a:gd name="connsiteY1" fmla="*/ 396982 h 469741"/>
                    <a:gd name="connsiteX2" fmla="*/ 450567 w 548944"/>
                    <a:gd name="connsiteY2" fmla="*/ 6391 h 469741"/>
                    <a:gd name="connsiteX3" fmla="*/ 477955 w 548944"/>
                    <a:gd name="connsiteY3" fmla="*/ 4 h 469741"/>
                    <a:gd name="connsiteX4" fmla="*/ 529430 w 548944"/>
                    <a:gd name="connsiteY4" fmla="*/ 193560 h 469741"/>
                    <a:gd name="connsiteX5" fmla="*/ 450567 w 548944"/>
                    <a:gd name="connsiteY5" fmla="*/ 380730 h 469741"/>
                    <a:gd name="connsiteX6" fmla="*/ 282275 w 548944"/>
                    <a:gd name="connsiteY6" fmla="*/ 443631 h 469741"/>
                    <a:gd name="connsiteX0" fmla="*/ 85568 w 548944"/>
                    <a:gd name="connsiteY0" fmla="*/ 479524 h 479524"/>
                    <a:gd name="connsiteX1" fmla="*/ 3404 w 548944"/>
                    <a:gd name="connsiteY1" fmla="*/ 396982 h 479524"/>
                    <a:gd name="connsiteX2" fmla="*/ 450567 w 548944"/>
                    <a:gd name="connsiteY2" fmla="*/ 6391 h 479524"/>
                    <a:gd name="connsiteX3" fmla="*/ 477955 w 548944"/>
                    <a:gd name="connsiteY3" fmla="*/ 4 h 479524"/>
                    <a:gd name="connsiteX4" fmla="*/ 529430 w 548944"/>
                    <a:gd name="connsiteY4" fmla="*/ 193560 h 479524"/>
                    <a:gd name="connsiteX5" fmla="*/ 450567 w 548944"/>
                    <a:gd name="connsiteY5" fmla="*/ 380730 h 479524"/>
                    <a:gd name="connsiteX6" fmla="*/ 282275 w 548944"/>
                    <a:gd name="connsiteY6" fmla="*/ 443631 h 479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48944" h="479524">
                      <a:moveTo>
                        <a:pt x="85568" y="479524"/>
                      </a:moveTo>
                      <a:cubicBezTo>
                        <a:pt x="46455" y="457084"/>
                        <a:pt x="14517" y="437619"/>
                        <a:pt x="3404" y="396982"/>
                      </a:cubicBezTo>
                      <a:cubicBezTo>
                        <a:pt x="-41046" y="234433"/>
                        <a:pt x="362896" y="40294"/>
                        <a:pt x="450567" y="6391"/>
                      </a:cubicBezTo>
                      <a:cubicBezTo>
                        <a:pt x="461526" y="2153"/>
                        <a:pt x="470531" y="110"/>
                        <a:pt x="477955" y="4"/>
                      </a:cubicBezTo>
                      <a:cubicBezTo>
                        <a:pt x="529923" y="-738"/>
                        <a:pt x="504427" y="93402"/>
                        <a:pt x="529430" y="193560"/>
                      </a:cubicBezTo>
                      <a:cubicBezTo>
                        <a:pt x="558005" y="308027"/>
                        <a:pt x="571575" y="303964"/>
                        <a:pt x="450567" y="380730"/>
                      </a:cubicBezTo>
                      <a:cubicBezTo>
                        <a:pt x="420802" y="399613"/>
                        <a:pt x="352840" y="421766"/>
                        <a:pt x="282275" y="443631"/>
                      </a:cubicBezTo>
                    </a:path>
                  </a:pathLst>
                </a:custGeom>
                <a:solidFill>
                  <a:srgbClr val="FFCC0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53" name="楕円 2552">
                  <a:extLst>
                    <a:ext uri="{FF2B5EF4-FFF2-40B4-BE49-F238E27FC236}">
                      <a16:creationId xmlns:a16="http://schemas.microsoft.com/office/drawing/2014/main" id="{786F6E6C-6B26-4E49-98CA-96B4238A8DDD}"/>
                    </a:ext>
                  </a:extLst>
                </p:cNvPr>
                <p:cNvSpPr/>
                <p:nvPr/>
              </p:nvSpPr>
              <p:spPr bwMode="auto">
                <a:xfrm rot="20323896">
                  <a:off x="2423411" y="1909894"/>
                  <a:ext cx="268571" cy="80945"/>
                </a:xfrm>
                <a:prstGeom prst="ellipse">
                  <a:avLst/>
                </a:prstGeom>
                <a:solidFill>
                  <a:srgbClr val="000000">
                    <a:alpha val="3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2582" name="グループ化 2581">
            <a:extLst>
              <a:ext uri="{FF2B5EF4-FFF2-40B4-BE49-F238E27FC236}">
                <a16:creationId xmlns:a16="http://schemas.microsoft.com/office/drawing/2014/main" id="{D371D5A1-C0DF-4BCC-BCD4-2BD92614F060}"/>
              </a:ext>
            </a:extLst>
          </p:cNvPr>
          <p:cNvGrpSpPr>
            <a:grpSpLocks noChangeAspect="1"/>
          </p:cNvGrpSpPr>
          <p:nvPr/>
        </p:nvGrpSpPr>
        <p:grpSpPr>
          <a:xfrm>
            <a:off x="565331" y="398685"/>
            <a:ext cx="1435100" cy="2161090"/>
            <a:chOff x="-158569" y="393618"/>
            <a:chExt cx="2391833" cy="3601817"/>
          </a:xfrm>
        </p:grpSpPr>
        <p:grpSp>
          <p:nvGrpSpPr>
            <p:cNvPr id="2583" name="グループ化 2582">
              <a:extLst>
                <a:ext uri="{FF2B5EF4-FFF2-40B4-BE49-F238E27FC236}">
                  <a16:creationId xmlns:a16="http://schemas.microsoft.com/office/drawing/2014/main" id="{C7AC0FB1-384D-48E2-9831-0A8E0947378E}"/>
                </a:ext>
              </a:extLst>
            </p:cNvPr>
            <p:cNvGrpSpPr/>
            <p:nvPr/>
          </p:nvGrpSpPr>
          <p:grpSpPr>
            <a:xfrm>
              <a:off x="-158569" y="393618"/>
              <a:ext cx="2203738" cy="3179279"/>
              <a:chOff x="-158569" y="393618"/>
              <a:chExt cx="2203738" cy="3179279"/>
            </a:xfrm>
          </p:grpSpPr>
          <p:grpSp>
            <p:nvGrpSpPr>
              <p:cNvPr id="2710" name="グループ化 2709">
                <a:extLst>
                  <a:ext uri="{FF2B5EF4-FFF2-40B4-BE49-F238E27FC236}">
                    <a16:creationId xmlns:a16="http://schemas.microsoft.com/office/drawing/2014/main" id="{04CBC08A-E9DE-4A7F-A46B-25B8656BB87B}"/>
                  </a:ext>
                </a:extLst>
              </p:cNvPr>
              <p:cNvGrpSpPr/>
              <p:nvPr/>
            </p:nvGrpSpPr>
            <p:grpSpPr>
              <a:xfrm>
                <a:off x="-158569" y="2793297"/>
                <a:ext cx="2203738" cy="779600"/>
                <a:chOff x="-141477" y="4716101"/>
                <a:chExt cx="2203738" cy="779600"/>
              </a:xfrm>
            </p:grpSpPr>
            <p:grpSp>
              <p:nvGrpSpPr>
                <p:cNvPr id="2746" name="グループ化 2745">
                  <a:extLst>
                    <a:ext uri="{FF2B5EF4-FFF2-40B4-BE49-F238E27FC236}">
                      <a16:creationId xmlns:a16="http://schemas.microsoft.com/office/drawing/2014/main" id="{E573E3E0-38EF-4FE2-B17B-4898286CB38F}"/>
                    </a:ext>
                  </a:extLst>
                </p:cNvPr>
                <p:cNvGrpSpPr/>
                <p:nvPr/>
              </p:nvGrpSpPr>
              <p:grpSpPr>
                <a:xfrm>
                  <a:off x="-141477" y="4716101"/>
                  <a:ext cx="2203738" cy="779600"/>
                  <a:chOff x="391721" y="3941082"/>
                  <a:chExt cx="2203738" cy="779600"/>
                </a:xfrm>
              </p:grpSpPr>
              <p:grpSp>
                <p:nvGrpSpPr>
                  <p:cNvPr id="2748" name="グループ化 2747">
                    <a:extLst>
                      <a:ext uri="{FF2B5EF4-FFF2-40B4-BE49-F238E27FC236}">
                        <a16:creationId xmlns:a16="http://schemas.microsoft.com/office/drawing/2014/main" id="{DAB83431-EDD1-4A1C-8511-34EECFB163EC}"/>
                      </a:ext>
                    </a:extLst>
                  </p:cNvPr>
                  <p:cNvGrpSpPr/>
                  <p:nvPr/>
                </p:nvGrpSpPr>
                <p:grpSpPr>
                  <a:xfrm>
                    <a:off x="391721" y="3941082"/>
                    <a:ext cx="2203738" cy="779600"/>
                    <a:chOff x="838509" y="3716414"/>
                    <a:chExt cx="2449072" cy="866390"/>
                  </a:xfrm>
                </p:grpSpPr>
                <p:sp>
                  <p:nvSpPr>
                    <p:cNvPr id="2750" name="フリーフォーム: 図形 2749">
                      <a:extLst>
                        <a:ext uri="{FF2B5EF4-FFF2-40B4-BE49-F238E27FC236}">
                          <a16:creationId xmlns:a16="http://schemas.microsoft.com/office/drawing/2014/main" id="{E2448DE4-4A73-4AFC-928E-C3E98F86D355}"/>
                        </a:ext>
                      </a:extLst>
                    </p:cNvPr>
                    <p:cNvSpPr/>
                    <p:nvPr/>
                  </p:nvSpPr>
                  <p:spPr bwMode="auto">
                    <a:xfrm flipV="1">
                      <a:off x="3026592" y="4366669"/>
                      <a:ext cx="260989" cy="177401"/>
                    </a:xfrm>
                    <a:custGeom>
                      <a:avLst/>
                      <a:gdLst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161734 w 260989"/>
                        <a:gd name="connsiteY7" fmla="*/ 158307 h 177401"/>
                        <a:gd name="connsiteX8" fmla="*/ 157068 w 260989"/>
                        <a:gd name="connsiteY8" fmla="*/ 164222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161734 w 260989"/>
                        <a:gd name="connsiteY7" fmla="*/ 158307 h 177401"/>
                        <a:gd name="connsiteX8" fmla="*/ 0 w 260989"/>
                        <a:gd name="connsiteY8" fmla="*/ 0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0 w 260989"/>
                        <a:gd name="connsiteY7" fmla="*/ 0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57502 w 260989"/>
                        <a:gd name="connsiteY2" fmla="*/ 48333 h 177401"/>
                        <a:gd name="connsiteX3" fmla="*/ 228892 w 260989"/>
                        <a:gd name="connsiteY3" fmla="*/ 125708 h 177401"/>
                        <a:gd name="connsiteX4" fmla="*/ 163473 w 260989"/>
                        <a:gd name="connsiteY4" fmla="*/ 175964 h 177401"/>
                        <a:gd name="connsiteX5" fmla="*/ 160004 w 260989"/>
                        <a:gd name="connsiteY5" fmla="*/ 165671 h 177401"/>
                        <a:gd name="connsiteX6" fmla="*/ 0 w 260989"/>
                        <a:gd name="connsiteY6" fmla="*/ 0 h 17740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60989" h="177401">
                          <a:moveTo>
                            <a:pt x="0" y="0"/>
                          </a:moveTo>
                          <a:lnTo>
                            <a:pt x="251115" y="44986"/>
                          </a:lnTo>
                          <a:lnTo>
                            <a:pt x="257502" y="48333"/>
                          </a:lnTo>
                          <a:cubicBezTo>
                            <a:pt x="267667" y="55821"/>
                            <a:pt x="254858" y="90464"/>
                            <a:pt x="228892" y="125708"/>
                          </a:cubicBezTo>
                          <a:cubicBezTo>
                            <a:pt x="202927" y="160952"/>
                            <a:pt x="173637" y="183452"/>
                            <a:pt x="163473" y="175964"/>
                          </a:cubicBezTo>
                          <a:cubicBezTo>
                            <a:pt x="160932" y="174092"/>
                            <a:pt x="159827" y="170522"/>
                            <a:pt x="160004" y="165671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8000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751" name="フリーフォーム: 図形 2750">
                      <a:extLst>
                        <a:ext uri="{FF2B5EF4-FFF2-40B4-BE49-F238E27FC236}">
                          <a16:creationId xmlns:a16="http://schemas.microsoft.com/office/drawing/2014/main" id="{1603CF8A-1FBB-480F-AC11-3FA70943392D}"/>
                        </a:ext>
                      </a:extLst>
                    </p:cNvPr>
                    <p:cNvSpPr/>
                    <p:nvPr/>
                  </p:nvSpPr>
                  <p:spPr bwMode="auto">
                    <a:xfrm flipH="1" flipV="1">
                      <a:off x="838509" y="4366668"/>
                      <a:ext cx="260989" cy="177401"/>
                    </a:xfrm>
                    <a:custGeom>
                      <a:avLst/>
                      <a:gdLst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161734 w 260989"/>
                        <a:gd name="connsiteY7" fmla="*/ 158307 h 177401"/>
                        <a:gd name="connsiteX8" fmla="*/ 157068 w 260989"/>
                        <a:gd name="connsiteY8" fmla="*/ 164222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161734 w 260989"/>
                        <a:gd name="connsiteY7" fmla="*/ 158307 h 177401"/>
                        <a:gd name="connsiteX8" fmla="*/ 0 w 260989"/>
                        <a:gd name="connsiteY8" fmla="*/ 0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0 w 260989"/>
                        <a:gd name="connsiteY7" fmla="*/ 0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57502 w 260989"/>
                        <a:gd name="connsiteY2" fmla="*/ 48333 h 177401"/>
                        <a:gd name="connsiteX3" fmla="*/ 228892 w 260989"/>
                        <a:gd name="connsiteY3" fmla="*/ 125708 h 177401"/>
                        <a:gd name="connsiteX4" fmla="*/ 163473 w 260989"/>
                        <a:gd name="connsiteY4" fmla="*/ 175964 h 177401"/>
                        <a:gd name="connsiteX5" fmla="*/ 160004 w 260989"/>
                        <a:gd name="connsiteY5" fmla="*/ 165671 h 177401"/>
                        <a:gd name="connsiteX6" fmla="*/ 0 w 260989"/>
                        <a:gd name="connsiteY6" fmla="*/ 0 h 17740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60989" h="177401">
                          <a:moveTo>
                            <a:pt x="0" y="0"/>
                          </a:moveTo>
                          <a:lnTo>
                            <a:pt x="251115" y="44986"/>
                          </a:lnTo>
                          <a:lnTo>
                            <a:pt x="257502" y="48333"/>
                          </a:lnTo>
                          <a:cubicBezTo>
                            <a:pt x="267667" y="55821"/>
                            <a:pt x="254858" y="90464"/>
                            <a:pt x="228892" y="125708"/>
                          </a:cubicBezTo>
                          <a:cubicBezTo>
                            <a:pt x="202927" y="160952"/>
                            <a:pt x="173637" y="183452"/>
                            <a:pt x="163473" y="175964"/>
                          </a:cubicBezTo>
                          <a:cubicBezTo>
                            <a:pt x="160932" y="174092"/>
                            <a:pt x="159827" y="170522"/>
                            <a:pt x="160004" y="165671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8000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752" name="フリーフォーム: 図形 2751">
                      <a:extLst>
                        <a:ext uri="{FF2B5EF4-FFF2-40B4-BE49-F238E27FC236}">
                          <a16:creationId xmlns:a16="http://schemas.microsoft.com/office/drawing/2014/main" id="{417F01A1-495E-46DE-942D-5B5B370736F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030169" y="3716414"/>
                      <a:ext cx="2060198" cy="866390"/>
                    </a:xfrm>
                    <a:custGeom>
                      <a:avLst/>
                      <a:gdLst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54907 w 2364880"/>
                        <a:gd name="connsiteY3" fmla="*/ 893488 h 1104348"/>
                        <a:gd name="connsiteX4" fmla="*/ 2337152 w 2364880"/>
                        <a:gd name="connsiteY4" fmla="*/ 919822 h 1104348"/>
                        <a:gd name="connsiteX5" fmla="*/ 2364880 w 2364880"/>
                        <a:gd name="connsiteY5" fmla="*/ 977439 h 1104348"/>
                        <a:gd name="connsiteX6" fmla="*/ 2237971 w 2364880"/>
                        <a:gd name="connsiteY6" fmla="*/ 1104348 h 1104348"/>
                        <a:gd name="connsiteX7" fmla="*/ 126909 w 2364880"/>
                        <a:gd name="connsiteY7" fmla="*/ 1104348 h 1104348"/>
                        <a:gd name="connsiteX8" fmla="*/ 0 w 2364880"/>
                        <a:gd name="connsiteY8" fmla="*/ 977439 h 1104348"/>
                        <a:gd name="connsiteX9" fmla="*/ 26336 w 2364880"/>
                        <a:gd name="connsiteY9" fmla="*/ 917757 h 1104348"/>
                        <a:gd name="connsiteX10" fmla="*/ 9973 w 2364880"/>
                        <a:gd name="connsiteY10" fmla="*/ 893488 h 1104348"/>
                        <a:gd name="connsiteX11" fmla="*/ 0 w 2364880"/>
                        <a:gd name="connsiteY11" fmla="*/ 844089 h 1104348"/>
                        <a:gd name="connsiteX12" fmla="*/ 320675 w 2364880"/>
                        <a:gd name="connsiteY12" fmla="*/ 117384 h 1104348"/>
                        <a:gd name="connsiteX13" fmla="*/ 488859 w 2364880"/>
                        <a:gd name="connsiteY13" fmla="*/ 3175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54907 w 2364880"/>
                        <a:gd name="connsiteY3" fmla="*/ 893488 h 1104348"/>
                        <a:gd name="connsiteX4" fmla="*/ 2337152 w 2364880"/>
                        <a:gd name="connsiteY4" fmla="*/ 919822 h 1104348"/>
                        <a:gd name="connsiteX5" fmla="*/ 2364880 w 2364880"/>
                        <a:gd name="connsiteY5" fmla="*/ 977439 h 1104348"/>
                        <a:gd name="connsiteX6" fmla="*/ 2237971 w 2364880"/>
                        <a:gd name="connsiteY6" fmla="*/ 1104348 h 1104348"/>
                        <a:gd name="connsiteX7" fmla="*/ 126909 w 2364880"/>
                        <a:gd name="connsiteY7" fmla="*/ 1104348 h 1104348"/>
                        <a:gd name="connsiteX8" fmla="*/ 0 w 2364880"/>
                        <a:gd name="connsiteY8" fmla="*/ 977439 h 1104348"/>
                        <a:gd name="connsiteX9" fmla="*/ 26336 w 2364880"/>
                        <a:gd name="connsiteY9" fmla="*/ 917757 h 1104348"/>
                        <a:gd name="connsiteX10" fmla="*/ 0 w 2364880"/>
                        <a:gd name="connsiteY10" fmla="*/ 844089 h 1104348"/>
                        <a:gd name="connsiteX11" fmla="*/ 320675 w 2364880"/>
                        <a:gd name="connsiteY11" fmla="*/ 117384 h 1104348"/>
                        <a:gd name="connsiteX12" fmla="*/ 488859 w 2364880"/>
                        <a:gd name="connsiteY12" fmla="*/ 3175 h 1104348"/>
                        <a:gd name="connsiteX13" fmla="*/ 1809346 w 2364880"/>
                        <a:gd name="connsiteY13" fmla="*/ 0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54907 w 2364880"/>
                        <a:gd name="connsiteY3" fmla="*/ 893488 h 1104348"/>
                        <a:gd name="connsiteX4" fmla="*/ 2337152 w 2364880"/>
                        <a:gd name="connsiteY4" fmla="*/ 919822 h 1104348"/>
                        <a:gd name="connsiteX5" fmla="*/ 2364880 w 2364880"/>
                        <a:gd name="connsiteY5" fmla="*/ 977439 h 1104348"/>
                        <a:gd name="connsiteX6" fmla="*/ 2237971 w 2364880"/>
                        <a:gd name="connsiteY6" fmla="*/ 1104348 h 1104348"/>
                        <a:gd name="connsiteX7" fmla="*/ 126909 w 2364880"/>
                        <a:gd name="connsiteY7" fmla="*/ 1104348 h 1104348"/>
                        <a:gd name="connsiteX8" fmla="*/ 0 w 2364880"/>
                        <a:gd name="connsiteY8" fmla="*/ 977439 h 1104348"/>
                        <a:gd name="connsiteX9" fmla="*/ 0 w 2364880"/>
                        <a:gd name="connsiteY9" fmla="*/ 844089 h 1104348"/>
                        <a:gd name="connsiteX10" fmla="*/ 320675 w 2364880"/>
                        <a:gd name="connsiteY10" fmla="*/ 117384 h 1104348"/>
                        <a:gd name="connsiteX11" fmla="*/ 488859 w 2364880"/>
                        <a:gd name="connsiteY11" fmla="*/ 3175 h 1104348"/>
                        <a:gd name="connsiteX12" fmla="*/ 1809346 w 2364880"/>
                        <a:gd name="connsiteY12" fmla="*/ 0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54907 w 2364880"/>
                        <a:gd name="connsiteY3" fmla="*/ 893488 h 1104348"/>
                        <a:gd name="connsiteX4" fmla="*/ 2364880 w 2364880"/>
                        <a:gd name="connsiteY4" fmla="*/ 977439 h 1104348"/>
                        <a:gd name="connsiteX5" fmla="*/ 2237971 w 2364880"/>
                        <a:gd name="connsiteY5" fmla="*/ 1104348 h 1104348"/>
                        <a:gd name="connsiteX6" fmla="*/ 126909 w 2364880"/>
                        <a:gd name="connsiteY6" fmla="*/ 1104348 h 1104348"/>
                        <a:gd name="connsiteX7" fmla="*/ 0 w 2364880"/>
                        <a:gd name="connsiteY7" fmla="*/ 977439 h 1104348"/>
                        <a:gd name="connsiteX8" fmla="*/ 0 w 2364880"/>
                        <a:gd name="connsiteY8" fmla="*/ 844089 h 1104348"/>
                        <a:gd name="connsiteX9" fmla="*/ 320675 w 2364880"/>
                        <a:gd name="connsiteY9" fmla="*/ 117384 h 1104348"/>
                        <a:gd name="connsiteX10" fmla="*/ 488859 w 2364880"/>
                        <a:gd name="connsiteY10" fmla="*/ 3175 h 1104348"/>
                        <a:gd name="connsiteX11" fmla="*/ 1809346 w 2364880"/>
                        <a:gd name="connsiteY11" fmla="*/ 0 h 1104348"/>
                        <a:gd name="connsiteX0" fmla="*/ 1809346 w 2397035"/>
                        <a:gd name="connsiteY0" fmla="*/ 0 h 1104348"/>
                        <a:gd name="connsiteX1" fmla="*/ 2002930 w 2397035"/>
                        <a:gd name="connsiteY1" fmla="*/ 91984 h 1104348"/>
                        <a:gd name="connsiteX2" fmla="*/ 2364880 w 2397035"/>
                        <a:gd name="connsiteY2" fmla="*/ 844089 h 1104348"/>
                        <a:gd name="connsiteX3" fmla="*/ 2364880 w 2397035"/>
                        <a:gd name="connsiteY3" fmla="*/ 977439 h 1104348"/>
                        <a:gd name="connsiteX4" fmla="*/ 2237971 w 2397035"/>
                        <a:gd name="connsiteY4" fmla="*/ 1104348 h 1104348"/>
                        <a:gd name="connsiteX5" fmla="*/ 126909 w 2397035"/>
                        <a:gd name="connsiteY5" fmla="*/ 1104348 h 1104348"/>
                        <a:gd name="connsiteX6" fmla="*/ 0 w 2397035"/>
                        <a:gd name="connsiteY6" fmla="*/ 977439 h 1104348"/>
                        <a:gd name="connsiteX7" fmla="*/ 0 w 2397035"/>
                        <a:gd name="connsiteY7" fmla="*/ 844089 h 1104348"/>
                        <a:gd name="connsiteX8" fmla="*/ 320675 w 2397035"/>
                        <a:gd name="connsiteY8" fmla="*/ 117384 h 1104348"/>
                        <a:gd name="connsiteX9" fmla="*/ 488859 w 2397035"/>
                        <a:gd name="connsiteY9" fmla="*/ 3175 h 1104348"/>
                        <a:gd name="connsiteX10" fmla="*/ 1809346 w 2397035"/>
                        <a:gd name="connsiteY10" fmla="*/ 0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64880 w 2364880"/>
                        <a:gd name="connsiteY3" fmla="*/ 977439 h 1104348"/>
                        <a:gd name="connsiteX4" fmla="*/ 2237971 w 2364880"/>
                        <a:gd name="connsiteY4" fmla="*/ 1104348 h 1104348"/>
                        <a:gd name="connsiteX5" fmla="*/ 126909 w 2364880"/>
                        <a:gd name="connsiteY5" fmla="*/ 1104348 h 1104348"/>
                        <a:gd name="connsiteX6" fmla="*/ 0 w 2364880"/>
                        <a:gd name="connsiteY6" fmla="*/ 977439 h 1104348"/>
                        <a:gd name="connsiteX7" fmla="*/ 0 w 2364880"/>
                        <a:gd name="connsiteY7" fmla="*/ 844089 h 1104348"/>
                        <a:gd name="connsiteX8" fmla="*/ 320675 w 2364880"/>
                        <a:gd name="connsiteY8" fmla="*/ 117384 h 1104348"/>
                        <a:gd name="connsiteX9" fmla="*/ 488859 w 2364880"/>
                        <a:gd name="connsiteY9" fmla="*/ 3175 h 1104348"/>
                        <a:gd name="connsiteX10" fmla="*/ 1809346 w 2364880"/>
                        <a:gd name="connsiteY10" fmla="*/ 0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64880 w 2364880"/>
                        <a:gd name="connsiteY3" fmla="*/ 977439 h 1104348"/>
                        <a:gd name="connsiteX4" fmla="*/ 2237971 w 2364880"/>
                        <a:gd name="connsiteY4" fmla="*/ 1104348 h 1104348"/>
                        <a:gd name="connsiteX5" fmla="*/ 126909 w 2364880"/>
                        <a:gd name="connsiteY5" fmla="*/ 1104348 h 1104348"/>
                        <a:gd name="connsiteX6" fmla="*/ 0 w 2364880"/>
                        <a:gd name="connsiteY6" fmla="*/ 977439 h 1104348"/>
                        <a:gd name="connsiteX7" fmla="*/ 0 w 2364880"/>
                        <a:gd name="connsiteY7" fmla="*/ 844089 h 1104348"/>
                        <a:gd name="connsiteX8" fmla="*/ 320675 w 2364880"/>
                        <a:gd name="connsiteY8" fmla="*/ 117384 h 1104348"/>
                        <a:gd name="connsiteX9" fmla="*/ 488859 w 2364880"/>
                        <a:gd name="connsiteY9" fmla="*/ 3175 h 1104348"/>
                        <a:gd name="connsiteX10" fmla="*/ 1809346 w 2364880"/>
                        <a:gd name="connsiteY10" fmla="*/ 0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64880 w 2364880"/>
                        <a:gd name="connsiteY3" fmla="*/ 977439 h 1104348"/>
                        <a:gd name="connsiteX4" fmla="*/ 2237971 w 2364880"/>
                        <a:gd name="connsiteY4" fmla="*/ 1104348 h 1104348"/>
                        <a:gd name="connsiteX5" fmla="*/ 126909 w 2364880"/>
                        <a:gd name="connsiteY5" fmla="*/ 1104348 h 1104348"/>
                        <a:gd name="connsiteX6" fmla="*/ 0 w 2364880"/>
                        <a:gd name="connsiteY6" fmla="*/ 977439 h 1104348"/>
                        <a:gd name="connsiteX7" fmla="*/ 0 w 2364880"/>
                        <a:gd name="connsiteY7" fmla="*/ 844089 h 1104348"/>
                        <a:gd name="connsiteX8" fmla="*/ 320675 w 2364880"/>
                        <a:gd name="connsiteY8" fmla="*/ 117384 h 1104348"/>
                        <a:gd name="connsiteX9" fmla="*/ 488859 w 2364880"/>
                        <a:gd name="connsiteY9" fmla="*/ 3175 h 1104348"/>
                        <a:gd name="connsiteX10" fmla="*/ 1809346 w 2364880"/>
                        <a:gd name="connsiteY10" fmla="*/ 0 h 1104348"/>
                        <a:gd name="connsiteX0" fmla="*/ 1815696 w 2371230"/>
                        <a:gd name="connsiteY0" fmla="*/ 0 h 1104348"/>
                        <a:gd name="connsiteX1" fmla="*/ 2009280 w 2371230"/>
                        <a:gd name="connsiteY1" fmla="*/ 91984 h 1104348"/>
                        <a:gd name="connsiteX2" fmla="*/ 2371230 w 2371230"/>
                        <a:gd name="connsiteY2" fmla="*/ 844089 h 1104348"/>
                        <a:gd name="connsiteX3" fmla="*/ 2371230 w 2371230"/>
                        <a:gd name="connsiteY3" fmla="*/ 977439 h 1104348"/>
                        <a:gd name="connsiteX4" fmla="*/ 2244321 w 2371230"/>
                        <a:gd name="connsiteY4" fmla="*/ 1104348 h 1104348"/>
                        <a:gd name="connsiteX5" fmla="*/ 133259 w 2371230"/>
                        <a:gd name="connsiteY5" fmla="*/ 1104348 h 1104348"/>
                        <a:gd name="connsiteX6" fmla="*/ 6350 w 2371230"/>
                        <a:gd name="connsiteY6" fmla="*/ 977439 h 1104348"/>
                        <a:gd name="connsiteX7" fmla="*/ 0 w 2371230"/>
                        <a:gd name="connsiteY7" fmla="*/ 887421 h 1104348"/>
                        <a:gd name="connsiteX8" fmla="*/ 327025 w 2371230"/>
                        <a:gd name="connsiteY8" fmla="*/ 117384 h 1104348"/>
                        <a:gd name="connsiteX9" fmla="*/ 495209 w 2371230"/>
                        <a:gd name="connsiteY9" fmla="*/ 3175 h 1104348"/>
                        <a:gd name="connsiteX10" fmla="*/ 1815696 w 2371230"/>
                        <a:gd name="connsiteY10" fmla="*/ 0 h 1104348"/>
                        <a:gd name="connsiteX0" fmla="*/ 1815696 w 2377580"/>
                        <a:gd name="connsiteY0" fmla="*/ 0 h 1104348"/>
                        <a:gd name="connsiteX1" fmla="*/ 2009280 w 2377580"/>
                        <a:gd name="connsiteY1" fmla="*/ 91984 h 1104348"/>
                        <a:gd name="connsiteX2" fmla="*/ 2377580 w 2377580"/>
                        <a:gd name="connsiteY2" fmla="*/ 887421 h 1104348"/>
                        <a:gd name="connsiteX3" fmla="*/ 2371230 w 2377580"/>
                        <a:gd name="connsiteY3" fmla="*/ 977439 h 1104348"/>
                        <a:gd name="connsiteX4" fmla="*/ 2244321 w 2377580"/>
                        <a:gd name="connsiteY4" fmla="*/ 1104348 h 1104348"/>
                        <a:gd name="connsiteX5" fmla="*/ 133259 w 2377580"/>
                        <a:gd name="connsiteY5" fmla="*/ 1104348 h 1104348"/>
                        <a:gd name="connsiteX6" fmla="*/ 6350 w 2377580"/>
                        <a:gd name="connsiteY6" fmla="*/ 977439 h 1104348"/>
                        <a:gd name="connsiteX7" fmla="*/ 0 w 2377580"/>
                        <a:gd name="connsiteY7" fmla="*/ 887421 h 1104348"/>
                        <a:gd name="connsiteX8" fmla="*/ 327025 w 2377580"/>
                        <a:gd name="connsiteY8" fmla="*/ 117384 h 1104348"/>
                        <a:gd name="connsiteX9" fmla="*/ 495209 w 2377580"/>
                        <a:gd name="connsiteY9" fmla="*/ 3175 h 1104348"/>
                        <a:gd name="connsiteX10" fmla="*/ 1815696 w 2377580"/>
                        <a:gd name="connsiteY10" fmla="*/ 0 h 1104348"/>
                        <a:gd name="connsiteX0" fmla="*/ 1820497 w 2382381"/>
                        <a:gd name="connsiteY0" fmla="*/ 0 h 1104348"/>
                        <a:gd name="connsiteX1" fmla="*/ 2014081 w 2382381"/>
                        <a:gd name="connsiteY1" fmla="*/ 91984 h 1104348"/>
                        <a:gd name="connsiteX2" fmla="*/ 2382381 w 2382381"/>
                        <a:gd name="connsiteY2" fmla="*/ 887421 h 1104348"/>
                        <a:gd name="connsiteX3" fmla="*/ 2376031 w 2382381"/>
                        <a:gd name="connsiteY3" fmla="*/ 977439 h 1104348"/>
                        <a:gd name="connsiteX4" fmla="*/ 2249122 w 2382381"/>
                        <a:gd name="connsiteY4" fmla="*/ 1104348 h 1104348"/>
                        <a:gd name="connsiteX5" fmla="*/ 138060 w 2382381"/>
                        <a:gd name="connsiteY5" fmla="*/ 1104348 h 1104348"/>
                        <a:gd name="connsiteX6" fmla="*/ 11151 w 2382381"/>
                        <a:gd name="connsiteY6" fmla="*/ 977439 h 1104348"/>
                        <a:gd name="connsiteX7" fmla="*/ 4801 w 2382381"/>
                        <a:gd name="connsiteY7" fmla="*/ 887421 h 1104348"/>
                        <a:gd name="connsiteX8" fmla="*/ 331826 w 2382381"/>
                        <a:gd name="connsiteY8" fmla="*/ 117384 h 1104348"/>
                        <a:gd name="connsiteX9" fmla="*/ 500010 w 2382381"/>
                        <a:gd name="connsiteY9" fmla="*/ 3175 h 1104348"/>
                        <a:gd name="connsiteX10" fmla="*/ 1820497 w 2382381"/>
                        <a:gd name="connsiteY10" fmla="*/ 0 h 1104348"/>
                        <a:gd name="connsiteX0" fmla="*/ 1820497 w 2387182"/>
                        <a:gd name="connsiteY0" fmla="*/ 0 h 1104348"/>
                        <a:gd name="connsiteX1" fmla="*/ 2014081 w 2387182"/>
                        <a:gd name="connsiteY1" fmla="*/ 91984 h 1104348"/>
                        <a:gd name="connsiteX2" fmla="*/ 2382381 w 2387182"/>
                        <a:gd name="connsiteY2" fmla="*/ 887421 h 1104348"/>
                        <a:gd name="connsiteX3" fmla="*/ 2376031 w 2387182"/>
                        <a:gd name="connsiteY3" fmla="*/ 977439 h 1104348"/>
                        <a:gd name="connsiteX4" fmla="*/ 2249122 w 2387182"/>
                        <a:gd name="connsiteY4" fmla="*/ 1104348 h 1104348"/>
                        <a:gd name="connsiteX5" fmla="*/ 138060 w 2387182"/>
                        <a:gd name="connsiteY5" fmla="*/ 1104348 h 1104348"/>
                        <a:gd name="connsiteX6" fmla="*/ 11151 w 2387182"/>
                        <a:gd name="connsiteY6" fmla="*/ 977439 h 1104348"/>
                        <a:gd name="connsiteX7" fmla="*/ 4801 w 2387182"/>
                        <a:gd name="connsiteY7" fmla="*/ 887421 h 1104348"/>
                        <a:gd name="connsiteX8" fmla="*/ 331826 w 2387182"/>
                        <a:gd name="connsiteY8" fmla="*/ 117384 h 1104348"/>
                        <a:gd name="connsiteX9" fmla="*/ 500010 w 2387182"/>
                        <a:gd name="connsiteY9" fmla="*/ 3175 h 1104348"/>
                        <a:gd name="connsiteX10" fmla="*/ 1820497 w 2387182"/>
                        <a:gd name="connsiteY10" fmla="*/ 0 h 11043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2387182" h="1104348">
                          <a:moveTo>
                            <a:pt x="1820497" y="0"/>
                          </a:moveTo>
                          <a:cubicBezTo>
                            <a:pt x="1890587" y="0"/>
                            <a:pt x="1988681" y="28244"/>
                            <a:pt x="2014081" y="91984"/>
                          </a:cubicBezTo>
                          <a:cubicBezTo>
                            <a:pt x="2134731" y="342686"/>
                            <a:pt x="2376031" y="808169"/>
                            <a:pt x="2382381" y="887421"/>
                          </a:cubicBezTo>
                          <a:cubicBezTo>
                            <a:pt x="2395359" y="934595"/>
                            <a:pt x="2378148" y="947433"/>
                            <a:pt x="2376031" y="977439"/>
                          </a:cubicBezTo>
                          <a:cubicBezTo>
                            <a:pt x="2376031" y="1047529"/>
                            <a:pt x="2319212" y="1104348"/>
                            <a:pt x="2249122" y="1104348"/>
                          </a:cubicBezTo>
                          <a:lnTo>
                            <a:pt x="138060" y="1104348"/>
                          </a:lnTo>
                          <a:cubicBezTo>
                            <a:pt x="67970" y="1104348"/>
                            <a:pt x="11151" y="1047529"/>
                            <a:pt x="11151" y="977439"/>
                          </a:cubicBezTo>
                          <a:cubicBezTo>
                            <a:pt x="9034" y="947433"/>
                            <a:pt x="-8177" y="939501"/>
                            <a:pt x="4801" y="887421"/>
                          </a:cubicBezTo>
                          <a:cubicBezTo>
                            <a:pt x="16443" y="803936"/>
                            <a:pt x="224934" y="359619"/>
                            <a:pt x="331826" y="117384"/>
                          </a:cubicBezTo>
                          <a:cubicBezTo>
                            <a:pt x="363576" y="47294"/>
                            <a:pt x="429920" y="3175"/>
                            <a:pt x="500010" y="3175"/>
                          </a:cubicBezTo>
                          <a:lnTo>
                            <a:pt x="1820497" y="0"/>
                          </a:lnTo>
                          <a:close/>
                        </a:path>
                      </a:pathLst>
                    </a:custGeom>
                    <a:solidFill>
                      <a:srgbClr val="993300"/>
                    </a:solidFill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749" name="フリーフォーム: 図形 2748">
                    <a:extLst>
                      <a:ext uri="{FF2B5EF4-FFF2-40B4-BE49-F238E27FC236}">
                        <a16:creationId xmlns:a16="http://schemas.microsoft.com/office/drawing/2014/main" id="{38E03823-29FA-44AC-99B6-59FDC913EDB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4182" y="4561527"/>
                    <a:ext cx="1853819" cy="159155"/>
                  </a:xfrm>
                  <a:custGeom>
                    <a:avLst/>
                    <a:gdLst>
                      <a:gd name="connsiteX0" fmla="*/ 1848288 w 1853819"/>
                      <a:gd name="connsiteY0" fmla="*/ 0 h 159155"/>
                      <a:gd name="connsiteX1" fmla="*/ 1850091 w 1853819"/>
                      <a:gd name="connsiteY1" fmla="*/ 6018 h 159155"/>
                      <a:gd name="connsiteX2" fmla="*/ 1845160 w 1853819"/>
                      <a:gd name="connsiteY2" fmla="*/ 69565 h 159155"/>
                      <a:gd name="connsiteX3" fmla="*/ 1746606 w 1853819"/>
                      <a:gd name="connsiteY3" fmla="*/ 159155 h 159155"/>
                      <a:gd name="connsiteX4" fmla="*/ 107214 w 1853819"/>
                      <a:gd name="connsiteY4" fmla="*/ 159155 h 159155"/>
                      <a:gd name="connsiteX5" fmla="*/ 8660 w 1853819"/>
                      <a:gd name="connsiteY5" fmla="*/ 69565 h 159155"/>
                      <a:gd name="connsiteX6" fmla="*/ 3728 w 1853819"/>
                      <a:gd name="connsiteY6" fmla="*/ 6018 h 159155"/>
                      <a:gd name="connsiteX7" fmla="*/ 5459 w 1853819"/>
                      <a:gd name="connsiteY7" fmla="*/ 320 h 159155"/>
                      <a:gd name="connsiteX8" fmla="*/ 8660 w 1853819"/>
                      <a:gd name="connsiteY8" fmla="*/ 12415 h 159155"/>
                      <a:gd name="connsiteX9" fmla="*/ 107214 w 1853819"/>
                      <a:gd name="connsiteY9" fmla="*/ 102005 h 159155"/>
                      <a:gd name="connsiteX10" fmla="*/ 1746606 w 1853819"/>
                      <a:gd name="connsiteY10" fmla="*/ 102005 h 159155"/>
                      <a:gd name="connsiteX11" fmla="*/ 1845160 w 1853819"/>
                      <a:gd name="connsiteY11" fmla="*/ 12415 h 1591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53819" h="159155">
                        <a:moveTo>
                          <a:pt x="1848288" y="0"/>
                        </a:moveTo>
                        <a:lnTo>
                          <a:pt x="1850091" y="6018"/>
                        </a:lnTo>
                        <a:cubicBezTo>
                          <a:pt x="1860169" y="39320"/>
                          <a:pt x="1846804" y="48383"/>
                          <a:pt x="1845160" y="69565"/>
                        </a:cubicBezTo>
                        <a:cubicBezTo>
                          <a:pt x="1845160" y="119045"/>
                          <a:pt x="1801036" y="159155"/>
                          <a:pt x="1746606" y="159155"/>
                        </a:cubicBezTo>
                        <a:lnTo>
                          <a:pt x="107214" y="159155"/>
                        </a:lnTo>
                        <a:cubicBezTo>
                          <a:pt x="52784" y="159155"/>
                          <a:pt x="8660" y="119045"/>
                          <a:pt x="8660" y="69565"/>
                        </a:cubicBezTo>
                        <a:cubicBezTo>
                          <a:pt x="7016" y="48383"/>
                          <a:pt x="-6350" y="42784"/>
                          <a:pt x="3728" y="6018"/>
                        </a:cubicBezTo>
                        <a:lnTo>
                          <a:pt x="5459" y="320"/>
                        </a:lnTo>
                        <a:lnTo>
                          <a:pt x="8660" y="12415"/>
                        </a:lnTo>
                        <a:cubicBezTo>
                          <a:pt x="8660" y="61895"/>
                          <a:pt x="52784" y="102005"/>
                          <a:pt x="107214" y="102005"/>
                        </a:cubicBezTo>
                        <a:lnTo>
                          <a:pt x="1746606" y="102005"/>
                        </a:lnTo>
                        <a:cubicBezTo>
                          <a:pt x="1801036" y="102005"/>
                          <a:pt x="1845160" y="61895"/>
                          <a:pt x="1845160" y="12415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747" name="フリーフォーム: 図形 2746">
                  <a:extLst>
                    <a:ext uri="{FF2B5EF4-FFF2-40B4-BE49-F238E27FC236}">
                      <a16:creationId xmlns:a16="http://schemas.microsoft.com/office/drawing/2014/main" id="{E2262968-95F9-40DF-AA6D-142507DBF824}"/>
                    </a:ext>
                  </a:extLst>
                </p:cNvPr>
                <p:cNvSpPr/>
                <p:nvPr/>
              </p:nvSpPr>
              <p:spPr bwMode="auto">
                <a:xfrm>
                  <a:off x="130405" y="4776746"/>
                  <a:ext cx="1654026" cy="599620"/>
                </a:xfrm>
                <a:custGeom>
                  <a:avLst/>
                  <a:gdLst>
                    <a:gd name="connsiteX0" fmla="*/ 177100 w 1654026"/>
                    <a:gd name="connsiteY0" fmla="*/ 0 h 599620"/>
                    <a:gd name="connsiteX1" fmla="*/ 356650 w 1654026"/>
                    <a:gd name="connsiteY1" fmla="*/ 19616 h 599620"/>
                    <a:gd name="connsiteX2" fmla="*/ 832181 w 1654026"/>
                    <a:gd name="connsiteY2" fmla="*/ 147035 h 599620"/>
                    <a:gd name="connsiteX3" fmla="*/ 1307720 w 1654026"/>
                    <a:gd name="connsiteY3" fmla="*/ 19614 h 599620"/>
                    <a:gd name="connsiteX4" fmla="*/ 1459467 w 1654026"/>
                    <a:gd name="connsiteY4" fmla="*/ 3035 h 599620"/>
                    <a:gd name="connsiteX5" fmla="*/ 1464658 w 1654026"/>
                    <a:gd name="connsiteY5" fmla="*/ 9295 h 599620"/>
                    <a:gd name="connsiteX6" fmla="*/ 1640950 w 1654026"/>
                    <a:gd name="connsiteY6" fmla="*/ 335447 h 599620"/>
                    <a:gd name="connsiteX7" fmla="*/ 1654026 w 1654026"/>
                    <a:gd name="connsiteY7" fmla="*/ 360429 h 599620"/>
                    <a:gd name="connsiteX8" fmla="*/ 1605189 w 1654026"/>
                    <a:gd name="connsiteY8" fmla="*/ 400462 h 599620"/>
                    <a:gd name="connsiteX9" fmla="*/ 1538387 w 1654026"/>
                    <a:gd name="connsiteY9" fmla="*/ 428952 h 599620"/>
                    <a:gd name="connsiteX10" fmla="*/ 940187 w 1654026"/>
                    <a:gd name="connsiteY10" fmla="*/ 589241 h 599620"/>
                    <a:gd name="connsiteX11" fmla="*/ 934201 w 1654026"/>
                    <a:gd name="connsiteY11" fmla="*/ 585285 h 599620"/>
                    <a:gd name="connsiteX12" fmla="*/ 898358 w 1654026"/>
                    <a:gd name="connsiteY12" fmla="*/ 594404 h 599620"/>
                    <a:gd name="connsiteX13" fmla="*/ 800991 w 1654026"/>
                    <a:gd name="connsiteY13" fmla="*/ 598404 h 599620"/>
                    <a:gd name="connsiteX14" fmla="*/ 737913 w 1654026"/>
                    <a:gd name="connsiteY14" fmla="*/ 585786 h 599620"/>
                    <a:gd name="connsiteX15" fmla="*/ 732888 w 1654026"/>
                    <a:gd name="connsiteY15" fmla="*/ 583491 h 599620"/>
                    <a:gd name="connsiteX16" fmla="*/ 724183 w 1654026"/>
                    <a:gd name="connsiteY16" fmla="*/ 589243 h 599620"/>
                    <a:gd name="connsiteX17" fmla="*/ 125983 w 1654026"/>
                    <a:gd name="connsiteY17" fmla="*/ 428954 h 599620"/>
                    <a:gd name="connsiteX18" fmla="*/ 5462 w 1654026"/>
                    <a:gd name="connsiteY18" fmla="*/ 356429 h 599620"/>
                    <a:gd name="connsiteX19" fmla="*/ 0 w 1654026"/>
                    <a:gd name="connsiteY19" fmla="*/ 348471 h 599620"/>
                    <a:gd name="connsiteX20" fmla="*/ 3548 w 1654026"/>
                    <a:gd name="connsiteY20" fmla="*/ 341050 h 599620"/>
                    <a:gd name="connsiteX21" fmla="*/ 158266 w 1654026"/>
                    <a:gd name="connsiteY21" fmla="*/ 27226 h 599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654026" h="599620">
                      <a:moveTo>
                        <a:pt x="177100" y="0"/>
                      </a:moveTo>
                      <a:lnTo>
                        <a:pt x="356650" y="19616"/>
                      </a:lnTo>
                      <a:lnTo>
                        <a:pt x="832181" y="147035"/>
                      </a:lnTo>
                      <a:lnTo>
                        <a:pt x="1307720" y="19614"/>
                      </a:lnTo>
                      <a:lnTo>
                        <a:pt x="1459467" y="3035"/>
                      </a:lnTo>
                      <a:lnTo>
                        <a:pt x="1464658" y="9295"/>
                      </a:lnTo>
                      <a:cubicBezTo>
                        <a:pt x="1511505" y="97785"/>
                        <a:pt x="1581775" y="224180"/>
                        <a:pt x="1640950" y="335447"/>
                      </a:cubicBezTo>
                      <a:lnTo>
                        <a:pt x="1654026" y="360429"/>
                      </a:lnTo>
                      <a:lnTo>
                        <a:pt x="1605189" y="400462"/>
                      </a:lnTo>
                      <a:cubicBezTo>
                        <a:pt x="1584971" y="412762"/>
                        <a:pt x="1562572" y="422472"/>
                        <a:pt x="1538387" y="428952"/>
                      </a:cubicBezTo>
                      <a:lnTo>
                        <a:pt x="940187" y="589241"/>
                      </a:lnTo>
                      <a:lnTo>
                        <a:pt x="934201" y="585285"/>
                      </a:lnTo>
                      <a:lnTo>
                        <a:pt x="898358" y="594404"/>
                      </a:lnTo>
                      <a:cubicBezTo>
                        <a:pt x="864288" y="599451"/>
                        <a:pt x="830564" y="600947"/>
                        <a:pt x="800991" y="598404"/>
                      </a:cubicBezTo>
                      <a:cubicBezTo>
                        <a:pt x="778811" y="596497"/>
                        <a:pt x="757634" y="592157"/>
                        <a:pt x="737913" y="585786"/>
                      </a:cubicBezTo>
                      <a:lnTo>
                        <a:pt x="732888" y="583491"/>
                      </a:lnTo>
                      <a:lnTo>
                        <a:pt x="724183" y="589243"/>
                      </a:lnTo>
                      <a:lnTo>
                        <a:pt x="125983" y="428954"/>
                      </a:lnTo>
                      <a:cubicBezTo>
                        <a:pt x="77614" y="415994"/>
                        <a:pt x="36387" y="390116"/>
                        <a:pt x="5462" y="356429"/>
                      </a:cubicBezTo>
                      <a:lnTo>
                        <a:pt x="0" y="348471"/>
                      </a:lnTo>
                      <a:lnTo>
                        <a:pt x="3548" y="341050"/>
                      </a:lnTo>
                      <a:cubicBezTo>
                        <a:pt x="55532" y="233893"/>
                        <a:pt x="116761" y="112727"/>
                        <a:pt x="158266" y="27226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711" name="グループ化 2710">
                <a:extLst>
                  <a:ext uri="{FF2B5EF4-FFF2-40B4-BE49-F238E27FC236}">
                    <a16:creationId xmlns:a16="http://schemas.microsoft.com/office/drawing/2014/main" id="{DDFC9A78-4E27-455F-9DE9-52FAC42A5E22}"/>
                  </a:ext>
                </a:extLst>
              </p:cNvPr>
              <p:cNvGrpSpPr/>
              <p:nvPr/>
            </p:nvGrpSpPr>
            <p:grpSpPr>
              <a:xfrm>
                <a:off x="48652" y="2497973"/>
                <a:ext cx="1793692" cy="880439"/>
                <a:chOff x="65744" y="4420777"/>
                <a:chExt cx="1793692" cy="880439"/>
              </a:xfrm>
            </p:grpSpPr>
            <p:sp>
              <p:nvSpPr>
                <p:cNvPr id="2740" name="フリーフォーム: 図形 2739">
                  <a:extLst>
                    <a:ext uri="{FF2B5EF4-FFF2-40B4-BE49-F238E27FC236}">
                      <a16:creationId xmlns:a16="http://schemas.microsoft.com/office/drawing/2014/main" id="{9B7FACA7-400F-4562-AF84-DB4DD491B08D}"/>
                    </a:ext>
                  </a:extLst>
                </p:cNvPr>
                <p:cNvSpPr/>
                <p:nvPr/>
              </p:nvSpPr>
              <p:spPr bwMode="auto">
                <a:xfrm flipV="1">
                  <a:off x="82286" y="4420777"/>
                  <a:ext cx="1746763" cy="704301"/>
                </a:xfrm>
                <a:custGeom>
                  <a:avLst/>
                  <a:gdLst>
                    <a:gd name="connsiteX0" fmla="*/ 1742193 w 1746763"/>
                    <a:gd name="connsiteY0" fmla="*/ 166007 h 704301"/>
                    <a:gd name="connsiteX1" fmla="*/ 1742193 w 1746763"/>
                    <a:gd name="connsiteY1" fmla="*/ 166006 h 704301"/>
                    <a:gd name="connsiteX2" fmla="*/ 1742193 w 1746763"/>
                    <a:gd name="connsiteY2" fmla="*/ 166006 h 704301"/>
                    <a:gd name="connsiteX3" fmla="*/ 4570 w 1746763"/>
                    <a:gd name="connsiteY3" fmla="*/ 166008 h 704301"/>
                    <a:gd name="connsiteX4" fmla="*/ 4570 w 1746763"/>
                    <a:gd name="connsiteY4" fmla="*/ 166007 h 704301"/>
                    <a:gd name="connsiteX5" fmla="*/ 4570 w 1746763"/>
                    <a:gd name="connsiteY5" fmla="*/ 166007 h 704301"/>
                    <a:gd name="connsiteX6" fmla="*/ 873381 w 1746763"/>
                    <a:gd name="connsiteY6" fmla="*/ 704301 h 704301"/>
                    <a:gd name="connsiteX7" fmla="*/ 1491646 w 1746763"/>
                    <a:gd name="connsiteY7" fmla="*/ 645695 h 704301"/>
                    <a:gd name="connsiteX8" fmla="*/ 1479085 w 1746763"/>
                    <a:gd name="connsiteY8" fmla="*/ 551204 h 704301"/>
                    <a:gd name="connsiteX9" fmla="*/ 1449897 w 1746763"/>
                    <a:gd name="connsiteY9" fmla="*/ 479900 h 704301"/>
                    <a:gd name="connsiteX10" fmla="*/ 1567539 w 1746763"/>
                    <a:gd name="connsiteY10" fmla="*/ 448378 h 704301"/>
                    <a:gd name="connsiteX11" fmla="*/ 1746763 w 1746763"/>
                    <a:gd name="connsiteY11" fmla="*/ 256477 h 704301"/>
                    <a:gd name="connsiteX12" fmla="*/ 1742193 w 1746763"/>
                    <a:gd name="connsiteY12" fmla="*/ 166006 h 704301"/>
                    <a:gd name="connsiteX13" fmla="*/ 1700916 w 1746763"/>
                    <a:gd name="connsiteY13" fmla="*/ 85371 h 704301"/>
                    <a:gd name="connsiteX14" fmla="*/ 1449752 w 1746763"/>
                    <a:gd name="connsiteY14" fmla="*/ 8793 h 704301"/>
                    <a:gd name="connsiteX15" fmla="*/ 873380 w 1746763"/>
                    <a:gd name="connsiteY15" fmla="*/ 163230 h 704301"/>
                    <a:gd name="connsiteX16" fmla="*/ 297011 w 1746763"/>
                    <a:gd name="connsiteY16" fmla="*/ 8794 h 704301"/>
                    <a:gd name="connsiteX17" fmla="*/ 45847 w 1746763"/>
                    <a:gd name="connsiteY17" fmla="*/ 85372 h 704301"/>
                    <a:gd name="connsiteX18" fmla="*/ 4570 w 1746763"/>
                    <a:gd name="connsiteY18" fmla="*/ 166007 h 704301"/>
                    <a:gd name="connsiteX19" fmla="*/ 0 w 1746763"/>
                    <a:gd name="connsiteY19" fmla="*/ 256478 h 704301"/>
                    <a:gd name="connsiteX20" fmla="*/ 179224 w 1746763"/>
                    <a:gd name="connsiteY20" fmla="*/ 448379 h 704301"/>
                    <a:gd name="connsiteX21" fmla="*/ 295654 w 1746763"/>
                    <a:gd name="connsiteY21" fmla="*/ 479576 h 704301"/>
                    <a:gd name="connsiteX22" fmla="*/ 292632 w 1746763"/>
                    <a:gd name="connsiteY22" fmla="*/ 484487 h 704301"/>
                    <a:gd name="connsiteX23" fmla="*/ 255116 w 1746763"/>
                    <a:gd name="connsiteY23" fmla="*/ 645695 h 704301"/>
                    <a:gd name="connsiteX24" fmla="*/ 873381 w 1746763"/>
                    <a:gd name="connsiteY24" fmla="*/ 704301 h 7043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746763" h="704301">
                      <a:moveTo>
                        <a:pt x="1742193" y="166007"/>
                      </a:moveTo>
                      <a:lnTo>
                        <a:pt x="1742193" y="166006"/>
                      </a:lnTo>
                      <a:lnTo>
                        <a:pt x="1742193" y="166006"/>
                      </a:lnTo>
                      <a:close/>
                      <a:moveTo>
                        <a:pt x="4570" y="166008"/>
                      </a:moveTo>
                      <a:lnTo>
                        <a:pt x="4570" y="166007"/>
                      </a:lnTo>
                      <a:lnTo>
                        <a:pt x="4570" y="166007"/>
                      </a:lnTo>
                      <a:close/>
                      <a:moveTo>
                        <a:pt x="873381" y="704301"/>
                      </a:moveTo>
                      <a:cubicBezTo>
                        <a:pt x="1156752" y="704301"/>
                        <a:pt x="1440124" y="684766"/>
                        <a:pt x="1491646" y="645695"/>
                      </a:cubicBezTo>
                      <a:cubicBezTo>
                        <a:pt x="1491646" y="613327"/>
                        <a:pt x="1487321" y="581726"/>
                        <a:pt x="1479085" y="551204"/>
                      </a:cubicBezTo>
                      <a:lnTo>
                        <a:pt x="1449897" y="479900"/>
                      </a:lnTo>
                      <a:lnTo>
                        <a:pt x="1567539" y="448378"/>
                      </a:lnTo>
                      <a:cubicBezTo>
                        <a:pt x="1664277" y="422457"/>
                        <a:pt x="1732447" y="344864"/>
                        <a:pt x="1746763" y="256477"/>
                      </a:cubicBezTo>
                      <a:lnTo>
                        <a:pt x="1742193" y="166006"/>
                      </a:lnTo>
                      <a:lnTo>
                        <a:pt x="1700916" y="85371"/>
                      </a:lnTo>
                      <a:cubicBezTo>
                        <a:pt x="1644324" y="15984"/>
                        <a:pt x="1546491" y="-17128"/>
                        <a:pt x="1449752" y="8793"/>
                      </a:cubicBezTo>
                      <a:lnTo>
                        <a:pt x="873380" y="163230"/>
                      </a:lnTo>
                      <a:lnTo>
                        <a:pt x="297011" y="8794"/>
                      </a:lnTo>
                      <a:cubicBezTo>
                        <a:pt x="200272" y="-17127"/>
                        <a:pt x="102439" y="15985"/>
                        <a:pt x="45847" y="85372"/>
                      </a:cubicBezTo>
                      <a:lnTo>
                        <a:pt x="4570" y="166007"/>
                      </a:lnTo>
                      <a:lnTo>
                        <a:pt x="0" y="256478"/>
                      </a:lnTo>
                      <a:cubicBezTo>
                        <a:pt x="14316" y="344865"/>
                        <a:pt x="82486" y="422458"/>
                        <a:pt x="179224" y="448379"/>
                      </a:cubicBezTo>
                      <a:lnTo>
                        <a:pt x="295654" y="479576"/>
                      </a:lnTo>
                      <a:lnTo>
                        <a:pt x="292632" y="484487"/>
                      </a:lnTo>
                      <a:cubicBezTo>
                        <a:pt x="268362" y="534754"/>
                        <a:pt x="255116" y="589051"/>
                        <a:pt x="255116" y="645695"/>
                      </a:cubicBezTo>
                      <a:cubicBezTo>
                        <a:pt x="306638" y="684766"/>
                        <a:pt x="590010" y="704301"/>
                        <a:pt x="873381" y="704301"/>
                      </a:cubicBezTo>
                      <a:close/>
                    </a:path>
                  </a:pathLst>
                </a:custGeom>
                <a:solidFill>
                  <a:schemeClr val="accent1">
                    <a:lumMod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41" name="フリーフォーム: 図形 2740">
                  <a:extLst>
                    <a:ext uri="{FF2B5EF4-FFF2-40B4-BE49-F238E27FC236}">
                      <a16:creationId xmlns:a16="http://schemas.microsoft.com/office/drawing/2014/main" id="{ADC14537-190F-4D9C-BF50-E1F462ED8E85}"/>
                    </a:ext>
                  </a:extLst>
                </p:cNvPr>
                <p:cNvSpPr/>
                <p:nvPr/>
              </p:nvSpPr>
              <p:spPr bwMode="auto">
                <a:xfrm flipV="1">
                  <a:off x="182117" y="4597897"/>
                  <a:ext cx="1488575" cy="240620"/>
                </a:xfrm>
                <a:custGeom>
                  <a:avLst/>
                  <a:gdLst>
                    <a:gd name="connsiteX0" fmla="*/ 184576 w 1488575"/>
                    <a:gd name="connsiteY0" fmla="*/ 240620 h 240620"/>
                    <a:gd name="connsiteX1" fmla="*/ 192056 w 1488575"/>
                    <a:gd name="connsiteY1" fmla="*/ 239357 h 240620"/>
                    <a:gd name="connsiteX2" fmla="*/ 781093 w 1488575"/>
                    <a:gd name="connsiteY2" fmla="*/ 81525 h 240620"/>
                    <a:gd name="connsiteX3" fmla="*/ 1365373 w 1488575"/>
                    <a:gd name="connsiteY3" fmla="*/ 238083 h 240620"/>
                    <a:gd name="connsiteX4" fmla="*/ 1350066 w 1488575"/>
                    <a:gd name="connsiteY4" fmla="*/ 200689 h 240620"/>
                    <a:gd name="connsiteX5" fmla="*/ 1467708 w 1488575"/>
                    <a:gd name="connsiteY5" fmla="*/ 169167 h 240620"/>
                    <a:gd name="connsiteX6" fmla="*/ 1488575 w 1488575"/>
                    <a:gd name="connsiteY6" fmla="*/ 160268 h 240620"/>
                    <a:gd name="connsiteX7" fmla="*/ 1477660 w 1488575"/>
                    <a:gd name="connsiteY7" fmla="*/ 163414 h 240620"/>
                    <a:gd name="connsiteX8" fmla="*/ 1418864 w 1488575"/>
                    <a:gd name="connsiteY8" fmla="*/ 166104 h 240620"/>
                    <a:gd name="connsiteX9" fmla="*/ 1370600 w 1488575"/>
                    <a:gd name="connsiteY9" fmla="*/ 157958 h 240620"/>
                    <a:gd name="connsiteX10" fmla="*/ 781093 w 1488575"/>
                    <a:gd name="connsiteY10" fmla="*/ 0 h 240620"/>
                    <a:gd name="connsiteX11" fmla="*/ 192056 w 1488575"/>
                    <a:gd name="connsiteY11" fmla="*/ 157832 h 240620"/>
                    <a:gd name="connsiteX12" fmla="*/ 143791 w 1488575"/>
                    <a:gd name="connsiteY12" fmla="*/ 165978 h 240620"/>
                    <a:gd name="connsiteX13" fmla="*/ 30050 w 1488575"/>
                    <a:gd name="connsiteY13" fmla="*/ 147448 h 240620"/>
                    <a:gd name="connsiteX14" fmla="*/ 0 w 1488575"/>
                    <a:gd name="connsiteY14" fmla="*/ 130356 h 240620"/>
                    <a:gd name="connsiteX15" fmla="*/ 12591 w 1488575"/>
                    <a:gd name="connsiteY15" fmla="*/ 140678 h 240620"/>
                    <a:gd name="connsiteX16" fmla="*/ 79393 w 1488575"/>
                    <a:gd name="connsiteY16" fmla="*/ 169168 h 240620"/>
                    <a:gd name="connsiteX17" fmla="*/ 195823 w 1488575"/>
                    <a:gd name="connsiteY17" fmla="*/ 200365 h 240620"/>
                    <a:gd name="connsiteX18" fmla="*/ 192801 w 1488575"/>
                    <a:gd name="connsiteY18" fmla="*/ 205276 h 240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488575" h="240620">
                      <a:moveTo>
                        <a:pt x="184576" y="240620"/>
                      </a:moveTo>
                      <a:lnTo>
                        <a:pt x="192056" y="239357"/>
                      </a:lnTo>
                      <a:lnTo>
                        <a:pt x="781093" y="81525"/>
                      </a:lnTo>
                      <a:lnTo>
                        <a:pt x="1365373" y="238083"/>
                      </a:lnTo>
                      <a:lnTo>
                        <a:pt x="1350066" y="200689"/>
                      </a:lnTo>
                      <a:lnTo>
                        <a:pt x="1467708" y="169167"/>
                      </a:lnTo>
                      <a:lnTo>
                        <a:pt x="1488575" y="160268"/>
                      </a:lnTo>
                      <a:lnTo>
                        <a:pt x="1477660" y="163414"/>
                      </a:lnTo>
                      <a:cubicBezTo>
                        <a:pt x="1458575" y="166571"/>
                        <a:pt x="1438849" y="167537"/>
                        <a:pt x="1418864" y="166104"/>
                      </a:cubicBezTo>
                      <a:cubicBezTo>
                        <a:pt x="1402876" y="164959"/>
                        <a:pt x="1386722" y="162278"/>
                        <a:pt x="1370600" y="157958"/>
                      </a:cubicBezTo>
                      <a:lnTo>
                        <a:pt x="781093" y="0"/>
                      </a:lnTo>
                      <a:lnTo>
                        <a:pt x="192056" y="157832"/>
                      </a:lnTo>
                      <a:cubicBezTo>
                        <a:pt x="175933" y="162152"/>
                        <a:pt x="159780" y="164832"/>
                        <a:pt x="143791" y="165978"/>
                      </a:cubicBezTo>
                      <a:cubicBezTo>
                        <a:pt x="103822" y="168843"/>
                        <a:pt x="64887" y="162117"/>
                        <a:pt x="30050" y="147448"/>
                      </a:cubicBezTo>
                      <a:lnTo>
                        <a:pt x="0" y="130356"/>
                      </a:lnTo>
                      <a:lnTo>
                        <a:pt x="12591" y="140678"/>
                      </a:lnTo>
                      <a:cubicBezTo>
                        <a:pt x="32810" y="152978"/>
                        <a:pt x="55209" y="162688"/>
                        <a:pt x="79393" y="169168"/>
                      </a:cubicBezTo>
                      <a:lnTo>
                        <a:pt x="195823" y="200365"/>
                      </a:lnTo>
                      <a:lnTo>
                        <a:pt x="192801" y="205276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42" name="フリーフォーム: 図形 2741">
                  <a:extLst>
                    <a:ext uri="{FF2B5EF4-FFF2-40B4-BE49-F238E27FC236}">
                      <a16:creationId xmlns:a16="http://schemas.microsoft.com/office/drawing/2014/main" id="{AA0808BF-68A6-448A-B6A6-809E22C1697B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920934" y="4739152"/>
                  <a:ext cx="938502" cy="455092"/>
                </a:xfrm>
                <a:custGeom>
                  <a:avLst/>
                  <a:gdLst>
                    <a:gd name="connsiteX0" fmla="*/ 0 w 938502"/>
                    <a:gd name="connsiteY0" fmla="*/ 227545 h 455092"/>
                    <a:gd name="connsiteX1" fmla="*/ 0 w 938502"/>
                    <a:gd name="connsiteY1" fmla="*/ 227546 h 455092"/>
                    <a:gd name="connsiteX2" fmla="*/ 0 w 938502"/>
                    <a:gd name="connsiteY2" fmla="*/ 227546 h 455092"/>
                    <a:gd name="connsiteX3" fmla="*/ 124373 w 938502"/>
                    <a:gd name="connsiteY3" fmla="*/ 29783 h 455092"/>
                    <a:gd name="connsiteX4" fmla="*/ 150741 w 938502"/>
                    <a:gd name="connsiteY4" fmla="*/ 128189 h 455092"/>
                    <a:gd name="connsiteX5" fmla="*/ 376769 w 938502"/>
                    <a:gd name="connsiteY5" fmla="*/ 67625 h 455092"/>
                    <a:gd name="connsiteX6" fmla="*/ 358649 w 938502"/>
                    <a:gd name="connsiteY6" fmla="*/ 0 h 455092"/>
                    <a:gd name="connsiteX7" fmla="*/ 861090 w 938502"/>
                    <a:gd name="connsiteY7" fmla="*/ 0 h 455092"/>
                    <a:gd name="connsiteX8" fmla="*/ 861089 w 938502"/>
                    <a:gd name="connsiteY8" fmla="*/ 455092 h 455092"/>
                    <a:gd name="connsiteX9" fmla="*/ 241786 w 938502"/>
                    <a:gd name="connsiteY9" fmla="*/ 455091 h 455092"/>
                    <a:gd name="connsiteX10" fmla="*/ 19001 w 938502"/>
                    <a:gd name="connsiteY10" fmla="*/ 316116 h 455092"/>
                    <a:gd name="connsiteX11" fmla="*/ 0 w 938502"/>
                    <a:gd name="connsiteY11" fmla="*/ 227546 h 455092"/>
                    <a:gd name="connsiteX12" fmla="*/ 19001 w 938502"/>
                    <a:gd name="connsiteY12" fmla="*/ 138975 h 455092"/>
                    <a:gd name="connsiteX13" fmla="*/ 106601 w 938502"/>
                    <a:gd name="connsiteY13" fmla="*/ 38861 h 455092"/>
                    <a:gd name="connsiteX0" fmla="*/ 0 w 938502"/>
                    <a:gd name="connsiteY0" fmla="*/ 227545 h 455092"/>
                    <a:gd name="connsiteX1" fmla="*/ 0 w 938502"/>
                    <a:gd name="connsiteY1" fmla="*/ 227546 h 455092"/>
                    <a:gd name="connsiteX2" fmla="*/ 0 w 938502"/>
                    <a:gd name="connsiteY2" fmla="*/ 227546 h 455092"/>
                    <a:gd name="connsiteX3" fmla="*/ 0 w 938502"/>
                    <a:gd name="connsiteY3" fmla="*/ 227545 h 455092"/>
                    <a:gd name="connsiteX4" fmla="*/ 124373 w 938502"/>
                    <a:gd name="connsiteY4" fmla="*/ 29783 h 455092"/>
                    <a:gd name="connsiteX5" fmla="*/ 150741 w 938502"/>
                    <a:gd name="connsiteY5" fmla="*/ 128189 h 455092"/>
                    <a:gd name="connsiteX6" fmla="*/ 358649 w 938502"/>
                    <a:gd name="connsiteY6" fmla="*/ 0 h 455092"/>
                    <a:gd name="connsiteX7" fmla="*/ 861090 w 938502"/>
                    <a:gd name="connsiteY7" fmla="*/ 0 h 455092"/>
                    <a:gd name="connsiteX8" fmla="*/ 861089 w 938502"/>
                    <a:gd name="connsiteY8" fmla="*/ 455092 h 455092"/>
                    <a:gd name="connsiteX9" fmla="*/ 241786 w 938502"/>
                    <a:gd name="connsiteY9" fmla="*/ 455091 h 455092"/>
                    <a:gd name="connsiteX10" fmla="*/ 19001 w 938502"/>
                    <a:gd name="connsiteY10" fmla="*/ 316116 h 455092"/>
                    <a:gd name="connsiteX11" fmla="*/ 0 w 938502"/>
                    <a:gd name="connsiteY11" fmla="*/ 227546 h 455092"/>
                    <a:gd name="connsiteX12" fmla="*/ 19001 w 938502"/>
                    <a:gd name="connsiteY12" fmla="*/ 138975 h 455092"/>
                    <a:gd name="connsiteX13" fmla="*/ 106601 w 938502"/>
                    <a:gd name="connsiteY13" fmla="*/ 38861 h 455092"/>
                    <a:gd name="connsiteX14" fmla="*/ 124373 w 938502"/>
                    <a:gd name="connsiteY14" fmla="*/ 29783 h 455092"/>
                    <a:gd name="connsiteX0" fmla="*/ 0 w 938502"/>
                    <a:gd name="connsiteY0" fmla="*/ 227545 h 455092"/>
                    <a:gd name="connsiteX1" fmla="*/ 0 w 938502"/>
                    <a:gd name="connsiteY1" fmla="*/ 227546 h 455092"/>
                    <a:gd name="connsiteX2" fmla="*/ 0 w 938502"/>
                    <a:gd name="connsiteY2" fmla="*/ 227546 h 455092"/>
                    <a:gd name="connsiteX3" fmla="*/ 0 w 938502"/>
                    <a:gd name="connsiteY3" fmla="*/ 227545 h 455092"/>
                    <a:gd name="connsiteX4" fmla="*/ 106601 w 938502"/>
                    <a:gd name="connsiteY4" fmla="*/ 38861 h 455092"/>
                    <a:gd name="connsiteX5" fmla="*/ 150741 w 938502"/>
                    <a:gd name="connsiteY5" fmla="*/ 128189 h 455092"/>
                    <a:gd name="connsiteX6" fmla="*/ 358649 w 938502"/>
                    <a:gd name="connsiteY6" fmla="*/ 0 h 455092"/>
                    <a:gd name="connsiteX7" fmla="*/ 861090 w 938502"/>
                    <a:gd name="connsiteY7" fmla="*/ 0 h 455092"/>
                    <a:gd name="connsiteX8" fmla="*/ 861089 w 938502"/>
                    <a:gd name="connsiteY8" fmla="*/ 455092 h 455092"/>
                    <a:gd name="connsiteX9" fmla="*/ 241786 w 938502"/>
                    <a:gd name="connsiteY9" fmla="*/ 455091 h 455092"/>
                    <a:gd name="connsiteX10" fmla="*/ 19001 w 938502"/>
                    <a:gd name="connsiteY10" fmla="*/ 316116 h 455092"/>
                    <a:gd name="connsiteX11" fmla="*/ 0 w 938502"/>
                    <a:gd name="connsiteY11" fmla="*/ 227546 h 455092"/>
                    <a:gd name="connsiteX12" fmla="*/ 19001 w 938502"/>
                    <a:gd name="connsiteY12" fmla="*/ 138975 h 455092"/>
                    <a:gd name="connsiteX13" fmla="*/ 106601 w 938502"/>
                    <a:gd name="connsiteY13" fmla="*/ 38861 h 455092"/>
                    <a:gd name="connsiteX0" fmla="*/ 150741 w 938502"/>
                    <a:gd name="connsiteY0" fmla="*/ 128189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0 w 938502"/>
                    <a:gd name="connsiteY9" fmla="*/ 227546 h 455092"/>
                    <a:gd name="connsiteX10" fmla="*/ 0 w 938502"/>
                    <a:gd name="connsiteY10" fmla="*/ 227546 h 455092"/>
                    <a:gd name="connsiteX11" fmla="*/ 0 w 938502"/>
                    <a:gd name="connsiteY11" fmla="*/ 227545 h 455092"/>
                    <a:gd name="connsiteX12" fmla="*/ 106601 w 938502"/>
                    <a:gd name="connsiteY12" fmla="*/ 38861 h 455092"/>
                    <a:gd name="connsiteX13" fmla="*/ 242181 w 938502"/>
                    <a:gd name="connsiteY13" fmla="*/ 219629 h 455092"/>
                    <a:gd name="connsiteX0" fmla="*/ 150741 w 938502"/>
                    <a:gd name="connsiteY0" fmla="*/ 220474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0 w 938502"/>
                    <a:gd name="connsiteY10" fmla="*/ 319831 h 547377"/>
                    <a:gd name="connsiteX11" fmla="*/ 0 w 938502"/>
                    <a:gd name="connsiteY11" fmla="*/ 319830 h 547377"/>
                    <a:gd name="connsiteX12" fmla="*/ 150741 w 938502"/>
                    <a:gd name="connsiteY12" fmla="*/ 220474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0 w 938502"/>
                    <a:gd name="connsiteY10" fmla="*/ 319831 h 547377"/>
                    <a:gd name="connsiteX11" fmla="*/ 0 w 938502"/>
                    <a:gd name="connsiteY11" fmla="*/ 319830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0 w 938502"/>
                    <a:gd name="connsiteY10" fmla="*/ 319831 h 547377"/>
                    <a:gd name="connsiteX11" fmla="*/ 240609 w 938502"/>
                    <a:gd name="connsiteY11" fmla="*/ 270151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176568 w 938502"/>
                    <a:gd name="connsiteY10" fmla="*/ 205958 h 547377"/>
                    <a:gd name="connsiteX11" fmla="*/ 240609 w 938502"/>
                    <a:gd name="connsiteY11" fmla="*/ 270151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582152 w 1120332"/>
                    <a:gd name="connsiteY0" fmla="*/ 360680 h 547377"/>
                    <a:gd name="connsiteX1" fmla="*/ 540479 w 1120332"/>
                    <a:gd name="connsiteY1" fmla="*/ 92285 h 547377"/>
                    <a:gd name="connsiteX2" fmla="*/ 1042920 w 1120332"/>
                    <a:gd name="connsiteY2" fmla="*/ 92285 h 547377"/>
                    <a:gd name="connsiteX3" fmla="*/ 1042919 w 1120332"/>
                    <a:gd name="connsiteY3" fmla="*/ 547377 h 547377"/>
                    <a:gd name="connsiteX4" fmla="*/ 423616 w 1120332"/>
                    <a:gd name="connsiteY4" fmla="*/ 547376 h 547377"/>
                    <a:gd name="connsiteX5" fmla="*/ 200831 w 1120332"/>
                    <a:gd name="connsiteY5" fmla="*/ 408401 h 547377"/>
                    <a:gd name="connsiteX6" fmla="*/ 181830 w 1120332"/>
                    <a:gd name="connsiteY6" fmla="*/ 319831 h 547377"/>
                    <a:gd name="connsiteX7" fmla="*/ 200831 w 1120332"/>
                    <a:gd name="connsiteY7" fmla="*/ 231260 h 547377"/>
                    <a:gd name="connsiteX8" fmla="*/ 288431 w 1120332"/>
                    <a:gd name="connsiteY8" fmla="*/ 131146 h 547377"/>
                    <a:gd name="connsiteX9" fmla="*/ 0 w 1120332"/>
                    <a:gd name="connsiteY9" fmla="*/ 395670 h 547377"/>
                    <a:gd name="connsiteX10" fmla="*/ 358398 w 1120332"/>
                    <a:gd name="connsiteY10" fmla="*/ 205958 h 547377"/>
                    <a:gd name="connsiteX11" fmla="*/ 422439 w 1120332"/>
                    <a:gd name="connsiteY11" fmla="*/ 270151 h 547377"/>
                    <a:gd name="connsiteX12" fmla="*/ 582152 w 1120332"/>
                    <a:gd name="connsiteY12" fmla="*/ 360680 h 547377"/>
                    <a:gd name="connsiteX13" fmla="*/ 288431 w 1120332"/>
                    <a:gd name="connsiteY13" fmla="*/ 131146 h 547377"/>
                    <a:gd name="connsiteX14" fmla="*/ 355225 w 112033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45737 w 938502"/>
                    <a:gd name="connsiteY9" fmla="*/ 85704 h 547377"/>
                    <a:gd name="connsiteX10" fmla="*/ 176568 w 938502"/>
                    <a:gd name="connsiteY10" fmla="*/ 205958 h 547377"/>
                    <a:gd name="connsiteX11" fmla="*/ 240609 w 938502"/>
                    <a:gd name="connsiteY11" fmla="*/ 270151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176568 w 938502"/>
                    <a:gd name="connsiteY9" fmla="*/ 205958 h 547377"/>
                    <a:gd name="connsiteX10" fmla="*/ 240609 w 938502"/>
                    <a:gd name="connsiteY10" fmla="*/ 270151 h 547377"/>
                    <a:gd name="connsiteX11" fmla="*/ 400322 w 938502"/>
                    <a:gd name="connsiteY11" fmla="*/ 360680 h 547377"/>
                    <a:gd name="connsiteX12" fmla="*/ 106601 w 938502"/>
                    <a:gd name="connsiteY12" fmla="*/ 131146 h 547377"/>
                    <a:gd name="connsiteX13" fmla="*/ 173395 w 938502"/>
                    <a:gd name="connsiteY13" fmla="*/ 0 h 547377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176568 w 938502"/>
                    <a:gd name="connsiteY9" fmla="*/ 113673 h 455092"/>
                    <a:gd name="connsiteX10" fmla="*/ 240609 w 938502"/>
                    <a:gd name="connsiteY10" fmla="*/ 177866 h 455092"/>
                    <a:gd name="connsiteX11" fmla="*/ 400322 w 938502"/>
                    <a:gd name="connsiteY11" fmla="*/ 26839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240609 w 938502"/>
                    <a:gd name="connsiteY9" fmla="*/ 177866 h 455092"/>
                    <a:gd name="connsiteX10" fmla="*/ 400322 w 938502"/>
                    <a:gd name="connsiteY10" fmla="*/ 26839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400322 w 938502"/>
                    <a:gd name="connsiteY9" fmla="*/ 26839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491762 w 938502"/>
                    <a:gd name="connsiteY9" fmla="*/ 35983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0" fmla="*/ 358649 w 938502"/>
                    <a:gd name="connsiteY0" fmla="*/ 0 h 455092"/>
                    <a:gd name="connsiteX1" fmla="*/ 861090 w 938502"/>
                    <a:gd name="connsiteY1" fmla="*/ 0 h 455092"/>
                    <a:gd name="connsiteX2" fmla="*/ 861089 w 938502"/>
                    <a:gd name="connsiteY2" fmla="*/ 455092 h 455092"/>
                    <a:gd name="connsiteX3" fmla="*/ 241786 w 938502"/>
                    <a:gd name="connsiteY3" fmla="*/ 455091 h 455092"/>
                    <a:gd name="connsiteX4" fmla="*/ 19001 w 938502"/>
                    <a:gd name="connsiteY4" fmla="*/ 316116 h 455092"/>
                    <a:gd name="connsiteX5" fmla="*/ 0 w 938502"/>
                    <a:gd name="connsiteY5" fmla="*/ 227546 h 455092"/>
                    <a:gd name="connsiteX6" fmla="*/ 19001 w 938502"/>
                    <a:gd name="connsiteY6" fmla="*/ 138975 h 455092"/>
                    <a:gd name="connsiteX7" fmla="*/ 106601 w 938502"/>
                    <a:gd name="connsiteY7" fmla="*/ 38861 h 455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38502" h="455092">
                      <a:moveTo>
                        <a:pt x="358649" y="0"/>
                      </a:moveTo>
                      <a:lnTo>
                        <a:pt x="861090" y="0"/>
                      </a:lnTo>
                      <a:cubicBezTo>
                        <a:pt x="964307" y="75848"/>
                        <a:pt x="964306" y="379244"/>
                        <a:pt x="861089" y="455092"/>
                      </a:cubicBezTo>
                      <a:lnTo>
                        <a:pt x="241786" y="455091"/>
                      </a:lnTo>
                      <a:cubicBezTo>
                        <a:pt x="141635" y="455091"/>
                        <a:pt x="55706" y="397786"/>
                        <a:pt x="19001" y="316116"/>
                      </a:cubicBezTo>
                      <a:lnTo>
                        <a:pt x="0" y="227546"/>
                      </a:lnTo>
                      <a:lnTo>
                        <a:pt x="19001" y="138975"/>
                      </a:lnTo>
                      <a:cubicBezTo>
                        <a:pt x="37353" y="98140"/>
                        <a:pt x="68012" y="63396"/>
                        <a:pt x="106601" y="38861"/>
                      </a:cubicBezTo>
                    </a:path>
                  </a:pathLst>
                </a:custGeom>
                <a:solidFill>
                  <a:schemeClr val="accent1">
                    <a:lumMod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43" name="楕円 227">
                  <a:extLst>
                    <a:ext uri="{FF2B5EF4-FFF2-40B4-BE49-F238E27FC236}">
                      <a16:creationId xmlns:a16="http://schemas.microsoft.com/office/drawing/2014/main" id="{CAAAD162-B51B-4A6B-9CB7-6585E5081509}"/>
                    </a:ext>
                  </a:extLst>
                </p:cNvPr>
                <p:cNvSpPr/>
                <p:nvPr/>
              </p:nvSpPr>
              <p:spPr bwMode="auto">
                <a:xfrm rot="5694883">
                  <a:off x="827019" y="4885234"/>
                  <a:ext cx="318890" cy="513074"/>
                </a:xfrm>
                <a:custGeom>
                  <a:avLst/>
                  <a:gdLst>
                    <a:gd name="connsiteX0" fmla="*/ 0 w 1170130"/>
                    <a:gd name="connsiteY0" fmla="*/ 585065 h 1170130"/>
                    <a:gd name="connsiteX1" fmla="*/ 585065 w 1170130"/>
                    <a:gd name="connsiteY1" fmla="*/ 0 h 1170130"/>
                    <a:gd name="connsiteX2" fmla="*/ 1170130 w 1170130"/>
                    <a:gd name="connsiteY2" fmla="*/ 585065 h 1170130"/>
                    <a:gd name="connsiteX3" fmla="*/ 585065 w 1170130"/>
                    <a:gd name="connsiteY3" fmla="*/ 1170130 h 1170130"/>
                    <a:gd name="connsiteX4" fmla="*/ 0 w 1170130"/>
                    <a:gd name="connsiteY4" fmla="*/ 585065 h 1170130"/>
                    <a:gd name="connsiteX0" fmla="*/ 0 w 1170130"/>
                    <a:gd name="connsiteY0" fmla="*/ 585065 h 1170130"/>
                    <a:gd name="connsiteX1" fmla="*/ 585065 w 1170130"/>
                    <a:gd name="connsiteY1" fmla="*/ 0 h 1170130"/>
                    <a:gd name="connsiteX2" fmla="*/ 1170130 w 1170130"/>
                    <a:gd name="connsiteY2" fmla="*/ 585065 h 1170130"/>
                    <a:gd name="connsiteX3" fmla="*/ 585065 w 1170130"/>
                    <a:gd name="connsiteY3" fmla="*/ 1170130 h 1170130"/>
                    <a:gd name="connsiteX4" fmla="*/ 0 w 1170130"/>
                    <a:gd name="connsiteY4" fmla="*/ 585065 h 1170130"/>
                    <a:gd name="connsiteX0" fmla="*/ 0 w 1170130"/>
                    <a:gd name="connsiteY0" fmla="*/ 585065 h 1170130"/>
                    <a:gd name="connsiteX1" fmla="*/ 585065 w 1170130"/>
                    <a:gd name="connsiteY1" fmla="*/ 0 h 1170130"/>
                    <a:gd name="connsiteX2" fmla="*/ 1170130 w 1170130"/>
                    <a:gd name="connsiteY2" fmla="*/ 585065 h 1170130"/>
                    <a:gd name="connsiteX3" fmla="*/ 585065 w 1170130"/>
                    <a:gd name="connsiteY3" fmla="*/ 1170130 h 1170130"/>
                    <a:gd name="connsiteX4" fmla="*/ 0 w 1170130"/>
                    <a:gd name="connsiteY4" fmla="*/ 585065 h 1170130"/>
                    <a:gd name="connsiteX0" fmla="*/ 0 w 1170130"/>
                    <a:gd name="connsiteY0" fmla="*/ 585065 h 1170130"/>
                    <a:gd name="connsiteX1" fmla="*/ 585065 w 1170130"/>
                    <a:gd name="connsiteY1" fmla="*/ 0 h 1170130"/>
                    <a:gd name="connsiteX2" fmla="*/ 1170130 w 1170130"/>
                    <a:gd name="connsiteY2" fmla="*/ 585065 h 1170130"/>
                    <a:gd name="connsiteX3" fmla="*/ 585065 w 1170130"/>
                    <a:gd name="connsiteY3" fmla="*/ 1170130 h 1170130"/>
                    <a:gd name="connsiteX4" fmla="*/ 0 w 1170130"/>
                    <a:gd name="connsiteY4" fmla="*/ 585065 h 1170130"/>
                    <a:gd name="connsiteX0" fmla="*/ 0 w 1170130"/>
                    <a:gd name="connsiteY0" fmla="*/ 811284 h 1396349"/>
                    <a:gd name="connsiteX1" fmla="*/ 589828 w 1170130"/>
                    <a:gd name="connsiteY1" fmla="*/ 0 h 1396349"/>
                    <a:gd name="connsiteX2" fmla="*/ 1170130 w 1170130"/>
                    <a:gd name="connsiteY2" fmla="*/ 811284 h 1396349"/>
                    <a:gd name="connsiteX3" fmla="*/ 585065 w 1170130"/>
                    <a:gd name="connsiteY3" fmla="*/ 1396349 h 1396349"/>
                    <a:gd name="connsiteX4" fmla="*/ 0 w 1170130"/>
                    <a:gd name="connsiteY4" fmla="*/ 811284 h 1396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70130" h="1396349">
                      <a:moveTo>
                        <a:pt x="0" y="811284"/>
                      </a:moveTo>
                      <a:cubicBezTo>
                        <a:pt x="0" y="488162"/>
                        <a:pt x="266706" y="0"/>
                        <a:pt x="589828" y="0"/>
                      </a:cubicBezTo>
                      <a:cubicBezTo>
                        <a:pt x="912950" y="0"/>
                        <a:pt x="1170130" y="488162"/>
                        <a:pt x="1170130" y="811284"/>
                      </a:cubicBezTo>
                      <a:cubicBezTo>
                        <a:pt x="1170130" y="1134406"/>
                        <a:pt x="908187" y="1396349"/>
                        <a:pt x="585065" y="1396349"/>
                      </a:cubicBezTo>
                      <a:cubicBezTo>
                        <a:pt x="261943" y="1396349"/>
                        <a:pt x="0" y="1134406"/>
                        <a:pt x="0" y="811284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4" name="フリーフォーム: 図形 2743">
                  <a:extLst>
                    <a:ext uri="{FF2B5EF4-FFF2-40B4-BE49-F238E27FC236}">
                      <a16:creationId xmlns:a16="http://schemas.microsoft.com/office/drawing/2014/main" id="{6013B6FC-010D-4546-91EE-90296AC9B8A7}"/>
                    </a:ext>
                  </a:extLst>
                </p:cNvPr>
                <p:cNvSpPr/>
                <p:nvPr/>
              </p:nvSpPr>
              <p:spPr bwMode="auto">
                <a:xfrm rot="900000">
                  <a:off x="65744" y="4739154"/>
                  <a:ext cx="938502" cy="455092"/>
                </a:xfrm>
                <a:custGeom>
                  <a:avLst/>
                  <a:gdLst>
                    <a:gd name="connsiteX0" fmla="*/ 0 w 938502"/>
                    <a:gd name="connsiteY0" fmla="*/ 227545 h 455092"/>
                    <a:gd name="connsiteX1" fmla="*/ 0 w 938502"/>
                    <a:gd name="connsiteY1" fmla="*/ 227546 h 455092"/>
                    <a:gd name="connsiteX2" fmla="*/ 0 w 938502"/>
                    <a:gd name="connsiteY2" fmla="*/ 227546 h 455092"/>
                    <a:gd name="connsiteX3" fmla="*/ 124373 w 938502"/>
                    <a:gd name="connsiteY3" fmla="*/ 29783 h 455092"/>
                    <a:gd name="connsiteX4" fmla="*/ 150741 w 938502"/>
                    <a:gd name="connsiteY4" fmla="*/ 128189 h 455092"/>
                    <a:gd name="connsiteX5" fmla="*/ 376769 w 938502"/>
                    <a:gd name="connsiteY5" fmla="*/ 67625 h 455092"/>
                    <a:gd name="connsiteX6" fmla="*/ 358649 w 938502"/>
                    <a:gd name="connsiteY6" fmla="*/ 0 h 455092"/>
                    <a:gd name="connsiteX7" fmla="*/ 861090 w 938502"/>
                    <a:gd name="connsiteY7" fmla="*/ 0 h 455092"/>
                    <a:gd name="connsiteX8" fmla="*/ 861089 w 938502"/>
                    <a:gd name="connsiteY8" fmla="*/ 455092 h 455092"/>
                    <a:gd name="connsiteX9" fmla="*/ 241786 w 938502"/>
                    <a:gd name="connsiteY9" fmla="*/ 455091 h 455092"/>
                    <a:gd name="connsiteX10" fmla="*/ 19001 w 938502"/>
                    <a:gd name="connsiteY10" fmla="*/ 316116 h 455092"/>
                    <a:gd name="connsiteX11" fmla="*/ 0 w 938502"/>
                    <a:gd name="connsiteY11" fmla="*/ 227546 h 455092"/>
                    <a:gd name="connsiteX12" fmla="*/ 19001 w 938502"/>
                    <a:gd name="connsiteY12" fmla="*/ 138975 h 455092"/>
                    <a:gd name="connsiteX13" fmla="*/ 106601 w 938502"/>
                    <a:gd name="connsiteY13" fmla="*/ 38861 h 455092"/>
                    <a:gd name="connsiteX0" fmla="*/ 0 w 938502"/>
                    <a:gd name="connsiteY0" fmla="*/ 227545 h 455092"/>
                    <a:gd name="connsiteX1" fmla="*/ 0 w 938502"/>
                    <a:gd name="connsiteY1" fmla="*/ 227546 h 455092"/>
                    <a:gd name="connsiteX2" fmla="*/ 0 w 938502"/>
                    <a:gd name="connsiteY2" fmla="*/ 227546 h 455092"/>
                    <a:gd name="connsiteX3" fmla="*/ 0 w 938502"/>
                    <a:gd name="connsiteY3" fmla="*/ 227545 h 455092"/>
                    <a:gd name="connsiteX4" fmla="*/ 124373 w 938502"/>
                    <a:gd name="connsiteY4" fmla="*/ 29783 h 455092"/>
                    <a:gd name="connsiteX5" fmla="*/ 150741 w 938502"/>
                    <a:gd name="connsiteY5" fmla="*/ 128189 h 455092"/>
                    <a:gd name="connsiteX6" fmla="*/ 358649 w 938502"/>
                    <a:gd name="connsiteY6" fmla="*/ 0 h 455092"/>
                    <a:gd name="connsiteX7" fmla="*/ 861090 w 938502"/>
                    <a:gd name="connsiteY7" fmla="*/ 0 h 455092"/>
                    <a:gd name="connsiteX8" fmla="*/ 861089 w 938502"/>
                    <a:gd name="connsiteY8" fmla="*/ 455092 h 455092"/>
                    <a:gd name="connsiteX9" fmla="*/ 241786 w 938502"/>
                    <a:gd name="connsiteY9" fmla="*/ 455091 h 455092"/>
                    <a:gd name="connsiteX10" fmla="*/ 19001 w 938502"/>
                    <a:gd name="connsiteY10" fmla="*/ 316116 h 455092"/>
                    <a:gd name="connsiteX11" fmla="*/ 0 w 938502"/>
                    <a:gd name="connsiteY11" fmla="*/ 227546 h 455092"/>
                    <a:gd name="connsiteX12" fmla="*/ 19001 w 938502"/>
                    <a:gd name="connsiteY12" fmla="*/ 138975 h 455092"/>
                    <a:gd name="connsiteX13" fmla="*/ 106601 w 938502"/>
                    <a:gd name="connsiteY13" fmla="*/ 38861 h 455092"/>
                    <a:gd name="connsiteX14" fmla="*/ 124373 w 938502"/>
                    <a:gd name="connsiteY14" fmla="*/ 29783 h 455092"/>
                    <a:gd name="connsiteX0" fmla="*/ 0 w 938502"/>
                    <a:gd name="connsiteY0" fmla="*/ 227545 h 455092"/>
                    <a:gd name="connsiteX1" fmla="*/ 0 w 938502"/>
                    <a:gd name="connsiteY1" fmla="*/ 227546 h 455092"/>
                    <a:gd name="connsiteX2" fmla="*/ 0 w 938502"/>
                    <a:gd name="connsiteY2" fmla="*/ 227546 h 455092"/>
                    <a:gd name="connsiteX3" fmla="*/ 0 w 938502"/>
                    <a:gd name="connsiteY3" fmla="*/ 227545 h 455092"/>
                    <a:gd name="connsiteX4" fmla="*/ 106601 w 938502"/>
                    <a:gd name="connsiteY4" fmla="*/ 38861 h 455092"/>
                    <a:gd name="connsiteX5" fmla="*/ 150741 w 938502"/>
                    <a:gd name="connsiteY5" fmla="*/ 128189 h 455092"/>
                    <a:gd name="connsiteX6" fmla="*/ 358649 w 938502"/>
                    <a:gd name="connsiteY6" fmla="*/ 0 h 455092"/>
                    <a:gd name="connsiteX7" fmla="*/ 861090 w 938502"/>
                    <a:gd name="connsiteY7" fmla="*/ 0 h 455092"/>
                    <a:gd name="connsiteX8" fmla="*/ 861089 w 938502"/>
                    <a:gd name="connsiteY8" fmla="*/ 455092 h 455092"/>
                    <a:gd name="connsiteX9" fmla="*/ 241786 w 938502"/>
                    <a:gd name="connsiteY9" fmla="*/ 455091 h 455092"/>
                    <a:gd name="connsiteX10" fmla="*/ 19001 w 938502"/>
                    <a:gd name="connsiteY10" fmla="*/ 316116 h 455092"/>
                    <a:gd name="connsiteX11" fmla="*/ 0 w 938502"/>
                    <a:gd name="connsiteY11" fmla="*/ 227546 h 455092"/>
                    <a:gd name="connsiteX12" fmla="*/ 19001 w 938502"/>
                    <a:gd name="connsiteY12" fmla="*/ 138975 h 455092"/>
                    <a:gd name="connsiteX13" fmla="*/ 106601 w 938502"/>
                    <a:gd name="connsiteY13" fmla="*/ 38861 h 455092"/>
                    <a:gd name="connsiteX0" fmla="*/ 150741 w 938502"/>
                    <a:gd name="connsiteY0" fmla="*/ 128189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0 w 938502"/>
                    <a:gd name="connsiteY9" fmla="*/ 227546 h 455092"/>
                    <a:gd name="connsiteX10" fmla="*/ 0 w 938502"/>
                    <a:gd name="connsiteY10" fmla="*/ 227546 h 455092"/>
                    <a:gd name="connsiteX11" fmla="*/ 0 w 938502"/>
                    <a:gd name="connsiteY11" fmla="*/ 227545 h 455092"/>
                    <a:gd name="connsiteX12" fmla="*/ 106601 w 938502"/>
                    <a:gd name="connsiteY12" fmla="*/ 38861 h 455092"/>
                    <a:gd name="connsiteX13" fmla="*/ 242181 w 938502"/>
                    <a:gd name="connsiteY13" fmla="*/ 219629 h 455092"/>
                    <a:gd name="connsiteX0" fmla="*/ 150741 w 938502"/>
                    <a:gd name="connsiteY0" fmla="*/ 220474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0 w 938502"/>
                    <a:gd name="connsiteY10" fmla="*/ 319831 h 547377"/>
                    <a:gd name="connsiteX11" fmla="*/ 0 w 938502"/>
                    <a:gd name="connsiteY11" fmla="*/ 319830 h 547377"/>
                    <a:gd name="connsiteX12" fmla="*/ 150741 w 938502"/>
                    <a:gd name="connsiteY12" fmla="*/ 220474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0 w 938502"/>
                    <a:gd name="connsiteY10" fmla="*/ 319831 h 547377"/>
                    <a:gd name="connsiteX11" fmla="*/ 0 w 938502"/>
                    <a:gd name="connsiteY11" fmla="*/ 319830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0 w 938502"/>
                    <a:gd name="connsiteY10" fmla="*/ 319831 h 547377"/>
                    <a:gd name="connsiteX11" fmla="*/ 240609 w 938502"/>
                    <a:gd name="connsiteY11" fmla="*/ 270151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176568 w 938502"/>
                    <a:gd name="connsiteY10" fmla="*/ 205958 h 547377"/>
                    <a:gd name="connsiteX11" fmla="*/ 240609 w 938502"/>
                    <a:gd name="connsiteY11" fmla="*/ 270151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582152 w 1120332"/>
                    <a:gd name="connsiteY0" fmla="*/ 360680 h 547377"/>
                    <a:gd name="connsiteX1" fmla="*/ 540479 w 1120332"/>
                    <a:gd name="connsiteY1" fmla="*/ 92285 h 547377"/>
                    <a:gd name="connsiteX2" fmla="*/ 1042920 w 1120332"/>
                    <a:gd name="connsiteY2" fmla="*/ 92285 h 547377"/>
                    <a:gd name="connsiteX3" fmla="*/ 1042919 w 1120332"/>
                    <a:gd name="connsiteY3" fmla="*/ 547377 h 547377"/>
                    <a:gd name="connsiteX4" fmla="*/ 423616 w 1120332"/>
                    <a:gd name="connsiteY4" fmla="*/ 547376 h 547377"/>
                    <a:gd name="connsiteX5" fmla="*/ 200831 w 1120332"/>
                    <a:gd name="connsiteY5" fmla="*/ 408401 h 547377"/>
                    <a:gd name="connsiteX6" fmla="*/ 181830 w 1120332"/>
                    <a:gd name="connsiteY6" fmla="*/ 319831 h 547377"/>
                    <a:gd name="connsiteX7" fmla="*/ 200831 w 1120332"/>
                    <a:gd name="connsiteY7" fmla="*/ 231260 h 547377"/>
                    <a:gd name="connsiteX8" fmla="*/ 288431 w 1120332"/>
                    <a:gd name="connsiteY8" fmla="*/ 131146 h 547377"/>
                    <a:gd name="connsiteX9" fmla="*/ 0 w 1120332"/>
                    <a:gd name="connsiteY9" fmla="*/ 395670 h 547377"/>
                    <a:gd name="connsiteX10" fmla="*/ 358398 w 1120332"/>
                    <a:gd name="connsiteY10" fmla="*/ 205958 h 547377"/>
                    <a:gd name="connsiteX11" fmla="*/ 422439 w 1120332"/>
                    <a:gd name="connsiteY11" fmla="*/ 270151 h 547377"/>
                    <a:gd name="connsiteX12" fmla="*/ 582152 w 1120332"/>
                    <a:gd name="connsiteY12" fmla="*/ 360680 h 547377"/>
                    <a:gd name="connsiteX13" fmla="*/ 288431 w 1120332"/>
                    <a:gd name="connsiteY13" fmla="*/ 131146 h 547377"/>
                    <a:gd name="connsiteX14" fmla="*/ 355225 w 112033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45737 w 938502"/>
                    <a:gd name="connsiteY9" fmla="*/ 85704 h 547377"/>
                    <a:gd name="connsiteX10" fmla="*/ 176568 w 938502"/>
                    <a:gd name="connsiteY10" fmla="*/ 205958 h 547377"/>
                    <a:gd name="connsiteX11" fmla="*/ 240609 w 938502"/>
                    <a:gd name="connsiteY11" fmla="*/ 270151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176568 w 938502"/>
                    <a:gd name="connsiteY9" fmla="*/ 205958 h 547377"/>
                    <a:gd name="connsiteX10" fmla="*/ 240609 w 938502"/>
                    <a:gd name="connsiteY10" fmla="*/ 270151 h 547377"/>
                    <a:gd name="connsiteX11" fmla="*/ 400322 w 938502"/>
                    <a:gd name="connsiteY11" fmla="*/ 360680 h 547377"/>
                    <a:gd name="connsiteX12" fmla="*/ 106601 w 938502"/>
                    <a:gd name="connsiteY12" fmla="*/ 131146 h 547377"/>
                    <a:gd name="connsiteX13" fmla="*/ 173395 w 938502"/>
                    <a:gd name="connsiteY13" fmla="*/ 0 h 547377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176568 w 938502"/>
                    <a:gd name="connsiteY9" fmla="*/ 113673 h 455092"/>
                    <a:gd name="connsiteX10" fmla="*/ 240609 w 938502"/>
                    <a:gd name="connsiteY10" fmla="*/ 177866 h 455092"/>
                    <a:gd name="connsiteX11" fmla="*/ 400322 w 938502"/>
                    <a:gd name="connsiteY11" fmla="*/ 26839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240609 w 938502"/>
                    <a:gd name="connsiteY9" fmla="*/ 177866 h 455092"/>
                    <a:gd name="connsiteX10" fmla="*/ 400322 w 938502"/>
                    <a:gd name="connsiteY10" fmla="*/ 26839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400322 w 938502"/>
                    <a:gd name="connsiteY9" fmla="*/ 26839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491762 w 938502"/>
                    <a:gd name="connsiteY9" fmla="*/ 35983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0" fmla="*/ 358649 w 938502"/>
                    <a:gd name="connsiteY0" fmla="*/ 0 h 455092"/>
                    <a:gd name="connsiteX1" fmla="*/ 861090 w 938502"/>
                    <a:gd name="connsiteY1" fmla="*/ 0 h 455092"/>
                    <a:gd name="connsiteX2" fmla="*/ 861089 w 938502"/>
                    <a:gd name="connsiteY2" fmla="*/ 455092 h 455092"/>
                    <a:gd name="connsiteX3" fmla="*/ 241786 w 938502"/>
                    <a:gd name="connsiteY3" fmla="*/ 455091 h 455092"/>
                    <a:gd name="connsiteX4" fmla="*/ 19001 w 938502"/>
                    <a:gd name="connsiteY4" fmla="*/ 316116 h 455092"/>
                    <a:gd name="connsiteX5" fmla="*/ 0 w 938502"/>
                    <a:gd name="connsiteY5" fmla="*/ 227546 h 455092"/>
                    <a:gd name="connsiteX6" fmla="*/ 19001 w 938502"/>
                    <a:gd name="connsiteY6" fmla="*/ 138975 h 455092"/>
                    <a:gd name="connsiteX7" fmla="*/ 106601 w 938502"/>
                    <a:gd name="connsiteY7" fmla="*/ 38861 h 455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38502" h="455092">
                      <a:moveTo>
                        <a:pt x="358649" y="0"/>
                      </a:moveTo>
                      <a:lnTo>
                        <a:pt x="861090" y="0"/>
                      </a:lnTo>
                      <a:cubicBezTo>
                        <a:pt x="964307" y="75848"/>
                        <a:pt x="964306" y="379244"/>
                        <a:pt x="861089" y="455092"/>
                      </a:cubicBezTo>
                      <a:lnTo>
                        <a:pt x="241786" y="455091"/>
                      </a:lnTo>
                      <a:cubicBezTo>
                        <a:pt x="141635" y="455091"/>
                        <a:pt x="55706" y="397786"/>
                        <a:pt x="19001" y="316116"/>
                      </a:cubicBezTo>
                      <a:lnTo>
                        <a:pt x="0" y="227546"/>
                      </a:lnTo>
                      <a:lnTo>
                        <a:pt x="19001" y="138975"/>
                      </a:lnTo>
                      <a:cubicBezTo>
                        <a:pt x="37353" y="98140"/>
                        <a:pt x="68012" y="63396"/>
                        <a:pt x="106601" y="38861"/>
                      </a:cubicBezTo>
                    </a:path>
                  </a:pathLst>
                </a:custGeom>
                <a:solidFill>
                  <a:schemeClr val="accent1">
                    <a:lumMod val="2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45" name="フリーフォーム: 図形 2744">
                  <a:extLst>
                    <a:ext uri="{FF2B5EF4-FFF2-40B4-BE49-F238E27FC236}">
                      <a16:creationId xmlns:a16="http://schemas.microsoft.com/office/drawing/2014/main" id="{96EF628E-A98B-40BE-B29A-3BE5545B1179}"/>
                    </a:ext>
                  </a:extLst>
                </p:cNvPr>
                <p:cNvSpPr/>
                <p:nvPr/>
              </p:nvSpPr>
              <p:spPr bwMode="auto">
                <a:xfrm>
                  <a:off x="77163" y="4890730"/>
                  <a:ext cx="1772565" cy="407960"/>
                </a:xfrm>
                <a:custGeom>
                  <a:avLst/>
                  <a:gdLst>
                    <a:gd name="connsiteX0" fmla="*/ 1770278 w 1772565"/>
                    <a:gd name="connsiteY0" fmla="*/ 0 h 407960"/>
                    <a:gd name="connsiteX1" fmla="*/ 1772565 w 1772565"/>
                    <a:gd name="connsiteY1" fmla="*/ 45268 h 407960"/>
                    <a:gd name="connsiteX2" fmla="*/ 1593340 w 1772565"/>
                    <a:gd name="connsiteY2" fmla="*/ 237169 h 407960"/>
                    <a:gd name="connsiteX3" fmla="*/ 995140 w 1772565"/>
                    <a:gd name="connsiteY3" fmla="*/ 397457 h 407960"/>
                    <a:gd name="connsiteX4" fmla="*/ 988814 w 1772565"/>
                    <a:gd name="connsiteY4" fmla="*/ 393277 h 407960"/>
                    <a:gd name="connsiteX5" fmla="*/ 951600 w 1772565"/>
                    <a:gd name="connsiteY5" fmla="*/ 402744 h 407960"/>
                    <a:gd name="connsiteX6" fmla="*/ 854233 w 1772565"/>
                    <a:gd name="connsiteY6" fmla="*/ 406744 h 407960"/>
                    <a:gd name="connsiteX7" fmla="*/ 787631 w 1772565"/>
                    <a:gd name="connsiteY7" fmla="*/ 390839 h 407960"/>
                    <a:gd name="connsiteX8" fmla="*/ 777425 w 1772565"/>
                    <a:gd name="connsiteY8" fmla="*/ 397583 h 407960"/>
                    <a:gd name="connsiteX9" fmla="*/ 179225 w 1772565"/>
                    <a:gd name="connsiteY9" fmla="*/ 237295 h 407960"/>
                    <a:gd name="connsiteX10" fmla="*/ 0 w 1772565"/>
                    <a:gd name="connsiteY10" fmla="*/ 45394 h 407960"/>
                    <a:gd name="connsiteX11" fmla="*/ 2287 w 1772565"/>
                    <a:gd name="connsiteY11" fmla="*/ 126 h 407960"/>
                    <a:gd name="connsiteX12" fmla="*/ 20440 w 1772565"/>
                    <a:gd name="connsiteY12" fmla="*/ 56634 h 407960"/>
                    <a:gd name="connsiteX13" fmla="*/ 179225 w 1772565"/>
                    <a:gd name="connsiteY13" fmla="*/ 184907 h 407960"/>
                    <a:gd name="connsiteX14" fmla="*/ 777425 w 1772565"/>
                    <a:gd name="connsiteY14" fmla="*/ 345195 h 407960"/>
                    <a:gd name="connsiteX15" fmla="*/ 787631 w 1772565"/>
                    <a:gd name="connsiteY15" fmla="*/ 338451 h 407960"/>
                    <a:gd name="connsiteX16" fmla="*/ 854233 w 1772565"/>
                    <a:gd name="connsiteY16" fmla="*/ 354356 h 407960"/>
                    <a:gd name="connsiteX17" fmla="*/ 951600 w 1772565"/>
                    <a:gd name="connsiteY17" fmla="*/ 350356 h 407960"/>
                    <a:gd name="connsiteX18" fmla="*/ 988814 w 1772565"/>
                    <a:gd name="connsiteY18" fmla="*/ 340889 h 407960"/>
                    <a:gd name="connsiteX19" fmla="*/ 995140 w 1772565"/>
                    <a:gd name="connsiteY19" fmla="*/ 345069 h 407960"/>
                    <a:gd name="connsiteX20" fmla="*/ 1593340 w 1772565"/>
                    <a:gd name="connsiteY20" fmla="*/ 184781 h 407960"/>
                    <a:gd name="connsiteX21" fmla="*/ 1752126 w 1772565"/>
                    <a:gd name="connsiteY21" fmla="*/ 56508 h 407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772565" h="407960">
                      <a:moveTo>
                        <a:pt x="1770278" y="0"/>
                      </a:moveTo>
                      <a:lnTo>
                        <a:pt x="1772565" y="45268"/>
                      </a:lnTo>
                      <a:cubicBezTo>
                        <a:pt x="1758249" y="133655"/>
                        <a:pt x="1690079" y="211248"/>
                        <a:pt x="1593340" y="237169"/>
                      </a:cubicBezTo>
                      <a:lnTo>
                        <a:pt x="995140" y="397457"/>
                      </a:lnTo>
                      <a:lnTo>
                        <a:pt x="988814" y="393277"/>
                      </a:lnTo>
                      <a:lnTo>
                        <a:pt x="951600" y="402744"/>
                      </a:lnTo>
                      <a:cubicBezTo>
                        <a:pt x="917530" y="407791"/>
                        <a:pt x="883806" y="409287"/>
                        <a:pt x="854233" y="406744"/>
                      </a:cubicBezTo>
                      <a:lnTo>
                        <a:pt x="787631" y="390839"/>
                      </a:lnTo>
                      <a:lnTo>
                        <a:pt x="777425" y="397583"/>
                      </a:lnTo>
                      <a:lnTo>
                        <a:pt x="179225" y="237295"/>
                      </a:lnTo>
                      <a:cubicBezTo>
                        <a:pt x="82486" y="211374"/>
                        <a:pt x="14317" y="133781"/>
                        <a:pt x="0" y="45394"/>
                      </a:cubicBezTo>
                      <a:lnTo>
                        <a:pt x="2287" y="126"/>
                      </a:lnTo>
                      <a:lnTo>
                        <a:pt x="20440" y="56634"/>
                      </a:lnTo>
                      <a:cubicBezTo>
                        <a:pt x="50187" y="116960"/>
                        <a:pt x="106671" y="165466"/>
                        <a:pt x="179225" y="184907"/>
                      </a:cubicBezTo>
                      <a:lnTo>
                        <a:pt x="777425" y="345195"/>
                      </a:lnTo>
                      <a:lnTo>
                        <a:pt x="787631" y="338451"/>
                      </a:lnTo>
                      <a:lnTo>
                        <a:pt x="854233" y="354356"/>
                      </a:lnTo>
                      <a:cubicBezTo>
                        <a:pt x="883806" y="356899"/>
                        <a:pt x="917530" y="355403"/>
                        <a:pt x="951600" y="350356"/>
                      </a:cubicBezTo>
                      <a:lnTo>
                        <a:pt x="988814" y="340889"/>
                      </a:lnTo>
                      <a:lnTo>
                        <a:pt x="995140" y="345069"/>
                      </a:lnTo>
                      <a:lnTo>
                        <a:pt x="1593340" y="184781"/>
                      </a:lnTo>
                      <a:cubicBezTo>
                        <a:pt x="1665894" y="165340"/>
                        <a:pt x="1722379" y="116834"/>
                        <a:pt x="1752126" y="56508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712" name="楕円 211">
                <a:extLst>
                  <a:ext uri="{FF2B5EF4-FFF2-40B4-BE49-F238E27FC236}">
                    <a16:creationId xmlns:a16="http://schemas.microsoft.com/office/drawing/2014/main" id="{B774E296-5A08-413A-B6A2-E7EBCC8CBCFF}"/>
                  </a:ext>
                </a:extLst>
              </p:cNvPr>
              <p:cNvSpPr/>
              <p:nvPr/>
            </p:nvSpPr>
            <p:spPr bwMode="auto">
              <a:xfrm>
                <a:off x="320902" y="1454904"/>
                <a:ext cx="1236530" cy="1234371"/>
              </a:xfrm>
              <a:custGeom>
                <a:avLst/>
                <a:gdLst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998968"/>
                  <a:gd name="connsiteX1" fmla="*/ 585065 w 1170130"/>
                  <a:gd name="connsiteY1" fmla="*/ 0 h 998968"/>
                  <a:gd name="connsiteX2" fmla="*/ 1170130 w 1170130"/>
                  <a:gd name="connsiteY2" fmla="*/ 887972 h 998968"/>
                  <a:gd name="connsiteX3" fmla="*/ 0 w 1170130"/>
                  <a:gd name="connsiteY3" fmla="*/ 887972 h 998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0130" h="998968">
                    <a:moveTo>
                      <a:pt x="0" y="887972"/>
                    </a:moveTo>
                    <a:cubicBezTo>
                      <a:pt x="0" y="397559"/>
                      <a:pt x="261943" y="0"/>
                      <a:pt x="585065" y="0"/>
                    </a:cubicBezTo>
                    <a:cubicBezTo>
                      <a:pt x="908187" y="0"/>
                      <a:pt x="1170130" y="397559"/>
                      <a:pt x="1170130" y="887972"/>
                    </a:cubicBezTo>
                    <a:cubicBezTo>
                      <a:pt x="1072619" y="1035967"/>
                      <a:pt x="97511" y="1035967"/>
                      <a:pt x="0" y="88797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3" name="楕円 2712">
                <a:extLst>
                  <a:ext uri="{FF2B5EF4-FFF2-40B4-BE49-F238E27FC236}">
                    <a16:creationId xmlns:a16="http://schemas.microsoft.com/office/drawing/2014/main" id="{F2A4C143-7679-49E2-920E-377165AE38B6}"/>
                  </a:ext>
                </a:extLst>
              </p:cNvPr>
              <p:cNvSpPr/>
              <p:nvPr/>
            </p:nvSpPr>
            <p:spPr bwMode="auto">
              <a:xfrm>
                <a:off x="633509" y="1281846"/>
                <a:ext cx="611318" cy="59395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14" name="楕円 2713">
                <a:extLst>
                  <a:ext uri="{FF2B5EF4-FFF2-40B4-BE49-F238E27FC236}">
                    <a16:creationId xmlns:a16="http://schemas.microsoft.com/office/drawing/2014/main" id="{9D4B4948-A200-466F-B30F-50865A69A881}"/>
                  </a:ext>
                </a:extLst>
              </p:cNvPr>
              <p:cNvSpPr/>
              <p:nvPr/>
            </p:nvSpPr>
            <p:spPr bwMode="auto">
              <a:xfrm>
                <a:off x="667227" y="1281961"/>
                <a:ext cx="543882" cy="559870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715" name="グループ化 2714">
                <a:extLst>
                  <a:ext uri="{FF2B5EF4-FFF2-40B4-BE49-F238E27FC236}">
                    <a16:creationId xmlns:a16="http://schemas.microsoft.com/office/drawing/2014/main" id="{7C06033E-D28F-40F0-98D6-04B098B612D3}"/>
                  </a:ext>
                </a:extLst>
              </p:cNvPr>
              <p:cNvGrpSpPr/>
              <p:nvPr/>
            </p:nvGrpSpPr>
            <p:grpSpPr>
              <a:xfrm>
                <a:off x="130667" y="393618"/>
                <a:ext cx="1617196" cy="1344481"/>
                <a:chOff x="203920" y="550452"/>
                <a:chExt cx="1530355" cy="1272286"/>
              </a:xfrm>
            </p:grpSpPr>
            <p:sp>
              <p:nvSpPr>
                <p:cNvPr id="2722" name="楕円 2721">
                  <a:extLst>
                    <a:ext uri="{FF2B5EF4-FFF2-40B4-BE49-F238E27FC236}">
                      <a16:creationId xmlns:a16="http://schemas.microsoft.com/office/drawing/2014/main" id="{24153494-38B1-4924-9E33-C9D798E92AD9}"/>
                    </a:ext>
                  </a:extLst>
                </p:cNvPr>
                <p:cNvSpPr/>
                <p:nvPr/>
              </p:nvSpPr>
              <p:spPr bwMode="auto">
                <a:xfrm>
                  <a:off x="298741" y="607603"/>
                  <a:ext cx="1326860" cy="102792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723" name="グループ化 2722">
                  <a:extLst>
                    <a:ext uri="{FF2B5EF4-FFF2-40B4-BE49-F238E27FC236}">
                      <a16:creationId xmlns:a16="http://schemas.microsoft.com/office/drawing/2014/main" id="{6D72BE50-310F-4869-9371-FBF67D1BC303}"/>
                    </a:ext>
                  </a:extLst>
                </p:cNvPr>
                <p:cNvGrpSpPr/>
                <p:nvPr/>
              </p:nvGrpSpPr>
              <p:grpSpPr>
                <a:xfrm rot="20700000">
                  <a:off x="203920" y="1024057"/>
                  <a:ext cx="427230" cy="483645"/>
                  <a:chOff x="3782870" y="2000249"/>
                  <a:chExt cx="427230" cy="483645"/>
                </a:xfrm>
                <a:solidFill>
                  <a:srgbClr val="FFCC99"/>
                </a:solidFill>
              </p:grpSpPr>
              <p:sp>
                <p:nvSpPr>
                  <p:cNvPr id="2738" name="楕円 2737">
                    <a:extLst>
                      <a:ext uri="{FF2B5EF4-FFF2-40B4-BE49-F238E27FC236}">
                        <a16:creationId xmlns:a16="http://schemas.microsoft.com/office/drawing/2014/main" id="{22AE7B09-2550-4060-AB41-3971425EC70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82870" y="2000249"/>
                    <a:ext cx="427230" cy="48364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39" name="楕円 2738">
                    <a:extLst>
                      <a:ext uri="{FF2B5EF4-FFF2-40B4-BE49-F238E27FC236}">
                        <a16:creationId xmlns:a16="http://schemas.microsoft.com/office/drawing/2014/main" id="{86124468-D942-456A-BDCD-62E523CCE59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3882" y="2091959"/>
                    <a:ext cx="265206" cy="300226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724" name="グループ化 2723">
                  <a:extLst>
                    <a:ext uri="{FF2B5EF4-FFF2-40B4-BE49-F238E27FC236}">
                      <a16:creationId xmlns:a16="http://schemas.microsoft.com/office/drawing/2014/main" id="{971CB9EE-95CE-4848-B662-09AB65C8A8A9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1307045" y="1024057"/>
                  <a:ext cx="427230" cy="483645"/>
                  <a:chOff x="3782870" y="2000249"/>
                  <a:chExt cx="427230" cy="483645"/>
                </a:xfrm>
                <a:solidFill>
                  <a:srgbClr val="FFCC99"/>
                </a:solidFill>
              </p:grpSpPr>
              <p:sp>
                <p:nvSpPr>
                  <p:cNvPr id="2736" name="楕円 2735">
                    <a:extLst>
                      <a:ext uri="{FF2B5EF4-FFF2-40B4-BE49-F238E27FC236}">
                        <a16:creationId xmlns:a16="http://schemas.microsoft.com/office/drawing/2014/main" id="{A9DD41C9-E29E-4D58-90CB-11D314FFD2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82870" y="2000249"/>
                    <a:ext cx="427230" cy="483645"/>
                  </a:xfrm>
                  <a:prstGeom prst="ellipse">
                    <a:avLst/>
                  </a:prstGeom>
                  <a:grpFill/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37" name="楕円 2736">
                    <a:extLst>
                      <a:ext uri="{FF2B5EF4-FFF2-40B4-BE49-F238E27FC236}">
                        <a16:creationId xmlns:a16="http://schemas.microsoft.com/office/drawing/2014/main" id="{39C18C0B-72C1-4C3E-B40E-064B67002E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3882" y="2091959"/>
                    <a:ext cx="265206" cy="300226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725" name="楕円 2724">
                  <a:extLst>
                    <a:ext uri="{FF2B5EF4-FFF2-40B4-BE49-F238E27FC236}">
                      <a16:creationId xmlns:a16="http://schemas.microsoft.com/office/drawing/2014/main" id="{E99870C2-6D20-4CE2-8FD9-F7A40E3F9BDB}"/>
                    </a:ext>
                  </a:extLst>
                </p:cNvPr>
                <p:cNvSpPr/>
                <p:nvPr/>
              </p:nvSpPr>
              <p:spPr bwMode="auto">
                <a:xfrm>
                  <a:off x="383940" y="550452"/>
                  <a:ext cx="1170130" cy="1272286"/>
                </a:xfrm>
                <a:prstGeom prst="ellipse">
                  <a:avLst/>
                </a:pr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6" name="楕円 2725">
                  <a:extLst>
                    <a:ext uri="{FF2B5EF4-FFF2-40B4-BE49-F238E27FC236}">
                      <a16:creationId xmlns:a16="http://schemas.microsoft.com/office/drawing/2014/main" id="{44FAB9B5-C52B-430A-B3BF-2EC6BAE14446}"/>
                    </a:ext>
                  </a:extLst>
                </p:cNvPr>
                <p:cNvSpPr/>
                <p:nvPr/>
              </p:nvSpPr>
              <p:spPr bwMode="auto">
                <a:xfrm>
                  <a:off x="581979" y="1048354"/>
                  <a:ext cx="139669" cy="193980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7" name="楕円 2726">
                  <a:extLst>
                    <a:ext uri="{FF2B5EF4-FFF2-40B4-BE49-F238E27FC236}">
                      <a16:creationId xmlns:a16="http://schemas.microsoft.com/office/drawing/2014/main" id="{40D849C2-71E5-4512-B1AC-22592AFBD201}"/>
                    </a:ext>
                  </a:extLst>
                </p:cNvPr>
                <p:cNvSpPr/>
                <p:nvPr/>
              </p:nvSpPr>
              <p:spPr bwMode="auto">
                <a:xfrm>
                  <a:off x="618978" y="1067228"/>
                  <a:ext cx="65672" cy="66900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8" name="楕円 2727">
                  <a:extLst>
                    <a:ext uri="{FF2B5EF4-FFF2-40B4-BE49-F238E27FC236}">
                      <a16:creationId xmlns:a16="http://schemas.microsoft.com/office/drawing/2014/main" id="{EE2492AC-3B75-4706-B999-C13787A27E38}"/>
                    </a:ext>
                  </a:extLst>
                </p:cNvPr>
                <p:cNvSpPr/>
                <p:nvPr/>
              </p:nvSpPr>
              <p:spPr bwMode="auto">
                <a:xfrm>
                  <a:off x="1191579" y="1048354"/>
                  <a:ext cx="139669" cy="193980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29" name="楕円 2728">
                  <a:extLst>
                    <a:ext uri="{FF2B5EF4-FFF2-40B4-BE49-F238E27FC236}">
                      <a16:creationId xmlns:a16="http://schemas.microsoft.com/office/drawing/2014/main" id="{B109CD1E-9539-439A-A187-24487DE0B91C}"/>
                    </a:ext>
                  </a:extLst>
                </p:cNvPr>
                <p:cNvSpPr/>
                <p:nvPr/>
              </p:nvSpPr>
              <p:spPr bwMode="auto">
                <a:xfrm>
                  <a:off x="1228578" y="1067228"/>
                  <a:ext cx="65672" cy="66900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0" name="月 2729">
                  <a:extLst>
                    <a:ext uri="{FF2B5EF4-FFF2-40B4-BE49-F238E27FC236}">
                      <a16:creationId xmlns:a16="http://schemas.microsoft.com/office/drawing/2014/main" id="{E0D7BDA2-54B5-43FB-A137-E1D14CF25284}"/>
                    </a:ext>
                  </a:extLst>
                </p:cNvPr>
                <p:cNvSpPr/>
                <p:nvPr/>
              </p:nvSpPr>
              <p:spPr bwMode="auto">
                <a:xfrm rot="2700000">
                  <a:off x="628387" y="1361175"/>
                  <a:ext cx="53316" cy="215520"/>
                </a:xfrm>
                <a:prstGeom prst="moon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31" name="月 2730">
                  <a:extLst>
                    <a:ext uri="{FF2B5EF4-FFF2-40B4-BE49-F238E27FC236}">
                      <a16:creationId xmlns:a16="http://schemas.microsoft.com/office/drawing/2014/main" id="{27E11C7A-5112-400E-8F4E-58CDA550026D}"/>
                    </a:ext>
                  </a:extLst>
                </p:cNvPr>
                <p:cNvSpPr/>
                <p:nvPr/>
              </p:nvSpPr>
              <p:spPr bwMode="auto">
                <a:xfrm rot="18900000" flipH="1">
                  <a:off x="1237845" y="1361175"/>
                  <a:ext cx="53316" cy="215520"/>
                </a:xfrm>
                <a:prstGeom prst="moon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32" name="楕円 2731">
                  <a:extLst>
                    <a:ext uri="{FF2B5EF4-FFF2-40B4-BE49-F238E27FC236}">
                      <a16:creationId xmlns:a16="http://schemas.microsoft.com/office/drawing/2014/main" id="{7D7B8418-4406-4AF5-BAEF-CC8189C2AC90}"/>
                    </a:ext>
                  </a:extLst>
                </p:cNvPr>
                <p:cNvSpPr/>
                <p:nvPr/>
              </p:nvSpPr>
              <p:spPr bwMode="auto">
                <a:xfrm>
                  <a:off x="854970" y="1317826"/>
                  <a:ext cx="213661" cy="131619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33" name="月 2732">
                  <a:extLst>
                    <a:ext uri="{FF2B5EF4-FFF2-40B4-BE49-F238E27FC236}">
                      <a16:creationId xmlns:a16="http://schemas.microsoft.com/office/drawing/2014/main" id="{0610AA47-0C85-4F31-896C-E5B3BD43488E}"/>
                    </a:ext>
                  </a:extLst>
                </p:cNvPr>
                <p:cNvSpPr/>
                <p:nvPr/>
              </p:nvSpPr>
              <p:spPr bwMode="auto">
                <a:xfrm rot="5400000">
                  <a:off x="596032" y="836705"/>
                  <a:ext cx="101128" cy="210850"/>
                </a:xfrm>
                <a:prstGeom prst="moon">
                  <a:avLst>
                    <a:gd name="adj" fmla="val 69229"/>
                  </a:avLst>
                </a:pr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34" name="月 2733">
                  <a:extLst>
                    <a:ext uri="{FF2B5EF4-FFF2-40B4-BE49-F238E27FC236}">
                      <a16:creationId xmlns:a16="http://schemas.microsoft.com/office/drawing/2014/main" id="{7CF1BF22-877F-48A5-A4CF-0DF399AEEF19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1210849" y="836705"/>
                  <a:ext cx="101128" cy="210850"/>
                </a:xfrm>
                <a:prstGeom prst="moon">
                  <a:avLst>
                    <a:gd name="adj" fmla="val 69229"/>
                  </a:avLst>
                </a:prstGeom>
                <a:solidFill>
                  <a:schemeClr val="bg1">
                    <a:lumMod val="6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35" name="フリーフォーム: 図形 2734">
                  <a:extLst>
                    <a:ext uri="{FF2B5EF4-FFF2-40B4-BE49-F238E27FC236}">
                      <a16:creationId xmlns:a16="http://schemas.microsoft.com/office/drawing/2014/main" id="{F94433EA-FCCD-4AA1-99F8-5EA5B4B33054}"/>
                    </a:ext>
                  </a:extLst>
                </p:cNvPr>
                <p:cNvSpPr/>
                <p:nvPr/>
              </p:nvSpPr>
              <p:spPr bwMode="auto">
                <a:xfrm>
                  <a:off x="835602" y="1573489"/>
                  <a:ext cx="266804" cy="56074"/>
                </a:xfrm>
                <a:custGeom>
                  <a:avLst/>
                  <a:gdLst>
                    <a:gd name="connsiteX0" fmla="*/ 203209 w 406418"/>
                    <a:gd name="connsiteY0" fmla="*/ 0 h 101279"/>
                    <a:gd name="connsiteX1" fmla="*/ 386991 w 406418"/>
                    <a:gd name="connsiteY1" fmla="*/ 6100 h 101279"/>
                    <a:gd name="connsiteX2" fmla="*/ 397774 w 406418"/>
                    <a:gd name="connsiteY2" fmla="*/ 7296 h 101279"/>
                    <a:gd name="connsiteX3" fmla="*/ 406418 w 406418"/>
                    <a:gd name="connsiteY3" fmla="*/ 23652 h 101279"/>
                    <a:gd name="connsiteX4" fmla="*/ 203209 w 406418"/>
                    <a:gd name="connsiteY4" fmla="*/ 101279 h 101279"/>
                    <a:gd name="connsiteX5" fmla="*/ 0 w 406418"/>
                    <a:gd name="connsiteY5" fmla="*/ 23652 h 101279"/>
                    <a:gd name="connsiteX6" fmla="*/ 8645 w 406418"/>
                    <a:gd name="connsiteY6" fmla="*/ 7296 h 101279"/>
                    <a:gd name="connsiteX7" fmla="*/ 19427 w 406418"/>
                    <a:gd name="connsiteY7" fmla="*/ 6100 h 101279"/>
                    <a:gd name="connsiteX8" fmla="*/ 203209 w 406418"/>
                    <a:gd name="connsiteY8" fmla="*/ 0 h 101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06418" h="101279">
                      <a:moveTo>
                        <a:pt x="203209" y="0"/>
                      </a:moveTo>
                      <a:cubicBezTo>
                        <a:pt x="268399" y="0"/>
                        <a:pt x="330504" y="2172"/>
                        <a:pt x="386991" y="6100"/>
                      </a:cubicBezTo>
                      <a:lnTo>
                        <a:pt x="397774" y="7296"/>
                      </a:lnTo>
                      <a:lnTo>
                        <a:pt x="406418" y="23652"/>
                      </a:lnTo>
                      <a:cubicBezTo>
                        <a:pt x="406418" y="66524"/>
                        <a:pt x="315438" y="101279"/>
                        <a:pt x="203209" y="101279"/>
                      </a:cubicBezTo>
                      <a:cubicBezTo>
                        <a:pt x="90980" y="101279"/>
                        <a:pt x="0" y="66524"/>
                        <a:pt x="0" y="23652"/>
                      </a:cubicBezTo>
                      <a:lnTo>
                        <a:pt x="8645" y="7296"/>
                      </a:lnTo>
                      <a:lnTo>
                        <a:pt x="19427" y="6100"/>
                      </a:lnTo>
                      <a:cubicBezTo>
                        <a:pt x="75914" y="2172"/>
                        <a:pt x="138019" y="0"/>
                        <a:pt x="203209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16" name="グループ化 2715">
                <a:extLst>
                  <a:ext uri="{FF2B5EF4-FFF2-40B4-BE49-F238E27FC236}">
                    <a16:creationId xmlns:a16="http://schemas.microsoft.com/office/drawing/2014/main" id="{1EDB82B4-8819-4D1F-97AD-6D6EB3EB809E}"/>
                  </a:ext>
                </a:extLst>
              </p:cNvPr>
              <p:cNvGrpSpPr/>
              <p:nvPr/>
            </p:nvGrpSpPr>
            <p:grpSpPr>
              <a:xfrm>
                <a:off x="28583" y="1586903"/>
                <a:ext cx="630182" cy="1422880"/>
                <a:chOff x="28583" y="1586903"/>
                <a:chExt cx="630182" cy="1422880"/>
              </a:xfrm>
            </p:grpSpPr>
            <p:sp>
              <p:nvSpPr>
                <p:cNvPr id="2720" name="フリーフォーム: 図形 2719">
                  <a:extLst>
                    <a:ext uri="{FF2B5EF4-FFF2-40B4-BE49-F238E27FC236}">
                      <a16:creationId xmlns:a16="http://schemas.microsoft.com/office/drawing/2014/main" id="{5FDC9ECC-80AC-4568-A727-C01C8F988C92}"/>
                    </a:ext>
                  </a:extLst>
                </p:cNvPr>
                <p:cNvSpPr/>
                <p:nvPr/>
              </p:nvSpPr>
              <p:spPr bwMode="auto">
                <a:xfrm rot="20413771">
                  <a:off x="174764" y="2511774"/>
                  <a:ext cx="435469" cy="498009"/>
                </a:xfrm>
                <a:custGeom>
                  <a:avLst/>
                  <a:gdLst>
                    <a:gd name="connsiteX0" fmla="*/ 88133 w 438003"/>
                    <a:gd name="connsiteY0" fmla="*/ 0 h 353797"/>
                    <a:gd name="connsiteX1" fmla="*/ 120714 w 438003"/>
                    <a:gd name="connsiteY1" fmla="*/ 6195 h 353797"/>
                    <a:gd name="connsiteX2" fmla="*/ 207197 w 438003"/>
                    <a:gd name="connsiteY2" fmla="*/ 40851 h 353797"/>
                    <a:gd name="connsiteX3" fmla="*/ 215228 w 438003"/>
                    <a:gd name="connsiteY3" fmla="*/ 37525 h 353797"/>
                    <a:gd name="connsiteX4" fmla="*/ 349482 w 438003"/>
                    <a:gd name="connsiteY4" fmla="*/ 37525 h 353797"/>
                    <a:gd name="connsiteX5" fmla="*/ 383732 w 438003"/>
                    <a:gd name="connsiteY5" fmla="*/ 71775 h 353797"/>
                    <a:gd name="connsiteX6" fmla="*/ 373700 w 438003"/>
                    <a:gd name="connsiteY6" fmla="*/ 95993 h 353797"/>
                    <a:gd name="connsiteX7" fmla="*/ 352452 w 438003"/>
                    <a:gd name="connsiteY7" fmla="*/ 104794 h 353797"/>
                    <a:gd name="connsiteX8" fmla="*/ 352668 w 438003"/>
                    <a:gd name="connsiteY8" fmla="*/ 104945 h 353797"/>
                    <a:gd name="connsiteX9" fmla="*/ 355229 w 438003"/>
                    <a:gd name="connsiteY9" fmla="*/ 106736 h 353797"/>
                    <a:gd name="connsiteX10" fmla="*/ 409176 w 438003"/>
                    <a:gd name="connsiteY10" fmla="*/ 161103 h 353797"/>
                    <a:gd name="connsiteX11" fmla="*/ 409797 w 438003"/>
                    <a:gd name="connsiteY11" fmla="*/ 203122 h 353797"/>
                    <a:gd name="connsiteX12" fmla="*/ 403753 w 438003"/>
                    <a:gd name="connsiteY12" fmla="*/ 206439 h 353797"/>
                    <a:gd name="connsiteX13" fmla="*/ 427100 w 438003"/>
                    <a:gd name="connsiteY13" fmla="*/ 231630 h 353797"/>
                    <a:gd name="connsiteX14" fmla="*/ 428149 w 438003"/>
                    <a:gd name="connsiteY14" fmla="*/ 279295 h 353797"/>
                    <a:gd name="connsiteX15" fmla="*/ 407029 w 438003"/>
                    <a:gd name="connsiteY15" fmla="*/ 285290 h 353797"/>
                    <a:gd name="connsiteX16" fmla="*/ 417345 w 438003"/>
                    <a:gd name="connsiteY16" fmla="*/ 303211 h 353797"/>
                    <a:gd name="connsiteX17" fmla="*/ 407649 w 438003"/>
                    <a:gd name="connsiteY17" fmla="*/ 350464 h 353797"/>
                    <a:gd name="connsiteX18" fmla="*/ 395192 w 438003"/>
                    <a:gd name="connsiteY18" fmla="*/ 353775 h 353797"/>
                    <a:gd name="connsiteX19" fmla="*/ 382234 w 438003"/>
                    <a:gd name="connsiteY19" fmla="*/ 351638 h 353797"/>
                    <a:gd name="connsiteX20" fmla="*/ 360835 w 438003"/>
                    <a:gd name="connsiteY20" fmla="*/ 333241 h 353797"/>
                    <a:gd name="connsiteX21" fmla="*/ 349969 w 438003"/>
                    <a:gd name="connsiteY21" fmla="*/ 314367 h 353797"/>
                    <a:gd name="connsiteX22" fmla="*/ 335325 w 438003"/>
                    <a:gd name="connsiteY22" fmla="*/ 343031 h 353797"/>
                    <a:gd name="connsiteX23" fmla="*/ 322869 w 438003"/>
                    <a:gd name="connsiteY23" fmla="*/ 346342 h 353797"/>
                    <a:gd name="connsiteX24" fmla="*/ 309910 w 438003"/>
                    <a:gd name="connsiteY24" fmla="*/ 344205 h 353797"/>
                    <a:gd name="connsiteX25" fmla="*/ 288511 w 438003"/>
                    <a:gd name="connsiteY25" fmla="*/ 325808 h 353797"/>
                    <a:gd name="connsiteX26" fmla="*/ 247266 w 438003"/>
                    <a:gd name="connsiteY26" fmla="*/ 254165 h 353797"/>
                    <a:gd name="connsiteX27" fmla="*/ 192266 w 438003"/>
                    <a:gd name="connsiteY27" fmla="*/ 209502 h 353797"/>
                    <a:gd name="connsiteX28" fmla="*/ 186589 w 438003"/>
                    <a:gd name="connsiteY28" fmla="*/ 207227 h 353797"/>
                    <a:gd name="connsiteX29" fmla="*/ 99321 w 438003"/>
                    <a:gd name="connsiteY29" fmla="*/ 172255 h 353797"/>
                    <a:gd name="connsiteX30" fmla="*/ 48385 w 438003"/>
                    <a:gd name="connsiteY30" fmla="*/ 151844 h 353797"/>
                    <a:gd name="connsiteX31" fmla="*/ 8146 w 438003"/>
                    <a:gd name="connsiteY31" fmla="*/ 48401 h 353797"/>
                    <a:gd name="connsiteX32" fmla="*/ 88133 w 438003"/>
                    <a:gd name="connsiteY32" fmla="*/ 0 h 353797"/>
                    <a:gd name="connsiteX0" fmla="*/ 39833 w 389703"/>
                    <a:gd name="connsiteY0" fmla="*/ 0 h 353797"/>
                    <a:gd name="connsiteX1" fmla="*/ 72414 w 389703"/>
                    <a:gd name="connsiteY1" fmla="*/ 6195 h 353797"/>
                    <a:gd name="connsiteX2" fmla="*/ 158897 w 389703"/>
                    <a:gd name="connsiteY2" fmla="*/ 40851 h 353797"/>
                    <a:gd name="connsiteX3" fmla="*/ 166928 w 389703"/>
                    <a:gd name="connsiteY3" fmla="*/ 37525 h 353797"/>
                    <a:gd name="connsiteX4" fmla="*/ 301182 w 389703"/>
                    <a:gd name="connsiteY4" fmla="*/ 37525 h 353797"/>
                    <a:gd name="connsiteX5" fmla="*/ 335432 w 389703"/>
                    <a:gd name="connsiteY5" fmla="*/ 71775 h 353797"/>
                    <a:gd name="connsiteX6" fmla="*/ 325400 w 389703"/>
                    <a:gd name="connsiteY6" fmla="*/ 95993 h 353797"/>
                    <a:gd name="connsiteX7" fmla="*/ 304152 w 389703"/>
                    <a:gd name="connsiteY7" fmla="*/ 104794 h 353797"/>
                    <a:gd name="connsiteX8" fmla="*/ 304368 w 389703"/>
                    <a:gd name="connsiteY8" fmla="*/ 104945 h 353797"/>
                    <a:gd name="connsiteX9" fmla="*/ 306929 w 389703"/>
                    <a:gd name="connsiteY9" fmla="*/ 106736 h 353797"/>
                    <a:gd name="connsiteX10" fmla="*/ 360876 w 389703"/>
                    <a:gd name="connsiteY10" fmla="*/ 161103 h 353797"/>
                    <a:gd name="connsiteX11" fmla="*/ 361497 w 389703"/>
                    <a:gd name="connsiteY11" fmla="*/ 203122 h 353797"/>
                    <a:gd name="connsiteX12" fmla="*/ 355453 w 389703"/>
                    <a:gd name="connsiteY12" fmla="*/ 206439 h 353797"/>
                    <a:gd name="connsiteX13" fmla="*/ 378800 w 389703"/>
                    <a:gd name="connsiteY13" fmla="*/ 231630 h 353797"/>
                    <a:gd name="connsiteX14" fmla="*/ 379849 w 389703"/>
                    <a:gd name="connsiteY14" fmla="*/ 279295 h 353797"/>
                    <a:gd name="connsiteX15" fmla="*/ 358729 w 389703"/>
                    <a:gd name="connsiteY15" fmla="*/ 285290 h 353797"/>
                    <a:gd name="connsiteX16" fmla="*/ 369045 w 389703"/>
                    <a:gd name="connsiteY16" fmla="*/ 303211 h 353797"/>
                    <a:gd name="connsiteX17" fmla="*/ 359349 w 389703"/>
                    <a:gd name="connsiteY17" fmla="*/ 350464 h 353797"/>
                    <a:gd name="connsiteX18" fmla="*/ 346892 w 389703"/>
                    <a:gd name="connsiteY18" fmla="*/ 353775 h 353797"/>
                    <a:gd name="connsiteX19" fmla="*/ 333934 w 389703"/>
                    <a:gd name="connsiteY19" fmla="*/ 351638 h 353797"/>
                    <a:gd name="connsiteX20" fmla="*/ 312535 w 389703"/>
                    <a:gd name="connsiteY20" fmla="*/ 333241 h 353797"/>
                    <a:gd name="connsiteX21" fmla="*/ 301669 w 389703"/>
                    <a:gd name="connsiteY21" fmla="*/ 314367 h 353797"/>
                    <a:gd name="connsiteX22" fmla="*/ 287025 w 389703"/>
                    <a:gd name="connsiteY22" fmla="*/ 343031 h 353797"/>
                    <a:gd name="connsiteX23" fmla="*/ 274569 w 389703"/>
                    <a:gd name="connsiteY23" fmla="*/ 346342 h 353797"/>
                    <a:gd name="connsiteX24" fmla="*/ 261610 w 389703"/>
                    <a:gd name="connsiteY24" fmla="*/ 344205 h 353797"/>
                    <a:gd name="connsiteX25" fmla="*/ 240211 w 389703"/>
                    <a:gd name="connsiteY25" fmla="*/ 325808 h 353797"/>
                    <a:gd name="connsiteX26" fmla="*/ 198966 w 389703"/>
                    <a:gd name="connsiteY26" fmla="*/ 254165 h 353797"/>
                    <a:gd name="connsiteX27" fmla="*/ 143966 w 389703"/>
                    <a:gd name="connsiteY27" fmla="*/ 209502 h 353797"/>
                    <a:gd name="connsiteX28" fmla="*/ 138289 w 389703"/>
                    <a:gd name="connsiteY28" fmla="*/ 207227 h 353797"/>
                    <a:gd name="connsiteX29" fmla="*/ 51021 w 389703"/>
                    <a:gd name="connsiteY29" fmla="*/ 172255 h 353797"/>
                    <a:gd name="connsiteX30" fmla="*/ 85 w 389703"/>
                    <a:gd name="connsiteY30" fmla="*/ 151844 h 353797"/>
                    <a:gd name="connsiteX31" fmla="*/ 39833 w 389703"/>
                    <a:gd name="connsiteY31" fmla="*/ 0 h 353797"/>
                    <a:gd name="connsiteX0" fmla="*/ 0 w 389618"/>
                    <a:gd name="connsiteY0" fmla="*/ 145649 h 347602"/>
                    <a:gd name="connsiteX1" fmla="*/ 72329 w 389618"/>
                    <a:gd name="connsiteY1" fmla="*/ 0 h 347602"/>
                    <a:gd name="connsiteX2" fmla="*/ 158812 w 389618"/>
                    <a:gd name="connsiteY2" fmla="*/ 34656 h 347602"/>
                    <a:gd name="connsiteX3" fmla="*/ 166843 w 389618"/>
                    <a:gd name="connsiteY3" fmla="*/ 31330 h 347602"/>
                    <a:gd name="connsiteX4" fmla="*/ 301097 w 389618"/>
                    <a:gd name="connsiteY4" fmla="*/ 31330 h 347602"/>
                    <a:gd name="connsiteX5" fmla="*/ 335347 w 389618"/>
                    <a:gd name="connsiteY5" fmla="*/ 65580 h 347602"/>
                    <a:gd name="connsiteX6" fmla="*/ 325315 w 389618"/>
                    <a:gd name="connsiteY6" fmla="*/ 89798 h 347602"/>
                    <a:gd name="connsiteX7" fmla="*/ 304067 w 389618"/>
                    <a:gd name="connsiteY7" fmla="*/ 98599 h 347602"/>
                    <a:gd name="connsiteX8" fmla="*/ 304283 w 389618"/>
                    <a:gd name="connsiteY8" fmla="*/ 98750 h 347602"/>
                    <a:gd name="connsiteX9" fmla="*/ 306844 w 389618"/>
                    <a:gd name="connsiteY9" fmla="*/ 100541 h 347602"/>
                    <a:gd name="connsiteX10" fmla="*/ 360791 w 389618"/>
                    <a:gd name="connsiteY10" fmla="*/ 154908 h 347602"/>
                    <a:gd name="connsiteX11" fmla="*/ 361412 w 389618"/>
                    <a:gd name="connsiteY11" fmla="*/ 196927 h 347602"/>
                    <a:gd name="connsiteX12" fmla="*/ 355368 w 389618"/>
                    <a:gd name="connsiteY12" fmla="*/ 200244 h 347602"/>
                    <a:gd name="connsiteX13" fmla="*/ 378715 w 389618"/>
                    <a:gd name="connsiteY13" fmla="*/ 225435 h 347602"/>
                    <a:gd name="connsiteX14" fmla="*/ 379764 w 389618"/>
                    <a:gd name="connsiteY14" fmla="*/ 273100 h 347602"/>
                    <a:gd name="connsiteX15" fmla="*/ 358644 w 389618"/>
                    <a:gd name="connsiteY15" fmla="*/ 279095 h 347602"/>
                    <a:gd name="connsiteX16" fmla="*/ 368960 w 389618"/>
                    <a:gd name="connsiteY16" fmla="*/ 297016 h 347602"/>
                    <a:gd name="connsiteX17" fmla="*/ 359264 w 389618"/>
                    <a:gd name="connsiteY17" fmla="*/ 344269 h 347602"/>
                    <a:gd name="connsiteX18" fmla="*/ 346807 w 389618"/>
                    <a:gd name="connsiteY18" fmla="*/ 347580 h 347602"/>
                    <a:gd name="connsiteX19" fmla="*/ 333849 w 389618"/>
                    <a:gd name="connsiteY19" fmla="*/ 345443 h 347602"/>
                    <a:gd name="connsiteX20" fmla="*/ 312450 w 389618"/>
                    <a:gd name="connsiteY20" fmla="*/ 327046 h 347602"/>
                    <a:gd name="connsiteX21" fmla="*/ 301584 w 389618"/>
                    <a:gd name="connsiteY21" fmla="*/ 308172 h 347602"/>
                    <a:gd name="connsiteX22" fmla="*/ 286940 w 389618"/>
                    <a:gd name="connsiteY22" fmla="*/ 336836 h 347602"/>
                    <a:gd name="connsiteX23" fmla="*/ 274484 w 389618"/>
                    <a:gd name="connsiteY23" fmla="*/ 340147 h 347602"/>
                    <a:gd name="connsiteX24" fmla="*/ 261525 w 389618"/>
                    <a:gd name="connsiteY24" fmla="*/ 338010 h 347602"/>
                    <a:gd name="connsiteX25" fmla="*/ 240126 w 389618"/>
                    <a:gd name="connsiteY25" fmla="*/ 319613 h 347602"/>
                    <a:gd name="connsiteX26" fmla="*/ 198881 w 389618"/>
                    <a:gd name="connsiteY26" fmla="*/ 247970 h 347602"/>
                    <a:gd name="connsiteX27" fmla="*/ 143881 w 389618"/>
                    <a:gd name="connsiteY27" fmla="*/ 203307 h 347602"/>
                    <a:gd name="connsiteX28" fmla="*/ 138204 w 389618"/>
                    <a:gd name="connsiteY28" fmla="*/ 201032 h 347602"/>
                    <a:gd name="connsiteX29" fmla="*/ 50936 w 389618"/>
                    <a:gd name="connsiteY29" fmla="*/ 166060 h 347602"/>
                    <a:gd name="connsiteX30" fmla="*/ 0 w 389618"/>
                    <a:gd name="connsiteY30" fmla="*/ 145649 h 347602"/>
                    <a:gd name="connsiteX0" fmla="*/ 0 w 397012"/>
                    <a:gd name="connsiteY0" fmla="*/ 17837 h 347602"/>
                    <a:gd name="connsiteX1" fmla="*/ 79723 w 397012"/>
                    <a:gd name="connsiteY1" fmla="*/ 0 h 347602"/>
                    <a:gd name="connsiteX2" fmla="*/ 166206 w 397012"/>
                    <a:gd name="connsiteY2" fmla="*/ 34656 h 347602"/>
                    <a:gd name="connsiteX3" fmla="*/ 174237 w 397012"/>
                    <a:gd name="connsiteY3" fmla="*/ 31330 h 347602"/>
                    <a:gd name="connsiteX4" fmla="*/ 308491 w 397012"/>
                    <a:gd name="connsiteY4" fmla="*/ 31330 h 347602"/>
                    <a:gd name="connsiteX5" fmla="*/ 342741 w 397012"/>
                    <a:gd name="connsiteY5" fmla="*/ 65580 h 347602"/>
                    <a:gd name="connsiteX6" fmla="*/ 332709 w 397012"/>
                    <a:gd name="connsiteY6" fmla="*/ 89798 h 347602"/>
                    <a:gd name="connsiteX7" fmla="*/ 311461 w 397012"/>
                    <a:gd name="connsiteY7" fmla="*/ 98599 h 347602"/>
                    <a:gd name="connsiteX8" fmla="*/ 311677 w 397012"/>
                    <a:gd name="connsiteY8" fmla="*/ 98750 h 347602"/>
                    <a:gd name="connsiteX9" fmla="*/ 314238 w 397012"/>
                    <a:gd name="connsiteY9" fmla="*/ 100541 h 347602"/>
                    <a:gd name="connsiteX10" fmla="*/ 368185 w 397012"/>
                    <a:gd name="connsiteY10" fmla="*/ 154908 h 347602"/>
                    <a:gd name="connsiteX11" fmla="*/ 368806 w 397012"/>
                    <a:gd name="connsiteY11" fmla="*/ 196927 h 347602"/>
                    <a:gd name="connsiteX12" fmla="*/ 362762 w 397012"/>
                    <a:gd name="connsiteY12" fmla="*/ 200244 h 347602"/>
                    <a:gd name="connsiteX13" fmla="*/ 386109 w 397012"/>
                    <a:gd name="connsiteY13" fmla="*/ 225435 h 347602"/>
                    <a:gd name="connsiteX14" fmla="*/ 387158 w 397012"/>
                    <a:gd name="connsiteY14" fmla="*/ 273100 h 347602"/>
                    <a:gd name="connsiteX15" fmla="*/ 366038 w 397012"/>
                    <a:gd name="connsiteY15" fmla="*/ 279095 h 347602"/>
                    <a:gd name="connsiteX16" fmla="*/ 376354 w 397012"/>
                    <a:gd name="connsiteY16" fmla="*/ 297016 h 347602"/>
                    <a:gd name="connsiteX17" fmla="*/ 366658 w 397012"/>
                    <a:gd name="connsiteY17" fmla="*/ 344269 h 347602"/>
                    <a:gd name="connsiteX18" fmla="*/ 354201 w 397012"/>
                    <a:gd name="connsiteY18" fmla="*/ 347580 h 347602"/>
                    <a:gd name="connsiteX19" fmla="*/ 341243 w 397012"/>
                    <a:gd name="connsiteY19" fmla="*/ 345443 h 347602"/>
                    <a:gd name="connsiteX20" fmla="*/ 319844 w 397012"/>
                    <a:gd name="connsiteY20" fmla="*/ 327046 h 347602"/>
                    <a:gd name="connsiteX21" fmla="*/ 308978 w 397012"/>
                    <a:gd name="connsiteY21" fmla="*/ 308172 h 347602"/>
                    <a:gd name="connsiteX22" fmla="*/ 294334 w 397012"/>
                    <a:gd name="connsiteY22" fmla="*/ 336836 h 347602"/>
                    <a:gd name="connsiteX23" fmla="*/ 281878 w 397012"/>
                    <a:gd name="connsiteY23" fmla="*/ 340147 h 347602"/>
                    <a:gd name="connsiteX24" fmla="*/ 268919 w 397012"/>
                    <a:gd name="connsiteY24" fmla="*/ 338010 h 347602"/>
                    <a:gd name="connsiteX25" fmla="*/ 247520 w 397012"/>
                    <a:gd name="connsiteY25" fmla="*/ 319613 h 347602"/>
                    <a:gd name="connsiteX26" fmla="*/ 206275 w 397012"/>
                    <a:gd name="connsiteY26" fmla="*/ 247970 h 347602"/>
                    <a:gd name="connsiteX27" fmla="*/ 151275 w 397012"/>
                    <a:gd name="connsiteY27" fmla="*/ 203307 h 347602"/>
                    <a:gd name="connsiteX28" fmla="*/ 145598 w 397012"/>
                    <a:gd name="connsiteY28" fmla="*/ 201032 h 347602"/>
                    <a:gd name="connsiteX29" fmla="*/ 58330 w 397012"/>
                    <a:gd name="connsiteY29" fmla="*/ 166060 h 347602"/>
                    <a:gd name="connsiteX30" fmla="*/ 0 w 397012"/>
                    <a:gd name="connsiteY30" fmla="*/ 17837 h 347602"/>
                    <a:gd name="connsiteX0" fmla="*/ 2865 w 399877"/>
                    <a:gd name="connsiteY0" fmla="*/ 17837 h 347602"/>
                    <a:gd name="connsiteX1" fmla="*/ 82588 w 399877"/>
                    <a:gd name="connsiteY1" fmla="*/ 0 h 347602"/>
                    <a:gd name="connsiteX2" fmla="*/ 169071 w 399877"/>
                    <a:gd name="connsiteY2" fmla="*/ 34656 h 347602"/>
                    <a:gd name="connsiteX3" fmla="*/ 177102 w 399877"/>
                    <a:gd name="connsiteY3" fmla="*/ 31330 h 347602"/>
                    <a:gd name="connsiteX4" fmla="*/ 311356 w 399877"/>
                    <a:gd name="connsiteY4" fmla="*/ 31330 h 347602"/>
                    <a:gd name="connsiteX5" fmla="*/ 345606 w 399877"/>
                    <a:gd name="connsiteY5" fmla="*/ 65580 h 347602"/>
                    <a:gd name="connsiteX6" fmla="*/ 335574 w 399877"/>
                    <a:gd name="connsiteY6" fmla="*/ 89798 h 347602"/>
                    <a:gd name="connsiteX7" fmla="*/ 314326 w 399877"/>
                    <a:gd name="connsiteY7" fmla="*/ 98599 h 347602"/>
                    <a:gd name="connsiteX8" fmla="*/ 314542 w 399877"/>
                    <a:gd name="connsiteY8" fmla="*/ 98750 h 347602"/>
                    <a:gd name="connsiteX9" fmla="*/ 317103 w 399877"/>
                    <a:gd name="connsiteY9" fmla="*/ 100541 h 347602"/>
                    <a:gd name="connsiteX10" fmla="*/ 371050 w 399877"/>
                    <a:gd name="connsiteY10" fmla="*/ 154908 h 347602"/>
                    <a:gd name="connsiteX11" fmla="*/ 371671 w 399877"/>
                    <a:gd name="connsiteY11" fmla="*/ 196927 h 347602"/>
                    <a:gd name="connsiteX12" fmla="*/ 365627 w 399877"/>
                    <a:gd name="connsiteY12" fmla="*/ 200244 h 347602"/>
                    <a:gd name="connsiteX13" fmla="*/ 388974 w 399877"/>
                    <a:gd name="connsiteY13" fmla="*/ 225435 h 347602"/>
                    <a:gd name="connsiteX14" fmla="*/ 390023 w 399877"/>
                    <a:gd name="connsiteY14" fmla="*/ 273100 h 347602"/>
                    <a:gd name="connsiteX15" fmla="*/ 368903 w 399877"/>
                    <a:gd name="connsiteY15" fmla="*/ 279095 h 347602"/>
                    <a:gd name="connsiteX16" fmla="*/ 379219 w 399877"/>
                    <a:gd name="connsiteY16" fmla="*/ 297016 h 347602"/>
                    <a:gd name="connsiteX17" fmla="*/ 369523 w 399877"/>
                    <a:gd name="connsiteY17" fmla="*/ 344269 h 347602"/>
                    <a:gd name="connsiteX18" fmla="*/ 357066 w 399877"/>
                    <a:gd name="connsiteY18" fmla="*/ 347580 h 347602"/>
                    <a:gd name="connsiteX19" fmla="*/ 344108 w 399877"/>
                    <a:gd name="connsiteY19" fmla="*/ 345443 h 347602"/>
                    <a:gd name="connsiteX20" fmla="*/ 322709 w 399877"/>
                    <a:gd name="connsiteY20" fmla="*/ 327046 h 347602"/>
                    <a:gd name="connsiteX21" fmla="*/ 311843 w 399877"/>
                    <a:gd name="connsiteY21" fmla="*/ 308172 h 347602"/>
                    <a:gd name="connsiteX22" fmla="*/ 297199 w 399877"/>
                    <a:gd name="connsiteY22" fmla="*/ 336836 h 347602"/>
                    <a:gd name="connsiteX23" fmla="*/ 284743 w 399877"/>
                    <a:gd name="connsiteY23" fmla="*/ 340147 h 347602"/>
                    <a:gd name="connsiteX24" fmla="*/ 271784 w 399877"/>
                    <a:gd name="connsiteY24" fmla="*/ 338010 h 347602"/>
                    <a:gd name="connsiteX25" fmla="*/ 250385 w 399877"/>
                    <a:gd name="connsiteY25" fmla="*/ 319613 h 347602"/>
                    <a:gd name="connsiteX26" fmla="*/ 209140 w 399877"/>
                    <a:gd name="connsiteY26" fmla="*/ 247970 h 347602"/>
                    <a:gd name="connsiteX27" fmla="*/ 154140 w 399877"/>
                    <a:gd name="connsiteY27" fmla="*/ 203307 h 347602"/>
                    <a:gd name="connsiteX28" fmla="*/ 148463 w 399877"/>
                    <a:gd name="connsiteY28" fmla="*/ 201032 h 347602"/>
                    <a:gd name="connsiteX29" fmla="*/ 61195 w 399877"/>
                    <a:gd name="connsiteY29" fmla="*/ 166060 h 347602"/>
                    <a:gd name="connsiteX30" fmla="*/ 2865 w 399877"/>
                    <a:gd name="connsiteY30" fmla="*/ 17837 h 347602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177102 w 399877"/>
                    <a:gd name="connsiteY3" fmla="*/ 130812 h 447084"/>
                    <a:gd name="connsiteX4" fmla="*/ 311356 w 399877"/>
                    <a:gd name="connsiteY4" fmla="*/ 130812 h 447084"/>
                    <a:gd name="connsiteX5" fmla="*/ 345606 w 399877"/>
                    <a:gd name="connsiteY5" fmla="*/ 165062 h 447084"/>
                    <a:gd name="connsiteX6" fmla="*/ 335574 w 399877"/>
                    <a:gd name="connsiteY6" fmla="*/ 189280 h 447084"/>
                    <a:gd name="connsiteX7" fmla="*/ 314326 w 399877"/>
                    <a:gd name="connsiteY7" fmla="*/ 198081 h 447084"/>
                    <a:gd name="connsiteX8" fmla="*/ 314542 w 399877"/>
                    <a:gd name="connsiteY8" fmla="*/ 198232 h 447084"/>
                    <a:gd name="connsiteX9" fmla="*/ 317103 w 399877"/>
                    <a:gd name="connsiteY9" fmla="*/ 200023 h 447084"/>
                    <a:gd name="connsiteX10" fmla="*/ 371050 w 399877"/>
                    <a:gd name="connsiteY10" fmla="*/ 254390 h 447084"/>
                    <a:gd name="connsiteX11" fmla="*/ 371671 w 399877"/>
                    <a:gd name="connsiteY11" fmla="*/ 296409 h 447084"/>
                    <a:gd name="connsiteX12" fmla="*/ 365627 w 399877"/>
                    <a:gd name="connsiteY12" fmla="*/ 299726 h 447084"/>
                    <a:gd name="connsiteX13" fmla="*/ 388974 w 399877"/>
                    <a:gd name="connsiteY13" fmla="*/ 324917 h 447084"/>
                    <a:gd name="connsiteX14" fmla="*/ 390023 w 399877"/>
                    <a:gd name="connsiteY14" fmla="*/ 372582 h 447084"/>
                    <a:gd name="connsiteX15" fmla="*/ 368903 w 399877"/>
                    <a:gd name="connsiteY15" fmla="*/ 378577 h 447084"/>
                    <a:gd name="connsiteX16" fmla="*/ 379219 w 399877"/>
                    <a:gd name="connsiteY16" fmla="*/ 396498 h 447084"/>
                    <a:gd name="connsiteX17" fmla="*/ 369523 w 399877"/>
                    <a:gd name="connsiteY17" fmla="*/ 443751 h 447084"/>
                    <a:gd name="connsiteX18" fmla="*/ 357066 w 399877"/>
                    <a:gd name="connsiteY18" fmla="*/ 447062 h 447084"/>
                    <a:gd name="connsiteX19" fmla="*/ 344108 w 399877"/>
                    <a:gd name="connsiteY19" fmla="*/ 444925 h 447084"/>
                    <a:gd name="connsiteX20" fmla="*/ 322709 w 399877"/>
                    <a:gd name="connsiteY20" fmla="*/ 426528 h 447084"/>
                    <a:gd name="connsiteX21" fmla="*/ 311843 w 399877"/>
                    <a:gd name="connsiteY21" fmla="*/ 407654 h 447084"/>
                    <a:gd name="connsiteX22" fmla="*/ 297199 w 399877"/>
                    <a:gd name="connsiteY22" fmla="*/ 436318 h 447084"/>
                    <a:gd name="connsiteX23" fmla="*/ 284743 w 399877"/>
                    <a:gd name="connsiteY23" fmla="*/ 439629 h 447084"/>
                    <a:gd name="connsiteX24" fmla="*/ 271784 w 399877"/>
                    <a:gd name="connsiteY24" fmla="*/ 437492 h 447084"/>
                    <a:gd name="connsiteX25" fmla="*/ 250385 w 399877"/>
                    <a:gd name="connsiteY25" fmla="*/ 419095 h 447084"/>
                    <a:gd name="connsiteX26" fmla="*/ 209140 w 399877"/>
                    <a:gd name="connsiteY26" fmla="*/ 347452 h 447084"/>
                    <a:gd name="connsiteX27" fmla="*/ 154140 w 399877"/>
                    <a:gd name="connsiteY27" fmla="*/ 302789 h 447084"/>
                    <a:gd name="connsiteX28" fmla="*/ 148463 w 399877"/>
                    <a:gd name="connsiteY28" fmla="*/ 300514 h 447084"/>
                    <a:gd name="connsiteX29" fmla="*/ 61195 w 399877"/>
                    <a:gd name="connsiteY29" fmla="*/ 265542 h 447084"/>
                    <a:gd name="connsiteX30" fmla="*/ 2865 w 399877"/>
                    <a:gd name="connsiteY30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177102 w 399877"/>
                    <a:gd name="connsiteY3" fmla="*/ 130812 h 447084"/>
                    <a:gd name="connsiteX4" fmla="*/ 311356 w 399877"/>
                    <a:gd name="connsiteY4" fmla="*/ 130812 h 447084"/>
                    <a:gd name="connsiteX5" fmla="*/ 345606 w 399877"/>
                    <a:gd name="connsiteY5" fmla="*/ 165062 h 447084"/>
                    <a:gd name="connsiteX6" fmla="*/ 335574 w 399877"/>
                    <a:gd name="connsiteY6" fmla="*/ 189280 h 447084"/>
                    <a:gd name="connsiteX7" fmla="*/ 314326 w 399877"/>
                    <a:gd name="connsiteY7" fmla="*/ 198081 h 447084"/>
                    <a:gd name="connsiteX8" fmla="*/ 314542 w 399877"/>
                    <a:gd name="connsiteY8" fmla="*/ 198232 h 447084"/>
                    <a:gd name="connsiteX9" fmla="*/ 317103 w 399877"/>
                    <a:gd name="connsiteY9" fmla="*/ 200023 h 447084"/>
                    <a:gd name="connsiteX10" fmla="*/ 371050 w 399877"/>
                    <a:gd name="connsiteY10" fmla="*/ 254390 h 447084"/>
                    <a:gd name="connsiteX11" fmla="*/ 371671 w 399877"/>
                    <a:gd name="connsiteY11" fmla="*/ 296409 h 447084"/>
                    <a:gd name="connsiteX12" fmla="*/ 365627 w 399877"/>
                    <a:gd name="connsiteY12" fmla="*/ 299726 h 447084"/>
                    <a:gd name="connsiteX13" fmla="*/ 388974 w 399877"/>
                    <a:gd name="connsiteY13" fmla="*/ 324917 h 447084"/>
                    <a:gd name="connsiteX14" fmla="*/ 390023 w 399877"/>
                    <a:gd name="connsiteY14" fmla="*/ 372582 h 447084"/>
                    <a:gd name="connsiteX15" fmla="*/ 368903 w 399877"/>
                    <a:gd name="connsiteY15" fmla="*/ 378577 h 447084"/>
                    <a:gd name="connsiteX16" fmla="*/ 379219 w 399877"/>
                    <a:gd name="connsiteY16" fmla="*/ 396498 h 447084"/>
                    <a:gd name="connsiteX17" fmla="*/ 369523 w 399877"/>
                    <a:gd name="connsiteY17" fmla="*/ 443751 h 447084"/>
                    <a:gd name="connsiteX18" fmla="*/ 357066 w 399877"/>
                    <a:gd name="connsiteY18" fmla="*/ 447062 h 447084"/>
                    <a:gd name="connsiteX19" fmla="*/ 344108 w 399877"/>
                    <a:gd name="connsiteY19" fmla="*/ 444925 h 447084"/>
                    <a:gd name="connsiteX20" fmla="*/ 322709 w 399877"/>
                    <a:gd name="connsiteY20" fmla="*/ 426528 h 447084"/>
                    <a:gd name="connsiteX21" fmla="*/ 311843 w 399877"/>
                    <a:gd name="connsiteY21" fmla="*/ 407654 h 447084"/>
                    <a:gd name="connsiteX22" fmla="*/ 297199 w 399877"/>
                    <a:gd name="connsiteY22" fmla="*/ 436318 h 447084"/>
                    <a:gd name="connsiteX23" fmla="*/ 284743 w 399877"/>
                    <a:gd name="connsiteY23" fmla="*/ 439629 h 447084"/>
                    <a:gd name="connsiteX24" fmla="*/ 271784 w 399877"/>
                    <a:gd name="connsiteY24" fmla="*/ 437492 h 447084"/>
                    <a:gd name="connsiteX25" fmla="*/ 250385 w 399877"/>
                    <a:gd name="connsiteY25" fmla="*/ 419095 h 447084"/>
                    <a:gd name="connsiteX26" fmla="*/ 209140 w 399877"/>
                    <a:gd name="connsiteY26" fmla="*/ 347452 h 447084"/>
                    <a:gd name="connsiteX27" fmla="*/ 154140 w 399877"/>
                    <a:gd name="connsiteY27" fmla="*/ 302789 h 447084"/>
                    <a:gd name="connsiteX28" fmla="*/ 148463 w 399877"/>
                    <a:gd name="connsiteY28" fmla="*/ 300514 h 447084"/>
                    <a:gd name="connsiteX29" fmla="*/ 61195 w 399877"/>
                    <a:gd name="connsiteY29" fmla="*/ 265542 h 447084"/>
                    <a:gd name="connsiteX30" fmla="*/ 2865 w 399877"/>
                    <a:gd name="connsiteY30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232928 w 399877"/>
                    <a:gd name="connsiteY2" fmla="*/ 124561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232928 w 399877"/>
                    <a:gd name="connsiteY2" fmla="*/ 124561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27539 h 457304"/>
                    <a:gd name="connsiteX1" fmla="*/ 57932 w 399877"/>
                    <a:gd name="connsiteY1" fmla="*/ 10220 h 457304"/>
                    <a:gd name="connsiteX2" fmla="*/ 232928 w 399877"/>
                    <a:gd name="connsiteY2" fmla="*/ 134781 h 457304"/>
                    <a:gd name="connsiteX3" fmla="*/ 311356 w 399877"/>
                    <a:gd name="connsiteY3" fmla="*/ 141032 h 457304"/>
                    <a:gd name="connsiteX4" fmla="*/ 345606 w 399877"/>
                    <a:gd name="connsiteY4" fmla="*/ 175282 h 457304"/>
                    <a:gd name="connsiteX5" fmla="*/ 335574 w 399877"/>
                    <a:gd name="connsiteY5" fmla="*/ 199500 h 457304"/>
                    <a:gd name="connsiteX6" fmla="*/ 314326 w 399877"/>
                    <a:gd name="connsiteY6" fmla="*/ 208301 h 457304"/>
                    <a:gd name="connsiteX7" fmla="*/ 314542 w 399877"/>
                    <a:gd name="connsiteY7" fmla="*/ 208452 h 457304"/>
                    <a:gd name="connsiteX8" fmla="*/ 317103 w 399877"/>
                    <a:gd name="connsiteY8" fmla="*/ 210243 h 457304"/>
                    <a:gd name="connsiteX9" fmla="*/ 371050 w 399877"/>
                    <a:gd name="connsiteY9" fmla="*/ 264610 h 457304"/>
                    <a:gd name="connsiteX10" fmla="*/ 371671 w 399877"/>
                    <a:gd name="connsiteY10" fmla="*/ 306629 h 457304"/>
                    <a:gd name="connsiteX11" fmla="*/ 365627 w 399877"/>
                    <a:gd name="connsiteY11" fmla="*/ 309946 h 457304"/>
                    <a:gd name="connsiteX12" fmla="*/ 388974 w 399877"/>
                    <a:gd name="connsiteY12" fmla="*/ 335137 h 457304"/>
                    <a:gd name="connsiteX13" fmla="*/ 390023 w 399877"/>
                    <a:gd name="connsiteY13" fmla="*/ 382802 h 457304"/>
                    <a:gd name="connsiteX14" fmla="*/ 368903 w 399877"/>
                    <a:gd name="connsiteY14" fmla="*/ 388797 h 457304"/>
                    <a:gd name="connsiteX15" fmla="*/ 379219 w 399877"/>
                    <a:gd name="connsiteY15" fmla="*/ 406718 h 457304"/>
                    <a:gd name="connsiteX16" fmla="*/ 369523 w 399877"/>
                    <a:gd name="connsiteY16" fmla="*/ 453971 h 457304"/>
                    <a:gd name="connsiteX17" fmla="*/ 357066 w 399877"/>
                    <a:gd name="connsiteY17" fmla="*/ 457282 h 457304"/>
                    <a:gd name="connsiteX18" fmla="*/ 344108 w 399877"/>
                    <a:gd name="connsiteY18" fmla="*/ 455145 h 457304"/>
                    <a:gd name="connsiteX19" fmla="*/ 322709 w 399877"/>
                    <a:gd name="connsiteY19" fmla="*/ 436748 h 457304"/>
                    <a:gd name="connsiteX20" fmla="*/ 311843 w 399877"/>
                    <a:gd name="connsiteY20" fmla="*/ 417874 h 457304"/>
                    <a:gd name="connsiteX21" fmla="*/ 297199 w 399877"/>
                    <a:gd name="connsiteY21" fmla="*/ 446538 h 457304"/>
                    <a:gd name="connsiteX22" fmla="*/ 284743 w 399877"/>
                    <a:gd name="connsiteY22" fmla="*/ 449849 h 457304"/>
                    <a:gd name="connsiteX23" fmla="*/ 271784 w 399877"/>
                    <a:gd name="connsiteY23" fmla="*/ 447712 h 457304"/>
                    <a:gd name="connsiteX24" fmla="*/ 250385 w 399877"/>
                    <a:gd name="connsiteY24" fmla="*/ 429315 h 457304"/>
                    <a:gd name="connsiteX25" fmla="*/ 209140 w 399877"/>
                    <a:gd name="connsiteY25" fmla="*/ 357672 h 457304"/>
                    <a:gd name="connsiteX26" fmla="*/ 154140 w 399877"/>
                    <a:gd name="connsiteY26" fmla="*/ 313009 h 457304"/>
                    <a:gd name="connsiteX27" fmla="*/ 148463 w 399877"/>
                    <a:gd name="connsiteY27" fmla="*/ 310734 h 457304"/>
                    <a:gd name="connsiteX28" fmla="*/ 61195 w 399877"/>
                    <a:gd name="connsiteY28" fmla="*/ 275762 h 457304"/>
                    <a:gd name="connsiteX29" fmla="*/ 2865 w 399877"/>
                    <a:gd name="connsiteY29" fmla="*/ 127539 h 457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399877" h="457304">
                      <a:moveTo>
                        <a:pt x="2865" y="127539"/>
                      </a:moveTo>
                      <a:cubicBezTo>
                        <a:pt x="6430" y="99862"/>
                        <a:pt x="31463" y="28719"/>
                        <a:pt x="57932" y="10220"/>
                      </a:cubicBezTo>
                      <a:cubicBezTo>
                        <a:pt x="138647" y="-8372"/>
                        <a:pt x="237140" y="-18251"/>
                        <a:pt x="232928" y="134781"/>
                      </a:cubicBezTo>
                      <a:lnTo>
                        <a:pt x="311356" y="141032"/>
                      </a:lnTo>
                      <a:cubicBezTo>
                        <a:pt x="330272" y="141032"/>
                        <a:pt x="345606" y="156366"/>
                        <a:pt x="345606" y="175282"/>
                      </a:cubicBezTo>
                      <a:cubicBezTo>
                        <a:pt x="345606" y="184740"/>
                        <a:pt x="341772" y="193303"/>
                        <a:pt x="335574" y="199500"/>
                      </a:cubicBezTo>
                      <a:lnTo>
                        <a:pt x="314326" y="208301"/>
                      </a:lnTo>
                      <a:lnTo>
                        <a:pt x="314542" y="208452"/>
                      </a:lnTo>
                      <a:cubicBezTo>
                        <a:pt x="315612" y="208804"/>
                        <a:pt x="316371" y="209504"/>
                        <a:pt x="317103" y="210243"/>
                      </a:cubicBezTo>
                      <a:lnTo>
                        <a:pt x="371050" y="264610"/>
                      </a:lnTo>
                      <a:cubicBezTo>
                        <a:pt x="383553" y="277209"/>
                        <a:pt x="383831" y="296022"/>
                        <a:pt x="371671" y="306629"/>
                      </a:cubicBezTo>
                      <a:lnTo>
                        <a:pt x="365627" y="309946"/>
                      </a:lnTo>
                      <a:lnTo>
                        <a:pt x="388974" y="335137"/>
                      </a:lnTo>
                      <a:cubicBezTo>
                        <a:pt x="403092" y="350368"/>
                        <a:pt x="403561" y="371709"/>
                        <a:pt x="390023" y="382802"/>
                      </a:cubicBezTo>
                      <a:cubicBezTo>
                        <a:pt x="384164" y="387605"/>
                        <a:pt x="376642" y="389699"/>
                        <a:pt x="368903" y="388797"/>
                      </a:cubicBezTo>
                      <a:lnTo>
                        <a:pt x="379219" y="406718"/>
                      </a:lnTo>
                      <a:cubicBezTo>
                        <a:pt x="389468" y="424523"/>
                        <a:pt x="385127" y="445678"/>
                        <a:pt x="369523" y="453971"/>
                      </a:cubicBezTo>
                      <a:cubicBezTo>
                        <a:pt x="365621" y="456044"/>
                        <a:pt x="361386" y="457118"/>
                        <a:pt x="357066" y="457282"/>
                      </a:cubicBezTo>
                      <a:cubicBezTo>
                        <a:pt x="352746" y="457447"/>
                        <a:pt x="348343" y="456704"/>
                        <a:pt x="344108" y="455145"/>
                      </a:cubicBezTo>
                      <a:cubicBezTo>
                        <a:pt x="335636" y="452028"/>
                        <a:pt x="327833" y="445650"/>
                        <a:pt x="322709" y="436748"/>
                      </a:cubicBezTo>
                      <a:lnTo>
                        <a:pt x="311843" y="417874"/>
                      </a:lnTo>
                      <a:cubicBezTo>
                        <a:pt x="312934" y="429901"/>
                        <a:pt x="307539" y="441043"/>
                        <a:pt x="297199" y="446538"/>
                      </a:cubicBezTo>
                      <a:cubicBezTo>
                        <a:pt x="293298" y="448611"/>
                        <a:pt x="289062" y="449684"/>
                        <a:pt x="284743" y="449849"/>
                      </a:cubicBezTo>
                      <a:cubicBezTo>
                        <a:pt x="280424" y="450014"/>
                        <a:pt x="276019" y="449271"/>
                        <a:pt x="271784" y="447712"/>
                      </a:cubicBezTo>
                      <a:cubicBezTo>
                        <a:pt x="263312" y="444596"/>
                        <a:pt x="255510" y="438217"/>
                        <a:pt x="250385" y="429315"/>
                      </a:cubicBezTo>
                      <a:lnTo>
                        <a:pt x="209140" y="357672"/>
                      </a:lnTo>
                      <a:lnTo>
                        <a:pt x="154140" y="313009"/>
                      </a:lnTo>
                      <a:lnTo>
                        <a:pt x="148463" y="310734"/>
                      </a:lnTo>
                      <a:lnTo>
                        <a:pt x="61195" y="275762"/>
                      </a:lnTo>
                      <a:cubicBezTo>
                        <a:pt x="44216" y="268958"/>
                        <a:pt x="-13413" y="221635"/>
                        <a:pt x="2865" y="12753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21" name="フリーフォーム: 図形 2720">
                  <a:extLst>
                    <a:ext uri="{FF2B5EF4-FFF2-40B4-BE49-F238E27FC236}">
                      <a16:creationId xmlns:a16="http://schemas.microsoft.com/office/drawing/2014/main" id="{68A37D18-085F-4FE1-BBD6-7D928DF756B2}"/>
                    </a:ext>
                  </a:extLst>
                </p:cNvPr>
                <p:cNvSpPr/>
                <p:nvPr/>
              </p:nvSpPr>
              <p:spPr bwMode="auto">
                <a:xfrm rot="1735894">
                  <a:off x="28583" y="1586903"/>
                  <a:ext cx="630182" cy="1141365"/>
                </a:xfrm>
                <a:custGeom>
                  <a:avLst/>
                  <a:gdLst>
                    <a:gd name="connsiteX0" fmla="*/ 192464 w 514134"/>
                    <a:gd name="connsiteY0" fmla="*/ 0 h 987147"/>
                    <a:gd name="connsiteX1" fmla="*/ 196079 w 514134"/>
                    <a:gd name="connsiteY1" fmla="*/ 861 h 987147"/>
                    <a:gd name="connsiteX2" fmla="*/ 170279 w 514134"/>
                    <a:gd name="connsiteY2" fmla="*/ 50209 h 987147"/>
                    <a:gd name="connsiteX3" fmla="*/ 159905 w 514134"/>
                    <a:gd name="connsiteY3" fmla="*/ 116473 h 987147"/>
                    <a:gd name="connsiteX4" fmla="*/ 198570 w 514134"/>
                    <a:gd name="connsiteY4" fmla="*/ 236850 h 987147"/>
                    <a:gd name="connsiteX5" fmla="*/ 225978 w 514134"/>
                    <a:gd name="connsiteY5" fmla="*/ 260681 h 987147"/>
                    <a:gd name="connsiteX6" fmla="*/ 247887 w 514134"/>
                    <a:gd name="connsiteY6" fmla="*/ 377332 h 987147"/>
                    <a:gd name="connsiteX7" fmla="*/ 504510 w 514134"/>
                    <a:gd name="connsiteY7" fmla="*/ 738490 h 987147"/>
                    <a:gd name="connsiteX8" fmla="*/ 234665 w 514134"/>
                    <a:gd name="connsiteY8" fmla="*/ 970435 h 987147"/>
                    <a:gd name="connsiteX9" fmla="*/ 192464 w 514134"/>
                    <a:gd name="connsiteY9" fmla="*/ 0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9" fmla="*/ 251345 w 514134"/>
                    <a:gd name="connsiteY9" fmla="*/ 207913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7" fmla="*/ 170279 w 514134"/>
                    <a:gd name="connsiteY7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0" fmla="*/ 225978 w 514134"/>
                    <a:gd name="connsiteY0" fmla="*/ 260681 h 987147"/>
                    <a:gd name="connsiteX1" fmla="*/ 247887 w 514134"/>
                    <a:gd name="connsiteY1" fmla="*/ 377332 h 987147"/>
                    <a:gd name="connsiteX2" fmla="*/ 504510 w 514134"/>
                    <a:gd name="connsiteY2" fmla="*/ 738490 h 987147"/>
                    <a:gd name="connsiteX3" fmla="*/ 234665 w 514134"/>
                    <a:gd name="connsiteY3" fmla="*/ 970435 h 987147"/>
                    <a:gd name="connsiteX4" fmla="*/ 192464 w 514134"/>
                    <a:gd name="connsiteY4" fmla="*/ 0 h 987147"/>
                    <a:gd name="connsiteX0" fmla="*/ 193490 w 481646"/>
                    <a:gd name="connsiteY0" fmla="*/ 260681 h 987147"/>
                    <a:gd name="connsiteX1" fmla="*/ 215399 w 481646"/>
                    <a:gd name="connsiteY1" fmla="*/ 377332 h 987147"/>
                    <a:gd name="connsiteX2" fmla="*/ 472022 w 481646"/>
                    <a:gd name="connsiteY2" fmla="*/ 738490 h 987147"/>
                    <a:gd name="connsiteX3" fmla="*/ 202177 w 481646"/>
                    <a:gd name="connsiteY3" fmla="*/ 970435 h 987147"/>
                    <a:gd name="connsiteX4" fmla="*/ 256 w 481646"/>
                    <a:gd name="connsiteY4" fmla="*/ 644117 h 987147"/>
                    <a:gd name="connsiteX5" fmla="*/ 159976 w 481646"/>
                    <a:gd name="connsiteY5" fmla="*/ 0 h 987147"/>
                    <a:gd name="connsiteX0" fmla="*/ 288921 w 577077"/>
                    <a:gd name="connsiteY0" fmla="*/ 260681 h 987147"/>
                    <a:gd name="connsiteX1" fmla="*/ 310830 w 577077"/>
                    <a:gd name="connsiteY1" fmla="*/ 377332 h 987147"/>
                    <a:gd name="connsiteX2" fmla="*/ 567453 w 577077"/>
                    <a:gd name="connsiteY2" fmla="*/ 738490 h 987147"/>
                    <a:gd name="connsiteX3" fmla="*/ 297608 w 577077"/>
                    <a:gd name="connsiteY3" fmla="*/ 970435 h 987147"/>
                    <a:gd name="connsiteX4" fmla="*/ 154 w 577077"/>
                    <a:gd name="connsiteY4" fmla="*/ 605788 h 987147"/>
                    <a:gd name="connsiteX5" fmla="*/ 255407 w 577077"/>
                    <a:gd name="connsiteY5" fmla="*/ 0 h 987147"/>
                    <a:gd name="connsiteX0" fmla="*/ 297365 w 585521"/>
                    <a:gd name="connsiteY0" fmla="*/ 260681 h 987147"/>
                    <a:gd name="connsiteX1" fmla="*/ 319274 w 585521"/>
                    <a:gd name="connsiteY1" fmla="*/ 377332 h 987147"/>
                    <a:gd name="connsiteX2" fmla="*/ 575897 w 585521"/>
                    <a:gd name="connsiteY2" fmla="*/ 738490 h 987147"/>
                    <a:gd name="connsiteX3" fmla="*/ 306052 w 585521"/>
                    <a:gd name="connsiteY3" fmla="*/ 970435 h 987147"/>
                    <a:gd name="connsiteX4" fmla="*/ 8598 w 585521"/>
                    <a:gd name="connsiteY4" fmla="*/ 605788 h 987147"/>
                    <a:gd name="connsiteX5" fmla="*/ 263851 w 585521"/>
                    <a:gd name="connsiteY5" fmla="*/ 0 h 987147"/>
                    <a:gd name="connsiteX0" fmla="*/ 300878 w 589034"/>
                    <a:gd name="connsiteY0" fmla="*/ 260681 h 987147"/>
                    <a:gd name="connsiteX1" fmla="*/ 322787 w 589034"/>
                    <a:gd name="connsiteY1" fmla="*/ 377332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9034"/>
                    <a:gd name="connsiteY0" fmla="*/ 260681 h 987147"/>
                    <a:gd name="connsiteX1" fmla="*/ 255168 w 589034"/>
                    <a:gd name="connsiteY1" fmla="*/ 537020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9034"/>
                    <a:gd name="connsiteY0" fmla="*/ 260681 h 987147"/>
                    <a:gd name="connsiteX1" fmla="*/ 255168 w 589034"/>
                    <a:gd name="connsiteY1" fmla="*/ 537020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6238"/>
                    <a:gd name="connsiteY0" fmla="*/ 260681 h 988588"/>
                    <a:gd name="connsiteX1" fmla="*/ 255168 w 586238"/>
                    <a:gd name="connsiteY1" fmla="*/ 537020 h 988588"/>
                    <a:gd name="connsiteX2" fmla="*/ 576512 w 586238"/>
                    <a:gd name="connsiteY2" fmla="*/ 759278 h 988588"/>
                    <a:gd name="connsiteX3" fmla="*/ 309565 w 586238"/>
                    <a:gd name="connsiteY3" fmla="*/ 970435 h 988588"/>
                    <a:gd name="connsiteX4" fmla="*/ 12111 w 586238"/>
                    <a:gd name="connsiteY4" fmla="*/ 605788 h 988588"/>
                    <a:gd name="connsiteX5" fmla="*/ 267364 w 586238"/>
                    <a:gd name="connsiteY5" fmla="*/ 0 h 988588"/>
                    <a:gd name="connsiteX0" fmla="*/ 291178 w 576538"/>
                    <a:gd name="connsiteY0" fmla="*/ 260681 h 988588"/>
                    <a:gd name="connsiteX1" fmla="*/ 245468 w 576538"/>
                    <a:gd name="connsiteY1" fmla="*/ 537020 h 988588"/>
                    <a:gd name="connsiteX2" fmla="*/ 566812 w 576538"/>
                    <a:gd name="connsiteY2" fmla="*/ 759278 h 988588"/>
                    <a:gd name="connsiteX3" fmla="*/ 299865 w 576538"/>
                    <a:gd name="connsiteY3" fmla="*/ 970435 h 988588"/>
                    <a:gd name="connsiteX4" fmla="*/ 2411 w 576538"/>
                    <a:gd name="connsiteY4" fmla="*/ 605788 h 988588"/>
                    <a:gd name="connsiteX5" fmla="*/ 257664 w 576538"/>
                    <a:gd name="connsiteY5" fmla="*/ 0 h 988588"/>
                    <a:gd name="connsiteX0" fmla="*/ 295287 w 580647"/>
                    <a:gd name="connsiteY0" fmla="*/ 260681 h 988588"/>
                    <a:gd name="connsiteX1" fmla="*/ 249577 w 580647"/>
                    <a:gd name="connsiteY1" fmla="*/ 537020 h 988588"/>
                    <a:gd name="connsiteX2" fmla="*/ 570921 w 580647"/>
                    <a:gd name="connsiteY2" fmla="*/ 759278 h 988588"/>
                    <a:gd name="connsiteX3" fmla="*/ 303974 w 580647"/>
                    <a:gd name="connsiteY3" fmla="*/ 970435 h 988588"/>
                    <a:gd name="connsiteX4" fmla="*/ 6520 w 580647"/>
                    <a:gd name="connsiteY4" fmla="*/ 605788 h 988588"/>
                    <a:gd name="connsiteX5" fmla="*/ 261773 w 580647"/>
                    <a:gd name="connsiteY5" fmla="*/ 0 h 988588"/>
                    <a:gd name="connsiteX0" fmla="*/ 297962 w 583322"/>
                    <a:gd name="connsiteY0" fmla="*/ 260681 h 988588"/>
                    <a:gd name="connsiteX1" fmla="*/ 252252 w 583322"/>
                    <a:gd name="connsiteY1" fmla="*/ 537020 h 988588"/>
                    <a:gd name="connsiteX2" fmla="*/ 573596 w 583322"/>
                    <a:gd name="connsiteY2" fmla="*/ 759278 h 988588"/>
                    <a:gd name="connsiteX3" fmla="*/ 306649 w 583322"/>
                    <a:gd name="connsiteY3" fmla="*/ 970435 h 988588"/>
                    <a:gd name="connsiteX4" fmla="*/ 9195 w 583322"/>
                    <a:gd name="connsiteY4" fmla="*/ 605788 h 988588"/>
                    <a:gd name="connsiteX5" fmla="*/ 264448 w 583322"/>
                    <a:gd name="connsiteY5" fmla="*/ 0 h 988588"/>
                    <a:gd name="connsiteX0" fmla="*/ 297962 w 583322"/>
                    <a:gd name="connsiteY0" fmla="*/ 260681 h 988588"/>
                    <a:gd name="connsiteX1" fmla="*/ 252252 w 583322"/>
                    <a:gd name="connsiteY1" fmla="*/ 537020 h 988588"/>
                    <a:gd name="connsiteX2" fmla="*/ 573596 w 583322"/>
                    <a:gd name="connsiteY2" fmla="*/ 759278 h 988588"/>
                    <a:gd name="connsiteX3" fmla="*/ 306649 w 583322"/>
                    <a:gd name="connsiteY3" fmla="*/ 970435 h 988588"/>
                    <a:gd name="connsiteX4" fmla="*/ 9195 w 583322"/>
                    <a:gd name="connsiteY4" fmla="*/ 605788 h 988588"/>
                    <a:gd name="connsiteX5" fmla="*/ 264448 w 583322"/>
                    <a:gd name="connsiteY5" fmla="*/ 0 h 988588"/>
                    <a:gd name="connsiteX0" fmla="*/ 297962 w 583355"/>
                    <a:gd name="connsiteY0" fmla="*/ 260681 h 970794"/>
                    <a:gd name="connsiteX1" fmla="*/ 252252 w 583355"/>
                    <a:gd name="connsiteY1" fmla="*/ 537020 h 970794"/>
                    <a:gd name="connsiteX2" fmla="*/ 573596 w 583355"/>
                    <a:gd name="connsiteY2" fmla="*/ 759278 h 970794"/>
                    <a:gd name="connsiteX3" fmla="*/ 306649 w 583355"/>
                    <a:gd name="connsiteY3" fmla="*/ 970435 h 970794"/>
                    <a:gd name="connsiteX4" fmla="*/ 9195 w 583355"/>
                    <a:gd name="connsiteY4" fmla="*/ 605788 h 970794"/>
                    <a:gd name="connsiteX5" fmla="*/ 264448 w 583355"/>
                    <a:gd name="connsiteY5" fmla="*/ 0 h 970794"/>
                    <a:gd name="connsiteX0" fmla="*/ 289165 w 574925"/>
                    <a:gd name="connsiteY0" fmla="*/ 260681 h 1006001"/>
                    <a:gd name="connsiteX1" fmla="*/ 243455 w 574925"/>
                    <a:gd name="connsiteY1" fmla="*/ 537020 h 1006001"/>
                    <a:gd name="connsiteX2" fmla="*/ 564799 w 574925"/>
                    <a:gd name="connsiteY2" fmla="*/ 759278 h 1006001"/>
                    <a:gd name="connsiteX3" fmla="*/ 307766 w 574925"/>
                    <a:gd name="connsiteY3" fmla="*/ 1005726 h 1006001"/>
                    <a:gd name="connsiteX4" fmla="*/ 398 w 574925"/>
                    <a:gd name="connsiteY4" fmla="*/ 605788 h 1006001"/>
                    <a:gd name="connsiteX5" fmla="*/ 255651 w 574925"/>
                    <a:gd name="connsiteY5" fmla="*/ 0 h 1006001"/>
                    <a:gd name="connsiteX0" fmla="*/ 289165 w 574925"/>
                    <a:gd name="connsiteY0" fmla="*/ 260681 h 1006001"/>
                    <a:gd name="connsiteX1" fmla="*/ 243455 w 574925"/>
                    <a:gd name="connsiteY1" fmla="*/ 537020 h 1006001"/>
                    <a:gd name="connsiteX2" fmla="*/ 564799 w 574925"/>
                    <a:gd name="connsiteY2" fmla="*/ 759278 h 1006001"/>
                    <a:gd name="connsiteX3" fmla="*/ 307766 w 574925"/>
                    <a:gd name="connsiteY3" fmla="*/ 1005726 h 1006001"/>
                    <a:gd name="connsiteX4" fmla="*/ 398 w 574925"/>
                    <a:gd name="connsiteY4" fmla="*/ 605788 h 1006001"/>
                    <a:gd name="connsiteX5" fmla="*/ 255651 w 574925"/>
                    <a:gd name="connsiteY5" fmla="*/ 0 h 1006001"/>
                    <a:gd name="connsiteX0" fmla="*/ 289165 w 565973"/>
                    <a:gd name="connsiteY0" fmla="*/ 260681 h 1006240"/>
                    <a:gd name="connsiteX1" fmla="*/ 243455 w 565973"/>
                    <a:gd name="connsiteY1" fmla="*/ 537020 h 1006240"/>
                    <a:gd name="connsiteX2" fmla="*/ 555475 w 565973"/>
                    <a:gd name="connsiteY2" fmla="*/ 829185 h 1006240"/>
                    <a:gd name="connsiteX3" fmla="*/ 307766 w 565973"/>
                    <a:gd name="connsiteY3" fmla="*/ 1005726 h 1006240"/>
                    <a:gd name="connsiteX4" fmla="*/ 398 w 565973"/>
                    <a:gd name="connsiteY4" fmla="*/ 605788 h 1006240"/>
                    <a:gd name="connsiteX5" fmla="*/ 255651 w 565973"/>
                    <a:gd name="connsiteY5" fmla="*/ 0 h 1006240"/>
                    <a:gd name="connsiteX0" fmla="*/ 289165 w 555475"/>
                    <a:gd name="connsiteY0" fmla="*/ 260681 h 1006058"/>
                    <a:gd name="connsiteX1" fmla="*/ 243455 w 555475"/>
                    <a:gd name="connsiteY1" fmla="*/ 537020 h 1006058"/>
                    <a:gd name="connsiteX2" fmla="*/ 555475 w 555475"/>
                    <a:gd name="connsiteY2" fmla="*/ 829185 h 1006058"/>
                    <a:gd name="connsiteX3" fmla="*/ 307766 w 555475"/>
                    <a:gd name="connsiteY3" fmla="*/ 1005726 h 1006058"/>
                    <a:gd name="connsiteX4" fmla="*/ 398 w 555475"/>
                    <a:gd name="connsiteY4" fmla="*/ 605788 h 1006058"/>
                    <a:gd name="connsiteX5" fmla="*/ 255651 w 555475"/>
                    <a:gd name="connsiteY5" fmla="*/ 0 h 1006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55475" h="1006058">
                      <a:moveTo>
                        <a:pt x="289165" y="260681"/>
                      </a:moveTo>
                      <a:cubicBezTo>
                        <a:pt x="273928" y="352794"/>
                        <a:pt x="245058" y="433258"/>
                        <a:pt x="243455" y="537020"/>
                      </a:cubicBezTo>
                      <a:cubicBezTo>
                        <a:pt x="308985" y="644834"/>
                        <a:pt x="405012" y="733913"/>
                        <a:pt x="555475" y="829185"/>
                      </a:cubicBezTo>
                      <a:cubicBezTo>
                        <a:pt x="513067" y="895858"/>
                        <a:pt x="409948" y="1013102"/>
                        <a:pt x="307766" y="1005726"/>
                      </a:cubicBezTo>
                      <a:cubicBezTo>
                        <a:pt x="191908" y="953018"/>
                        <a:pt x="9084" y="773409"/>
                        <a:pt x="398" y="605788"/>
                      </a:cubicBezTo>
                      <a:cubicBezTo>
                        <a:pt x="-8288" y="438167"/>
                        <a:pt x="126833" y="135063"/>
                        <a:pt x="255651" y="0"/>
                      </a:cubicBez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717" name="グループ化 2716">
                <a:extLst>
                  <a:ext uri="{FF2B5EF4-FFF2-40B4-BE49-F238E27FC236}">
                    <a16:creationId xmlns:a16="http://schemas.microsoft.com/office/drawing/2014/main" id="{C7512889-2BF9-4499-98E3-C7106A852508}"/>
                  </a:ext>
                </a:extLst>
              </p:cNvPr>
              <p:cNvGrpSpPr/>
              <p:nvPr/>
            </p:nvGrpSpPr>
            <p:grpSpPr>
              <a:xfrm flipH="1">
                <a:off x="1219463" y="1586903"/>
                <a:ext cx="630182" cy="1422880"/>
                <a:chOff x="28583" y="1586903"/>
                <a:chExt cx="630182" cy="1422880"/>
              </a:xfrm>
            </p:grpSpPr>
            <p:sp>
              <p:nvSpPr>
                <p:cNvPr id="2718" name="フリーフォーム: 図形 2717">
                  <a:extLst>
                    <a:ext uri="{FF2B5EF4-FFF2-40B4-BE49-F238E27FC236}">
                      <a16:creationId xmlns:a16="http://schemas.microsoft.com/office/drawing/2014/main" id="{3367F102-7BE3-4412-902D-0CED02A60B39}"/>
                    </a:ext>
                  </a:extLst>
                </p:cNvPr>
                <p:cNvSpPr/>
                <p:nvPr/>
              </p:nvSpPr>
              <p:spPr bwMode="auto">
                <a:xfrm rot="20413771">
                  <a:off x="174764" y="2511774"/>
                  <a:ext cx="435469" cy="498009"/>
                </a:xfrm>
                <a:custGeom>
                  <a:avLst/>
                  <a:gdLst>
                    <a:gd name="connsiteX0" fmla="*/ 88133 w 438003"/>
                    <a:gd name="connsiteY0" fmla="*/ 0 h 353797"/>
                    <a:gd name="connsiteX1" fmla="*/ 120714 w 438003"/>
                    <a:gd name="connsiteY1" fmla="*/ 6195 h 353797"/>
                    <a:gd name="connsiteX2" fmla="*/ 207197 w 438003"/>
                    <a:gd name="connsiteY2" fmla="*/ 40851 h 353797"/>
                    <a:gd name="connsiteX3" fmla="*/ 215228 w 438003"/>
                    <a:gd name="connsiteY3" fmla="*/ 37525 h 353797"/>
                    <a:gd name="connsiteX4" fmla="*/ 349482 w 438003"/>
                    <a:gd name="connsiteY4" fmla="*/ 37525 h 353797"/>
                    <a:gd name="connsiteX5" fmla="*/ 383732 w 438003"/>
                    <a:gd name="connsiteY5" fmla="*/ 71775 h 353797"/>
                    <a:gd name="connsiteX6" fmla="*/ 373700 w 438003"/>
                    <a:gd name="connsiteY6" fmla="*/ 95993 h 353797"/>
                    <a:gd name="connsiteX7" fmla="*/ 352452 w 438003"/>
                    <a:gd name="connsiteY7" fmla="*/ 104794 h 353797"/>
                    <a:gd name="connsiteX8" fmla="*/ 352668 w 438003"/>
                    <a:gd name="connsiteY8" fmla="*/ 104945 h 353797"/>
                    <a:gd name="connsiteX9" fmla="*/ 355229 w 438003"/>
                    <a:gd name="connsiteY9" fmla="*/ 106736 h 353797"/>
                    <a:gd name="connsiteX10" fmla="*/ 409176 w 438003"/>
                    <a:gd name="connsiteY10" fmla="*/ 161103 h 353797"/>
                    <a:gd name="connsiteX11" fmla="*/ 409797 w 438003"/>
                    <a:gd name="connsiteY11" fmla="*/ 203122 h 353797"/>
                    <a:gd name="connsiteX12" fmla="*/ 403753 w 438003"/>
                    <a:gd name="connsiteY12" fmla="*/ 206439 h 353797"/>
                    <a:gd name="connsiteX13" fmla="*/ 427100 w 438003"/>
                    <a:gd name="connsiteY13" fmla="*/ 231630 h 353797"/>
                    <a:gd name="connsiteX14" fmla="*/ 428149 w 438003"/>
                    <a:gd name="connsiteY14" fmla="*/ 279295 h 353797"/>
                    <a:gd name="connsiteX15" fmla="*/ 407029 w 438003"/>
                    <a:gd name="connsiteY15" fmla="*/ 285290 h 353797"/>
                    <a:gd name="connsiteX16" fmla="*/ 417345 w 438003"/>
                    <a:gd name="connsiteY16" fmla="*/ 303211 h 353797"/>
                    <a:gd name="connsiteX17" fmla="*/ 407649 w 438003"/>
                    <a:gd name="connsiteY17" fmla="*/ 350464 h 353797"/>
                    <a:gd name="connsiteX18" fmla="*/ 395192 w 438003"/>
                    <a:gd name="connsiteY18" fmla="*/ 353775 h 353797"/>
                    <a:gd name="connsiteX19" fmla="*/ 382234 w 438003"/>
                    <a:gd name="connsiteY19" fmla="*/ 351638 h 353797"/>
                    <a:gd name="connsiteX20" fmla="*/ 360835 w 438003"/>
                    <a:gd name="connsiteY20" fmla="*/ 333241 h 353797"/>
                    <a:gd name="connsiteX21" fmla="*/ 349969 w 438003"/>
                    <a:gd name="connsiteY21" fmla="*/ 314367 h 353797"/>
                    <a:gd name="connsiteX22" fmla="*/ 335325 w 438003"/>
                    <a:gd name="connsiteY22" fmla="*/ 343031 h 353797"/>
                    <a:gd name="connsiteX23" fmla="*/ 322869 w 438003"/>
                    <a:gd name="connsiteY23" fmla="*/ 346342 h 353797"/>
                    <a:gd name="connsiteX24" fmla="*/ 309910 w 438003"/>
                    <a:gd name="connsiteY24" fmla="*/ 344205 h 353797"/>
                    <a:gd name="connsiteX25" fmla="*/ 288511 w 438003"/>
                    <a:gd name="connsiteY25" fmla="*/ 325808 h 353797"/>
                    <a:gd name="connsiteX26" fmla="*/ 247266 w 438003"/>
                    <a:gd name="connsiteY26" fmla="*/ 254165 h 353797"/>
                    <a:gd name="connsiteX27" fmla="*/ 192266 w 438003"/>
                    <a:gd name="connsiteY27" fmla="*/ 209502 h 353797"/>
                    <a:gd name="connsiteX28" fmla="*/ 186589 w 438003"/>
                    <a:gd name="connsiteY28" fmla="*/ 207227 h 353797"/>
                    <a:gd name="connsiteX29" fmla="*/ 99321 w 438003"/>
                    <a:gd name="connsiteY29" fmla="*/ 172255 h 353797"/>
                    <a:gd name="connsiteX30" fmla="*/ 48385 w 438003"/>
                    <a:gd name="connsiteY30" fmla="*/ 151844 h 353797"/>
                    <a:gd name="connsiteX31" fmla="*/ 8146 w 438003"/>
                    <a:gd name="connsiteY31" fmla="*/ 48401 h 353797"/>
                    <a:gd name="connsiteX32" fmla="*/ 88133 w 438003"/>
                    <a:gd name="connsiteY32" fmla="*/ 0 h 353797"/>
                    <a:gd name="connsiteX0" fmla="*/ 39833 w 389703"/>
                    <a:gd name="connsiteY0" fmla="*/ 0 h 353797"/>
                    <a:gd name="connsiteX1" fmla="*/ 72414 w 389703"/>
                    <a:gd name="connsiteY1" fmla="*/ 6195 h 353797"/>
                    <a:gd name="connsiteX2" fmla="*/ 158897 w 389703"/>
                    <a:gd name="connsiteY2" fmla="*/ 40851 h 353797"/>
                    <a:gd name="connsiteX3" fmla="*/ 166928 w 389703"/>
                    <a:gd name="connsiteY3" fmla="*/ 37525 h 353797"/>
                    <a:gd name="connsiteX4" fmla="*/ 301182 w 389703"/>
                    <a:gd name="connsiteY4" fmla="*/ 37525 h 353797"/>
                    <a:gd name="connsiteX5" fmla="*/ 335432 w 389703"/>
                    <a:gd name="connsiteY5" fmla="*/ 71775 h 353797"/>
                    <a:gd name="connsiteX6" fmla="*/ 325400 w 389703"/>
                    <a:gd name="connsiteY6" fmla="*/ 95993 h 353797"/>
                    <a:gd name="connsiteX7" fmla="*/ 304152 w 389703"/>
                    <a:gd name="connsiteY7" fmla="*/ 104794 h 353797"/>
                    <a:gd name="connsiteX8" fmla="*/ 304368 w 389703"/>
                    <a:gd name="connsiteY8" fmla="*/ 104945 h 353797"/>
                    <a:gd name="connsiteX9" fmla="*/ 306929 w 389703"/>
                    <a:gd name="connsiteY9" fmla="*/ 106736 h 353797"/>
                    <a:gd name="connsiteX10" fmla="*/ 360876 w 389703"/>
                    <a:gd name="connsiteY10" fmla="*/ 161103 h 353797"/>
                    <a:gd name="connsiteX11" fmla="*/ 361497 w 389703"/>
                    <a:gd name="connsiteY11" fmla="*/ 203122 h 353797"/>
                    <a:gd name="connsiteX12" fmla="*/ 355453 w 389703"/>
                    <a:gd name="connsiteY12" fmla="*/ 206439 h 353797"/>
                    <a:gd name="connsiteX13" fmla="*/ 378800 w 389703"/>
                    <a:gd name="connsiteY13" fmla="*/ 231630 h 353797"/>
                    <a:gd name="connsiteX14" fmla="*/ 379849 w 389703"/>
                    <a:gd name="connsiteY14" fmla="*/ 279295 h 353797"/>
                    <a:gd name="connsiteX15" fmla="*/ 358729 w 389703"/>
                    <a:gd name="connsiteY15" fmla="*/ 285290 h 353797"/>
                    <a:gd name="connsiteX16" fmla="*/ 369045 w 389703"/>
                    <a:gd name="connsiteY16" fmla="*/ 303211 h 353797"/>
                    <a:gd name="connsiteX17" fmla="*/ 359349 w 389703"/>
                    <a:gd name="connsiteY17" fmla="*/ 350464 h 353797"/>
                    <a:gd name="connsiteX18" fmla="*/ 346892 w 389703"/>
                    <a:gd name="connsiteY18" fmla="*/ 353775 h 353797"/>
                    <a:gd name="connsiteX19" fmla="*/ 333934 w 389703"/>
                    <a:gd name="connsiteY19" fmla="*/ 351638 h 353797"/>
                    <a:gd name="connsiteX20" fmla="*/ 312535 w 389703"/>
                    <a:gd name="connsiteY20" fmla="*/ 333241 h 353797"/>
                    <a:gd name="connsiteX21" fmla="*/ 301669 w 389703"/>
                    <a:gd name="connsiteY21" fmla="*/ 314367 h 353797"/>
                    <a:gd name="connsiteX22" fmla="*/ 287025 w 389703"/>
                    <a:gd name="connsiteY22" fmla="*/ 343031 h 353797"/>
                    <a:gd name="connsiteX23" fmla="*/ 274569 w 389703"/>
                    <a:gd name="connsiteY23" fmla="*/ 346342 h 353797"/>
                    <a:gd name="connsiteX24" fmla="*/ 261610 w 389703"/>
                    <a:gd name="connsiteY24" fmla="*/ 344205 h 353797"/>
                    <a:gd name="connsiteX25" fmla="*/ 240211 w 389703"/>
                    <a:gd name="connsiteY25" fmla="*/ 325808 h 353797"/>
                    <a:gd name="connsiteX26" fmla="*/ 198966 w 389703"/>
                    <a:gd name="connsiteY26" fmla="*/ 254165 h 353797"/>
                    <a:gd name="connsiteX27" fmla="*/ 143966 w 389703"/>
                    <a:gd name="connsiteY27" fmla="*/ 209502 h 353797"/>
                    <a:gd name="connsiteX28" fmla="*/ 138289 w 389703"/>
                    <a:gd name="connsiteY28" fmla="*/ 207227 h 353797"/>
                    <a:gd name="connsiteX29" fmla="*/ 51021 w 389703"/>
                    <a:gd name="connsiteY29" fmla="*/ 172255 h 353797"/>
                    <a:gd name="connsiteX30" fmla="*/ 85 w 389703"/>
                    <a:gd name="connsiteY30" fmla="*/ 151844 h 353797"/>
                    <a:gd name="connsiteX31" fmla="*/ 39833 w 389703"/>
                    <a:gd name="connsiteY31" fmla="*/ 0 h 353797"/>
                    <a:gd name="connsiteX0" fmla="*/ 0 w 389618"/>
                    <a:gd name="connsiteY0" fmla="*/ 145649 h 347602"/>
                    <a:gd name="connsiteX1" fmla="*/ 72329 w 389618"/>
                    <a:gd name="connsiteY1" fmla="*/ 0 h 347602"/>
                    <a:gd name="connsiteX2" fmla="*/ 158812 w 389618"/>
                    <a:gd name="connsiteY2" fmla="*/ 34656 h 347602"/>
                    <a:gd name="connsiteX3" fmla="*/ 166843 w 389618"/>
                    <a:gd name="connsiteY3" fmla="*/ 31330 h 347602"/>
                    <a:gd name="connsiteX4" fmla="*/ 301097 w 389618"/>
                    <a:gd name="connsiteY4" fmla="*/ 31330 h 347602"/>
                    <a:gd name="connsiteX5" fmla="*/ 335347 w 389618"/>
                    <a:gd name="connsiteY5" fmla="*/ 65580 h 347602"/>
                    <a:gd name="connsiteX6" fmla="*/ 325315 w 389618"/>
                    <a:gd name="connsiteY6" fmla="*/ 89798 h 347602"/>
                    <a:gd name="connsiteX7" fmla="*/ 304067 w 389618"/>
                    <a:gd name="connsiteY7" fmla="*/ 98599 h 347602"/>
                    <a:gd name="connsiteX8" fmla="*/ 304283 w 389618"/>
                    <a:gd name="connsiteY8" fmla="*/ 98750 h 347602"/>
                    <a:gd name="connsiteX9" fmla="*/ 306844 w 389618"/>
                    <a:gd name="connsiteY9" fmla="*/ 100541 h 347602"/>
                    <a:gd name="connsiteX10" fmla="*/ 360791 w 389618"/>
                    <a:gd name="connsiteY10" fmla="*/ 154908 h 347602"/>
                    <a:gd name="connsiteX11" fmla="*/ 361412 w 389618"/>
                    <a:gd name="connsiteY11" fmla="*/ 196927 h 347602"/>
                    <a:gd name="connsiteX12" fmla="*/ 355368 w 389618"/>
                    <a:gd name="connsiteY12" fmla="*/ 200244 h 347602"/>
                    <a:gd name="connsiteX13" fmla="*/ 378715 w 389618"/>
                    <a:gd name="connsiteY13" fmla="*/ 225435 h 347602"/>
                    <a:gd name="connsiteX14" fmla="*/ 379764 w 389618"/>
                    <a:gd name="connsiteY14" fmla="*/ 273100 h 347602"/>
                    <a:gd name="connsiteX15" fmla="*/ 358644 w 389618"/>
                    <a:gd name="connsiteY15" fmla="*/ 279095 h 347602"/>
                    <a:gd name="connsiteX16" fmla="*/ 368960 w 389618"/>
                    <a:gd name="connsiteY16" fmla="*/ 297016 h 347602"/>
                    <a:gd name="connsiteX17" fmla="*/ 359264 w 389618"/>
                    <a:gd name="connsiteY17" fmla="*/ 344269 h 347602"/>
                    <a:gd name="connsiteX18" fmla="*/ 346807 w 389618"/>
                    <a:gd name="connsiteY18" fmla="*/ 347580 h 347602"/>
                    <a:gd name="connsiteX19" fmla="*/ 333849 w 389618"/>
                    <a:gd name="connsiteY19" fmla="*/ 345443 h 347602"/>
                    <a:gd name="connsiteX20" fmla="*/ 312450 w 389618"/>
                    <a:gd name="connsiteY20" fmla="*/ 327046 h 347602"/>
                    <a:gd name="connsiteX21" fmla="*/ 301584 w 389618"/>
                    <a:gd name="connsiteY21" fmla="*/ 308172 h 347602"/>
                    <a:gd name="connsiteX22" fmla="*/ 286940 w 389618"/>
                    <a:gd name="connsiteY22" fmla="*/ 336836 h 347602"/>
                    <a:gd name="connsiteX23" fmla="*/ 274484 w 389618"/>
                    <a:gd name="connsiteY23" fmla="*/ 340147 h 347602"/>
                    <a:gd name="connsiteX24" fmla="*/ 261525 w 389618"/>
                    <a:gd name="connsiteY24" fmla="*/ 338010 h 347602"/>
                    <a:gd name="connsiteX25" fmla="*/ 240126 w 389618"/>
                    <a:gd name="connsiteY25" fmla="*/ 319613 h 347602"/>
                    <a:gd name="connsiteX26" fmla="*/ 198881 w 389618"/>
                    <a:gd name="connsiteY26" fmla="*/ 247970 h 347602"/>
                    <a:gd name="connsiteX27" fmla="*/ 143881 w 389618"/>
                    <a:gd name="connsiteY27" fmla="*/ 203307 h 347602"/>
                    <a:gd name="connsiteX28" fmla="*/ 138204 w 389618"/>
                    <a:gd name="connsiteY28" fmla="*/ 201032 h 347602"/>
                    <a:gd name="connsiteX29" fmla="*/ 50936 w 389618"/>
                    <a:gd name="connsiteY29" fmla="*/ 166060 h 347602"/>
                    <a:gd name="connsiteX30" fmla="*/ 0 w 389618"/>
                    <a:gd name="connsiteY30" fmla="*/ 145649 h 347602"/>
                    <a:gd name="connsiteX0" fmla="*/ 0 w 397012"/>
                    <a:gd name="connsiteY0" fmla="*/ 17837 h 347602"/>
                    <a:gd name="connsiteX1" fmla="*/ 79723 w 397012"/>
                    <a:gd name="connsiteY1" fmla="*/ 0 h 347602"/>
                    <a:gd name="connsiteX2" fmla="*/ 166206 w 397012"/>
                    <a:gd name="connsiteY2" fmla="*/ 34656 h 347602"/>
                    <a:gd name="connsiteX3" fmla="*/ 174237 w 397012"/>
                    <a:gd name="connsiteY3" fmla="*/ 31330 h 347602"/>
                    <a:gd name="connsiteX4" fmla="*/ 308491 w 397012"/>
                    <a:gd name="connsiteY4" fmla="*/ 31330 h 347602"/>
                    <a:gd name="connsiteX5" fmla="*/ 342741 w 397012"/>
                    <a:gd name="connsiteY5" fmla="*/ 65580 h 347602"/>
                    <a:gd name="connsiteX6" fmla="*/ 332709 w 397012"/>
                    <a:gd name="connsiteY6" fmla="*/ 89798 h 347602"/>
                    <a:gd name="connsiteX7" fmla="*/ 311461 w 397012"/>
                    <a:gd name="connsiteY7" fmla="*/ 98599 h 347602"/>
                    <a:gd name="connsiteX8" fmla="*/ 311677 w 397012"/>
                    <a:gd name="connsiteY8" fmla="*/ 98750 h 347602"/>
                    <a:gd name="connsiteX9" fmla="*/ 314238 w 397012"/>
                    <a:gd name="connsiteY9" fmla="*/ 100541 h 347602"/>
                    <a:gd name="connsiteX10" fmla="*/ 368185 w 397012"/>
                    <a:gd name="connsiteY10" fmla="*/ 154908 h 347602"/>
                    <a:gd name="connsiteX11" fmla="*/ 368806 w 397012"/>
                    <a:gd name="connsiteY11" fmla="*/ 196927 h 347602"/>
                    <a:gd name="connsiteX12" fmla="*/ 362762 w 397012"/>
                    <a:gd name="connsiteY12" fmla="*/ 200244 h 347602"/>
                    <a:gd name="connsiteX13" fmla="*/ 386109 w 397012"/>
                    <a:gd name="connsiteY13" fmla="*/ 225435 h 347602"/>
                    <a:gd name="connsiteX14" fmla="*/ 387158 w 397012"/>
                    <a:gd name="connsiteY14" fmla="*/ 273100 h 347602"/>
                    <a:gd name="connsiteX15" fmla="*/ 366038 w 397012"/>
                    <a:gd name="connsiteY15" fmla="*/ 279095 h 347602"/>
                    <a:gd name="connsiteX16" fmla="*/ 376354 w 397012"/>
                    <a:gd name="connsiteY16" fmla="*/ 297016 h 347602"/>
                    <a:gd name="connsiteX17" fmla="*/ 366658 w 397012"/>
                    <a:gd name="connsiteY17" fmla="*/ 344269 h 347602"/>
                    <a:gd name="connsiteX18" fmla="*/ 354201 w 397012"/>
                    <a:gd name="connsiteY18" fmla="*/ 347580 h 347602"/>
                    <a:gd name="connsiteX19" fmla="*/ 341243 w 397012"/>
                    <a:gd name="connsiteY19" fmla="*/ 345443 h 347602"/>
                    <a:gd name="connsiteX20" fmla="*/ 319844 w 397012"/>
                    <a:gd name="connsiteY20" fmla="*/ 327046 h 347602"/>
                    <a:gd name="connsiteX21" fmla="*/ 308978 w 397012"/>
                    <a:gd name="connsiteY21" fmla="*/ 308172 h 347602"/>
                    <a:gd name="connsiteX22" fmla="*/ 294334 w 397012"/>
                    <a:gd name="connsiteY22" fmla="*/ 336836 h 347602"/>
                    <a:gd name="connsiteX23" fmla="*/ 281878 w 397012"/>
                    <a:gd name="connsiteY23" fmla="*/ 340147 h 347602"/>
                    <a:gd name="connsiteX24" fmla="*/ 268919 w 397012"/>
                    <a:gd name="connsiteY24" fmla="*/ 338010 h 347602"/>
                    <a:gd name="connsiteX25" fmla="*/ 247520 w 397012"/>
                    <a:gd name="connsiteY25" fmla="*/ 319613 h 347602"/>
                    <a:gd name="connsiteX26" fmla="*/ 206275 w 397012"/>
                    <a:gd name="connsiteY26" fmla="*/ 247970 h 347602"/>
                    <a:gd name="connsiteX27" fmla="*/ 151275 w 397012"/>
                    <a:gd name="connsiteY27" fmla="*/ 203307 h 347602"/>
                    <a:gd name="connsiteX28" fmla="*/ 145598 w 397012"/>
                    <a:gd name="connsiteY28" fmla="*/ 201032 h 347602"/>
                    <a:gd name="connsiteX29" fmla="*/ 58330 w 397012"/>
                    <a:gd name="connsiteY29" fmla="*/ 166060 h 347602"/>
                    <a:gd name="connsiteX30" fmla="*/ 0 w 397012"/>
                    <a:gd name="connsiteY30" fmla="*/ 17837 h 347602"/>
                    <a:gd name="connsiteX0" fmla="*/ 2865 w 399877"/>
                    <a:gd name="connsiteY0" fmla="*/ 17837 h 347602"/>
                    <a:gd name="connsiteX1" fmla="*/ 82588 w 399877"/>
                    <a:gd name="connsiteY1" fmla="*/ 0 h 347602"/>
                    <a:gd name="connsiteX2" fmla="*/ 169071 w 399877"/>
                    <a:gd name="connsiteY2" fmla="*/ 34656 h 347602"/>
                    <a:gd name="connsiteX3" fmla="*/ 177102 w 399877"/>
                    <a:gd name="connsiteY3" fmla="*/ 31330 h 347602"/>
                    <a:gd name="connsiteX4" fmla="*/ 311356 w 399877"/>
                    <a:gd name="connsiteY4" fmla="*/ 31330 h 347602"/>
                    <a:gd name="connsiteX5" fmla="*/ 345606 w 399877"/>
                    <a:gd name="connsiteY5" fmla="*/ 65580 h 347602"/>
                    <a:gd name="connsiteX6" fmla="*/ 335574 w 399877"/>
                    <a:gd name="connsiteY6" fmla="*/ 89798 h 347602"/>
                    <a:gd name="connsiteX7" fmla="*/ 314326 w 399877"/>
                    <a:gd name="connsiteY7" fmla="*/ 98599 h 347602"/>
                    <a:gd name="connsiteX8" fmla="*/ 314542 w 399877"/>
                    <a:gd name="connsiteY8" fmla="*/ 98750 h 347602"/>
                    <a:gd name="connsiteX9" fmla="*/ 317103 w 399877"/>
                    <a:gd name="connsiteY9" fmla="*/ 100541 h 347602"/>
                    <a:gd name="connsiteX10" fmla="*/ 371050 w 399877"/>
                    <a:gd name="connsiteY10" fmla="*/ 154908 h 347602"/>
                    <a:gd name="connsiteX11" fmla="*/ 371671 w 399877"/>
                    <a:gd name="connsiteY11" fmla="*/ 196927 h 347602"/>
                    <a:gd name="connsiteX12" fmla="*/ 365627 w 399877"/>
                    <a:gd name="connsiteY12" fmla="*/ 200244 h 347602"/>
                    <a:gd name="connsiteX13" fmla="*/ 388974 w 399877"/>
                    <a:gd name="connsiteY13" fmla="*/ 225435 h 347602"/>
                    <a:gd name="connsiteX14" fmla="*/ 390023 w 399877"/>
                    <a:gd name="connsiteY14" fmla="*/ 273100 h 347602"/>
                    <a:gd name="connsiteX15" fmla="*/ 368903 w 399877"/>
                    <a:gd name="connsiteY15" fmla="*/ 279095 h 347602"/>
                    <a:gd name="connsiteX16" fmla="*/ 379219 w 399877"/>
                    <a:gd name="connsiteY16" fmla="*/ 297016 h 347602"/>
                    <a:gd name="connsiteX17" fmla="*/ 369523 w 399877"/>
                    <a:gd name="connsiteY17" fmla="*/ 344269 h 347602"/>
                    <a:gd name="connsiteX18" fmla="*/ 357066 w 399877"/>
                    <a:gd name="connsiteY18" fmla="*/ 347580 h 347602"/>
                    <a:gd name="connsiteX19" fmla="*/ 344108 w 399877"/>
                    <a:gd name="connsiteY19" fmla="*/ 345443 h 347602"/>
                    <a:gd name="connsiteX20" fmla="*/ 322709 w 399877"/>
                    <a:gd name="connsiteY20" fmla="*/ 327046 h 347602"/>
                    <a:gd name="connsiteX21" fmla="*/ 311843 w 399877"/>
                    <a:gd name="connsiteY21" fmla="*/ 308172 h 347602"/>
                    <a:gd name="connsiteX22" fmla="*/ 297199 w 399877"/>
                    <a:gd name="connsiteY22" fmla="*/ 336836 h 347602"/>
                    <a:gd name="connsiteX23" fmla="*/ 284743 w 399877"/>
                    <a:gd name="connsiteY23" fmla="*/ 340147 h 347602"/>
                    <a:gd name="connsiteX24" fmla="*/ 271784 w 399877"/>
                    <a:gd name="connsiteY24" fmla="*/ 338010 h 347602"/>
                    <a:gd name="connsiteX25" fmla="*/ 250385 w 399877"/>
                    <a:gd name="connsiteY25" fmla="*/ 319613 h 347602"/>
                    <a:gd name="connsiteX26" fmla="*/ 209140 w 399877"/>
                    <a:gd name="connsiteY26" fmla="*/ 247970 h 347602"/>
                    <a:gd name="connsiteX27" fmla="*/ 154140 w 399877"/>
                    <a:gd name="connsiteY27" fmla="*/ 203307 h 347602"/>
                    <a:gd name="connsiteX28" fmla="*/ 148463 w 399877"/>
                    <a:gd name="connsiteY28" fmla="*/ 201032 h 347602"/>
                    <a:gd name="connsiteX29" fmla="*/ 61195 w 399877"/>
                    <a:gd name="connsiteY29" fmla="*/ 166060 h 347602"/>
                    <a:gd name="connsiteX30" fmla="*/ 2865 w 399877"/>
                    <a:gd name="connsiteY30" fmla="*/ 17837 h 347602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177102 w 399877"/>
                    <a:gd name="connsiteY3" fmla="*/ 130812 h 447084"/>
                    <a:gd name="connsiteX4" fmla="*/ 311356 w 399877"/>
                    <a:gd name="connsiteY4" fmla="*/ 130812 h 447084"/>
                    <a:gd name="connsiteX5" fmla="*/ 345606 w 399877"/>
                    <a:gd name="connsiteY5" fmla="*/ 165062 h 447084"/>
                    <a:gd name="connsiteX6" fmla="*/ 335574 w 399877"/>
                    <a:gd name="connsiteY6" fmla="*/ 189280 h 447084"/>
                    <a:gd name="connsiteX7" fmla="*/ 314326 w 399877"/>
                    <a:gd name="connsiteY7" fmla="*/ 198081 h 447084"/>
                    <a:gd name="connsiteX8" fmla="*/ 314542 w 399877"/>
                    <a:gd name="connsiteY8" fmla="*/ 198232 h 447084"/>
                    <a:gd name="connsiteX9" fmla="*/ 317103 w 399877"/>
                    <a:gd name="connsiteY9" fmla="*/ 200023 h 447084"/>
                    <a:gd name="connsiteX10" fmla="*/ 371050 w 399877"/>
                    <a:gd name="connsiteY10" fmla="*/ 254390 h 447084"/>
                    <a:gd name="connsiteX11" fmla="*/ 371671 w 399877"/>
                    <a:gd name="connsiteY11" fmla="*/ 296409 h 447084"/>
                    <a:gd name="connsiteX12" fmla="*/ 365627 w 399877"/>
                    <a:gd name="connsiteY12" fmla="*/ 299726 h 447084"/>
                    <a:gd name="connsiteX13" fmla="*/ 388974 w 399877"/>
                    <a:gd name="connsiteY13" fmla="*/ 324917 h 447084"/>
                    <a:gd name="connsiteX14" fmla="*/ 390023 w 399877"/>
                    <a:gd name="connsiteY14" fmla="*/ 372582 h 447084"/>
                    <a:gd name="connsiteX15" fmla="*/ 368903 w 399877"/>
                    <a:gd name="connsiteY15" fmla="*/ 378577 h 447084"/>
                    <a:gd name="connsiteX16" fmla="*/ 379219 w 399877"/>
                    <a:gd name="connsiteY16" fmla="*/ 396498 h 447084"/>
                    <a:gd name="connsiteX17" fmla="*/ 369523 w 399877"/>
                    <a:gd name="connsiteY17" fmla="*/ 443751 h 447084"/>
                    <a:gd name="connsiteX18" fmla="*/ 357066 w 399877"/>
                    <a:gd name="connsiteY18" fmla="*/ 447062 h 447084"/>
                    <a:gd name="connsiteX19" fmla="*/ 344108 w 399877"/>
                    <a:gd name="connsiteY19" fmla="*/ 444925 h 447084"/>
                    <a:gd name="connsiteX20" fmla="*/ 322709 w 399877"/>
                    <a:gd name="connsiteY20" fmla="*/ 426528 h 447084"/>
                    <a:gd name="connsiteX21" fmla="*/ 311843 w 399877"/>
                    <a:gd name="connsiteY21" fmla="*/ 407654 h 447084"/>
                    <a:gd name="connsiteX22" fmla="*/ 297199 w 399877"/>
                    <a:gd name="connsiteY22" fmla="*/ 436318 h 447084"/>
                    <a:gd name="connsiteX23" fmla="*/ 284743 w 399877"/>
                    <a:gd name="connsiteY23" fmla="*/ 439629 h 447084"/>
                    <a:gd name="connsiteX24" fmla="*/ 271784 w 399877"/>
                    <a:gd name="connsiteY24" fmla="*/ 437492 h 447084"/>
                    <a:gd name="connsiteX25" fmla="*/ 250385 w 399877"/>
                    <a:gd name="connsiteY25" fmla="*/ 419095 h 447084"/>
                    <a:gd name="connsiteX26" fmla="*/ 209140 w 399877"/>
                    <a:gd name="connsiteY26" fmla="*/ 347452 h 447084"/>
                    <a:gd name="connsiteX27" fmla="*/ 154140 w 399877"/>
                    <a:gd name="connsiteY27" fmla="*/ 302789 h 447084"/>
                    <a:gd name="connsiteX28" fmla="*/ 148463 w 399877"/>
                    <a:gd name="connsiteY28" fmla="*/ 300514 h 447084"/>
                    <a:gd name="connsiteX29" fmla="*/ 61195 w 399877"/>
                    <a:gd name="connsiteY29" fmla="*/ 265542 h 447084"/>
                    <a:gd name="connsiteX30" fmla="*/ 2865 w 399877"/>
                    <a:gd name="connsiteY30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177102 w 399877"/>
                    <a:gd name="connsiteY3" fmla="*/ 130812 h 447084"/>
                    <a:gd name="connsiteX4" fmla="*/ 311356 w 399877"/>
                    <a:gd name="connsiteY4" fmla="*/ 130812 h 447084"/>
                    <a:gd name="connsiteX5" fmla="*/ 345606 w 399877"/>
                    <a:gd name="connsiteY5" fmla="*/ 165062 h 447084"/>
                    <a:gd name="connsiteX6" fmla="*/ 335574 w 399877"/>
                    <a:gd name="connsiteY6" fmla="*/ 189280 h 447084"/>
                    <a:gd name="connsiteX7" fmla="*/ 314326 w 399877"/>
                    <a:gd name="connsiteY7" fmla="*/ 198081 h 447084"/>
                    <a:gd name="connsiteX8" fmla="*/ 314542 w 399877"/>
                    <a:gd name="connsiteY8" fmla="*/ 198232 h 447084"/>
                    <a:gd name="connsiteX9" fmla="*/ 317103 w 399877"/>
                    <a:gd name="connsiteY9" fmla="*/ 200023 h 447084"/>
                    <a:gd name="connsiteX10" fmla="*/ 371050 w 399877"/>
                    <a:gd name="connsiteY10" fmla="*/ 254390 h 447084"/>
                    <a:gd name="connsiteX11" fmla="*/ 371671 w 399877"/>
                    <a:gd name="connsiteY11" fmla="*/ 296409 h 447084"/>
                    <a:gd name="connsiteX12" fmla="*/ 365627 w 399877"/>
                    <a:gd name="connsiteY12" fmla="*/ 299726 h 447084"/>
                    <a:gd name="connsiteX13" fmla="*/ 388974 w 399877"/>
                    <a:gd name="connsiteY13" fmla="*/ 324917 h 447084"/>
                    <a:gd name="connsiteX14" fmla="*/ 390023 w 399877"/>
                    <a:gd name="connsiteY14" fmla="*/ 372582 h 447084"/>
                    <a:gd name="connsiteX15" fmla="*/ 368903 w 399877"/>
                    <a:gd name="connsiteY15" fmla="*/ 378577 h 447084"/>
                    <a:gd name="connsiteX16" fmla="*/ 379219 w 399877"/>
                    <a:gd name="connsiteY16" fmla="*/ 396498 h 447084"/>
                    <a:gd name="connsiteX17" fmla="*/ 369523 w 399877"/>
                    <a:gd name="connsiteY17" fmla="*/ 443751 h 447084"/>
                    <a:gd name="connsiteX18" fmla="*/ 357066 w 399877"/>
                    <a:gd name="connsiteY18" fmla="*/ 447062 h 447084"/>
                    <a:gd name="connsiteX19" fmla="*/ 344108 w 399877"/>
                    <a:gd name="connsiteY19" fmla="*/ 444925 h 447084"/>
                    <a:gd name="connsiteX20" fmla="*/ 322709 w 399877"/>
                    <a:gd name="connsiteY20" fmla="*/ 426528 h 447084"/>
                    <a:gd name="connsiteX21" fmla="*/ 311843 w 399877"/>
                    <a:gd name="connsiteY21" fmla="*/ 407654 h 447084"/>
                    <a:gd name="connsiteX22" fmla="*/ 297199 w 399877"/>
                    <a:gd name="connsiteY22" fmla="*/ 436318 h 447084"/>
                    <a:gd name="connsiteX23" fmla="*/ 284743 w 399877"/>
                    <a:gd name="connsiteY23" fmla="*/ 439629 h 447084"/>
                    <a:gd name="connsiteX24" fmla="*/ 271784 w 399877"/>
                    <a:gd name="connsiteY24" fmla="*/ 437492 h 447084"/>
                    <a:gd name="connsiteX25" fmla="*/ 250385 w 399877"/>
                    <a:gd name="connsiteY25" fmla="*/ 419095 h 447084"/>
                    <a:gd name="connsiteX26" fmla="*/ 209140 w 399877"/>
                    <a:gd name="connsiteY26" fmla="*/ 347452 h 447084"/>
                    <a:gd name="connsiteX27" fmla="*/ 154140 w 399877"/>
                    <a:gd name="connsiteY27" fmla="*/ 302789 h 447084"/>
                    <a:gd name="connsiteX28" fmla="*/ 148463 w 399877"/>
                    <a:gd name="connsiteY28" fmla="*/ 300514 h 447084"/>
                    <a:gd name="connsiteX29" fmla="*/ 61195 w 399877"/>
                    <a:gd name="connsiteY29" fmla="*/ 265542 h 447084"/>
                    <a:gd name="connsiteX30" fmla="*/ 2865 w 399877"/>
                    <a:gd name="connsiteY30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232928 w 399877"/>
                    <a:gd name="connsiteY2" fmla="*/ 124561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232928 w 399877"/>
                    <a:gd name="connsiteY2" fmla="*/ 124561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27539 h 457304"/>
                    <a:gd name="connsiteX1" fmla="*/ 57932 w 399877"/>
                    <a:gd name="connsiteY1" fmla="*/ 10220 h 457304"/>
                    <a:gd name="connsiteX2" fmla="*/ 232928 w 399877"/>
                    <a:gd name="connsiteY2" fmla="*/ 134781 h 457304"/>
                    <a:gd name="connsiteX3" fmla="*/ 311356 w 399877"/>
                    <a:gd name="connsiteY3" fmla="*/ 141032 h 457304"/>
                    <a:gd name="connsiteX4" fmla="*/ 345606 w 399877"/>
                    <a:gd name="connsiteY4" fmla="*/ 175282 h 457304"/>
                    <a:gd name="connsiteX5" fmla="*/ 335574 w 399877"/>
                    <a:gd name="connsiteY5" fmla="*/ 199500 h 457304"/>
                    <a:gd name="connsiteX6" fmla="*/ 314326 w 399877"/>
                    <a:gd name="connsiteY6" fmla="*/ 208301 h 457304"/>
                    <a:gd name="connsiteX7" fmla="*/ 314542 w 399877"/>
                    <a:gd name="connsiteY7" fmla="*/ 208452 h 457304"/>
                    <a:gd name="connsiteX8" fmla="*/ 317103 w 399877"/>
                    <a:gd name="connsiteY8" fmla="*/ 210243 h 457304"/>
                    <a:gd name="connsiteX9" fmla="*/ 371050 w 399877"/>
                    <a:gd name="connsiteY9" fmla="*/ 264610 h 457304"/>
                    <a:gd name="connsiteX10" fmla="*/ 371671 w 399877"/>
                    <a:gd name="connsiteY10" fmla="*/ 306629 h 457304"/>
                    <a:gd name="connsiteX11" fmla="*/ 365627 w 399877"/>
                    <a:gd name="connsiteY11" fmla="*/ 309946 h 457304"/>
                    <a:gd name="connsiteX12" fmla="*/ 388974 w 399877"/>
                    <a:gd name="connsiteY12" fmla="*/ 335137 h 457304"/>
                    <a:gd name="connsiteX13" fmla="*/ 390023 w 399877"/>
                    <a:gd name="connsiteY13" fmla="*/ 382802 h 457304"/>
                    <a:gd name="connsiteX14" fmla="*/ 368903 w 399877"/>
                    <a:gd name="connsiteY14" fmla="*/ 388797 h 457304"/>
                    <a:gd name="connsiteX15" fmla="*/ 379219 w 399877"/>
                    <a:gd name="connsiteY15" fmla="*/ 406718 h 457304"/>
                    <a:gd name="connsiteX16" fmla="*/ 369523 w 399877"/>
                    <a:gd name="connsiteY16" fmla="*/ 453971 h 457304"/>
                    <a:gd name="connsiteX17" fmla="*/ 357066 w 399877"/>
                    <a:gd name="connsiteY17" fmla="*/ 457282 h 457304"/>
                    <a:gd name="connsiteX18" fmla="*/ 344108 w 399877"/>
                    <a:gd name="connsiteY18" fmla="*/ 455145 h 457304"/>
                    <a:gd name="connsiteX19" fmla="*/ 322709 w 399877"/>
                    <a:gd name="connsiteY19" fmla="*/ 436748 h 457304"/>
                    <a:gd name="connsiteX20" fmla="*/ 311843 w 399877"/>
                    <a:gd name="connsiteY20" fmla="*/ 417874 h 457304"/>
                    <a:gd name="connsiteX21" fmla="*/ 297199 w 399877"/>
                    <a:gd name="connsiteY21" fmla="*/ 446538 h 457304"/>
                    <a:gd name="connsiteX22" fmla="*/ 284743 w 399877"/>
                    <a:gd name="connsiteY22" fmla="*/ 449849 h 457304"/>
                    <a:gd name="connsiteX23" fmla="*/ 271784 w 399877"/>
                    <a:gd name="connsiteY23" fmla="*/ 447712 h 457304"/>
                    <a:gd name="connsiteX24" fmla="*/ 250385 w 399877"/>
                    <a:gd name="connsiteY24" fmla="*/ 429315 h 457304"/>
                    <a:gd name="connsiteX25" fmla="*/ 209140 w 399877"/>
                    <a:gd name="connsiteY25" fmla="*/ 357672 h 457304"/>
                    <a:gd name="connsiteX26" fmla="*/ 154140 w 399877"/>
                    <a:gd name="connsiteY26" fmla="*/ 313009 h 457304"/>
                    <a:gd name="connsiteX27" fmla="*/ 148463 w 399877"/>
                    <a:gd name="connsiteY27" fmla="*/ 310734 h 457304"/>
                    <a:gd name="connsiteX28" fmla="*/ 61195 w 399877"/>
                    <a:gd name="connsiteY28" fmla="*/ 275762 h 457304"/>
                    <a:gd name="connsiteX29" fmla="*/ 2865 w 399877"/>
                    <a:gd name="connsiteY29" fmla="*/ 127539 h 457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399877" h="457304">
                      <a:moveTo>
                        <a:pt x="2865" y="127539"/>
                      </a:moveTo>
                      <a:cubicBezTo>
                        <a:pt x="6430" y="99862"/>
                        <a:pt x="31463" y="28719"/>
                        <a:pt x="57932" y="10220"/>
                      </a:cubicBezTo>
                      <a:cubicBezTo>
                        <a:pt x="138647" y="-8372"/>
                        <a:pt x="237140" y="-18251"/>
                        <a:pt x="232928" y="134781"/>
                      </a:cubicBezTo>
                      <a:lnTo>
                        <a:pt x="311356" y="141032"/>
                      </a:lnTo>
                      <a:cubicBezTo>
                        <a:pt x="330272" y="141032"/>
                        <a:pt x="345606" y="156366"/>
                        <a:pt x="345606" y="175282"/>
                      </a:cubicBezTo>
                      <a:cubicBezTo>
                        <a:pt x="345606" y="184740"/>
                        <a:pt x="341772" y="193303"/>
                        <a:pt x="335574" y="199500"/>
                      </a:cubicBezTo>
                      <a:lnTo>
                        <a:pt x="314326" y="208301"/>
                      </a:lnTo>
                      <a:lnTo>
                        <a:pt x="314542" y="208452"/>
                      </a:lnTo>
                      <a:cubicBezTo>
                        <a:pt x="315612" y="208804"/>
                        <a:pt x="316371" y="209504"/>
                        <a:pt x="317103" y="210243"/>
                      </a:cubicBezTo>
                      <a:lnTo>
                        <a:pt x="371050" y="264610"/>
                      </a:lnTo>
                      <a:cubicBezTo>
                        <a:pt x="383553" y="277209"/>
                        <a:pt x="383831" y="296022"/>
                        <a:pt x="371671" y="306629"/>
                      </a:cubicBezTo>
                      <a:lnTo>
                        <a:pt x="365627" y="309946"/>
                      </a:lnTo>
                      <a:lnTo>
                        <a:pt x="388974" y="335137"/>
                      </a:lnTo>
                      <a:cubicBezTo>
                        <a:pt x="403092" y="350368"/>
                        <a:pt x="403561" y="371709"/>
                        <a:pt x="390023" y="382802"/>
                      </a:cubicBezTo>
                      <a:cubicBezTo>
                        <a:pt x="384164" y="387605"/>
                        <a:pt x="376642" y="389699"/>
                        <a:pt x="368903" y="388797"/>
                      </a:cubicBezTo>
                      <a:lnTo>
                        <a:pt x="379219" y="406718"/>
                      </a:lnTo>
                      <a:cubicBezTo>
                        <a:pt x="389468" y="424523"/>
                        <a:pt x="385127" y="445678"/>
                        <a:pt x="369523" y="453971"/>
                      </a:cubicBezTo>
                      <a:cubicBezTo>
                        <a:pt x="365621" y="456044"/>
                        <a:pt x="361386" y="457118"/>
                        <a:pt x="357066" y="457282"/>
                      </a:cubicBezTo>
                      <a:cubicBezTo>
                        <a:pt x="352746" y="457447"/>
                        <a:pt x="348343" y="456704"/>
                        <a:pt x="344108" y="455145"/>
                      </a:cubicBezTo>
                      <a:cubicBezTo>
                        <a:pt x="335636" y="452028"/>
                        <a:pt x="327833" y="445650"/>
                        <a:pt x="322709" y="436748"/>
                      </a:cubicBezTo>
                      <a:lnTo>
                        <a:pt x="311843" y="417874"/>
                      </a:lnTo>
                      <a:cubicBezTo>
                        <a:pt x="312934" y="429901"/>
                        <a:pt x="307539" y="441043"/>
                        <a:pt x="297199" y="446538"/>
                      </a:cubicBezTo>
                      <a:cubicBezTo>
                        <a:pt x="293298" y="448611"/>
                        <a:pt x="289062" y="449684"/>
                        <a:pt x="284743" y="449849"/>
                      </a:cubicBezTo>
                      <a:cubicBezTo>
                        <a:pt x="280424" y="450014"/>
                        <a:pt x="276019" y="449271"/>
                        <a:pt x="271784" y="447712"/>
                      </a:cubicBezTo>
                      <a:cubicBezTo>
                        <a:pt x="263312" y="444596"/>
                        <a:pt x="255510" y="438217"/>
                        <a:pt x="250385" y="429315"/>
                      </a:cubicBezTo>
                      <a:lnTo>
                        <a:pt x="209140" y="357672"/>
                      </a:lnTo>
                      <a:lnTo>
                        <a:pt x="154140" y="313009"/>
                      </a:lnTo>
                      <a:lnTo>
                        <a:pt x="148463" y="310734"/>
                      </a:lnTo>
                      <a:lnTo>
                        <a:pt x="61195" y="275762"/>
                      </a:lnTo>
                      <a:cubicBezTo>
                        <a:pt x="44216" y="268958"/>
                        <a:pt x="-13413" y="221635"/>
                        <a:pt x="2865" y="12753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19" name="フリーフォーム: 図形 2718">
                  <a:extLst>
                    <a:ext uri="{FF2B5EF4-FFF2-40B4-BE49-F238E27FC236}">
                      <a16:creationId xmlns:a16="http://schemas.microsoft.com/office/drawing/2014/main" id="{83972253-E8C9-4F2D-9834-6D261838FAB8}"/>
                    </a:ext>
                  </a:extLst>
                </p:cNvPr>
                <p:cNvSpPr/>
                <p:nvPr/>
              </p:nvSpPr>
              <p:spPr bwMode="auto">
                <a:xfrm rot="1735894">
                  <a:off x="28583" y="1586903"/>
                  <a:ext cx="630182" cy="1141365"/>
                </a:xfrm>
                <a:custGeom>
                  <a:avLst/>
                  <a:gdLst>
                    <a:gd name="connsiteX0" fmla="*/ 192464 w 514134"/>
                    <a:gd name="connsiteY0" fmla="*/ 0 h 987147"/>
                    <a:gd name="connsiteX1" fmla="*/ 196079 w 514134"/>
                    <a:gd name="connsiteY1" fmla="*/ 861 h 987147"/>
                    <a:gd name="connsiteX2" fmla="*/ 170279 w 514134"/>
                    <a:gd name="connsiteY2" fmla="*/ 50209 h 987147"/>
                    <a:gd name="connsiteX3" fmla="*/ 159905 w 514134"/>
                    <a:gd name="connsiteY3" fmla="*/ 116473 h 987147"/>
                    <a:gd name="connsiteX4" fmla="*/ 198570 w 514134"/>
                    <a:gd name="connsiteY4" fmla="*/ 236850 h 987147"/>
                    <a:gd name="connsiteX5" fmla="*/ 225978 w 514134"/>
                    <a:gd name="connsiteY5" fmla="*/ 260681 h 987147"/>
                    <a:gd name="connsiteX6" fmla="*/ 247887 w 514134"/>
                    <a:gd name="connsiteY6" fmla="*/ 377332 h 987147"/>
                    <a:gd name="connsiteX7" fmla="*/ 504510 w 514134"/>
                    <a:gd name="connsiteY7" fmla="*/ 738490 h 987147"/>
                    <a:gd name="connsiteX8" fmla="*/ 234665 w 514134"/>
                    <a:gd name="connsiteY8" fmla="*/ 970435 h 987147"/>
                    <a:gd name="connsiteX9" fmla="*/ 192464 w 514134"/>
                    <a:gd name="connsiteY9" fmla="*/ 0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9" fmla="*/ 251345 w 514134"/>
                    <a:gd name="connsiteY9" fmla="*/ 207913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7" fmla="*/ 170279 w 514134"/>
                    <a:gd name="connsiteY7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0" fmla="*/ 225978 w 514134"/>
                    <a:gd name="connsiteY0" fmla="*/ 260681 h 987147"/>
                    <a:gd name="connsiteX1" fmla="*/ 247887 w 514134"/>
                    <a:gd name="connsiteY1" fmla="*/ 377332 h 987147"/>
                    <a:gd name="connsiteX2" fmla="*/ 504510 w 514134"/>
                    <a:gd name="connsiteY2" fmla="*/ 738490 h 987147"/>
                    <a:gd name="connsiteX3" fmla="*/ 234665 w 514134"/>
                    <a:gd name="connsiteY3" fmla="*/ 970435 h 987147"/>
                    <a:gd name="connsiteX4" fmla="*/ 192464 w 514134"/>
                    <a:gd name="connsiteY4" fmla="*/ 0 h 987147"/>
                    <a:gd name="connsiteX0" fmla="*/ 193490 w 481646"/>
                    <a:gd name="connsiteY0" fmla="*/ 260681 h 987147"/>
                    <a:gd name="connsiteX1" fmla="*/ 215399 w 481646"/>
                    <a:gd name="connsiteY1" fmla="*/ 377332 h 987147"/>
                    <a:gd name="connsiteX2" fmla="*/ 472022 w 481646"/>
                    <a:gd name="connsiteY2" fmla="*/ 738490 h 987147"/>
                    <a:gd name="connsiteX3" fmla="*/ 202177 w 481646"/>
                    <a:gd name="connsiteY3" fmla="*/ 970435 h 987147"/>
                    <a:gd name="connsiteX4" fmla="*/ 256 w 481646"/>
                    <a:gd name="connsiteY4" fmla="*/ 644117 h 987147"/>
                    <a:gd name="connsiteX5" fmla="*/ 159976 w 481646"/>
                    <a:gd name="connsiteY5" fmla="*/ 0 h 987147"/>
                    <a:gd name="connsiteX0" fmla="*/ 288921 w 577077"/>
                    <a:gd name="connsiteY0" fmla="*/ 260681 h 987147"/>
                    <a:gd name="connsiteX1" fmla="*/ 310830 w 577077"/>
                    <a:gd name="connsiteY1" fmla="*/ 377332 h 987147"/>
                    <a:gd name="connsiteX2" fmla="*/ 567453 w 577077"/>
                    <a:gd name="connsiteY2" fmla="*/ 738490 h 987147"/>
                    <a:gd name="connsiteX3" fmla="*/ 297608 w 577077"/>
                    <a:gd name="connsiteY3" fmla="*/ 970435 h 987147"/>
                    <a:gd name="connsiteX4" fmla="*/ 154 w 577077"/>
                    <a:gd name="connsiteY4" fmla="*/ 605788 h 987147"/>
                    <a:gd name="connsiteX5" fmla="*/ 255407 w 577077"/>
                    <a:gd name="connsiteY5" fmla="*/ 0 h 987147"/>
                    <a:gd name="connsiteX0" fmla="*/ 297365 w 585521"/>
                    <a:gd name="connsiteY0" fmla="*/ 260681 h 987147"/>
                    <a:gd name="connsiteX1" fmla="*/ 319274 w 585521"/>
                    <a:gd name="connsiteY1" fmla="*/ 377332 h 987147"/>
                    <a:gd name="connsiteX2" fmla="*/ 575897 w 585521"/>
                    <a:gd name="connsiteY2" fmla="*/ 738490 h 987147"/>
                    <a:gd name="connsiteX3" fmla="*/ 306052 w 585521"/>
                    <a:gd name="connsiteY3" fmla="*/ 970435 h 987147"/>
                    <a:gd name="connsiteX4" fmla="*/ 8598 w 585521"/>
                    <a:gd name="connsiteY4" fmla="*/ 605788 h 987147"/>
                    <a:gd name="connsiteX5" fmla="*/ 263851 w 585521"/>
                    <a:gd name="connsiteY5" fmla="*/ 0 h 987147"/>
                    <a:gd name="connsiteX0" fmla="*/ 300878 w 589034"/>
                    <a:gd name="connsiteY0" fmla="*/ 260681 h 987147"/>
                    <a:gd name="connsiteX1" fmla="*/ 322787 w 589034"/>
                    <a:gd name="connsiteY1" fmla="*/ 377332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9034"/>
                    <a:gd name="connsiteY0" fmla="*/ 260681 h 987147"/>
                    <a:gd name="connsiteX1" fmla="*/ 255168 w 589034"/>
                    <a:gd name="connsiteY1" fmla="*/ 537020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9034"/>
                    <a:gd name="connsiteY0" fmla="*/ 260681 h 987147"/>
                    <a:gd name="connsiteX1" fmla="*/ 255168 w 589034"/>
                    <a:gd name="connsiteY1" fmla="*/ 537020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6238"/>
                    <a:gd name="connsiteY0" fmla="*/ 260681 h 988588"/>
                    <a:gd name="connsiteX1" fmla="*/ 255168 w 586238"/>
                    <a:gd name="connsiteY1" fmla="*/ 537020 h 988588"/>
                    <a:gd name="connsiteX2" fmla="*/ 576512 w 586238"/>
                    <a:gd name="connsiteY2" fmla="*/ 759278 h 988588"/>
                    <a:gd name="connsiteX3" fmla="*/ 309565 w 586238"/>
                    <a:gd name="connsiteY3" fmla="*/ 970435 h 988588"/>
                    <a:gd name="connsiteX4" fmla="*/ 12111 w 586238"/>
                    <a:gd name="connsiteY4" fmla="*/ 605788 h 988588"/>
                    <a:gd name="connsiteX5" fmla="*/ 267364 w 586238"/>
                    <a:gd name="connsiteY5" fmla="*/ 0 h 988588"/>
                    <a:gd name="connsiteX0" fmla="*/ 291178 w 576538"/>
                    <a:gd name="connsiteY0" fmla="*/ 260681 h 988588"/>
                    <a:gd name="connsiteX1" fmla="*/ 245468 w 576538"/>
                    <a:gd name="connsiteY1" fmla="*/ 537020 h 988588"/>
                    <a:gd name="connsiteX2" fmla="*/ 566812 w 576538"/>
                    <a:gd name="connsiteY2" fmla="*/ 759278 h 988588"/>
                    <a:gd name="connsiteX3" fmla="*/ 299865 w 576538"/>
                    <a:gd name="connsiteY3" fmla="*/ 970435 h 988588"/>
                    <a:gd name="connsiteX4" fmla="*/ 2411 w 576538"/>
                    <a:gd name="connsiteY4" fmla="*/ 605788 h 988588"/>
                    <a:gd name="connsiteX5" fmla="*/ 257664 w 576538"/>
                    <a:gd name="connsiteY5" fmla="*/ 0 h 988588"/>
                    <a:gd name="connsiteX0" fmla="*/ 295287 w 580647"/>
                    <a:gd name="connsiteY0" fmla="*/ 260681 h 988588"/>
                    <a:gd name="connsiteX1" fmla="*/ 249577 w 580647"/>
                    <a:gd name="connsiteY1" fmla="*/ 537020 h 988588"/>
                    <a:gd name="connsiteX2" fmla="*/ 570921 w 580647"/>
                    <a:gd name="connsiteY2" fmla="*/ 759278 h 988588"/>
                    <a:gd name="connsiteX3" fmla="*/ 303974 w 580647"/>
                    <a:gd name="connsiteY3" fmla="*/ 970435 h 988588"/>
                    <a:gd name="connsiteX4" fmla="*/ 6520 w 580647"/>
                    <a:gd name="connsiteY4" fmla="*/ 605788 h 988588"/>
                    <a:gd name="connsiteX5" fmla="*/ 261773 w 580647"/>
                    <a:gd name="connsiteY5" fmla="*/ 0 h 988588"/>
                    <a:gd name="connsiteX0" fmla="*/ 297962 w 583322"/>
                    <a:gd name="connsiteY0" fmla="*/ 260681 h 988588"/>
                    <a:gd name="connsiteX1" fmla="*/ 252252 w 583322"/>
                    <a:gd name="connsiteY1" fmla="*/ 537020 h 988588"/>
                    <a:gd name="connsiteX2" fmla="*/ 573596 w 583322"/>
                    <a:gd name="connsiteY2" fmla="*/ 759278 h 988588"/>
                    <a:gd name="connsiteX3" fmla="*/ 306649 w 583322"/>
                    <a:gd name="connsiteY3" fmla="*/ 970435 h 988588"/>
                    <a:gd name="connsiteX4" fmla="*/ 9195 w 583322"/>
                    <a:gd name="connsiteY4" fmla="*/ 605788 h 988588"/>
                    <a:gd name="connsiteX5" fmla="*/ 264448 w 583322"/>
                    <a:gd name="connsiteY5" fmla="*/ 0 h 988588"/>
                    <a:gd name="connsiteX0" fmla="*/ 297962 w 583322"/>
                    <a:gd name="connsiteY0" fmla="*/ 260681 h 988588"/>
                    <a:gd name="connsiteX1" fmla="*/ 252252 w 583322"/>
                    <a:gd name="connsiteY1" fmla="*/ 537020 h 988588"/>
                    <a:gd name="connsiteX2" fmla="*/ 573596 w 583322"/>
                    <a:gd name="connsiteY2" fmla="*/ 759278 h 988588"/>
                    <a:gd name="connsiteX3" fmla="*/ 306649 w 583322"/>
                    <a:gd name="connsiteY3" fmla="*/ 970435 h 988588"/>
                    <a:gd name="connsiteX4" fmla="*/ 9195 w 583322"/>
                    <a:gd name="connsiteY4" fmla="*/ 605788 h 988588"/>
                    <a:gd name="connsiteX5" fmla="*/ 264448 w 583322"/>
                    <a:gd name="connsiteY5" fmla="*/ 0 h 988588"/>
                    <a:gd name="connsiteX0" fmla="*/ 297962 w 583355"/>
                    <a:gd name="connsiteY0" fmla="*/ 260681 h 970794"/>
                    <a:gd name="connsiteX1" fmla="*/ 252252 w 583355"/>
                    <a:gd name="connsiteY1" fmla="*/ 537020 h 970794"/>
                    <a:gd name="connsiteX2" fmla="*/ 573596 w 583355"/>
                    <a:gd name="connsiteY2" fmla="*/ 759278 h 970794"/>
                    <a:gd name="connsiteX3" fmla="*/ 306649 w 583355"/>
                    <a:gd name="connsiteY3" fmla="*/ 970435 h 970794"/>
                    <a:gd name="connsiteX4" fmla="*/ 9195 w 583355"/>
                    <a:gd name="connsiteY4" fmla="*/ 605788 h 970794"/>
                    <a:gd name="connsiteX5" fmla="*/ 264448 w 583355"/>
                    <a:gd name="connsiteY5" fmla="*/ 0 h 970794"/>
                    <a:gd name="connsiteX0" fmla="*/ 289165 w 574925"/>
                    <a:gd name="connsiteY0" fmla="*/ 260681 h 1006001"/>
                    <a:gd name="connsiteX1" fmla="*/ 243455 w 574925"/>
                    <a:gd name="connsiteY1" fmla="*/ 537020 h 1006001"/>
                    <a:gd name="connsiteX2" fmla="*/ 564799 w 574925"/>
                    <a:gd name="connsiteY2" fmla="*/ 759278 h 1006001"/>
                    <a:gd name="connsiteX3" fmla="*/ 307766 w 574925"/>
                    <a:gd name="connsiteY3" fmla="*/ 1005726 h 1006001"/>
                    <a:gd name="connsiteX4" fmla="*/ 398 w 574925"/>
                    <a:gd name="connsiteY4" fmla="*/ 605788 h 1006001"/>
                    <a:gd name="connsiteX5" fmla="*/ 255651 w 574925"/>
                    <a:gd name="connsiteY5" fmla="*/ 0 h 1006001"/>
                    <a:gd name="connsiteX0" fmla="*/ 289165 w 574925"/>
                    <a:gd name="connsiteY0" fmla="*/ 260681 h 1006001"/>
                    <a:gd name="connsiteX1" fmla="*/ 243455 w 574925"/>
                    <a:gd name="connsiteY1" fmla="*/ 537020 h 1006001"/>
                    <a:gd name="connsiteX2" fmla="*/ 564799 w 574925"/>
                    <a:gd name="connsiteY2" fmla="*/ 759278 h 1006001"/>
                    <a:gd name="connsiteX3" fmla="*/ 307766 w 574925"/>
                    <a:gd name="connsiteY3" fmla="*/ 1005726 h 1006001"/>
                    <a:gd name="connsiteX4" fmla="*/ 398 w 574925"/>
                    <a:gd name="connsiteY4" fmla="*/ 605788 h 1006001"/>
                    <a:gd name="connsiteX5" fmla="*/ 255651 w 574925"/>
                    <a:gd name="connsiteY5" fmla="*/ 0 h 1006001"/>
                    <a:gd name="connsiteX0" fmla="*/ 289165 w 565973"/>
                    <a:gd name="connsiteY0" fmla="*/ 260681 h 1006240"/>
                    <a:gd name="connsiteX1" fmla="*/ 243455 w 565973"/>
                    <a:gd name="connsiteY1" fmla="*/ 537020 h 1006240"/>
                    <a:gd name="connsiteX2" fmla="*/ 555475 w 565973"/>
                    <a:gd name="connsiteY2" fmla="*/ 829185 h 1006240"/>
                    <a:gd name="connsiteX3" fmla="*/ 307766 w 565973"/>
                    <a:gd name="connsiteY3" fmla="*/ 1005726 h 1006240"/>
                    <a:gd name="connsiteX4" fmla="*/ 398 w 565973"/>
                    <a:gd name="connsiteY4" fmla="*/ 605788 h 1006240"/>
                    <a:gd name="connsiteX5" fmla="*/ 255651 w 565973"/>
                    <a:gd name="connsiteY5" fmla="*/ 0 h 1006240"/>
                    <a:gd name="connsiteX0" fmla="*/ 289165 w 555475"/>
                    <a:gd name="connsiteY0" fmla="*/ 260681 h 1006058"/>
                    <a:gd name="connsiteX1" fmla="*/ 243455 w 555475"/>
                    <a:gd name="connsiteY1" fmla="*/ 537020 h 1006058"/>
                    <a:gd name="connsiteX2" fmla="*/ 555475 w 555475"/>
                    <a:gd name="connsiteY2" fmla="*/ 829185 h 1006058"/>
                    <a:gd name="connsiteX3" fmla="*/ 307766 w 555475"/>
                    <a:gd name="connsiteY3" fmla="*/ 1005726 h 1006058"/>
                    <a:gd name="connsiteX4" fmla="*/ 398 w 555475"/>
                    <a:gd name="connsiteY4" fmla="*/ 605788 h 1006058"/>
                    <a:gd name="connsiteX5" fmla="*/ 255651 w 555475"/>
                    <a:gd name="connsiteY5" fmla="*/ 0 h 1006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55475" h="1006058">
                      <a:moveTo>
                        <a:pt x="289165" y="260681"/>
                      </a:moveTo>
                      <a:cubicBezTo>
                        <a:pt x="273928" y="352794"/>
                        <a:pt x="245058" y="433258"/>
                        <a:pt x="243455" y="537020"/>
                      </a:cubicBezTo>
                      <a:cubicBezTo>
                        <a:pt x="308985" y="644834"/>
                        <a:pt x="405012" y="733913"/>
                        <a:pt x="555475" y="829185"/>
                      </a:cubicBezTo>
                      <a:cubicBezTo>
                        <a:pt x="513067" y="895858"/>
                        <a:pt x="409948" y="1013102"/>
                        <a:pt x="307766" y="1005726"/>
                      </a:cubicBezTo>
                      <a:cubicBezTo>
                        <a:pt x="191908" y="953018"/>
                        <a:pt x="9084" y="773409"/>
                        <a:pt x="398" y="605788"/>
                      </a:cubicBezTo>
                      <a:cubicBezTo>
                        <a:pt x="-8288" y="438167"/>
                        <a:pt x="126833" y="135063"/>
                        <a:pt x="255651" y="0"/>
                      </a:cubicBez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2584" name="グループ化 2583">
              <a:extLst>
                <a:ext uri="{FF2B5EF4-FFF2-40B4-BE49-F238E27FC236}">
                  <a16:creationId xmlns:a16="http://schemas.microsoft.com/office/drawing/2014/main" id="{E8D50989-9517-4830-901E-CFCF92D008AA}"/>
                </a:ext>
              </a:extLst>
            </p:cNvPr>
            <p:cNvGrpSpPr/>
            <p:nvPr/>
          </p:nvGrpSpPr>
          <p:grpSpPr>
            <a:xfrm>
              <a:off x="722483" y="2881008"/>
              <a:ext cx="1510781" cy="1114427"/>
              <a:chOff x="4953000" y="4581412"/>
              <a:chExt cx="1980220" cy="1460709"/>
            </a:xfrm>
          </p:grpSpPr>
          <p:grpSp>
            <p:nvGrpSpPr>
              <p:cNvPr id="2585" name="グループ化 2584">
                <a:extLst>
                  <a:ext uri="{FF2B5EF4-FFF2-40B4-BE49-F238E27FC236}">
                    <a16:creationId xmlns:a16="http://schemas.microsoft.com/office/drawing/2014/main" id="{6788E914-2752-4BA5-B3A0-EECC1F78E0D5}"/>
                  </a:ext>
                </a:extLst>
              </p:cNvPr>
              <p:cNvGrpSpPr/>
              <p:nvPr/>
            </p:nvGrpSpPr>
            <p:grpSpPr>
              <a:xfrm>
                <a:off x="4953000" y="5070583"/>
                <a:ext cx="1980220" cy="971538"/>
                <a:chOff x="1352600" y="4527692"/>
                <a:chExt cx="1980220" cy="971538"/>
              </a:xfrm>
            </p:grpSpPr>
            <p:sp>
              <p:nvSpPr>
                <p:cNvPr id="2707" name="楕円 2706">
                  <a:extLst>
                    <a:ext uri="{FF2B5EF4-FFF2-40B4-BE49-F238E27FC236}">
                      <a16:creationId xmlns:a16="http://schemas.microsoft.com/office/drawing/2014/main" id="{9E481B6D-8D45-47EA-9111-3E58CD3DF288}"/>
                    </a:ext>
                  </a:extLst>
                </p:cNvPr>
                <p:cNvSpPr/>
                <p:nvPr/>
              </p:nvSpPr>
              <p:spPr bwMode="auto">
                <a:xfrm>
                  <a:off x="1352600" y="4527692"/>
                  <a:ext cx="1980220" cy="9001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800000"/>
                    </a:gs>
                    <a:gs pos="50000">
                      <a:srgbClr val="C00000"/>
                    </a:gs>
                    <a:gs pos="100000">
                      <a:srgbClr val="990033"/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8" name="楕円 2707">
                  <a:extLst>
                    <a:ext uri="{FF2B5EF4-FFF2-40B4-BE49-F238E27FC236}">
                      <a16:creationId xmlns:a16="http://schemas.microsoft.com/office/drawing/2014/main" id="{BFE56620-F272-4B0C-BA85-60CA1A553033}"/>
                    </a:ext>
                  </a:extLst>
                </p:cNvPr>
                <p:cNvSpPr/>
                <p:nvPr/>
              </p:nvSpPr>
              <p:spPr bwMode="auto">
                <a:xfrm>
                  <a:off x="1377864" y="4591051"/>
                  <a:ext cx="1929692" cy="81200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/>
                    </a:gs>
                    <a:gs pos="100000">
                      <a:srgbClr val="C00000"/>
                    </a:gs>
                  </a:gsLst>
                  <a:lin ang="810000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9" name="フリーフォーム: 図形 2708">
                  <a:extLst>
                    <a:ext uri="{FF2B5EF4-FFF2-40B4-BE49-F238E27FC236}">
                      <a16:creationId xmlns:a16="http://schemas.microsoft.com/office/drawing/2014/main" id="{283C356A-C136-4680-A160-CC1BA27DA6E8}"/>
                    </a:ext>
                  </a:extLst>
                </p:cNvPr>
                <p:cNvSpPr/>
                <p:nvPr/>
              </p:nvSpPr>
              <p:spPr bwMode="auto">
                <a:xfrm>
                  <a:off x="1352600" y="4977742"/>
                  <a:ext cx="1980220" cy="521488"/>
                </a:xfrm>
                <a:custGeom>
                  <a:avLst/>
                  <a:gdLst>
                    <a:gd name="connsiteX0" fmla="*/ 0 w 1980220"/>
                    <a:gd name="connsiteY0" fmla="*/ 0 h 521488"/>
                    <a:gd name="connsiteX1" fmla="*/ 990110 w 1980220"/>
                    <a:gd name="connsiteY1" fmla="*/ 450050 h 521488"/>
                    <a:gd name="connsiteX2" fmla="*/ 1980220 w 1980220"/>
                    <a:gd name="connsiteY2" fmla="*/ 0 h 521488"/>
                    <a:gd name="connsiteX3" fmla="*/ 1980220 w 1980220"/>
                    <a:gd name="connsiteY3" fmla="*/ 71438 h 521488"/>
                    <a:gd name="connsiteX4" fmla="*/ 990110 w 1980220"/>
                    <a:gd name="connsiteY4" fmla="*/ 521488 h 521488"/>
                    <a:gd name="connsiteX5" fmla="*/ 0 w 1980220"/>
                    <a:gd name="connsiteY5" fmla="*/ 71438 h 521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80220" h="521488">
                      <a:moveTo>
                        <a:pt x="0" y="0"/>
                      </a:moveTo>
                      <a:cubicBezTo>
                        <a:pt x="0" y="248556"/>
                        <a:pt x="443287" y="450050"/>
                        <a:pt x="990110" y="450050"/>
                      </a:cubicBezTo>
                      <a:cubicBezTo>
                        <a:pt x="1536933" y="450050"/>
                        <a:pt x="1980220" y="248556"/>
                        <a:pt x="1980220" y="0"/>
                      </a:cubicBezTo>
                      <a:lnTo>
                        <a:pt x="1980220" y="71438"/>
                      </a:lnTo>
                      <a:cubicBezTo>
                        <a:pt x="1980220" y="319994"/>
                        <a:pt x="1536933" y="521488"/>
                        <a:pt x="990110" y="521488"/>
                      </a:cubicBezTo>
                      <a:cubicBezTo>
                        <a:pt x="443287" y="521488"/>
                        <a:pt x="0" y="319994"/>
                        <a:pt x="0" y="7143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800000"/>
                    </a:gs>
                    <a:gs pos="50000">
                      <a:srgbClr val="FF0000"/>
                    </a:gs>
                    <a:gs pos="100000">
                      <a:srgbClr val="990033"/>
                    </a:gs>
                  </a:gsLst>
                  <a:lin ang="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86" name="グループ化 2585">
                <a:extLst>
                  <a:ext uri="{FF2B5EF4-FFF2-40B4-BE49-F238E27FC236}">
                    <a16:creationId xmlns:a16="http://schemas.microsoft.com/office/drawing/2014/main" id="{936A50A2-979A-431E-9622-0D245545BC24}"/>
                  </a:ext>
                </a:extLst>
              </p:cNvPr>
              <p:cNvGrpSpPr/>
              <p:nvPr/>
            </p:nvGrpSpPr>
            <p:grpSpPr>
              <a:xfrm>
                <a:off x="5101147" y="4581412"/>
                <a:ext cx="1135231" cy="867783"/>
                <a:chOff x="4845050" y="3548302"/>
                <a:chExt cx="1869989" cy="1429440"/>
              </a:xfrm>
            </p:grpSpPr>
            <p:sp>
              <p:nvSpPr>
                <p:cNvPr id="2691" name="円: 塗りつぶしなし 2690">
                  <a:extLst>
                    <a:ext uri="{FF2B5EF4-FFF2-40B4-BE49-F238E27FC236}">
                      <a16:creationId xmlns:a16="http://schemas.microsoft.com/office/drawing/2014/main" id="{5E5F9715-45EF-465A-B445-5F0EC2222907}"/>
                    </a:ext>
                  </a:extLst>
                </p:cNvPr>
                <p:cNvSpPr/>
                <p:nvPr/>
              </p:nvSpPr>
              <p:spPr bwMode="auto">
                <a:xfrm>
                  <a:off x="5313260" y="3548302"/>
                  <a:ext cx="973242" cy="973240"/>
                </a:xfrm>
                <a:prstGeom prst="donut">
                  <a:avLst>
                    <a:gd name="adj" fmla="val 4898"/>
                  </a:avLst>
                </a:prstGeom>
                <a:pattFill prst="wdUpDiag">
                  <a:fgClr>
                    <a:srgbClr val="800000"/>
                  </a:fgClr>
                  <a:bgClr>
                    <a:srgbClr val="CC9900"/>
                  </a:bgClr>
                </a:patt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2" name="フリーフォーム: 図形 2691">
                  <a:extLst>
                    <a:ext uri="{FF2B5EF4-FFF2-40B4-BE49-F238E27FC236}">
                      <a16:creationId xmlns:a16="http://schemas.microsoft.com/office/drawing/2014/main" id="{C7C97ABE-C792-49E0-8BEC-7FAEABACA65C}"/>
                    </a:ext>
                  </a:extLst>
                </p:cNvPr>
                <p:cNvSpPr/>
                <p:nvPr/>
              </p:nvSpPr>
              <p:spPr bwMode="auto">
                <a:xfrm rot="20221580">
                  <a:off x="6109382" y="4181249"/>
                  <a:ext cx="605657" cy="205692"/>
                </a:xfrm>
                <a:custGeom>
                  <a:avLst/>
                  <a:gdLst>
                    <a:gd name="connsiteX0" fmla="*/ 559942 w 628648"/>
                    <a:gd name="connsiteY0" fmla="*/ 0 h 285772"/>
                    <a:gd name="connsiteX1" fmla="*/ 560523 w 628648"/>
                    <a:gd name="connsiteY1" fmla="*/ 244 h 285772"/>
                    <a:gd name="connsiteX2" fmla="*/ 561882 w 628648"/>
                    <a:gd name="connsiteY2" fmla="*/ 57 h 285772"/>
                    <a:gd name="connsiteX3" fmla="*/ 561882 w 628648"/>
                    <a:gd name="connsiteY3" fmla="*/ 815 h 285772"/>
                    <a:gd name="connsiteX4" fmla="*/ 586686 w 628648"/>
                    <a:gd name="connsiteY4" fmla="*/ 11229 h 285772"/>
                    <a:gd name="connsiteX5" fmla="*/ 628648 w 628648"/>
                    <a:gd name="connsiteY5" fmla="*/ 142886 h 285772"/>
                    <a:gd name="connsiteX6" fmla="*/ 586686 w 628648"/>
                    <a:gd name="connsiteY6" fmla="*/ 274544 h 285772"/>
                    <a:gd name="connsiteX7" fmla="*/ 561882 w 628648"/>
                    <a:gd name="connsiteY7" fmla="*/ 284958 h 285772"/>
                    <a:gd name="connsiteX8" fmla="*/ 561882 w 628648"/>
                    <a:gd name="connsiteY8" fmla="*/ 285343 h 285772"/>
                    <a:gd name="connsiteX9" fmla="*/ 561192 w 628648"/>
                    <a:gd name="connsiteY9" fmla="*/ 285248 h 285772"/>
                    <a:gd name="connsiteX10" fmla="*/ 559942 w 628648"/>
                    <a:gd name="connsiteY10" fmla="*/ 285772 h 285772"/>
                    <a:gd name="connsiteX11" fmla="*/ 557473 w 628648"/>
                    <a:gd name="connsiteY11" fmla="*/ 284735 h 285772"/>
                    <a:gd name="connsiteX12" fmla="*/ 52672 w 628648"/>
                    <a:gd name="connsiteY12" fmla="*/ 215198 h 285772"/>
                    <a:gd name="connsiteX13" fmla="*/ 46063 w 628648"/>
                    <a:gd name="connsiteY13" fmla="*/ 217356 h 285772"/>
                    <a:gd name="connsiteX14" fmla="*/ 0 w 628648"/>
                    <a:gd name="connsiteY14" fmla="*/ 142877 h 285772"/>
                    <a:gd name="connsiteX15" fmla="*/ 46063 w 628648"/>
                    <a:gd name="connsiteY15" fmla="*/ 68397 h 285772"/>
                    <a:gd name="connsiteX16" fmla="*/ 51910 w 628648"/>
                    <a:gd name="connsiteY16" fmla="*/ 70305 h 285772"/>
                    <a:gd name="connsiteX17" fmla="*/ 558795 w 628648"/>
                    <a:gd name="connsiteY17" fmla="*/ 482 h 285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28648" h="285772">
                      <a:moveTo>
                        <a:pt x="559942" y="0"/>
                      </a:moveTo>
                      <a:lnTo>
                        <a:pt x="560523" y="244"/>
                      </a:lnTo>
                      <a:lnTo>
                        <a:pt x="561882" y="57"/>
                      </a:lnTo>
                      <a:lnTo>
                        <a:pt x="561882" y="815"/>
                      </a:lnTo>
                      <a:lnTo>
                        <a:pt x="586686" y="11229"/>
                      </a:lnTo>
                      <a:cubicBezTo>
                        <a:pt x="611345" y="32920"/>
                        <a:pt x="628648" y="83701"/>
                        <a:pt x="628648" y="142886"/>
                      </a:cubicBezTo>
                      <a:cubicBezTo>
                        <a:pt x="628648" y="202072"/>
                        <a:pt x="611345" y="252852"/>
                        <a:pt x="586686" y="274544"/>
                      </a:cubicBezTo>
                      <a:lnTo>
                        <a:pt x="561882" y="284958"/>
                      </a:lnTo>
                      <a:lnTo>
                        <a:pt x="561882" y="285343"/>
                      </a:lnTo>
                      <a:lnTo>
                        <a:pt x="561192" y="285248"/>
                      </a:lnTo>
                      <a:lnTo>
                        <a:pt x="559942" y="285772"/>
                      </a:lnTo>
                      <a:lnTo>
                        <a:pt x="557473" y="284735"/>
                      </a:lnTo>
                      <a:lnTo>
                        <a:pt x="52672" y="215198"/>
                      </a:lnTo>
                      <a:lnTo>
                        <a:pt x="46063" y="217356"/>
                      </a:lnTo>
                      <a:cubicBezTo>
                        <a:pt x="20624" y="217356"/>
                        <a:pt x="0" y="184010"/>
                        <a:pt x="0" y="142877"/>
                      </a:cubicBezTo>
                      <a:cubicBezTo>
                        <a:pt x="0" y="101743"/>
                        <a:pt x="20624" y="68397"/>
                        <a:pt x="46063" y="68397"/>
                      </a:cubicBezTo>
                      <a:lnTo>
                        <a:pt x="51910" y="70305"/>
                      </a:lnTo>
                      <a:lnTo>
                        <a:pt x="558795" y="48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lin ang="270000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93" name="台形 24">
                  <a:extLst>
                    <a:ext uri="{FF2B5EF4-FFF2-40B4-BE49-F238E27FC236}">
                      <a16:creationId xmlns:a16="http://schemas.microsoft.com/office/drawing/2014/main" id="{0270F517-6FCB-415F-81D1-A682DF30C8A4}"/>
                    </a:ext>
                  </a:extLst>
                </p:cNvPr>
                <p:cNvSpPr/>
                <p:nvPr/>
              </p:nvSpPr>
              <p:spPr bwMode="auto">
                <a:xfrm rot="18900000">
                  <a:off x="4991371" y="3940782"/>
                  <a:ext cx="438050" cy="827873"/>
                </a:xfrm>
                <a:custGeom>
                  <a:avLst/>
                  <a:gdLst>
                    <a:gd name="connsiteX0" fmla="*/ 0 w 332510"/>
                    <a:gd name="connsiteY0" fmla="*/ 477643 h 477643"/>
                    <a:gd name="connsiteX1" fmla="*/ 83128 w 332510"/>
                    <a:gd name="connsiteY1" fmla="*/ 0 h 477643"/>
                    <a:gd name="connsiteX2" fmla="*/ 249383 w 332510"/>
                    <a:gd name="connsiteY2" fmla="*/ 0 h 477643"/>
                    <a:gd name="connsiteX3" fmla="*/ 332510 w 332510"/>
                    <a:gd name="connsiteY3" fmla="*/ 477643 h 477643"/>
                    <a:gd name="connsiteX4" fmla="*/ 0 w 332510"/>
                    <a:gd name="connsiteY4" fmla="*/ 477643 h 477643"/>
                    <a:gd name="connsiteX0" fmla="*/ 0 w 332510"/>
                    <a:gd name="connsiteY0" fmla="*/ 565201 h 565201"/>
                    <a:gd name="connsiteX1" fmla="*/ 44962 w 332510"/>
                    <a:gd name="connsiteY1" fmla="*/ 0 h 565201"/>
                    <a:gd name="connsiteX2" fmla="*/ 249383 w 332510"/>
                    <a:gd name="connsiteY2" fmla="*/ 87558 h 565201"/>
                    <a:gd name="connsiteX3" fmla="*/ 332510 w 332510"/>
                    <a:gd name="connsiteY3" fmla="*/ 565201 h 565201"/>
                    <a:gd name="connsiteX4" fmla="*/ 0 w 332510"/>
                    <a:gd name="connsiteY4" fmla="*/ 565201 h 565201"/>
                    <a:gd name="connsiteX0" fmla="*/ 0 w 332510"/>
                    <a:gd name="connsiteY0" fmla="*/ 565201 h 565201"/>
                    <a:gd name="connsiteX1" fmla="*/ 44962 w 332510"/>
                    <a:gd name="connsiteY1" fmla="*/ 0 h 565201"/>
                    <a:gd name="connsiteX2" fmla="*/ 249383 w 332510"/>
                    <a:gd name="connsiteY2" fmla="*/ 87558 h 565201"/>
                    <a:gd name="connsiteX3" fmla="*/ 332510 w 332510"/>
                    <a:gd name="connsiteY3" fmla="*/ 565201 h 565201"/>
                    <a:gd name="connsiteX4" fmla="*/ 0 w 332510"/>
                    <a:gd name="connsiteY4" fmla="*/ 565201 h 565201"/>
                    <a:gd name="connsiteX0" fmla="*/ 0 w 411087"/>
                    <a:gd name="connsiteY0" fmla="*/ 706640 h 706640"/>
                    <a:gd name="connsiteX1" fmla="*/ 123539 w 411087"/>
                    <a:gd name="connsiteY1" fmla="*/ 0 h 706640"/>
                    <a:gd name="connsiteX2" fmla="*/ 327960 w 411087"/>
                    <a:gd name="connsiteY2" fmla="*/ 87558 h 706640"/>
                    <a:gd name="connsiteX3" fmla="*/ 411087 w 411087"/>
                    <a:gd name="connsiteY3" fmla="*/ 565201 h 706640"/>
                    <a:gd name="connsiteX4" fmla="*/ 0 w 411087"/>
                    <a:gd name="connsiteY4" fmla="*/ 706640 h 706640"/>
                    <a:gd name="connsiteX0" fmla="*/ 18449 w 429536"/>
                    <a:gd name="connsiteY0" fmla="*/ 706640 h 706640"/>
                    <a:gd name="connsiteX1" fmla="*/ 141988 w 429536"/>
                    <a:gd name="connsiteY1" fmla="*/ 0 h 706640"/>
                    <a:gd name="connsiteX2" fmla="*/ 346409 w 429536"/>
                    <a:gd name="connsiteY2" fmla="*/ 87558 h 706640"/>
                    <a:gd name="connsiteX3" fmla="*/ 429536 w 429536"/>
                    <a:gd name="connsiteY3" fmla="*/ 565201 h 706640"/>
                    <a:gd name="connsiteX4" fmla="*/ 18449 w 429536"/>
                    <a:gd name="connsiteY4" fmla="*/ 706640 h 706640"/>
                    <a:gd name="connsiteX0" fmla="*/ 17983 w 438050"/>
                    <a:gd name="connsiteY0" fmla="*/ 827873 h 827873"/>
                    <a:gd name="connsiteX1" fmla="*/ 150502 w 438050"/>
                    <a:gd name="connsiteY1" fmla="*/ 0 h 827873"/>
                    <a:gd name="connsiteX2" fmla="*/ 354923 w 438050"/>
                    <a:gd name="connsiteY2" fmla="*/ 87558 h 827873"/>
                    <a:gd name="connsiteX3" fmla="*/ 438050 w 438050"/>
                    <a:gd name="connsiteY3" fmla="*/ 565201 h 827873"/>
                    <a:gd name="connsiteX4" fmla="*/ 17983 w 438050"/>
                    <a:gd name="connsiteY4" fmla="*/ 827873 h 827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8050" h="827873">
                      <a:moveTo>
                        <a:pt x="17983" y="827873"/>
                      </a:moveTo>
                      <a:cubicBezTo>
                        <a:pt x="-74793" y="495789"/>
                        <a:pt x="225317" y="336574"/>
                        <a:pt x="150502" y="0"/>
                      </a:cubicBezTo>
                      <a:lnTo>
                        <a:pt x="354923" y="87558"/>
                      </a:lnTo>
                      <a:lnTo>
                        <a:pt x="438050" y="565201"/>
                      </a:lnTo>
                      <a:lnTo>
                        <a:pt x="17983" y="827873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94" name="楕円 2693">
                  <a:extLst>
                    <a:ext uri="{FF2B5EF4-FFF2-40B4-BE49-F238E27FC236}">
                      <a16:creationId xmlns:a16="http://schemas.microsoft.com/office/drawing/2014/main" id="{F950F2FE-A0A4-4B6D-B4B4-6A05C0E3A2B8}"/>
                    </a:ext>
                  </a:extLst>
                </p:cNvPr>
                <p:cNvSpPr/>
                <p:nvPr/>
              </p:nvSpPr>
              <p:spPr bwMode="auto">
                <a:xfrm>
                  <a:off x="5223030" y="3969060"/>
                  <a:ext cx="1170130" cy="100868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5" name="楕円 2694">
                  <a:extLst>
                    <a:ext uri="{FF2B5EF4-FFF2-40B4-BE49-F238E27FC236}">
                      <a16:creationId xmlns:a16="http://schemas.microsoft.com/office/drawing/2014/main" id="{D83A387F-F442-4D44-9490-61B7CEA45030}"/>
                    </a:ext>
                  </a:extLst>
                </p:cNvPr>
                <p:cNvSpPr/>
                <p:nvPr/>
              </p:nvSpPr>
              <p:spPr bwMode="auto">
                <a:xfrm>
                  <a:off x="5436930" y="3951648"/>
                  <a:ext cx="729630" cy="360040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6" name="楕円 2695">
                  <a:extLst>
                    <a:ext uri="{FF2B5EF4-FFF2-40B4-BE49-F238E27FC236}">
                      <a16:creationId xmlns:a16="http://schemas.microsoft.com/office/drawing/2014/main" id="{8A8C91A6-F03D-4F86-8243-26C88F40EEF9}"/>
                    </a:ext>
                  </a:extLst>
                </p:cNvPr>
                <p:cNvSpPr/>
                <p:nvPr/>
              </p:nvSpPr>
              <p:spPr bwMode="auto">
                <a:xfrm>
                  <a:off x="5417880" y="3924055"/>
                  <a:ext cx="767730" cy="36004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7" name="楕円 2696">
                  <a:extLst>
                    <a:ext uri="{FF2B5EF4-FFF2-40B4-BE49-F238E27FC236}">
                      <a16:creationId xmlns:a16="http://schemas.microsoft.com/office/drawing/2014/main" id="{DBA54DE7-FA47-48AD-83C2-64EC96BAFBE8}"/>
                    </a:ext>
                  </a:extLst>
                </p:cNvPr>
                <p:cNvSpPr/>
                <p:nvPr/>
              </p:nvSpPr>
              <p:spPr bwMode="auto">
                <a:xfrm>
                  <a:off x="5719505" y="3969060"/>
                  <a:ext cx="164480" cy="11497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8" name="楕円 2697">
                  <a:extLst>
                    <a:ext uri="{FF2B5EF4-FFF2-40B4-BE49-F238E27FC236}">
                      <a16:creationId xmlns:a16="http://schemas.microsoft.com/office/drawing/2014/main" id="{4B9C4477-0EB0-4A89-AA9C-F7300CE1A799}"/>
                    </a:ext>
                  </a:extLst>
                </p:cNvPr>
                <p:cNvSpPr/>
                <p:nvPr/>
              </p:nvSpPr>
              <p:spPr bwMode="auto">
                <a:xfrm>
                  <a:off x="4845050" y="4003701"/>
                  <a:ext cx="262316" cy="14537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99" name="楕円 2698">
                  <a:extLst>
                    <a:ext uri="{FF2B5EF4-FFF2-40B4-BE49-F238E27FC236}">
                      <a16:creationId xmlns:a16="http://schemas.microsoft.com/office/drawing/2014/main" id="{6E7F415D-6528-47FD-AC76-20BC55000DFF}"/>
                    </a:ext>
                  </a:extLst>
                </p:cNvPr>
                <p:cNvSpPr/>
                <p:nvPr/>
              </p:nvSpPr>
              <p:spPr bwMode="auto">
                <a:xfrm>
                  <a:off x="4902200" y="4043363"/>
                  <a:ext cx="191294" cy="105717"/>
                </a:xfrm>
                <a:prstGeom prst="ellipse">
                  <a:avLst/>
                </a:prstGeom>
                <a:solidFill>
                  <a:srgbClr val="92D050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700" name="フリーフォーム: 図形 2699">
                  <a:extLst>
                    <a:ext uri="{FF2B5EF4-FFF2-40B4-BE49-F238E27FC236}">
                      <a16:creationId xmlns:a16="http://schemas.microsoft.com/office/drawing/2014/main" id="{897BC7D5-9267-4452-B621-F38F158E312E}"/>
                    </a:ext>
                  </a:extLst>
                </p:cNvPr>
                <p:cNvSpPr/>
                <p:nvPr/>
              </p:nvSpPr>
              <p:spPr bwMode="auto">
                <a:xfrm rot="5400000">
                  <a:off x="5289088" y="4262507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1" name="フリーフォーム: 図形 2700">
                  <a:extLst>
                    <a:ext uri="{FF2B5EF4-FFF2-40B4-BE49-F238E27FC236}">
                      <a16:creationId xmlns:a16="http://schemas.microsoft.com/office/drawing/2014/main" id="{3205B11C-3C9D-4300-8A1A-6455FAF02E3E}"/>
                    </a:ext>
                  </a:extLst>
                </p:cNvPr>
                <p:cNvSpPr/>
                <p:nvPr/>
              </p:nvSpPr>
              <p:spPr bwMode="auto">
                <a:xfrm rot="5400000">
                  <a:off x="5577351" y="4717454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2" name="フリーフォーム: 図形 2701">
                  <a:extLst>
                    <a:ext uri="{FF2B5EF4-FFF2-40B4-BE49-F238E27FC236}">
                      <a16:creationId xmlns:a16="http://schemas.microsoft.com/office/drawing/2014/main" id="{FAEED774-D659-4306-B4A8-2C45B1C9798F}"/>
                    </a:ext>
                  </a:extLst>
                </p:cNvPr>
                <p:cNvSpPr/>
                <p:nvPr/>
              </p:nvSpPr>
              <p:spPr bwMode="auto">
                <a:xfrm rot="5400000">
                  <a:off x="5769889" y="4419191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3" name="フリーフォーム: 図形 2702">
                  <a:extLst>
                    <a:ext uri="{FF2B5EF4-FFF2-40B4-BE49-F238E27FC236}">
                      <a16:creationId xmlns:a16="http://schemas.microsoft.com/office/drawing/2014/main" id="{22437F9A-E85F-405D-A0A3-8B5846BA7767}"/>
                    </a:ext>
                  </a:extLst>
                </p:cNvPr>
                <p:cNvSpPr/>
                <p:nvPr/>
              </p:nvSpPr>
              <p:spPr bwMode="auto">
                <a:xfrm rot="5400000">
                  <a:off x="6116063" y="4253113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4" name="フリーフォーム: 図形 2703">
                  <a:extLst>
                    <a:ext uri="{FF2B5EF4-FFF2-40B4-BE49-F238E27FC236}">
                      <a16:creationId xmlns:a16="http://schemas.microsoft.com/office/drawing/2014/main" id="{44403317-B438-42AC-B15C-AA99B6FB3CFC}"/>
                    </a:ext>
                  </a:extLst>
                </p:cNvPr>
                <p:cNvSpPr/>
                <p:nvPr/>
              </p:nvSpPr>
              <p:spPr bwMode="auto">
                <a:xfrm rot="5400000">
                  <a:off x="6146218" y="4529462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5" name="フリーフォーム: 図形 2704">
                  <a:extLst>
                    <a:ext uri="{FF2B5EF4-FFF2-40B4-BE49-F238E27FC236}">
                      <a16:creationId xmlns:a16="http://schemas.microsoft.com/office/drawing/2014/main" id="{05D38386-E748-44B7-BE4C-FB12DA9FD207}"/>
                    </a:ext>
                  </a:extLst>
                </p:cNvPr>
                <p:cNvSpPr/>
                <p:nvPr/>
              </p:nvSpPr>
              <p:spPr bwMode="auto">
                <a:xfrm rot="5400000">
                  <a:off x="5935088" y="4738890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06" name="フリーフォーム: 図形 2705">
                  <a:extLst>
                    <a:ext uri="{FF2B5EF4-FFF2-40B4-BE49-F238E27FC236}">
                      <a16:creationId xmlns:a16="http://schemas.microsoft.com/office/drawing/2014/main" id="{5E6051B7-FF96-47BD-B6D1-981B85E00852}"/>
                    </a:ext>
                  </a:extLst>
                </p:cNvPr>
                <p:cNvSpPr/>
                <p:nvPr/>
              </p:nvSpPr>
              <p:spPr bwMode="auto">
                <a:xfrm rot="5400000">
                  <a:off x="5387836" y="4535613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87" name="グループ化 2586">
                <a:extLst>
                  <a:ext uri="{FF2B5EF4-FFF2-40B4-BE49-F238E27FC236}">
                    <a16:creationId xmlns:a16="http://schemas.microsoft.com/office/drawing/2014/main" id="{9E26F72F-7FBA-457A-BFD7-5C9DBBBE6C1C}"/>
                  </a:ext>
                </a:extLst>
              </p:cNvPr>
              <p:cNvGrpSpPr/>
              <p:nvPr/>
            </p:nvGrpSpPr>
            <p:grpSpPr>
              <a:xfrm>
                <a:off x="5274390" y="5234980"/>
                <a:ext cx="438020" cy="585574"/>
                <a:chOff x="3602850" y="3834045"/>
                <a:chExt cx="765085" cy="1022817"/>
              </a:xfrm>
            </p:grpSpPr>
            <p:grpSp>
              <p:nvGrpSpPr>
                <p:cNvPr id="2685" name="グループ化 2684">
                  <a:extLst>
                    <a:ext uri="{FF2B5EF4-FFF2-40B4-BE49-F238E27FC236}">
                      <a16:creationId xmlns:a16="http://schemas.microsoft.com/office/drawing/2014/main" id="{C2A344BF-767F-4E3A-AC5D-6F305D9BAD7F}"/>
                    </a:ext>
                  </a:extLst>
                </p:cNvPr>
                <p:cNvGrpSpPr/>
                <p:nvPr/>
              </p:nvGrpSpPr>
              <p:grpSpPr>
                <a:xfrm>
                  <a:off x="3602850" y="3834045"/>
                  <a:ext cx="765085" cy="1022817"/>
                  <a:chOff x="3602850" y="3834045"/>
                  <a:chExt cx="765085" cy="1022817"/>
                </a:xfrm>
              </p:grpSpPr>
              <p:sp>
                <p:nvSpPr>
                  <p:cNvPr id="2687" name="四角形: 上の 2 つの角を丸める 2686">
                    <a:extLst>
                      <a:ext uri="{FF2B5EF4-FFF2-40B4-BE49-F238E27FC236}">
                        <a16:creationId xmlns:a16="http://schemas.microsoft.com/office/drawing/2014/main" id="{1450D7A8-9A76-4F6F-8835-24C1829541F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73435" y="4693298"/>
                    <a:ext cx="423916" cy="163564"/>
                  </a:xfrm>
                  <a:prstGeom prst="round2SameRect">
                    <a:avLst>
                      <a:gd name="adj1" fmla="val 6187"/>
                      <a:gd name="adj2" fmla="val 50000"/>
                    </a:avLst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88" name="四角形: 上の 2 つの角を丸める 2687">
                    <a:extLst>
                      <a:ext uri="{FF2B5EF4-FFF2-40B4-BE49-F238E27FC236}">
                        <a16:creationId xmlns:a16="http://schemas.microsoft.com/office/drawing/2014/main" id="{8525034E-BE00-4557-BCA1-22803DDB191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02850" y="3969060"/>
                    <a:ext cx="765085" cy="855095"/>
                  </a:xfrm>
                  <a:prstGeom prst="round2SameRect">
                    <a:avLst>
                      <a:gd name="adj1" fmla="val 6187"/>
                      <a:gd name="adj2" fmla="val 43474"/>
                    </a:avLst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89" name="楕円 2688">
                    <a:extLst>
                      <a:ext uri="{FF2B5EF4-FFF2-40B4-BE49-F238E27FC236}">
                        <a16:creationId xmlns:a16="http://schemas.microsoft.com/office/drawing/2014/main" id="{A353B834-9622-43F5-9E54-A4854E56F77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02850" y="3834045"/>
                    <a:ext cx="765085" cy="31503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6">
                          <a:lumMod val="60000"/>
                          <a:lumOff val="40000"/>
                        </a:schemeClr>
                      </a:gs>
                      <a:gs pos="100000">
                        <a:schemeClr val="accent6">
                          <a:lumMod val="60000"/>
                          <a:lumOff val="40000"/>
                        </a:schemeClr>
                      </a:gs>
                    </a:gsLst>
                    <a:lin ang="27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90" name="フリーフォーム: 図形 2689">
                    <a:extLst>
                      <a:ext uri="{FF2B5EF4-FFF2-40B4-BE49-F238E27FC236}">
                        <a16:creationId xmlns:a16="http://schemas.microsoft.com/office/drawing/2014/main" id="{172EC908-E967-4F8C-A5BE-3182CE81335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51355" y="3936353"/>
                    <a:ext cx="668079" cy="219786"/>
                  </a:xfrm>
                  <a:custGeom>
                    <a:avLst/>
                    <a:gdLst>
                      <a:gd name="connsiteX0" fmla="*/ 334039 w 668079"/>
                      <a:gd name="connsiteY0" fmla="*/ 0 h 219786"/>
                      <a:gd name="connsiteX1" fmla="*/ 666111 w 668079"/>
                      <a:gd name="connsiteY1" fmla="*/ 125773 h 219786"/>
                      <a:gd name="connsiteX2" fmla="*/ 668079 w 668079"/>
                      <a:gd name="connsiteY2" fmla="*/ 134844 h 219786"/>
                      <a:gd name="connsiteX3" fmla="*/ 604538 w 668079"/>
                      <a:gd name="connsiteY3" fmla="*/ 173650 h 219786"/>
                      <a:gd name="connsiteX4" fmla="*/ 334039 w 668079"/>
                      <a:gd name="connsiteY4" fmla="*/ 219786 h 219786"/>
                      <a:gd name="connsiteX5" fmla="*/ 63540 w 668079"/>
                      <a:gd name="connsiteY5" fmla="*/ 173650 h 219786"/>
                      <a:gd name="connsiteX6" fmla="*/ 0 w 668079"/>
                      <a:gd name="connsiteY6" fmla="*/ 134844 h 219786"/>
                      <a:gd name="connsiteX7" fmla="*/ 1968 w 668079"/>
                      <a:gd name="connsiteY7" fmla="*/ 125773 h 219786"/>
                      <a:gd name="connsiteX8" fmla="*/ 334039 w 668079"/>
                      <a:gd name="connsiteY8" fmla="*/ 0 h 2197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68079" h="219786">
                        <a:moveTo>
                          <a:pt x="334039" y="0"/>
                        </a:moveTo>
                        <a:cubicBezTo>
                          <a:pt x="497840" y="0"/>
                          <a:pt x="634504" y="53994"/>
                          <a:pt x="666111" y="125773"/>
                        </a:cubicBezTo>
                        <a:lnTo>
                          <a:pt x="668079" y="134844"/>
                        </a:lnTo>
                        <a:lnTo>
                          <a:pt x="604538" y="173650"/>
                        </a:lnTo>
                        <a:cubicBezTo>
                          <a:pt x="535311" y="202156"/>
                          <a:pt x="439676" y="219786"/>
                          <a:pt x="334039" y="219786"/>
                        </a:cubicBezTo>
                        <a:cubicBezTo>
                          <a:pt x="228403" y="219786"/>
                          <a:pt x="132767" y="202156"/>
                          <a:pt x="63540" y="173650"/>
                        </a:cubicBezTo>
                        <a:lnTo>
                          <a:pt x="0" y="134844"/>
                        </a:lnTo>
                        <a:lnTo>
                          <a:pt x="1968" y="125773"/>
                        </a:lnTo>
                        <a:cubicBezTo>
                          <a:pt x="33574" y="53994"/>
                          <a:pt x="170238" y="0"/>
                          <a:pt x="334039" y="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686" name="テキスト ボックス 2685">
                  <a:extLst>
                    <a:ext uri="{FF2B5EF4-FFF2-40B4-BE49-F238E27FC236}">
                      <a16:creationId xmlns:a16="http://schemas.microsoft.com/office/drawing/2014/main" id="{F409E8D3-D89E-4F50-B9B5-7EE504C55B95}"/>
                    </a:ext>
                  </a:extLst>
                </p:cNvPr>
                <p:cNvSpPr txBox="1"/>
                <p:nvPr/>
              </p:nvSpPr>
              <p:spPr>
                <a:xfrm rot="5400000">
                  <a:off x="3747624" y="4368189"/>
                  <a:ext cx="511243" cy="253044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/>
                    <a:t>お茶</a:t>
                  </a:r>
                </a:p>
              </p:txBody>
            </p:sp>
          </p:grpSp>
          <p:grpSp>
            <p:nvGrpSpPr>
              <p:cNvPr id="2588" name="グループ化 2587">
                <a:extLst>
                  <a:ext uri="{FF2B5EF4-FFF2-40B4-BE49-F238E27FC236}">
                    <a16:creationId xmlns:a16="http://schemas.microsoft.com/office/drawing/2014/main" id="{29251FDD-F9BF-497C-9B2E-6732D95D6BAF}"/>
                  </a:ext>
                </a:extLst>
              </p:cNvPr>
              <p:cNvGrpSpPr/>
              <p:nvPr/>
            </p:nvGrpSpPr>
            <p:grpSpPr>
              <a:xfrm>
                <a:off x="5807988" y="4985399"/>
                <a:ext cx="997839" cy="904966"/>
                <a:chOff x="4682970" y="4356375"/>
                <a:chExt cx="1260140" cy="1142854"/>
              </a:xfrm>
            </p:grpSpPr>
            <p:sp>
              <p:nvSpPr>
                <p:cNvPr id="2589" name="フリーフォーム: 図形 2588">
                  <a:extLst>
                    <a:ext uri="{FF2B5EF4-FFF2-40B4-BE49-F238E27FC236}">
                      <a16:creationId xmlns:a16="http://schemas.microsoft.com/office/drawing/2014/main" id="{F90E46B7-4F31-4289-903F-0D0E93AE08FE}"/>
                    </a:ext>
                  </a:extLst>
                </p:cNvPr>
                <p:cNvSpPr/>
                <p:nvPr/>
              </p:nvSpPr>
              <p:spPr bwMode="auto">
                <a:xfrm>
                  <a:off x="4696767" y="4372864"/>
                  <a:ext cx="1232546" cy="1113896"/>
                </a:xfrm>
                <a:custGeom>
                  <a:avLst/>
                  <a:gdLst>
                    <a:gd name="connsiteX0" fmla="*/ 630070 w 1260140"/>
                    <a:gd name="connsiteY0" fmla="*/ 0 h 1138834"/>
                    <a:gd name="connsiteX1" fmla="*/ 1247339 w 1260140"/>
                    <a:gd name="connsiteY1" fmla="*/ 261741 h 1138834"/>
                    <a:gd name="connsiteX2" fmla="*/ 1258754 w 1260140"/>
                    <a:gd name="connsiteY2" fmla="*/ 320654 h 1138834"/>
                    <a:gd name="connsiteX3" fmla="*/ 1260140 w 1260140"/>
                    <a:gd name="connsiteY3" fmla="*/ 320654 h 1138834"/>
                    <a:gd name="connsiteX4" fmla="*/ 1260140 w 1260140"/>
                    <a:gd name="connsiteY4" fmla="*/ 327806 h 1138834"/>
                    <a:gd name="connsiteX5" fmla="*/ 1260140 w 1260140"/>
                    <a:gd name="connsiteY5" fmla="*/ 772617 h 1138834"/>
                    <a:gd name="connsiteX6" fmla="*/ 1260140 w 1260140"/>
                    <a:gd name="connsiteY6" fmla="*/ 778793 h 1138834"/>
                    <a:gd name="connsiteX7" fmla="*/ 1259069 w 1260140"/>
                    <a:gd name="connsiteY7" fmla="*/ 778793 h 1138834"/>
                    <a:gd name="connsiteX8" fmla="*/ 1247339 w 1260140"/>
                    <a:gd name="connsiteY8" fmla="*/ 846423 h 1138834"/>
                    <a:gd name="connsiteX9" fmla="*/ 630070 w 1260140"/>
                    <a:gd name="connsiteY9" fmla="*/ 1138834 h 1138834"/>
                    <a:gd name="connsiteX10" fmla="*/ 12801 w 1260140"/>
                    <a:gd name="connsiteY10" fmla="*/ 846423 h 1138834"/>
                    <a:gd name="connsiteX11" fmla="*/ 1071 w 1260140"/>
                    <a:gd name="connsiteY11" fmla="*/ 778793 h 1138834"/>
                    <a:gd name="connsiteX12" fmla="*/ 0 w 1260140"/>
                    <a:gd name="connsiteY12" fmla="*/ 778793 h 1138834"/>
                    <a:gd name="connsiteX13" fmla="*/ 0 w 1260140"/>
                    <a:gd name="connsiteY13" fmla="*/ 772617 h 1138834"/>
                    <a:gd name="connsiteX14" fmla="*/ 0 w 1260140"/>
                    <a:gd name="connsiteY14" fmla="*/ 327806 h 1138834"/>
                    <a:gd name="connsiteX15" fmla="*/ 0 w 1260140"/>
                    <a:gd name="connsiteY15" fmla="*/ 320654 h 1138834"/>
                    <a:gd name="connsiteX16" fmla="*/ 1386 w 1260140"/>
                    <a:gd name="connsiteY16" fmla="*/ 320654 h 1138834"/>
                    <a:gd name="connsiteX17" fmla="*/ 12801 w 1260140"/>
                    <a:gd name="connsiteY17" fmla="*/ 261741 h 1138834"/>
                    <a:gd name="connsiteX18" fmla="*/ 630070 w 1260140"/>
                    <a:gd name="connsiteY18" fmla="*/ 0 h 113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60140" h="1138834">
                      <a:moveTo>
                        <a:pt x="630070" y="0"/>
                      </a:moveTo>
                      <a:cubicBezTo>
                        <a:pt x="934551" y="0"/>
                        <a:pt x="1188588" y="112366"/>
                        <a:pt x="1247339" y="261741"/>
                      </a:cubicBezTo>
                      <a:lnTo>
                        <a:pt x="1258754" y="320654"/>
                      </a:lnTo>
                      <a:lnTo>
                        <a:pt x="1260140" y="320654"/>
                      </a:lnTo>
                      <a:lnTo>
                        <a:pt x="1260140" y="327806"/>
                      </a:lnTo>
                      <a:lnTo>
                        <a:pt x="1260140" y="772617"/>
                      </a:lnTo>
                      <a:lnTo>
                        <a:pt x="1260140" y="778793"/>
                      </a:lnTo>
                      <a:lnTo>
                        <a:pt x="1259069" y="778793"/>
                      </a:lnTo>
                      <a:lnTo>
                        <a:pt x="1247339" y="846423"/>
                      </a:lnTo>
                      <a:cubicBezTo>
                        <a:pt x="1188588" y="1013302"/>
                        <a:pt x="934551" y="1138834"/>
                        <a:pt x="630070" y="1138834"/>
                      </a:cubicBezTo>
                      <a:cubicBezTo>
                        <a:pt x="325590" y="1138834"/>
                        <a:pt x="71553" y="1013302"/>
                        <a:pt x="12801" y="846423"/>
                      </a:cubicBezTo>
                      <a:lnTo>
                        <a:pt x="1071" y="778793"/>
                      </a:lnTo>
                      <a:lnTo>
                        <a:pt x="0" y="778793"/>
                      </a:lnTo>
                      <a:lnTo>
                        <a:pt x="0" y="772617"/>
                      </a:lnTo>
                      <a:lnTo>
                        <a:pt x="0" y="327806"/>
                      </a:lnTo>
                      <a:lnTo>
                        <a:pt x="0" y="320654"/>
                      </a:lnTo>
                      <a:lnTo>
                        <a:pt x="1386" y="320654"/>
                      </a:lnTo>
                      <a:lnTo>
                        <a:pt x="12801" y="261741"/>
                      </a:lnTo>
                      <a:cubicBezTo>
                        <a:pt x="71553" y="112366"/>
                        <a:pt x="325590" y="0"/>
                        <a:pt x="63007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590" name="グループ化 2589">
                  <a:extLst>
                    <a:ext uri="{FF2B5EF4-FFF2-40B4-BE49-F238E27FC236}">
                      <a16:creationId xmlns:a16="http://schemas.microsoft.com/office/drawing/2014/main" id="{9F5722C2-56C2-4056-923E-539BD1874F81}"/>
                    </a:ext>
                  </a:extLst>
                </p:cNvPr>
                <p:cNvGrpSpPr/>
                <p:nvPr/>
              </p:nvGrpSpPr>
              <p:grpSpPr>
                <a:xfrm>
                  <a:off x="4715820" y="4527562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676" name="楕円 2675">
                    <a:extLst>
                      <a:ext uri="{FF2B5EF4-FFF2-40B4-BE49-F238E27FC236}">
                        <a16:creationId xmlns:a16="http://schemas.microsoft.com/office/drawing/2014/main" id="{F7F7AA68-8107-401D-A298-3DDCD338F5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677" name="グループ化 2676">
                    <a:extLst>
                      <a:ext uri="{FF2B5EF4-FFF2-40B4-BE49-F238E27FC236}">
                        <a16:creationId xmlns:a16="http://schemas.microsoft.com/office/drawing/2014/main" id="{18F545E9-6E91-4E3C-8519-43EA1EE56AC6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678" name="フリーフォーム: 図形 2677">
                      <a:extLst>
                        <a:ext uri="{FF2B5EF4-FFF2-40B4-BE49-F238E27FC236}">
                          <a16:creationId xmlns:a16="http://schemas.microsoft.com/office/drawing/2014/main" id="{73A24510-936A-4642-8B59-D4CB028ACA6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79" name="フリーフォーム: 図形 2678">
                      <a:extLst>
                        <a:ext uri="{FF2B5EF4-FFF2-40B4-BE49-F238E27FC236}">
                          <a16:creationId xmlns:a16="http://schemas.microsoft.com/office/drawing/2014/main" id="{C2BFEF18-2962-4BDD-A08C-9598F042674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80" name="フリーフォーム: 図形 2679">
                      <a:extLst>
                        <a:ext uri="{FF2B5EF4-FFF2-40B4-BE49-F238E27FC236}">
                          <a16:creationId xmlns:a16="http://schemas.microsoft.com/office/drawing/2014/main" id="{6D099D0F-3885-49A5-A24F-62725F36C82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81" name="フリーフォーム: 図形 2680">
                      <a:extLst>
                        <a:ext uri="{FF2B5EF4-FFF2-40B4-BE49-F238E27FC236}">
                          <a16:creationId xmlns:a16="http://schemas.microsoft.com/office/drawing/2014/main" id="{391371C8-C01F-4D62-B973-6062C7DAEBF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82" name="フリーフォーム: 図形 2681">
                      <a:extLst>
                        <a:ext uri="{FF2B5EF4-FFF2-40B4-BE49-F238E27FC236}">
                          <a16:creationId xmlns:a16="http://schemas.microsoft.com/office/drawing/2014/main" id="{3CC7CB3B-0F48-4CAF-843B-DE360BFC68E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83" name="フリーフォーム: 図形 2682">
                      <a:extLst>
                        <a:ext uri="{FF2B5EF4-FFF2-40B4-BE49-F238E27FC236}">
                          <a16:creationId xmlns:a16="http://schemas.microsoft.com/office/drawing/2014/main" id="{0DE01640-63A6-440E-90B6-C59BC4C46B2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84" name="フリーフォーム: 図形 2683">
                      <a:extLst>
                        <a:ext uri="{FF2B5EF4-FFF2-40B4-BE49-F238E27FC236}">
                          <a16:creationId xmlns:a16="http://schemas.microsoft.com/office/drawing/2014/main" id="{5251D117-6863-467F-92A4-522A2924CBF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591" name="グループ化 2590">
                  <a:extLst>
                    <a:ext uri="{FF2B5EF4-FFF2-40B4-BE49-F238E27FC236}">
                      <a16:creationId xmlns:a16="http://schemas.microsoft.com/office/drawing/2014/main" id="{C3450C61-FDE2-42C0-919B-268B9ACF2E89}"/>
                    </a:ext>
                  </a:extLst>
                </p:cNvPr>
                <p:cNvGrpSpPr/>
                <p:nvPr/>
              </p:nvGrpSpPr>
              <p:grpSpPr>
                <a:xfrm>
                  <a:off x="5499252" y="4579949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667" name="楕円 2666">
                    <a:extLst>
                      <a:ext uri="{FF2B5EF4-FFF2-40B4-BE49-F238E27FC236}">
                        <a16:creationId xmlns:a16="http://schemas.microsoft.com/office/drawing/2014/main" id="{6D2492C9-4472-4843-966D-DE208CAC6D7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668" name="グループ化 2667">
                    <a:extLst>
                      <a:ext uri="{FF2B5EF4-FFF2-40B4-BE49-F238E27FC236}">
                        <a16:creationId xmlns:a16="http://schemas.microsoft.com/office/drawing/2014/main" id="{AFA2A627-90F0-46FA-B659-7039514B0CEF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669" name="フリーフォーム: 図形 2668">
                      <a:extLst>
                        <a:ext uri="{FF2B5EF4-FFF2-40B4-BE49-F238E27FC236}">
                          <a16:creationId xmlns:a16="http://schemas.microsoft.com/office/drawing/2014/main" id="{29DE9154-95EF-4943-A34F-91D2DBB6F6F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70" name="フリーフォーム: 図形 2669">
                      <a:extLst>
                        <a:ext uri="{FF2B5EF4-FFF2-40B4-BE49-F238E27FC236}">
                          <a16:creationId xmlns:a16="http://schemas.microsoft.com/office/drawing/2014/main" id="{2D49E0B4-876E-4964-9B38-B4BB6868972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71" name="フリーフォーム: 図形 2670">
                      <a:extLst>
                        <a:ext uri="{FF2B5EF4-FFF2-40B4-BE49-F238E27FC236}">
                          <a16:creationId xmlns:a16="http://schemas.microsoft.com/office/drawing/2014/main" id="{AF3A90C7-B06A-40EA-AEBD-7A037DE48AE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72" name="フリーフォーム: 図形 2671">
                      <a:extLst>
                        <a:ext uri="{FF2B5EF4-FFF2-40B4-BE49-F238E27FC236}">
                          <a16:creationId xmlns:a16="http://schemas.microsoft.com/office/drawing/2014/main" id="{B3F24B2C-71E9-4A73-B09D-156C075C2A9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73" name="フリーフォーム: 図形 2672">
                      <a:extLst>
                        <a:ext uri="{FF2B5EF4-FFF2-40B4-BE49-F238E27FC236}">
                          <a16:creationId xmlns:a16="http://schemas.microsoft.com/office/drawing/2014/main" id="{8D0E345C-AAA9-4B10-81CF-C0C79AD3867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74" name="フリーフォーム: 図形 2673">
                      <a:extLst>
                        <a:ext uri="{FF2B5EF4-FFF2-40B4-BE49-F238E27FC236}">
                          <a16:creationId xmlns:a16="http://schemas.microsoft.com/office/drawing/2014/main" id="{157D9FAB-D0D0-4F61-B0A9-F2D636B40BB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75" name="フリーフォーム: 図形 2674">
                      <a:extLst>
                        <a:ext uri="{FF2B5EF4-FFF2-40B4-BE49-F238E27FC236}">
                          <a16:creationId xmlns:a16="http://schemas.microsoft.com/office/drawing/2014/main" id="{B560B774-1CF6-4FE3-86CD-FE33198359B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592" name="グループ化 2591">
                  <a:extLst>
                    <a:ext uri="{FF2B5EF4-FFF2-40B4-BE49-F238E27FC236}">
                      <a16:creationId xmlns:a16="http://schemas.microsoft.com/office/drawing/2014/main" id="{A574E8D2-E100-4A1C-8516-1E85CC161A08}"/>
                    </a:ext>
                  </a:extLst>
                </p:cNvPr>
                <p:cNvGrpSpPr/>
                <p:nvPr/>
              </p:nvGrpSpPr>
              <p:grpSpPr>
                <a:xfrm>
                  <a:off x="5308752" y="4772831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658" name="楕円 2657">
                    <a:extLst>
                      <a:ext uri="{FF2B5EF4-FFF2-40B4-BE49-F238E27FC236}">
                        <a16:creationId xmlns:a16="http://schemas.microsoft.com/office/drawing/2014/main" id="{86F33E54-ED39-4D20-9D92-09DEB570310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659" name="グループ化 2658">
                    <a:extLst>
                      <a:ext uri="{FF2B5EF4-FFF2-40B4-BE49-F238E27FC236}">
                        <a16:creationId xmlns:a16="http://schemas.microsoft.com/office/drawing/2014/main" id="{A81A7DFF-0158-4C03-BFD0-7364BC23E32C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660" name="フリーフォーム: 図形 2659">
                      <a:extLst>
                        <a:ext uri="{FF2B5EF4-FFF2-40B4-BE49-F238E27FC236}">
                          <a16:creationId xmlns:a16="http://schemas.microsoft.com/office/drawing/2014/main" id="{25778A3E-9F94-4050-9BB5-E34F432394A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61" name="フリーフォーム: 図形 2660">
                      <a:extLst>
                        <a:ext uri="{FF2B5EF4-FFF2-40B4-BE49-F238E27FC236}">
                          <a16:creationId xmlns:a16="http://schemas.microsoft.com/office/drawing/2014/main" id="{1C045A96-A241-4468-AF44-716599E2CAD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62" name="フリーフォーム: 図形 2661">
                      <a:extLst>
                        <a:ext uri="{FF2B5EF4-FFF2-40B4-BE49-F238E27FC236}">
                          <a16:creationId xmlns:a16="http://schemas.microsoft.com/office/drawing/2014/main" id="{40A4F159-D2ED-4DD5-86A3-BFAC2F1F30C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63" name="フリーフォーム: 図形 2662">
                      <a:extLst>
                        <a:ext uri="{FF2B5EF4-FFF2-40B4-BE49-F238E27FC236}">
                          <a16:creationId xmlns:a16="http://schemas.microsoft.com/office/drawing/2014/main" id="{DE6899B8-56EC-484A-A347-239CDF893CA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64" name="フリーフォーム: 図形 2663">
                      <a:extLst>
                        <a:ext uri="{FF2B5EF4-FFF2-40B4-BE49-F238E27FC236}">
                          <a16:creationId xmlns:a16="http://schemas.microsoft.com/office/drawing/2014/main" id="{0DC84A13-041E-4D12-9F69-4E18D9F626E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65" name="フリーフォーム: 図形 2664">
                      <a:extLst>
                        <a:ext uri="{FF2B5EF4-FFF2-40B4-BE49-F238E27FC236}">
                          <a16:creationId xmlns:a16="http://schemas.microsoft.com/office/drawing/2014/main" id="{69854AC2-5D31-4859-9FCC-42B10D5606C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66" name="フリーフォーム: 図形 2665">
                      <a:extLst>
                        <a:ext uri="{FF2B5EF4-FFF2-40B4-BE49-F238E27FC236}">
                          <a16:creationId xmlns:a16="http://schemas.microsoft.com/office/drawing/2014/main" id="{966A98DC-BD7D-40F6-B4D3-DB9E403F8CF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593" name="グループ化 2592">
                  <a:extLst>
                    <a:ext uri="{FF2B5EF4-FFF2-40B4-BE49-F238E27FC236}">
                      <a16:creationId xmlns:a16="http://schemas.microsoft.com/office/drawing/2014/main" id="{348C512F-D0E7-4911-92A7-CE291B889CE6}"/>
                    </a:ext>
                  </a:extLst>
                </p:cNvPr>
                <p:cNvGrpSpPr/>
                <p:nvPr/>
              </p:nvGrpSpPr>
              <p:grpSpPr>
                <a:xfrm>
                  <a:off x="4858695" y="4722825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649" name="楕円 2648">
                    <a:extLst>
                      <a:ext uri="{FF2B5EF4-FFF2-40B4-BE49-F238E27FC236}">
                        <a16:creationId xmlns:a16="http://schemas.microsoft.com/office/drawing/2014/main" id="{26AFE809-3864-4AA6-9A81-EFFE2461DC6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650" name="グループ化 2649">
                    <a:extLst>
                      <a:ext uri="{FF2B5EF4-FFF2-40B4-BE49-F238E27FC236}">
                        <a16:creationId xmlns:a16="http://schemas.microsoft.com/office/drawing/2014/main" id="{0A083F3B-737C-48E8-BCBD-D9B56D480AED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651" name="フリーフォーム: 図形 2650">
                      <a:extLst>
                        <a:ext uri="{FF2B5EF4-FFF2-40B4-BE49-F238E27FC236}">
                          <a16:creationId xmlns:a16="http://schemas.microsoft.com/office/drawing/2014/main" id="{6EE0F128-6294-4767-B321-511470E59C8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52" name="フリーフォーム: 図形 2651">
                      <a:extLst>
                        <a:ext uri="{FF2B5EF4-FFF2-40B4-BE49-F238E27FC236}">
                          <a16:creationId xmlns:a16="http://schemas.microsoft.com/office/drawing/2014/main" id="{D9396471-59C1-4032-AAC0-3A357D9DE0B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53" name="フリーフォーム: 図形 2652">
                      <a:extLst>
                        <a:ext uri="{FF2B5EF4-FFF2-40B4-BE49-F238E27FC236}">
                          <a16:creationId xmlns:a16="http://schemas.microsoft.com/office/drawing/2014/main" id="{FDED59DF-F2E7-4A66-88CA-1495FE324EA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54" name="フリーフォーム: 図形 2653">
                      <a:extLst>
                        <a:ext uri="{FF2B5EF4-FFF2-40B4-BE49-F238E27FC236}">
                          <a16:creationId xmlns:a16="http://schemas.microsoft.com/office/drawing/2014/main" id="{3AAE3C9B-1DF8-4E8E-A156-5648412EFBE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55" name="フリーフォーム: 図形 2654">
                      <a:extLst>
                        <a:ext uri="{FF2B5EF4-FFF2-40B4-BE49-F238E27FC236}">
                          <a16:creationId xmlns:a16="http://schemas.microsoft.com/office/drawing/2014/main" id="{0901B75B-E653-4F16-A9FA-E8E9A272C34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56" name="フリーフォーム: 図形 2655">
                      <a:extLst>
                        <a:ext uri="{FF2B5EF4-FFF2-40B4-BE49-F238E27FC236}">
                          <a16:creationId xmlns:a16="http://schemas.microsoft.com/office/drawing/2014/main" id="{D771EACE-3341-43DD-AF9E-53256D06CD1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57" name="フリーフォーム: 図形 2656">
                      <a:extLst>
                        <a:ext uri="{FF2B5EF4-FFF2-40B4-BE49-F238E27FC236}">
                          <a16:creationId xmlns:a16="http://schemas.microsoft.com/office/drawing/2014/main" id="{8756DF65-0644-4DCA-A6B5-C799035341E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594" name="グループ化 2593">
                  <a:extLst>
                    <a:ext uri="{FF2B5EF4-FFF2-40B4-BE49-F238E27FC236}">
                      <a16:creationId xmlns:a16="http://schemas.microsoft.com/office/drawing/2014/main" id="{6FC92241-1002-4B24-8D4A-3E6EBDB37FDE}"/>
                    </a:ext>
                  </a:extLst>
                </p:cNvPr>
                <p:cNvGrpSpPr/>
                <p:nvPr/>
              </p:nvGrpSpPr>
              <p:grpSpPr>
                <a:xfrm>
                  <a:off x="5118252" y="4789500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640" name="楕円 2639">
                    <a:extLst>
                      <a:ext uri="{FF2B5EF4-FFF2-40B4-BE49-F238E27FC236}">
                        <a16:creationId xmlns:a16="http://schemas.microsoft.com/office/drawing/2014/main" id="{2096E741-29A2-46C6-9D2F-D4A628698FF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641" name="グループ化 2640">
                    <a:extLst>
                      <a:ext uri="{FF2B5EF4-FFF2-40B4-BE49-F238E27FC236}">
                        <a16:creationId xmlns:a16="http://schemas.microsoft.com/office/drawing/2014/main" id="{62C5C641-B3A8-4168-8F14-DF519BFB4EDF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642" name="フリーフォーム: 図形 2641">
                      <a:extLst>
                        <a:ext uri="{FF2B5EF4-FFF2-40B4-BE49-F238E27FC236}">
                          <a16:creationId xmlns:a16="http://schemas.microsoft.com/office/drawing/2014/main" id="{0A813C91-3979-445C-835F-604FBEB0FCF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43" name="フリーフォーム: 図形 2642">
                      <a:extLst>
                        <a:ext uri="{FF2B5EF4-FFF2-40B4-BE49-F238E27FC236}">
                          <a16:creationId xmlns:a16="http://schemas.microsoft.com/office/drawing/2014/main" id="{092C1790-A7BF-436D-AC00-F2528DEA65F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44" name="フリーフォーム: 図形 2643">
                      <a:extLst>
                        <a:ext uri="{FF2B5EF4-FFF2-40B4-BE49-F238E27FC236}">
                          <a16:creationId xmlns:a16="http://schemas.microsoft.com/office/drawing/2014/main" id="{FFC942FB-0BD4-44E4-B3CB-6B361B4BB65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45" name="フリーフォーム: 図形 2644">
                      <a:extLst>
                        <a:ext uri="{FF2B5EF4-FFF2-40B4-BE49-F238E27FC236}">
                          <a16:creationId xmlns:a16="http://schemas.microsoft.com/office/drawing/2014/main" id="{1DEF61A0-F08A-4EE9-BA8A-FDA2E43212E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46" name="フリーフォーム: 図形 2645">
                      <a:extLst>
                        <a:ext uri="{FF2B5EF4-FFF2-40B4-BE49-F238E27FC236}">
                          <a16:creationId xmlns:a16="http://schemas.microsoft.com/office/drawing/2014/main" id="{CB82D985-6F4C-4936-AD64-EFEE846CDB6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47" name="フリーフォーム: 図形 2646">
                      <a:extLst>
                        <a:ext uri="{FF2B5EF4-FFF2-40B4-BE49-F238E27FC236}">
                          <a16:creationId xmlns:a16="http://schemas.microsoft.com/office/drawing/2014/main" id="{4EDAE580-5A0B-45FC-8D39-C1B8566C2F0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48" name="フリーフォーム: 図形 2647">
                      <a:extLst>
                        <a:ext uri="{FF2B5EF4-FFF2-40B4-BE49-F238E27FC236}">
                          <a16:creationId xmlns:a16="http://schemas.microsoft.com/office/drawing/2014/main" id="{20461348-78AD-4FD1-B06F-8388C307065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595" name="グループ化 2594">
                  <a:extLst>
                    <a:ext uri="{FF2B5EF4-FFF2-40B4-BE49-F238E27FC236}">
                      <a16:creationId xmlns:a16="http://schemas.microsoft.com/office/drawing/2014/main" id="{AA1CA85C-36A6-4051-9E83-2A7235A80BA7}"/>
                    </a:ext>
                  </a:extLst>
                </p:cNvPr>
                <p:cNvGrpSpPr/>
                <p:nvPr/>
              </p:nvGrpSpPr>
              <p:grpSpPr>
                <a:xfrm>
                  <a:off x="4682970" y="4360395"/>
                  <a:ext cx="1260140" cy="1138834"/>
                  <a:chOff x="4682970" y="4360395"/>
                  <a:chExt cx="1260140" cy="1138834"/>
                </a:xfrm>
              </p:grpSpPr>
              <p:sp>
                <p:nvSpPr>
                  <p:cNvPr id="2636" name="フリーフォーム: 図形 2635">
                    <a:extLst>
                      <a:ext uri="{FF2B5EF4-FFF2-40B4-BE49-F238E27FC236}">
                        <a16:creationId xmlns:a16="http://schemas.microsoft.com/office/drawing/2014/main" id="{2183E482-26E7-4B10-AFC9-8FD517280E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4360395"/>
                    <a:ext cx="1260140" cy="1138834"/>
                  </a:xfrm>
                  <a:custGeom>
                    <a:avLst/>
                    <a:gdLst>
                      <a:gd name="connsiteX0" fmla="*/ 630070 w 1260140"/>
                      <a:gd name="connsiteY0" fmla="*/ 30791 h 1138834"/>
                      <a:gd name="connsiteX1" fmla="*/ 54279 w 1260140"/>
                      <a:gd name="connsiteY1" fmla="*/ 322070 h 1138834"/>
                      <a:gd name="connsiteX2" fmla="*/ 630070 w 1260140"/>
                      <a:gd name="connsiteY2" fmla="*/ 613349 h 1138834"/>
                      <a:gd name="connsiteX3" fmla="*/ 1205861 w 1260140"/>
                      <a:gd name="connsiteY3" fmla="*/ 322070 h 1138834"/>
                      <a:gd name="connsiteX4" fmla="*/ 630070 w 1260140"/>
                      <a:gd name="connsiteY4" fmla="*/ 30791 h 1138834"/>
                      <a:gd name="connsiteX5" fmla="*/ 630070 w 1260140"/>
                      <a:gd name="connsiteY5" fmla="*/ 0 h 1138834"/>
                      <a:gd name="connsiteX6" fmla="*/ 1247339 w 1260140"/>
                      <a:gd name="connsiteY6" fmla="*/ 261741 h 1138834"/>
                      <a:gd name="connsiteX7" fmla="*/ 1258754 w 1260140"/>
                      <a:gd name="connsiteY7" fmla="*/ 320654 h 1138834"/>
                      <a:gd name="connsiteX8" fmla="*/ 1260140 w 1260140"/>
                      <a:gd name="connsiteY8" fmla="*/ 320654 h 1138834"/>
                      <a:gd name="connsiteX9" fmla="*/ 1260140 w 1260140"/>
                      <a:gd name="connsiteY9" fmla="*/ 327806 h 1138834"/>
                      <a:gd name="connsiteX10" fmla="*/ 1260140 w 1260140"/>
                      <a:gd name="connsiteY10" fmla="*/ 772617 h 1138834"/>
                      <a:gd name="connsiteX11" fmla="*/ 1260140 w 1260140"/>
                      <a:gd name="connsiteY11" fmla="*/ 778793 h 1138834"/>
                      <a:gd name="connsiteX12" fmla="*/ 1259069 w 1260140"/>
                      <a:gd name="connsiteY12" fmla="*/ 778793 h 1138834"/>
                      <a:gd name="connsiteX13" fmla="*/ 1247339 w 1260140"/>
                      <a:gd name="connsiteY13" fmla="*/ 846423 h 1138834"/>
                      <a:gd name="connsiteX14" fmla="*/ 630070 w 1260140"/>
                      <a:gd name="connsiteY14" fmla="*/ 1138834 h 1138834"/>
                      <a:gd name="connsiteX15" fmla="*/ 12801 w 1260140"/>
                      <a:gd name="connsiteY15" fmla="*/ 846423 h 1138834"/>
                      <a:gd name="connsiteX16" fmla="*/ 1071 w 1260140"/>
                      <a:gd name="connsiteY16" fmla="*/ 778793 h 1138834"/>
                      <a:gd name="connsiteX17" fmla="*/ 0 w 1260140"/>
                      <a:gd name="connsiteY17" fmla="*/ 778793 h 1138834"/>
                      <a:gd name="connsiteX18" fmla="*/ 0 w 1260140"/>
                      <a:gd name="connsiteY18" fmla="*/ 772617 h 1138834"/>
                      <a:gd name="connsiteX19" fmla="*/ 0 w 1260140"/>
                      <a:gd name="connsiteY19" fmla="*/ 327806 h 1138834"/>
                      <a:gd name="connsiteX20" fmla="*/ 0 w 1260140"/>
                      <a:gd name="connsiteY20" fmla="*/ 320654 h 1138834"/>
                      <a:gd name="connsiteX21" fmla="*/ 1386 w 1260140"/>
                      <a:gd name="connsiteY21" fmla="*/ 320654 h 1138834"/>
                      <a:gd name="connsiteX22" fmla="*/ 12801 w 1260140"/>
                      <a:gd name="connsiteY22" fmla="*/ 261741 h 1138834"/>
                      <a:gd name="connsiteX23" fmla="*/ 630070 w 1260140"/>
                      <a:gd name="connsiteY23" fmla="*/ 0 h 1138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60140" h="1138834">
                        <a:moveTo>
                          <a:pt x="630070" y="30791"/>
                        </a:moveTo>
                        <a:cubicBezTo>
                          <a:pt x="312069" y="30791"/>
                          <a:pt x="54279" y="161201"/>
                          <a:pt x="54279" y="322070"/>
                        </a:cubicBezTo>
                        <a:cubicBezTo>
                          <a:pt x="54279" y="482939"/>
                          <a:pt x="312069" y="613349"/>
                          <a:pt x="630070" y="613349"/>
                        </a:cubicBezTo>
                        <a:cubicBezTo>
                          <a:pt x="948071" y="613349"/>
                          <a:pt x="1205861" y="482939"/>
                          <a:pt x="1205861" y="322070"/>
                        </a:cubicBezTo>
                        <a:cubicBezTo>
                          <a:pt x="1205861" y="161201"/>
                          <a:pt x="948071" y="30791"/>
                          <a:pt x="630070" y="30791"/>
                        </a:cubicBezTo>
                        <a:close/>
                        <a:moveTo>
                          <a:pt x="630070" y="0"/>
                        </a:moveTo>
                        <a:cubicBezTo>
                          <a:pt x="934551" y="0"/>
                          <a:pt x="1188588" y="112366"/>
                          <a:pt x="1247339" y="261741"/>
                        </a:cubicBezTo>
                        <a:lnTo>
                          <a:pt x="1258754" y="320654"/>
                        </a:lnTo>
                        <a:lnTo>
                          <a:pt x="1260140" y="320654"/>
                        </a:lnTo>
                        <a:lnTo>
                          <a:pt x="1260140" y="327806"/>
                        </a:lnTo>
                        <a:lnTo>
                          <a:pt x="1260140" y="772617"/>
                        </a:lnTo>
                        <a:lnTo>
                          <a:pt x="1260140" y="778793"/>
                        </a:lnTo>
                        <a:lnTo>
                          <a:pt x="1259069" y="778793"/>
                        </a:lnTo>
                        <a:lnTo>
                          <a:pt x="1247339" y="846423"/>
                        </a:lnTo>
                        <a:cubicBezTo>
                          <a:pt x="1188588" y="1013302"/>
                          <a:pt x="934551" y="1138834"/>
                          <a:pt x="630070" y="1138834"/>
                        </a:cubicBezTo>
                        <a:cubicBezTo>
                          <a:pt x="325590" y="1138834"/>
                          <a:pt x="71553" y="1013302"/>
                          <a:pt x="12801" y="846423"/>
                        </a:cubicBezTo>
                        <a:lnTo>
                          <a:pt x="1071" y="778793"/>
                        </a:lnTo>
                        <a:lnTo>
                          <a:pt x="0" y="778793"/>
                        </a:lnTo>
                        <a:lnTo>
                          <a:pt x="0" y="772617"/>
                        </a:lnTo>
                        <a:lnTo>
                          <a:pt x="0" y="327806"/>
                        </a:lnTo>
                        <a:lnTo>
                          <a:pt x="0" y="320654"/>
                        </a:lnTo>
                        <a:lnTo>
                          <a:pt x="1386" y="320654"/>
                        </a:lnTo>
                        <a:lnTo>
                          <a:pt x="12801" y="261741"/>
                        </a:lnTo>
                        <a:cubicBezTo>
                          <a:pt x="71553" y="112366"/>
                          <a:pt x="325590" y="0"/>
                          <a:pt x="630070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993300"/>
                      </a:gs>
                      <a:gs pos="50000">
                        <a:srgbClr val="FFCC00"/>
                      </a:gs>
                      <a:gs pos="100000">
                        <a:srgbClr val="993300"/>
                      </a:gs>
                    </a:gsLst>
                    <a:lin ang="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37" name="フリーフォーム: 図形 2636">
                    <a:extLst>
                      <a:ext uri="{FF2B5EF4-FFF2-40B4-BE49-F238E27FC236}">
                        <a16:creationId xmlns:a16="http://schemas.microsoft.com/office/drawing/2014/main" id="{DA5771AF-B5F9-4690-89D3-CFABB5D18BF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15820" y="4848777"/>
                    <a:ext cx="1194444" cy="245408"/>
                  </a:xfrm>
                  <a:custGeom>
                    <a:avLst/>
                    <a:gdLst>
                      <a:gd name="connsiteX0" fmla="*/ 1153809 w 1153809"/>
                      <a:gd name="connsiteY0" fmla="*/ 0 h 233266"/>
                      <a:gd name="connsiteX1" fmla="*/ 1150083 w 1153809"/>
                      <a:gd name="connsiteY1" fmla="*/ 17102 h 233266"/>
                      <a:gd name="connsiteX2" fmla="*/ 576904 w 1153809"/>
                      <a:gd name="connsiteY2" fmla="*/ 233266 h 233266"/>
                      <a:gd name="connsiteX3" fmla="*/ 3726 w 1153809"/>
                      <a:gd name="connsiteY3" fmla="*/ 17102 h 233266"/>
                      <a:gd name="connsiteX4" fmla="*/ 0 w 1153809"/>
                      <a:gd name="connsiteY4" fmla="*/ 0 h 233266"/>
                      <a:gd name="connsiteX5" fmla="*/ 22226 w 1153809"/>
                      <a:gd name="connsiteY5" fmla="*/ 32201 h 233266"/>
                      <a:gd name="connsiteX6" fmla="*/ 576904 w 1153809"/>
                      <a:gd name="connsiteY6" fmla="*/ 197547 h 233266"/>
                      <a:gd name="connsiteX7" fmla="*/ 1131582 w 1153809"/>
                      <a:gd name="connsiteY7" fmla="*/ 32201 h 2332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53809" h="233266">
                        <a:moveTo>
                          <a:pt x="1153809" y="0"/>
                        </a:moveTo>
                        <a:lnTo>
                          <a:pt x="1150083" y="17102"/>
                        </a:lnTo>
                        <a:cubicBezTo>
                          <a:pt x="1095528" y="140466"/>
                          <a:pt x="859636" y="233266"/>
                          <a:pt x="576904" y="233266"/>
                        </a:cubicBezTo>
                        <a:cubicBezTo>
                          <a:pt x="294173" y="233266"/>
                          <a:pt x="58281" y="140466"/>
                          <a:pt x="3726" y="17102"/>
                        </a:cubicBezTo>
                        <a:lnTo>
                          <a:pt x="0" y="0"/>
                        </a:lnTo>
                        <a:lnTo>
                          <a:pt x="22226" y="32201"/>
                        </a:lnTo>
                        <a:cubicBezTo>
                          <a:pt x="113613" y="129368"/>
                          <a:pt x="327554" y="197547"/>
                          <a:pt x="576904" y="197547"/>
                        </a:cubicBezTo>
                        <a:cubicBezTo>
                          <a:pt x="826254" y="197547"/>
                          <a:pt x="1040196" y="129368"/>
                          <a:pt x="1131582" y="32201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3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38" name="フリーフォーム: 図形 2637">
                    <a:extLst>
                      <a:ext uri="{FF2B5EF4-FFF2-40B4-BE49-F238E27FC236}">
                        <a16:creationId xmlns:a16="http://schemas.microsoft.com/office/drawing/2014/main" id="{DFFABFA6-F3F4-412D-AE65-03030D9D78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15820" y="4995224"/>
                    <a:ext cx="1194444" cy="245408"/>
                  </a:xfrm>
                  <a:custGeom>
                    <a:avLst/>
                    <a:gdLst>
                      <a:gd name="connsiteX0" fmla="*/ 1153809 w 1153809"/>
                      <a:gd name="connsiteY0" fmla="*/ 0 h 233266"/>
                      <a:gd name="connsiteX1" fmla="*/ 1150083 w 1153809"/>
                      <a:gd name="connsiteY1" fmla="*/ 17102 h 233266"/>
                      <a:gd name="connsiteX2" fmla="*/ 576904 w 1153809"/>
                      <a:gd name="connsiteY2" fmla="*/ 233266 h 233266"/>
                      <a:gd name="connsiteX3" fmla="*/ 3726 w 1153809"/>
                      <a:gd name="connsiteY3" fmla="*/ 17102 h 233266"/>
                      <a:gd name="connsiteX4" fmla="*/ 0 w 1153809"/>
                      <a:gd name="connsiteY4" fmla="*/ 0 h 233266"/>
                      <a:gd name="connsiteX5" fmla="*/ 22226 w 1153809"/>
                      <a:gd name="connsiteY5" fmla="*/ 32201 h 233266"/>
                      <a:gd name="connsiteX6" fmla="*/ 576904 w 1153809"/>
                      <a:gd name="connsiteY6" fmla="*/ 197547 h 233266"/>
                      <a:gd name="connsiteX7" fmla="*/ 1131582 w 1153809"/>
                      <a:gd name="connsiteY7" fmla="*/ 32201 h 2332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53809" h="233266">
                        <a:moveTo>
                          <a:pt x="1153809" y="0"/>
                        </a:moveTo>
                        <a:lnTo>
                          <a:pt x="1150083" y="17102"/>
                        </a:lnTo>
                        <a:cubicBezTo>
                          <a:pt x="1095528" y="140466"/>
                          <a:pt x="859636" y="233266"/>
                          <a:pt x="576904" y="233266"/>
                        </a:cubicBezTo>
                        <a:cubicBezTo>
                          <a:pt x="294173" y="233266"/>
                          <a:pt x="58281" y="140466"/>
                          <a:pt x="3726" y="17102"/>
                        </a:cubicBezTo>
                        <a:lnTo>
                          <a:pt x="0" y="0"/>
                        </a:lnTo>
                        <a:lnTo>
                          <a:pt x="22226" y="32201"/>
                        </a:lnTo>
                        <a:cubicBezTo>
                          <a:pt x="113613" y="129368"/>
                          <a:pt x="327554" y="197547"/>
                          <a:pt x="576904" y="197547"/>
                        </a:cubicBezTo>
                        <a:cubicBezTo>
                          <a:pt x="826254" y="197547"/>
                          <a:pt x="1040196" y="129368"/>
                          <a:pt x="1131582" y="32201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3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39" name="フリーフォーム: 図形 2638">
                    <a:extLst>
                      <a:ext uri="{FF2B5EF4-FFF2-40B4-BE49-F238E27FC236}">
                        <a16:creationId xmlns:a16="http://schemas.microsoft.com/office/drawing/2014/main" id="{B4FE2291-F4C7-409A-818D-E60495B2375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15820" y="5141671"/>
                    <a:ext cx="1194444" cy="245408"/>
                  </a:xfrm>
                  <a:custGeom>
                    <a:avLst/>
                    <a:gdLst>
                      <a:gd name="connsiteX0" fmla="*/ 1153809 w 1153809"/>
                      <a:gd name="connsiteY0" fmla="*/ 0 h 233266"/>
                      <a:gd name="connsiteX1" fmla="*/ 1150083 w 1153809"/>
                      <a:gd name="connsiteY1" fmla="*/ 17102 h 233266"/>
                      <a:gd name="connsiteX2" fmla="*/ 576904 w 1153809"/>
                      <a:gd name="connsiteY2" fmla="*/ 233266 h 233266"/>
                      <a:gd name="connsiteX3" fmla="*/ 3726 w 1153809"/>
                      <a:gd name="connsiteY3" fmla="*/ 17102 h 233266"/>
                      <a:gd name="connsiteX4" fmla="*/ 0 w 1153809"/>
                      <a:gd name="connsiteY4" fmla="*/ 0 h 233266"/>
                      <a:gd name="connsiteX5" fmla="*/ 22226 w 1153809"/>
                      <a:gd name="connsiteY5" fmla="*/ 32201 h 233266"/>
                      <a:gd name="connsiteX6" fmla="*/ 576904 w 1153809"/>
                      <a:gd name="connsiteY6" fmla="*/ 197547 h 233266"/>
                      <a:gd name="connsiteX7" fmla="*/ 1131582 w 1153809"/>
                      <a:gd name="connsiteY7" fmla="*/ 32201 h 2332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53809" h="233266">
                        <a:moveTo>
                          <a:pt x="1153809" y="0"/>
                        </a:moveTo>
                        <a:lnTo>
                          <a:pt x="1150083" y="17102"/>
                        </a:lnTo>
                        <a:cubicBezTo>
                          <a:pt x="1095528" y="140466"/>
                          <a:pt x="859636" y="233266"/>
                          <a:pt x="576904" y="233266"/>
                        </a:cubicBezTo>
                        <a:cubicBezTo>
                          <a:pt x="294173" y="233266"/>
                          <a:pt x="58281" y="140466"/>
                          <a:pt x="3726" y="17102"/>
                        </a:cubicBezTo>
                        <a:lnTo>
                          <a:pt x="0" y="0"/>
                        </a:lnTo>
                        <a:lnTo>
                          <a:pt x="22226" y="32201"/>
                        </a:lnTo>
                        <a:cubicBezTo>
                          <a:pt x="113613" y="129368"/>
                          <a:pt x="327554" y="197547"/>
                          <a:pt x="576904" y="197547"/>
                        </a:cubicBezTo>
                        <a:cubicBezTo>
                          <a:pt x="826254" y="197547"/>
                          <a:pt x="1040196" y="129368"/>
                          <a:pt x="1131582" y="32201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3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596" name="グループ化 2595">
                  <a:extLst>
                    <a:ext uri="{FF2B5EF4-FFF2-40B4-BE49-F238E27FC236}">
                      <a16:creationId xmlns:a16="http://schemas.microsoft.com/office/drawing/2014/main" id="{E5D8DB90-5225-4D1D-ABB7-862DB4A27C89}"/>
                    </a:ext>
                  </a:extLst>
                </p:cNvPr>
                <p:cNvGrpSpPr/>
                <p:nvPr/>
              </p:nvGrpSpPr>
              <p:grpSpPr>
                <a:xfrm rot="20754025">
                  <a:off x="5273315" y="4356375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627" name="楕円 2626">
                    <a:extLst>
                      <a:ext uri="{FF2B5EF4-FFF2-40B4-BE49-F238E27FC236}">
                        <a16:creationId xmlns:a16="http://schemas.microsoft.com/office/drawing/2014/main" id="{A477F23B-9D0B-4FF7-8E77-B703355CD0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628" name="グループ化 2627">
                    <a:extLst>
                      <a:ext uri="{FF2B5EF4-FFF2-40B4-BE49-F238E27FC236}">
                        <a16:creationId xmlns:a16="http://schemas.microsoft.com/office/drawing/2014/main" id="{BDF74359-CD17-4330-B5D9-876C19143E62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629" name="フリーフォーム: 図形 2628">
                      <a:extLst>
                        <a:ext uri="{FF2B5EF4-FFF2-40B4-BE49-F238E27FC236}">
                          <a16:creationId xmlns:a16="http://schemas.microsoft.com/office/drawing/2014/main" id="{02A8ED9D-0BAB-4683-B274-265221C0319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30" name="フリーフォーム: 図形 2629">
                      <a:extLst>
                        <a:ext uri="{FF2B5EF4-FFF2-40B4-BE49-F238E27FC236}">
                          <a16:creationId xmlns:a16="http://schemas.microsoft.com/office/drawing/2014/main" id="{1F004761-2967-44BB-9D46-A0C1F1A2709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31" name="フリーフォーム: 図形 2630">
                      <a:extLst>
                        <a:ext uri="{FF2B5EF4-FFF2-40B4-BE49-F238E27FC236}">
                          <a16:creationId xmlns:a16="http://schemas.microsoft.com/office/drawing/2014/main" id="{B09FD0E1-D0A4-4543-9511-A8973895417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32" name="フリーフォーム: 図形 2631">
                      <a:extLst>
                        <a:ext uri="{FF2B5EF4-FFF2-40B4-BE49-F238E27FC236}">
                          <a16:creationId xmlns:a16="http://schemas.microsoft.com/office/drawing/2014/main" id="{B6C61B13-E029-4D79-8453-67B1DCA7440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33" name="フリーフォーム: 図形 2632">
                      <a:extLst>
                        <a:ext uri="{FF2B5EF4-FFF2-40B4-BE49-F238E27FC236}">
                          <a16:creationId xmlns:a16="http://schemas.microsoft.com/office/drawing/2014/main" id="{15D91DEE-49E6-4826-A97C-C27F9D3810C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34" name="フリーフォーム: 図形 2633">
                      <a:extLst>
                        <a:ext uri="{FF2B5EF4-FFF2-40B4-BE49-F238E27FC236}">
                          <a16:creationId xmlns:a16="http://schemas.microsoft.com/office/drawing/2014/main" id="{759369F1-8025-4525-B97C-3873B27C708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35" name="フリーフォーム: 図形 2634">
                      <a:extLst>
                        <a:ext uri="{FF2B5EF4-FFF2-40B4-BE49-F238E27FC236}">
                          <a16:creationId xmlns:a16="http://schemas.microsoft.com/office/drawing/2014/main" id="{4803C2A3-2E21-47AB-AD92-71638B7EE12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597" name="グループ化 2596">
                  <a:extLst>
                    <a:ext uri="{FF2B5EF4-FFF2-40B4-BE49-F238E27FC236}">
                      <a16:creationId xmlns:a16="http://schemas.microsoft.com/office/drawing/2014/main" id="{CFB9E857-25F5-4E96-AD8C-68B80181E63F}"/>
                    </a:ext>
                  </a:extLst>
                </p:cNvPr>
                <p:cNvGrpSpPr/>
                <p:nvPr/>
              </p:nvGrpSpPr>
              <p:grpSpPr>
                <a:xfrm rot="1297636">
                  <a:off x="4981131" y="4400548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618" name="楕円 2617">
                    <a:extLst>
                      <a:ext uri="{FF2B5EF4-FFF2-40B4-BE49-F238E27FC236}">
                        <a16:creationId xmlns:a16="http://schemas.microsoft.com/office/drawing/2014/main" id="{DAF75CE6-D083-400D-A0D2-90C78A37129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619" name="グループ化 2618">
                    <a:extLst>
                      <a:ext uri="{FF2B5EF4-FFF2-40B4-BE49-F238E27FC236}">
                        <a16:creationId xmlns:a16="http://schemas.microsoft.com/office/drawing/2014/main" id="{A435F78D-31BD-4ADE-8AD4-D2500F485E31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620" name="フリーフォーム: 図形 2619">
                      <a:extLst>
                        <a:ext uri="{FF2B5EF4-FFF2-40B4-BE49-F238E27FC236}">
                          <a16:creationId xmlns:a16="http://schemas.microsoft.com/office/drawing/2014/main" id="{82F7C7CC-26FD-4ADD-B2F9-2F7BF31BF16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21" name="フリーフォーム: 図形 2620">
                      <a:extLst>
                        <a:ext uri="{FF2B5EF4-FFF2-40B4-BE49-F238E27FC236}">
                          <a16:creationId xmlns:a16="http://schemas.microsoft.com/office/drawing/2014/main" id="{AE4F8F53-0C91-4A50-B886-449699F3308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22" name="フリーフォーム: 図形 2621">
                      <a:extLst>
                        <a:ext uri="{FF2B5EF4-FFF2-40B4-BE49-F238E27FC236}">
                          <a16:creationId xmlns:a16="http://schemas.microsoft.com/office/drawing/2014/main" id="{C868AD51-3755-469D-BED0-70F7CEF1E52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23" name="フリーフォーム: 図形 2622">
                      <a:extLst>
                        <a:ext uri="{FF2B5EF4-FFF2-40B4-BE49-F238E27FC236}">
                          <a16:creationId xmlns:a16="http://schemas.microsoft.com/office/drawing/2014/main" id="{F4E721E3-910A-449F-BFCA-9262941F0EF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24" name="フリーフォーム: 図形 2623">
                      <a:extLst>
                        <a:ext uri="{FF2B5EF4-FFF2-40B4-BE49-F238E27FC236}">
                          <a16:creationId xmlns:a16="http://schemas.microsoft.com/office/drawing/2014/main" id="{8F04861A-6C8A-4AD4-9E7E-1643349ED69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25" name="フリーフォーム: 図形 2624">
                      <a:extLst>
                        <a:ext uri="{FF2B5EF4-FFF2-40B4-BE49-F238E27FC236}">
                          <a16:creationId xmlns:a16="http://schemas.microsoft.com/office/drawing/2014/main" id="{9194EA00-9562-462E-A099-E0C220FBFDB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26" name="フリーフォーム: 図形 2625">
                      <a:extLst>
                        <a:ext uri="{FF2B5EF4-FFF2-40B4-BE49-F238E27FC236}">
                          <a16:creationId xmlns:a16="http://schemas.microsoft.com/office/drawing/2014/main" id="{FB48F1B3-F6BD-4E91-8507-76BFA7BF8CC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598" name="グループ化 2597">
                  <a:extLst>
                    <a:ext uri="{FF2B5EF4-FFF2-40B4-BE49-F238E27FC236}">
                      <a16:creationId xmlns:a16="http://schemas.microsoft.com/office/drawing/2014/main" id="{E02807D5-F395-4CE6-9131-483B3CBE1E52}"/>
                    </a:ext>
                  </a:extLst>
                </p:cNvPr>
                <p:cNvGrpSpPr/>
                <p:nvPr/>
              </p:nvGrpSpPr>
              <p:grpSpPr>
                <a:xfrm>
                  <a:off x="5059015" y="4597618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609" name="楕円 2608">
                    <a:extLst>
                      <a:ext uri="{FF2B5EF4-FFF2-40B4-BE49-F238E27FC236}">
                        <a16:creationId xmlns:a16="http://schemas.microsoft.com/office/drawing/2014/main" id="{68AD63BA-558C-4361-A285-BB12C0AAC82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610" name="グループ化 2609">
                    <a:extLst>
                      <a:ext uri="{FF2B5EF4-FFF2-40B4-BE49-F238E27FC236}">
                        <a16:creationId xmlns:a16="http://schemas.microsoft.com/office/drawing/2014/main" id="{0749C808-57C1-404C-8B4B-17AA3ABF56F3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611" name="フリーフォーム: 図形 2610">
                      <a:extLst>
                        <a:ext uri="{FF2B5EF4-FFF2-40B4-BE49-F238E27FC236}">
                          <a16:creationId xmlns:a16="http://schemas.microsoft.com/office/drawing/2014/main" id="{F3BA05E9-CEBF-4FBE-842A-59A5624189D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12" name="フリーフォーム: 図形 2611">
                      <a:extLst>
                        <a:ext uri="{FF2B5EF4-FFF2-40B4-BE49-F238E27FC236}">
                          <a16:creationId xmlns:a16="http://schemas.microsoft.com/office/drawing/2014/main" id="{D98A1339-55E7-42D7-8679-26033AE6EAA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13" name="フリーフォーム: 図形 2612">
                      <a:extLst>
                        <a:ext uri="{FF2B5EF4-FFF2-40B4-BE49-F238E27FC236}">
                          <a16:creationId xmlns:a16="http://schemas.microsoft.com/office/drawing/2014/main" id="{7035CE17-2EE2-4762-960E-6CB577DDDF6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14" name="フリーフォーム: 図形 2613">
                      <a:extLst>
                        <a:ext uri="{FF2B5EF4-FFF2-40B4-BE49-F238E27FC236}">
                          <a16:creationId xmlns:a16="http://schemas.microsoft.com/office/drawing/2014/main" id="{97613856-D0BE-43D6-8FAB-EFB9247D6D0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15" name="フリーフォーム: 図形 2614">
                      <a:extLst>
                        <a:ext uri="{FF2B5EF4-FFF2-40B4-BE49-F238E27FC236}">
                          <a16:creationId xmlns:a16="http://schemas.microsoft.com/office/drawing/2014/main" id="{971C71A6-A765-4F2C-9E91-CB1C5F2A46E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16" name="フリーフォーム: 図形 2615">
                      <a:extLst>
                        <a:ext uri="{FF2B5EF4-FFF2-40B4-BE49-F238E27FC236}">
                          <a16:creationId xmlns:a16="http://schemas.microsoft.com/office/drawing/2014/main" id="{929A9BBC-44D0-4F33-9E69-39488918824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17" name="フリーフォーム: 図形 2616">
                      <a:extLst>
                        <a:ext uri="{FF2B5EF4-FFF2-40B4-BE49-F238E27FC236}">
                          <a16:creationId xmlns:a16="http://schemas.microsoft.com/office/drawing/2014/main" id="{673D90B3-2A4C-493C-B027-B3BA6C54A8D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599" name="グループ化 2598">
                  <a:extLst>
                    <a:ext uri="{FF2B5EF4-FFF2-40B4-BE49-F238E27FC236}">
                      <a16:creationId xmlns:a16="http://schemas.microsoft.com/office/drawing/2014/main" id="{2E555FBF-5C35-492F-A0FD-F8DB387954C3}"/>
                    </a:ext>
                  </a:extLst>
                </p:cNvPr>
                <p:cNvGrpSpPr/>
                <p:nvPr/>
              </p:nvGrpSpPr>
              <p:grpSpPr>
                <a:xfrm>
                  <a:off x="5345409" y="4503933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600" name="楕円 2599">
                    <a:extLst>
                      <a:ext uri="{FF2B5EF4-FFF2-40B4-BE49-F238E27FC236}">
                        <a16:creationId xmlns:a16="http://schemas.microsoft.com/office/drawing/2014/main" id="{C5FED9CC-160B-4127-89FF-3CBD8896CC5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601" name="グループ化 2600">
                    <a:extLst>
                      <a:ext uri="{FF2B5EF4-FFF2-40B4-BE49-F238E27FC236}">
                        <a16:creationId xmlns:a16="http://schemas.microsoft.com/office/drawing/2014/main" id="{D0108E56-215E-453A-81BF-1498288D7DB4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602" name="フリーフォーム: 図形 2601">
                      <a:extLst>
                        <a:ext uri="{FF2B5EF4-FFF2-40B4-BE49-F238E27FC236}">
                          <a16:creationId xmlns:a16="http://schemas.microsoft.com/office/drawing/2014/main" id="{DE634ED5-4ACB-4112-891D-DF5FEE4A3E1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03" name="フリーフォーム: 図形 2602">
                      <a:extLst>
                        <a:ext uri="{FF2B5EF4-FFF2-40B4-BE49-F238E27FC236}">
                          <a16:creationId xmlns:a16="http://schemas.microsoft.com/office/drawing/2014/main" id="{EDB9DFEE-F12C-4A11-A97D-6472F3356BA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04" name="フリーフォーム: 図形 2603">
                      <a:extLst>
                        <a:ext uri="{FF2B5EF4-FFF2-40B4-BE49-F238E27FC236}">
                          <a16:creationId xmlns:a16="http://schemas.microsoft.com/office/drawing/2014/main" id="{3111F72B-216E-42A9-9C0E-EDD8F332B3C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05" name="フリーフォーム: 図形 2604">
                      <a:extLst>
                        <a:ext uri="{FF2B5EF4-FFF2-40B4-BE49-F238E27FC236}">
                          <a16:creationId xmlns:a16="http://schemas.microsoft.com/office/drawing/2014/main" id="{14769E7A-6024-42B9-BD3A-65524E9EA5C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06" name="フリーフォーム: 図形 2605">
                      <a:extLst>
                        <a:ext uri="{FF2B5EF4-FFF2-40B4-BE49-F238E27FC236}">
                          <a16:creationId xmlns:a16="http://schemas.microsoft.com/office/drawing/2014/main" id="{EC8266A4-A490-4A74-8CC2-6F623D986A7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07" name="フリーフォーム: 図形 2606">
                      <a:extLst>
                        <a:ext uri="{FF2B5EF4-FFF2-40B4-BE49-F238E27FC236}">
                          <a16:creationId xmlns:a16="http://schemas.microsoft.com/office/drawing/2014/main" id="{D790C3AF-CDD5-4E46-8B49-F36693734B0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08" name="フリーフォーム: 図形 2607">
                      <a:extLst>
                        <a:ext uri="{FF2B5EF4-FFF2-40B4-BE49-F238E27FC236}">
                          <a16:creationId xmlns:a16="http://schemas.microsoft.com/office/drawing/2014/main" id="{95BE6596-F660-4A80-9480-79409C66346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</p:grpSp>
      <p:grpSp>
        <p:nvGrpSpPr>
          <p:cNvPr id="2753" name="グループ化 2752">
            <a:extLst>
              <a:ext uri="{FF2B5EF4-FFF2-40B4-BE49-F238E27FC236}">
                <a16:creationId xmlns:a16="http://schemas.microsoft.com/office/drawing/2014/main" id="{C5D8E119-280B-4F0B-84D7-586EFC097021}"/>
              </a:ext>
            </a:extLst>
          </p:cNvPr>
          <p:cNvGrpSpPr>
            <a:grpSpLocks noChangeAspect="1"/>
          </p:cNvGrpSpPr>
          <p:nvPr/>
        </p:nvGrpSpPr>
        <p:grpSpPr>
          <a:xfrm>
            <a:off x="565331" y="4415442"/>
            <a:ext cx="1322243" cy="1907567"/>
            <a:chOff x="-158569" y="3962318"/>
            <a:chExt cx="2203738" cy="3179279"/>
          </a:xfrm>
        </p:grpSpPr>
        <p:sp>
          <p:nvSpPr>
            <p:cNvPr id="2754" name="楕円 31">
              <a:extLst>
                <a:ext uri="{FF2B5EF4-FFF2-40B4-BE49-F238E27FC236}">
                  <a16:creationId xmlns:a16="http://schemas.microsoft.com/office/drawing/2014/main" id="{F94B63CF-7DCE-4F23-AE66-4A5CAAAF87CF}"/>
                </a:ext>
              </a:extLst>
            </p:cNvPr>
            <p:cNvSpPr/>
            <p:nvPr/>
          </p:nvSpPr>
          <p:spPr bwMode="auto">
            <a:xfrm rot="1800000">
              <a:off x="-68188" y="5074686"/>
              <a:ext cx="778159" cy="480708"/>
            </a:xfrm>
            <a:custGeom>
              <a:avLst/>
              <a:gdLst>
                <a:gd name="connsiteX0" fmla="*/ 0 w 119625"/>
                <a:gd name="connsiteY0" fmla="*/ 160674 h 321348"/>
                <a:gd name="connsiteX1" fmla="*/ 59813 w 119625"/>
                <a:gd name="connsiteY1" fmla="*/ 0 h 321348"/>
                <a:gd name="connsiteX2" fmla="*/ 119626 w 119625"/>
                <a:gd name="connsiteY2" fmla="*/ 160674 h 321348"/>
                <a:gd name="connsiteX3" fmla="*/ 59813 w 119625"/>
                <a:gd name="connsiteY3" fmla="*/ 321348 h 321348"/>
                <a:gd name="connsiteX4" fmla="*/ 0 w 119625"/>
                <a:gd name="connsiteY4" fmla="*/ 160674 h 321348"/>
                <a:gd name="connsiteX0" fmla="*/ 0 w 510332"/>
                <a:gd name="connsiteY0" fmla="*/ 340400 h 382789"/>
                <a:gd name="connsiteX1" fmla="*/ 447163 w 510332"/>
                <a:gd name="connsiteY1" fmla="*/ 5101 h 382789"/>
                <a:gd name="connsiteX2" fmla="*/ 506976 w 510332"/>
                <a:gd name="connsiteY2" fmla="*/ 165775 h 382789"/>
                <a:gd name="connsiteX3" fmla="*/ 447163 w 510332"/>
                <a:gd name="connsiteY3" fmla="*/ 326449 h 382789"/>
                <a:gd name="connsiteX4" fmla="*/ 0 w 510332"/>
                <a:gd name="connsiteY4" fmla="*/ 340400 h 382789"/>
                <a:gd name="connsiteX0" fmla="*/ 3380 w 513712"/>
                <a:gd name="connsiteY0" fmla="*/ 340400 h 405331"/>
                <a:gd name="connsiteX1" fmla="*/ 450543 w 513712"/>
                <a:gd name="connsiteY1" fmla="*/ 5101 h 405331"/>
                <a:gd name="connsiteX2" fmla="*/ 510356 w 513712"/>
                <a:gd name="connsiteY2" fmla="*/ 165775 h 405331"/>
                <a:gd name="connsiteX3" fmla="*/ 450543 w 513712"/>
                <a:gd name="connsiteY3" fmla="*/ 326449 h 405331"/>
                <a:gd name="connsiteX4" fmla="*/ 3380 w 513712"/>
                <a:gd name="connsiteY4" fmla="*/ 340400 h 405331"/>
                <a:gd name="connsiteX0" fmla="*/ 3404 w 529676"/>
                <a:gd name="connsiteY0" fmla="*/ 340400 h 405331"/>
                <a:gd name="connsiteX1" fmla="*/ 450567 w 529676"/>
                <a:gd name="connsiteY1" fmla="*/ 5101 h 405331"/>
                <a:gd name="connsiteX2" fmla="*/ 529430 w 529676"/>
                <a:gd name="connsiteY2" fmla="*/ 165775 h 405331"/>
                <a:gd name="connsiteX3" fmla="*/ 450567 w 529676"/>
                <a:gd name="connsiteY3" fmla="*/ 326449 h 405331"/>
                <a:gd name="connsiteX4" fmla="*/ 3404 w 529676"/>
                <a:gd name="connsiteY4" fmla="*/ 340400 h 405331"/>
                <a:gd name="connsiteX0" fmla="*/ 3404 w 541633"/>
                <a:gd name="connsiteY0" fmla="*/ 340785 h 405716"/>
                <a:gd name="connsiteX1" fmla="*/ 450567 w 541633"/>
                <a:gd name="connsiteY1" fmla="*/ 5486 h 405716"/>
                <a:gd name="connsiteX2" fmla="*/ 529430 w 541633"/>
                <a:gd name="connsiteY2" fmla="*/ 166160 h 405716"/>
                <a:gd name="connsiteX3" fmla="*/ 450567 w 541633"/>
                <a:gd name="connsiteY3" fmla="*/ 326834 h 405716"/>
                <a:gd name="connsiteX4" fmla="*/ 3404 w 541633"/>
                <a:gd name="connsiteY4" fmla="*/ 340785 h 405716"/>
                <a:gd name="connsiteX0" fmla="*/ 3515 w 619105"/>
                <a:gd name="connsiteY0" fmla="*/ 337058 h 399712"/>
                <a:gd name="connsiteX1" fmla="*/ 450678 w 619105"/>
                <a:gd name="connsiteY1" fmla="*/ 1759 h 399712"/>
                <a:gd name="connsiteX2" fmla="*/ 613733 w 619105"/>
                <a:gd name="connsiteY2" fmla="*/ 222202 h 399712"/>
                <a:gd name="connsiteX3" fmla="*/ 450678 w 619105"/>
                <a:gd name="connsiteY3" fmla="*/ 323107 h 399712"/>
                <a:gd name="connsiteX4" fmla="*/ 3515 w 619105"/>
                <a:gd name="connsiteY4" fmla="*/ 337058 h 399712"/>
                <a:gd name="connsiteX0" fmla="*/ 123 w 611692"/>
                <a:gd name="connsiteY0" fmla="*/ 244665 h 262226"/>
                <a:gd name="connsiteX1" fmla="*/ 493254 w 611692"/>
                <a:gd name="connsiteY1" fmla="*/ 2243 h 262226"/>
                <a:gd name="connsiteX2" fmla="*/ 610341 w 611692"/>
                <a:gd name="connsiteY2" fmla="*/ 129809 h 262226"/>
                <a:gd name="connsiteX3" fmla="*/ 447286 w 611692"/>
                <a:gd name="connsiteY3" fmla="*/ 230714 h 262226"/>
                <a:gd name="connsiteX4" fmla="*/ 123 w 611692"/>
                <a:gd name="connsiteY4" fmla="*/ 244665 h 262226"/>
                <a:gd name="connsiteX0" fmla="*/ 2258 w 621009"/>
                <a:gd name="connsiteY0" fmla="*/ 244954 h 323789"/>
                <a:gd name="connsiteX1" fmla="*/ 495389 w 621009"/>
                <a:gd name="connsiteY1" fmla="*/ 2532 h 323789"/>
                <a:gd name="connsiteX2" fmla="*/ 612476 w 621009"/>
                <a:gd name="connsiteY2" fmla="*/ 130098 h 323789"/>
                <a:gd name="connsiteX3" fmla="*/ 324349 w 621009"/>
                <a:gd name="connsiteY3" fmla="*/ 318957 h 323789"/>
                <a:gd name="connsiteX4" fmla="*/ 2258 w 621009"/>
                <a:gd name="connsiteY4" fmla="*/ 244954 h 323789"/>
                <a:gd name="connsiteX0" fmla="*/ 450 w 619201"/>
                <a:gd name="connsiteY0" fmla="*/ 244954 h 324512"/>
                <a:gd name="connsiteX1" fmla="*/ 493581 w 619201"/>
                <a:gd name="connsiteY1" fmla="*/ 2532 h 324512"/>
                <a:gd name="connsiteX2" fmla="*/ 610668 w 619201"/>
                <a:gd name="connsiteY2" fmla="*/ 130098 h 324512"/>
                <a:gd name="connsiteX3" fmla="*/ 322541 w 619201"/>
                <a:gd name="connsiteY3" fmla="*/ 318957 h 324512"/>
                <a:gd name="connsiteX4" fmla="*/ 450 w 619201"/>
                <a:gd name="connsiteY4" fmla="*/ 244954 h 324512"/>
                <a:gd name="connsiteX0" fmla="*/ 450 w 619201"/>
                <a:gd name="connsiteY0" fmla="*/ 244954 h 335259"/>
                <a:gd name="connsiteX1" fmla="*/ 493581 w 619201"/>
                <a:gd name="connsiteY1" fmla="*/ 2532 h 335259"/>
                <a:gd name="connsiteX2" fmla="*/ 610668 w 619201"/>
                <a:gd name="connsiteY2" fmla="*/ 130098 h 335259"/>
                <a:gd name="connsiteX3" fmla="*/ 322541 w 619201"/>
                <a:gd name="connsiteY3" fmla="*/ 318957 h 335259"/>
                <a:gd name="connsiteX4" fmla="*/ 450 w 619201"/>
                <a:gd name="connsiteY4" fmla="*/ 244954 h 335259"/>
                <a:gd name="connsiteX0" fmla="*/ 5672 w 628845"/>
                <a:gd name="connsiteY0" fmla="*/ 244847 h 308124"/>
                <a:gd name="connsiteX1" fmla="*/ 498803 w 628845"/>
                <a:gd name="connsiteY1" fmla="*/ 2425 h 308124"/>
                <a:gd name="connsiteX2" fmla="*/ 615890 w 628845"/>
                <a:gd name="connsiteY2" fmla="*/ 129991 h 308124"/>
                <a:gd name="connsiteX3" fmla="*/ 260559 w 628845"/>
                <a:gd name="connsiteY3" fmla="*/ 288427 h 308124"/>
                <a:gd name="connsiteX4" fmla="*/ 5672 w 628845"/>
                <a:gd name="connsiteY4" fmla="*/ 244847 h 308124"/>
                <a:gd name="connsiteX0" fmla="*/ 5012 w 644291"/>
                <a:gd name="connsiteY0" fmla="*/ 216353 h 290651"/>
                <a:gd name="connsiteX1" fmla="*/ 513940 w 644291"/>
                <a:gd name="connsiteY1" fmla="*/ 1507 h 290651"/>
                <a:gd name="connsiteX2" fmla="*/ 631027 w 644291"/>
                <a:gd name="connsiteY2" fmla="*/ 129073 h 290651"/>
                <a:gd name="connsiteX3" fmla="*/ 275696 w 644291"/>
                <a:gd name="connsiteY3" fmla="*/ 287509 h 290651"/>
                <a:gd name="connsiteX4" fmla="*/ 5012 w 644291"/>
                <a:gd name="connsiteY4" fmla="*/ 216353 h 290651"/>
                <a:gd name="connsiteX0" fmla="*/ 139 w 639418"/>
                <a:gd name="connsiteY0" fmla="*/ 216353 h 302083"/>
                <a:gd name="connsiteX1" fmla="*/ 509067 w 639418"/>
                <a:gd name="connsiteY1" fmla="*/ 1507 h 302083"/>
                <a:gd name="connsiteX2" fmla="*/ 626154 w 639418"/>
                <a:gd name="connsiteY2" fmla="*/ 129073 h 302083"/>
                <a:gd name="connsiteX3" fmla="*/ 270823 w 639418"/>
                <a:gd name="connsiteY3" fmla="*/ 287509 h 302083"/>
                <a:gd name="connsiteX4" fmla="*/ 139 w 639418"/>
                <a:gd name="connsiteY4" fmla="*/ 216353 h 302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9418" h="302083">
                  <a:moveTo>
                    <a:pt x="139" y="216353"/>
                  </a:moveTo>
                  <a:cubicBezTo>
                    <a:pt x="-8651" y="100665"/>
                    <a:pt x="404731" y="16054"/>
                    <a:pt x="509067" y="1507"/>
                  </a:cubicBezTo>
                  <a:cubicBezTo>
                    <a:pt x="613403" y="-13040"/>
                    <a:pt x="665861" y="81406"/>
                    <a:pt x="626154" y="129073"/>
                  </a:cubicBezTo>
                  <a:cubicBezTo>
                    <a:pt x="586447" y="176740"/>
                    <a:pt x="375159" y="272962"/>
                    <a:pt x="270823" y="287509"/>
                  </a:cubicBezTo>
                  <a:cubicBezTo>
                    <a:pt x="166487" y="302056"/>
                    <a:pt x="8929" y="332041"/>
                    <a:pt x="139" y="21635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755" name="グループ化 2754">
              <a:extLst>
                <a:ext uri="{FF2B5EF4-FFF2-40B4-BE49-F238E27FC236}">
                  <a16:creationId xmlns:a16="http://schemas.microsoft.com/office/drawing/2014/main" id="{3A2AD44B-BC6B-43DA-B887-2D608FE4B4A1}"/>
                </a:ext>
              </a:extLst>
            </p:cNvPr>
            <p:cNvGrpSpPr/>
            <p:nvPr/>
          </p:nvGrpSpPr>
          <p:grpSpPr>
            <a:xfrm>
              <a:off x="-158569" y="6361997"/>
              <a:ext cx="2203738" cy="779600"/>
              <a:chOff x="-141477" y="4716101"/>
              <a:chExt cx="2203738" cy="779600"/>
            </a:xfrm>
          </p:grpSpPr>
          <p:grpSp>
            <p:nvGrpSpPr>
              <p:cNvPr id="2797" name="グループ化 2796">
                <a:extLst>
                  <a:ext uri="{FF2B5EF4-FFF2-40B4-BE49-F238E27FC236}">
                    <a16:creationId xmlns:a16="http://schemas.microsoft.com/office/drawing/2014/main" id="{B5A0A6FC-6C8C-4CB5-B568-2A0A445A84B2}"/>
                  </a:ext>
                </a:extLst>
              </p:cNvPr>
              <p:cNvGrpSpPr/>
              <p:nvPr/>
            </p:nvGrpSpPr>
            <p:grpSpPr>
              <a:xfrm>
                <a:off x="-141477" y="4716101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2799" name="グループ化 2798">
                  <a:extLst>
                    <a:ext uri="{FF2B5EF4-FFF2-40B4-BE49-F238E27FC236}">
                      <a16:creationId xmlns:a16="http://schemas.microsoft.com/office/drawing/2014/main" id="{76E70CF3-AEF7-48C3-B4F4-17CC48EF0E73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2801" name="フリーフォーム: 図形 2800">
                    <a:extLst>
                      <a:ext uri="{FF2B5EF4-FFF2-40B4-BE49-F238E27FC236}">
                        <a16:creationId xmlns:a16="http://schemas.microsoft.com/office/drawing/2014/main" id="{00FFD526-B7FD-4267-8B80-4FF3DC76802C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02" name="フリーフォーム: 図形 2801">
                    <a:extLst>
                      <a:ext uri="{FF2B5EF4-FFF2-40B4-BE49-F238E27FC236}">
                        <a16:creationId xmlns:a16="http://schemas.microsoft.com/office/drawing/2014/main" id="{B80DF133-1EA9-41B3-95C1-45F15244068C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03" name="フリーフォーム: 図形 2802">
                    <a:extLst>
                      <a:ext uri="{FF2B5EF4-FFF2-40B4-BE49-F238E27FC236}">
                        <a16:creationId xmlns:a16="http://schemas.microsoft.com/office/drawing/2014/main" id="{4F5C517F-A616-4801-B462-B94D7AD581D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rgbClr val="99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00" name="フリーフォーム: 図形 2799">
                  <a:extLst>
                    <a:ext uri="{FF2B5EF4-FFF2-40B4-BE49-F238E27FC236}">
                      <a16:creationId xmlns:a16="http://schemas.microsoft.com/office/drawing/2014/main" id="{D7724926-E4CD-422E-BDA1-E02AE73A27AB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98" name="フリーフォーム: 図形 2797">
                <a:extLst>
                  <a:ext uri="{FF2B5EF4-FFF2-40B4-BE49-F238E27FC236}">
                    <a16:creationId xmlns:a16="http://schemas.microsoft.com/office/drawing/2014/main" id="{2FEC2B07-D15B-4F28-96BC-3B0C812695B9}"/>
                  </a:ext>
                </a:extLst>
              </p:cNvPr>
              <p:cNvSpPr/>
              <p:nvPr/>
            </p:nvSpPr>
            <p:spPr bwMode="auto">
              <a:xfrm>
                <a:off x="130405" y="4776746"/>
                <a:ext cx="1654026" cy="599620"/>
              </a:xfrm>
              <a:custGeom>
                <a:avLst/>
                <a:gdLst>
                  <a:gd name="connsiteX0" fmla="*/ 177100 w 1654026"/>
                  <a:gd name="connsiteY0" fmla="*/ 0 h 599620"/>
                  <a:gd name="connsiteX1" fmla="*/ 356650 w 1654026"/>
                  <a:gd name="connsiteY1" fmla="*/ 19616 h 599620"/>
                  <a:gd name="connsiteX2" fmla="*/ 832181 w 1654026"/>
                  <a:gd name="connsiteY2" fmla="*/ 147035 h 599620"/>
                  <a:gd name="connsiteX3" fmla="*/ 1307720 w 1654026"/>
                  <a:gd name="connsiteY3" fmla="*/ 19614 h 599620"/>
                  <a:gd name="connsiteX4" fmla="*/ 1459467 w 1654026"/>
                  <a:gd name="connsiteY4" fmla="*/ 3035 h 599620"/>
                  <a:gd name="connsiteX5" fmla="*/ 1464658 w 1654026"/>
                  <a:gd name="connsiteY5" fmla="*/ 9295 h 599620"/>
                  <a:gd name="connsiteX6" fmla="*/ 1640950 w 1654026"/>
                  <a:gd name="connsiteY6" fmla="*/ 335447 h 599620"/>
                  <a:gd name="connsiteX7" fmla="*/ 1654026 w 1654026"/>
                  <a:gd name="connsiteY7" fmla="*/ 360429 h 599620"/>
                  <a:gd name="connsiteX8" fmla="*/ 1605189 w 1654026"/>
                  <a:gd name="connsiteY8" fmla="*/ 400462 h 599620"/>
                  <a:gd name="connsiteX9" fmla="*/ 1538387 w 1654026"/>
                  <a:gd name="connsiteY9" fmla="*/ 428952 h 599620"/>
                  <a:gd name="connsiteX10" fmla="*/ 940187 w 1654026"/>
                  <a:gd name="connsiteY10" fmla="*/ 589241 h 599620"/>
                  <a:gd name="connsiteX11" fmla="*/ 934201 w 1654026"/>
                  <a:gd name="connsiteY11" fmla="*/ 585285 h 599620"/>
                  <a:gd name="connsiteX12" fmla="*/ 898358 w 1654026"/>
                  <a:gd name="connsiteY12" fmla="*/ 594404 h 599620"/>
                  <a:gd name="connsiteX13" fmla="*/ 800991 w 1654026"/>
                  <a:gd name="connsiteY13" fmla="*/ 598404 h 599620"/>
                  <a:gd name="connsiteX14" fmla="*/ 737913 w 1654026"/>
                  <a:gd name="connsiteY14" fmla="*/ 585786 h 599620"/>
                  <a:gd name="connsiteX15" fmla="*/ 732888 w 1654026"/>
                  <a:gd name="connsiteY15" fmla="*/ 583491 h 599620"/>
                  <a:gd name="connsiteX16" fmla="*/ 724183 w 1654026"/>
                  <a:gd name="connsiteY16" fmla="*/ 589243 h 599620"/>
                  <a:gd name="connsiteX17" fmla="*/ 125983 w 1654026"/>
                  <a:gd name="connsiteY17" fmla="*/ 428954 h 599620"/>
                  <a:gd name="connsiteX18" fmla="*/ 5462 w 1654026"/>
                  <a:gd name="connsiteY18" fmla="*/ 356429 h 599620"/>
                  <a:gd name="connsiteX19" fmla="*/ 0 w 1654026"/>
                  <a:gd name="connsiteY19" fmla="*/ 348471 h 599620"/>
                  <a:gd name="connsiteX20" fmla="*/ 3548 w 1654026"/>
                  <a:gd name="connsiteY20" fmla="*/ 341050 h 599620"/>
                  <a:gd name="connsiteX21" fmla="*/ 158266 w 1654026"/>
                  <a:gd name="connsiteY21" fmla="*/ 27226 h 59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4026" h="599620">
                    <a:moveTo>
                      <a:pt x="177100" y="0"/>
                    </a:moveTo>
                    <a:lnTo>
                      <a:pt x="356650" y="19616"/>
                    </a:lnTo>
                    <a:lnTo>
                      <a:pt x="832181" y="147035"/>
                    </a:lnTo>
                    <a:lnTo>
                      <a:pt x="1307720" y="19614"/>
                    </a:lnTo>
                    <a:lnTo>
                      <a:pt x="1459467" y="3035"/>
                    </a:lnTo>
                    <a:lnTo>
                      <a:pt x="1464658" y="9295"/>
                    </a:lnTo>
                    <a:cubicBezTo>
                      <a:pt x="1511505" y="97785"/>
                      <a:pt x="1581775" y="224180"/>
                      <a:pt x="1640950" y="335447"/>
                    </a:cubicBezTo>
                    <a:lnTo>
                      <a:pt x="1654026" y="360429"/>
                    </a:lnTo>
                    <a:lnTo>
                      <a:pt x="1605189" y="400462"/>
                    </a:lnTo>
                    <a:cubicBezTo>
                      <a:pt x="1584971" y="412762"/>
                      <a:pt x="1562572" y="422472"/>
                      <a:pt x="1538387" y="428952"/>
                    </a:cubicBezTo>
                    <a:lnTo>
                      <a:pt x="940187" y="589241"/>
                    </a:lnTo>
                    <a:lnTo>
                      <a:pt x="934201" y="585285"/>
                    </a:lnTo>
                    <a:lnTo>
                      <a:pt x="898358" y="594404"/>
                    </a:lnTo>
                    <a:cubicBezTo>
                      <a:pt x="864288" y="599451"/>
                      <a:pt x="830564" y="600947"/>
                      <a:pt x="800991" y="598404"/>
                    </a:cubicBezTo>
                    <a:cubicBezTo>
                      <a:pt x="778811" y="596497"/>
                      <a:pt x="757634" y="592157"/>
                      <a:pt x="737913" y="585786"/>
                    </a:cubicBezTo>
                    <a:lnTo>
                      <a:pt x="732888" y="583491"/>
                    </a:lnTo>
                    <a:lnTo>
                      <a:pt x="724183" y="589243"/>
                    </a:lnTo>
                    <a:lnTo>
                      <a:pt x="125983" y="428954"/>
                    </a:lnTo>
                    <a:cubicBezTo>
                      <a:pt x="77614" y="415994"/>
                      <a:pt x="36387" y="390116"/>
                      <a:pt x="5462" y="356429"/>
                    </a:cubicBezTo>
                    <a:lnTo>
                      <a:pt x="0" y="348471"/>
                    </a:lnTo>
                    <a:lnTo>
                      <a:pt x="3548" y="341050"/>
                    </a:lnTo>
                    <a:cubicBezTo>
                      <a:pt x="55532" y="233893"/>
                      <a:pt x="116761" y="112727"/>
                      <a:pt x="158266" y="2722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56" name="グループ化 2755">
              <a:extLst>
                <a:ext uri="{FF2B5EF4-FFF2-40B4-BE49-F238E27FC236}">
                  <a16:creationId xmlns:a16="http://schemas.microsoft.com/office/drawing/2014/main" id="{CDAB07FC-C77A-4AA0-8A91-BEB5C7E4268A}"/>
                </a:ext>
              </a:extLst>
            </p:cNvPr>
            <p:cNvGrpSpPr/>
            <p:nvPr/>
          </p:nvGrpSpPr>
          <p:grpSpPr>
            <a:xfrm>
              <a:off x="48652" y="6066673"/>
              <a:ext cx="1793692" cy="880439"/>
              <a:chOff x="65744" y="4420777"/>
              <a:chExt cx="1793692" cy="880439"/>
            </a:xfrm>
          </p:grpSpPr>
          <p:sp>
            <p:nvSpPr>
              <p:cNvPr id="2791" name="フリーフォーム: 図形 2790">
                <a:extLst>
                  <a:ext uri="{FF2B5EF4-FFF2-40B4-BE49-F238E27FC236}">
                    <a16:creationId xmlns:a16="http://schemas.microsoft.com/office/drawing/2014/main" id="{38DC3DF3-A2B6-4639-BC48-849621CFDE00}"/>
                  </a:ext>
                </a:extLst>
              </p:cNvPr>
              <p:cNvSpPr/>
              <p:nvPr/>
            </p:nvSpPr>
            <p:spPr bwMode="auto">
              <a:xfrm flipV="1">
                <a:off x="82286" y="4420777"/>
                <a:ext cx="1746763" cy="704301"/>
              </a:xfrm>
              <a:custGeom>
                <a:avLst/>
                <a:gdLst>
                  <a:gd name="connsiteX0" fmla="*/ 1742193 w 1746763"/>
                  <a:gd name="connsiteY0" fmla="*/ 166007 h 704301"/>
                  <a:gd name="connsiteX1" fmla="*/ 1742193 w 1746763"/>
                  <a:gd name="connsiteY1" fmla="*/ 166006 h 704301"/>
                  <a:gd name="connsiteX2" fmla="*/ 1742193 w 1746763"/>
                  <a:gd name="connsiteY2" fmla="*/ 166006 h 704301"/>
                  <a:gd name="connsiteX3" fmla="*/ 4570 w 1746763"/>
                  <a:gd name="connsiteY3" fmla="*/ 166008 h 704301"/>
                  <a:gd name="connsiteX4" fmla="*/ 4570 w 1746763"/>
                  <a:gd name="connsiteY4" fmla="*/ 166007 h 704301"/>
                  <a:gd name="connsiteX5" fmla="*/ 4570 w 1746763"/>
                  <a:gd name="connsiteY5" fmla="*/ 166007 h 704301"/>
                  <a:gd name="connsiteX6" fmla="*/ 873381 w 1746763"/>
                  <a:gd name="connsiteY6" fmla="*/ 704301 h 704301"/>
                  <a:gd name="connsiteX7" fmla="*/ 1491646 w 1746763"/>
                  <a:gd name="connsiteY7" fmla="*/ 645695 h 704301"/>
                  <a:gd name="connsiteX8" fmla="*/ 1479085 w 1746763"/>
                  <a:gd name="connsiteY8" fmla="*/ 551204 h 704301"/>
                  <a:gd name="connsiteX9" fmla="*/ 1449897 w 1746763"/>
                  <a:gd name="connsiteY9" fmla="*/ 479900 h 704301"/>
                  <a:gd name="connsiteX10" fmla="*/ 1567539 w 1746763"/>
                  <a:gd name="connsiteY10" fmla="*/ 448378 h 704301"/>
                  <a:gd name="connsiteX11" fmla="*/ 1746763 w 1746763"/>
                  <a:gd name="connsiteY11" fmla="*/ 256477 h 704301"/>
                  <a:gd name="connsiteX12" fmla="*/ 1742193 w 1746763"/>
                  <a:gd name="connsiteY12" fmla="*/ 166006 h 704301"/>
                  <a:gd name="connsiteX13" fmla="*/ 1700916 w 1746763"/>
                  <a:gd name="connsiteY13" fmla="*/ 85371 h 704301"/>
                  <a:gd name="connsiteX14" fmla="*/ 1449752 w 1746763"/>
                  <a:gd name="connsiteY14" fmla="*/ 8793 h 704301"/>
                  <a:gd name="connsiteX15" fmla="*/ 873380 w 1746763"/>
                  <a:gd name="connsiteY15" fmla="*/ 163230 h 704301"/>
                  <a:gd name="connsiteX16" fmla="*/ 297011 w 1746763"/>
                  <a:gd name="connsiteY16" fmla="*/ 8794 h 704301"/>
                  <a:gd name="connsiteX17" fmla="*/ 45847 w 1746763"/>
                  <a:gd name="connsiteY17" fmla="*/ 85372 h 704301"/>
                  <a:gd name="connsiteX18" fmla="*/ 4570 w 1746763"/>
                  <a:gd name="connsiteY18" fmla="*/ 166007 h 704301"/>
                  <a:gd name="connsiteX19" fmla="*/ 0 w 1746763"/>
                  <a:gd name="connsiteY19" fmla="*/ 256478 h 704301"/>
                  <a:gd name="connsiteX20" fmla="*/ 179224 w 1746763"/>
                  <a:gd name="connsiteY20" fmla="*/ 448379 h 704301"/>
                  <a:gd name="connsiteX21" fmla="*/ 295654 w 1746763"/>
                  <a:gd name="connsiteY21" fmla="*/ 479576 h 704301"/>
                  <a:gd name="connsiteX22" fmla="*/ 292632 w 1746763"/>
                  <a:gd name="connsiteY22" fmla="*/ 484487 h 704301"/>
                  <a:gd name="connsiteX23" fmla="*/ 255116 w 1746763"/>
                  <a:gd name="connsiteY23" fmla="*/ 645695 h 704301"/>
                  <a:gd name="connsiteX24" fmla="*/ 873381 w 1746763"/>
                  <a:gd name="connsiteY24" fmla="*/ 704301 h 704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46763" h="704301">
                    <a:moveTo>
                      <a:pt x="1742193" y="166007"/>
                    </a:moveTo>
                    <a:lnTo>
                      <a:pt x="1742193" y="166006"/>
                    </a:lnTo>
                    <a:lnTo>
                      <a:pt x="1742193" y="166006"/>
                    </a:lnTo>
                    <a:close/>
                    <a:moveTo>
                      <a:pt x="4570" y="166008"/>
                    </a:moveTo>
                    <a:lnTo>
                      <a:pt x="4570" y="166007"/>
                    </a:lnTo>
                    <a:lnTo>
                      <a:pt x="4570" y="166007"/>
                    </a:lnTo>
                    <a:close/>
                    <a:moveTo>
                      <a:pt x="873381" y="704301"/>
                    </a:moveTo>
                    <a:cubicBezTo>
                      <a:pt x="1156752" y="704301"/>
                      <a:pt x="1440124" y="684766"/>
                      <a:pt x="1491646" y="645695"/>
                    </a:cubicBezTo>
                    <a:cubicBezTo>
                      <a:pt x="1491646" y="613327"/>
                      <a:pt x="1487321" y="581726"/>
                      <a:pt x="1479085" y="551204"/>
                    </a:cubicBezTo>
                    <a:lnTo>
                      <a:pt x="1449897" y="479900"/>
                    </a:lnTo>
                    <a:lnTo>
                      <a:pt x="1567539" y="448378"/>
                    </a:lnTo>
                    <a:cubicBezTo>
                      <a:pt x="1664277" y="422457"/>
                      <a:pt x="1732447" y="344864"/>
                      <a:pt x="1746763" y="256477"/>
                    </a:cubicBezTo>
                    <a:lnTo>
                      <a:pt x="1742193" y="166006"/>
                    </a:lnTo>
                    <a:lnTo>
                      <a:pt x="1700916" y="85371"/>
                    </a:lnTo>
                    <a:cubicBezTo>
                      <a:pt x="1644324" y="15984"/>
                      <a:pt x="1546491" y="-17128"/>
                      <a:pt x="1449752" y="8793"/>
                    </a:cubicBezTo>
                    <a:lnTo>
                      <a:pt x="873380" y="163230"/>
                    </a:lnTo>
                    <a:lnTo>
                      <a:pt x="297011" y="8794"/>
                    </a:lnTo>
                    <a:cubicBezTo>
                      <a:pt x="200272" y="-17127"/>
                      <a:pt x="102439" y="15985"/>
                      <a:pt x="45847" y="85372"/>
                    </a:cubicBezTo>
                    <a:lnTo>
                      <a:pt x="4570" y="166007"/>
                    </a:lnTo>
                    <a:lnTo>
                      <a:pt x="0" y="256478"/>
                    </a:lnTo>
                    <a:cubicBezTo>
                      <a:pt x="14316" y="344865"/>
                      <a:pt x="82486" y="422458"/>
                      <a:pt x="179224" y="448379"/>
                    </a:cubicBezTo>
                    <a:lnTo>
                      <a:pt x="295654" y="479576"/>
                    </a:lnTo>
                    <a:lnTo>
                      <a:pt x="292632" y="484487"/>
                    </a:lnTo>
                    <a:cubicBezTo>
                      <a:pt x="268362" y="534754"/>
                      <a:pt x="255116" y="589051"/>
                      <a:pt x="255116" y="645695"/>
                    </a:cubicBezTo>
                    <a:cubicBezTo>
                      <a:pt x="306638" y="684766"/>
                      <a:pt x="590010" y="704301"/>
                      <a:pt x="873381" y="704301"/>
                    </a:cubicBezTo>
                    <a:close/>
                  </a:path>
                </a:pathLst>
              </a:custGeom>
              <a:solidFill>
                <a:schemeClr val="accent1">
                  <a:lumMod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92" name="フリーフォーム: 図形 2791">
                <a:extLst>
                  <a:ext uri="{FF2B5EF4-FFF2-40B4-BE49-F238E27FC236}">
                    <a16:creationId xmlns:a16="http://schemas.microsoft.com/office/drawing/2014/main" id="{CA60E31D-F56F-4781-9A38-81C81DEF9107}"/>
                  </a:ext>
                </a:extLst>
              </p:cNvPr>
              <p:cNvSpPr/>
              <p:nvPr/>
            </p:nvSpPr>
            <p:spPr bwMode="auto">
              <a:xfrm flipV="1">
                <a:off x="182117" y="4597897"/>
                <a:ext cx="1488575" cy="240620"/>
              </a:xfrm>
              <a:custGeom>
                <a:avLst/>
                <a:gdLst>
                  <a:gd name="connsiteX0" fmla="*/ 184576 w 1488575"/>
                  <a:gd name="connsiteY0" fmla="*/ 240620 h 240620"/>
                  <a:gd name="connsiteX1" fmla="*/ 192056 w 1488575"/>
                  <a:gd name="connsiteY1" fmla="*/ 239357 h 240620"/>
                  <a:gd name="connsiteX2" fmla="*/ 781093 w 1488575"/>
                  <a:gd name="connsiteY2" fmla="*/ 81525 h 240620"/>
                  <a:gd name="connsiteX3" fmla="*/ 1365373 w 1488575"/>
                  <a:gd name="connsiteY3" fmla="*/ 238083 h 240620"/>
                  <a:gd name="connsiteX4" fmla="*/ 1350066 w 1488575"/>
                  <a:gd name="connsiteY4" fmla="*/ 200689 h 240620"/>
                  <a:gd name="connsiteX5" fmla="*/ 1467708 w 1488575"/>
                  <a:gd name="connsiteY5" fmla="*/ 169167 h 240620"/>
                  <a:gd name="connsiteX6" fmla="*/ 1488575 w 1488575"/>
                  <a:gd name="connsiteY6" fmla="*/ 160268 h 240620"/>
                  <a:gd name="connsiteX7" fmla="*/ 1477660 w 1488575"/>
                  <a:gd name="connsiteY7" fmla="*/ 163414 h 240620"/>
                  <a:gd name="connsiteX8" fmla="*/ 1418864 w 1488575"/>
                  <a:gd name="connsiteY8" fmla="*/ 166104 h 240620"/>
                  <a:gd name="connsiteX9" fmla="*/ 1370600 w 1488575"/>
                  <a:gd name="connsiteY9" fmla="*/ 157958 h 240620"/>
                  <a:gd name="connsiteX10" fmla="*/ 781093 w 1488575"/>
                  <a:gd name="connsiteY10" fmla="*/ 0 h 240620"/>
                  <a:gd name="connsiteX11" fmla="*/ 192056 w 1488575"/>
                  <a:gd name="connsiteY11" fmla="*/ 157832 h 240620"/>
                  <a:gd name="connsiteX12" fmla="*/ 143791 w 1488575"/>
                  <a:gd name="connsiteY12" fmla="*/ 165978 h 240620"/>
                  <a:gd name="connsiteX13" fmla="*/ 30050 w 1488575"/>
                  <a:gd name="connsiteY13" fmla="*/ 147448 h 240620"/>
                  <a:gd name="connsiteX14" fmla="*/ 0 w 1488575"/>
                  <a:gd name="connsiteY14" fmla="*/ 130356 h 240620"/>
                  <a:gd name="connsiteX15" fmla="*/ 12591 w 1488575"/>
                  <a:gd name="connsiteY15" fmla="*/ 140678 h 240620"/>
                  <a:gd name="connsiteX16" fmla="*/ 79393 w 1488575"/>
                  <a:gd name="connsiteY16" fmla="*/ 169168 h 240620"/>
                  <a:gd name="connsiteX17" fmla="*/ 195823 w 1488575"/>
                  <a:gd name="connsiteY17" fmla="*/ 200365 h 240620"/>
                  <a:gd name="connsiteX18" fmla="*/ 192801 w 1488575"/>
                  <a:gd name="connsiteY18" fmla="*/ 205276 h 24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8575" h="240620">
                    <a:moveTo>
                      <a:pt x="184576" y="240620"/>
                    </a:moveTo>
                    <a:lnTo>
                      <a:pt x="192056" y="239357"/>
                    </a:lnTo>
                    <a:lnTo>
                      <a:pt x="781093" y="81525"/>
                    </a:lnTo>
                    <a:lnTo>
                      <a:pt x="1365373" y="238083"/>
                    </a:lnTo>
                    <a:lnTo>
                      <a:pt x="1350066" y="200689"/>
                    </a:lnTo>
                    <a:lnTo>
                      <a:pt x="1467708" y="169167"/>
                    </a:lnTo>
                    <a:lnTo>
                      <a:pt x="1488575" y="160268"/>
                    </a:lnTo>
                    <a:lnTo>
                      <a:pt x="1477660" y="163414"/>
                    </a:lnTo>
                    <a:cubicBezTo>
                      <a:pt x="1458575" y="166571"/>
                      <a:pt x="1438849" y="167537"/>
                      <a:pt x="1418864" y="166104"/>
                    </a:cubicBezTo>
                    <a:cubicBezTo>
                      <a:pt x="1402876" y="164959"/>
                      <a:pt x="1386722" y="162278"/>
                      <a:pt x="1370600" y="157958"/>
                    </a:cubicBezTo>
                    <a:lnTo>
                      <a:pt x="781093" y="0"/>
                    </a:lnTo>
                    <a:lnTo>
                      <a:pt x="192056" y="157832"/>
                    </a:lnTo>
                    <a:cubicBezTo>
                      <a:pt x="175933" y="162152"/>
                      <a:pt x="159780" y="164832"/>
                      <a:pt x="143791" y="165978"/>
                    </a:cubicBezTo>
                    <a:cubicBezTo>
                      <a:pt x="103822" y="168843"/>
                      <a:pt x="64887" y="162117"/>
                      <a:pt x="30050" y="147448"/>
                    </a:cubicBezTo>
                    <a:lnTo>
                      <a:pt x="0" y="130356"/>
                    </a:lnTo>
                    <a:lnTo>
                      <a:pt x="12591" y="140678"/>
                    </a:lnTo>
                    <a:cubicBezTo>
                      <a:pt x="32810" y="152978"/>
                      <a:pt x="55209" y="162688"/>
                      <a:pt x="79393" y="169168"/>
                    </a:cubicBezTo>
                    <a:lnTo>
                      <a:pt x="195823" y="200365"/>
                    </a:lnTo>
                    <a:lnTo>
                      <a:pt x="192801" y="205276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793" name="フリーフォーム: 図形 2792">
                <a:extLst>
                  <a:ext uri="{FF2B5EF4-FFF2-40B4-BE49-F238E27FC236}">
                    <a16:creationId xmlns:a16="http://schemas.microsoft.com/office/drawing/2014/main" id="{85838A7A-CAA2-4170-A6CE-01E66130C555}"/>
                  </a:ext>
                </a:extLst>
              </p:cNvPr>
              <p:cNvSpPr/>
              <p:nvPr/>
            </p:nvSpPr>
            <p:spPr bwMode="auto">
              <a:xfrm rot="20700000" flipH="1">
                <a:off x="920934" y="4739152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  <a:lnTo>
                      <a:pt x="19001" y="138975"/>
                    </a:lnTo>
                    <a:cubicBezTo>
                      <a:pt x="37353" y="98140"/>
                      <a:pt x="68012" y="63396"/>
                      <a:pt x="106601" y="38861"/>
                    </a:cubicBezTo>
                  </a:path>
                </a:pathLst>
              </a:custGeom>
              <a:solidFill>
                <a:schemeClr val="accent1">
                  <a:lumMod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94" name="楕円 227">
                <a:extLst>
                  <a:ext uri="{FF2B5EF4-FFF2-40B4-BE49-F238E27FC236}">
                    <a16:creationId xmlns:a16="http://schemas.microsoft.com/office/drawing/2014/main" id="{E85F435C-2056-4B17-BD3F-A167CF456E1C}"/>
                  </a:ext>
                </a:extLst>
              </p:cNvPr>
              <p:cNvSpPr/>
              <p:nvPr/>
            </p:nvSpPr>
            <p:spPr bwMode="auto">
              <a:xfrm rot="5694883">
                <a:off x="827019" y="4885234"/>
                <a:ext cx="318890" cy="513074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5" name="フリーフォーム: 図形 2794">
                <a:extLst>
                  <a:ext uri="{FF2B5EF4-FFF2-40B4-BE49-F238E27FC236}">
                    <a16:creationId xmlns:a16="http://schemas.microsoft.com/office/drawing/2014/main" id="{6C7E1D7D-AF8E-45C0-995E-235648404F22}"/>
                  </a:ext>
                </a:extLst>
              </p:cNvPr>
              <p:cNvSpPr/>
              <p:nvPr/>
            </p:nvSpPr>
            <p:spPr bwMode="auto">
              <a:xfrm rot="900000">
                <a:off x="65744" y="4739154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  <a:lnTo>
                      <a:pt x="19001" y="138975"/>
                    </a:lnTo>
                    <a:cubicBezTo>
                      <a:pt x="37353" y="98140"/>
                      <a:pt x="68012" y="63396"/>
                      <a:pt x="106601" y="38861"/>
                    </a:cubicBezTo>
                  </a:path>
                </a:pathLst>
              </a:custGeom>
              <a:solidFill>
                <a:schemeClr val="accent1">
                  <a:lumMod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96" name="フリーフォーム: 図形 2795">
                <a:extLst>
                  <a:ext uri="{FF2B5EF4-FFF2-40B4-BE49-F238E27FC236}">
                    <a16:creationId xmlns:a16="http://schemas.microsoft.com/office/drawing/2014/main" id="{956E592C-A169-4656-9CF4-C5ACA216A258}"/>
                  </a:ext>
                </a:extLst>
              </p:cNvPr>
              <p:cNvSpPr/>
              <p:nvPr/>
            </p:nvSpPr>
            <p:spPr bwMode="auto">
              <a:xfrm>
                <a:off x="77163" y="4890730"/>
                <a:ext cx="1772565" cy="407960"/>
              </a:xfrm>
              <a:custGeom>
                <a:avLst/>
                <a:gdLst>
                  <a:gd name="connsiteX0" fmla="*/ 1770278 w 1772565"/>
                  <a:gd name="connsiteY0" fmla="*/ 0 h 407960"/>
                  <a:gd name="connsiteX1" fmla="*/ 1772565 w 1772565"/>
                  <a:gd name="connsiteY1" fmla="*/ 45268 h 407960"/>
                  <a:gd name="connsiteX2" fmla="*/ 1593340 w 1772565"/>
                  <a:gd name="connsiteY2" fmla="*/ 237169 h 407960"/>
                  <a:gd name="connsiteX3" fmla="*/ 995140 w 1772565"/>
                  <a:gd name="connsiteY3" fmla="*/ 397457 h 407960"/>
                  <a:gd name="connsiteX4" fmla="*/ 988814 w 1772565"/>
                  <a:gd name="connsiteY4" fmla="*/ 393277 h 407960"/>
                  <a:gd name="connsiteX5" fmla="*/ 951600 w 1772565"/>
                  <a:gd name="connsiteY5" fmla="*/ 402744 h 407960"/>
                  <a:gd name="connsiteX6" fmla="*/ 854233 w 1772565"/>
                  <a:gd name="connsiteY6" fmla="*/ 406744 h 407960"/>
                  <a:gd name="connsiteX7" fmla="*/ 787631 w 1772565"/>
                  <a:gd name="connsiteY7" fmla="*/ 390839 h 407960"/>
                  <a:gd name="connsiteX8" fmla="*/ 777425 w 1772565"/>
                  <a:gd name="connsiteY8" fmla="*/ 397583 h 407960"/>
                  <a:gd name="connsiteX9" fmla="*/ 179225 w 1772565"/>
                  <a:gd name="connsiteY9" fmla="*/ 237295 h 407960"/>
                  <a:gd name="connsiteX10" fmla="*/ 0 w 1772565"/>
                  <a:gd name="connsiteY10" fmla="*/ 45394 h 407960"/>
                  <a:gd name="connsiteX11" fmla="*/ 2287 w 1772565"/>
                  <a:gd name="connsiteY11" fmla="*/ 126 h 407960"/>
                  <a:gd name="connsiteX12" fmla="*/ 20440 w 1772565"/>
                  <a:gd name="connsiteY12" fmla="*/ 56634 h 407960"/>
                  <a:gd name="connsiteX13" fmla="*/ 179225 w 1772565"/>
                  <a:gd name="connsiteY13" fmla="*/ 184907 h 407960"/>
                  <a:gd name="connsiteX14" fmla="*/ 777425 w 1772565"/>
                  <a:gd name="connsiteY14" fmla="*/ 345195 h 407960"/>
                  <a:gd name="connsiteX15" fmla="*/ 787631 w 1772565"/>
                  <a:gd name="connsiteY15" fmla="*/ 338451 h 407960"/>
                  <a:gd name="connsiteX16" fmla="*/ 854233 w 1772565"/>
                  <a:gd name="connsiteY16" fmla="*/ 354356 h 407960"/>
                  <a:gd name="connsiteX17" fmla="*/ 951600 w 1772565"/>
                  <a:gd name="connsiteY17" fmla="*/ 350356 h 407960"/>
                  <a:gd name="connsiteX18" fmla="*/ 988814 w 1772565"/>
                  <a:gd name="connsiteY18" fmla="*/ 340889 h 407960"/>
                  <a:gd name="connsiteX19" fmla="*/ 995140 w 1772565"/>
                  <a:gd name="connsiteY19" fmla="*/ 345069 h 407960"/>
                  <a:gd name="connsiteX20" fmla="*/ 1593340 w 1772565"/>
                  <a:gd name="connsiteY20" fmla="*/ 184781 h 407960"/>
                  <a:gd name="connsiteX21" fmla="*/ 1752126 w 1772565"/>
                  <a:gd name="connsiteY21" fmla="*/ 56508 h 4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72565" h="407960">
                    <a:moveTo>
                      <a:pt x="1770278" y="0"/>
                    </a:moveTo>
                    <a:lnTo>
                      <a:pt x="1772565" y="45268"/>
                    </a:lnTo>
                    <a:cubicBezTo>
                      <a:pt x="1758249" y="133655"/>
                      <a:pt x="1690079" y="211248"/>
                      <a:pt x="1593340" y="237169"/>
                    </a:cubicBezTo>
                    <a:lnTo>
                      <a:pt x="995140" y="397457"/>
                    </a:lnTo>
                    <a:lnTo>
                      <a:pt x="988814" y="393277"/>
                    </a:lnTo>
                    <a:lnTo>
                      <a:pt x="951600" y="402744"/>
                    </a:lnTo>
                    <a:cubicBezTo>
                      <a:pt x="917530" y="407791"/>
                      <a:pt x="883806" y="409287"/>
                      <a:pt x="854233" y="406744"/>
                    </a:cubicBezTo>
                    <a:lnTo>
                      <a:pt x="787631" y="390839"/>
                    </a:lnTo>
                    <a:lnTo>
                      <a:pt x="777425" y="397583"/>
                    </a:lnTo>
                    <a:lnTo>
                      <a:pt x="179225" y="237295"/>
                    </a:lnTo>
                    <a:cubicBezTo>
                      <a:pt x="82486" y="211374"/>
                      <a:pt x="14317" y="133781"/>
                      <a:pt x="0" y="45394"/>
                    </a:cubicBezTo>
                    <a:lnTo>
                      <a:pt x="2287" y="126"/>
                    </a:lnTo>
                    <a:lnTo>
                      <a:pt x="20440" y="56634"/>
                    </a:lnTo>
                    <a:cubicBezTo>
                      <a:pt x="50187" y="116960"/>
                      <a:pt x="106671" y="165466"/>
                      <a:pt x="179225" y="184907"/>
                    </a:cubicBezTo>
                    <a:lnTo>
                      <a:pt x="777425" y="345195"/>
                    </a:lnTo>
                    <a:lnTo>
                      <a:pt x="787631" y="338451"/>
                    </a:lnTo>
                    <a:lnTo>
                      <a:pt x="854233" y="354356"/>
                    </a:lnTo>
                    <a:cubicBezTo>
                      <a:pt x="883806" y="356899"/>
                      <a:pt x="917530" y="355403"/>
                      <a:pt x="951600" y="350356"/>
                    </a:cubicBezTo>
                    <a:lnTo>
                      <a:pt x="988814" y="340889"/>
                    </a:lnTo>
                    <a:lnTo>
                      <a:pt x="995140" y="345069"/>
                    </a:lnTo>
                    <a:lnTo>
                      <a:pt x="1593340" y="184781"/>
                    </a:lnTo>
                    <a:cubicBezTo>
                      <a:pt x="1665894" y="165340"/>
                      <a:pt x="1722379" y="116834"/>
                      <a:pt x="1752126" y="56508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757" name="楕円 211">
              <a:extLst>
                <a:ext uri="{FF2B5EF4-FFF2-40B4-BE49-F238E27FC236}">
                  <a16:creationId xmlns:a16="http://schemas.microsoft.com/office/drawing/2014/main" id="{FC985966-B382-43A3-A325-736AC3E68026}"/>
                </a:ext>
              </a:extLst>
            </p:cNvPr>
            <p:cNvSpPr/>
            <p:nvPr/>
          </p:nvSpPr>
          <p:spPr bwMode="auto">
            <a:xfrm>
              <a:off x="320902" y="5023604"/>
              <a:ext cx="1236530" cy="1234371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58" name="楕円 2757">
              <a:extLst>
                <a:ext uri="{FF2B5EF4-FFF2-40B4-BE49-F238E27FC236}">
                  <a16:creationId xmlns:a16="http://schemas.microsoft.com/office/drawing/2014/main" id="{8D64589C-8255-4AE2-BFFB-07F3C8388721}"/>
                </a:ext>
              </a:extLst>
            </p:cNvPr>
            <p:cNvSpPr/>
            <p:nvPr/>
          </p:nvSpPr>
          <p:spPr bwMode="auto">
            <a:xfrm>
              <a:off x="633509" y="4850546"/>
              <a:ext cx="611318" cy="59395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59" name="楕円 2758">
              <a:extLst>
                <a:ext uri="{FF2B5EF4-FFF2-40B4-BE49-F238E27FC236}">
                  <a16:creationId xmlns:a16="http://schemas.microsoft.com/office/drawing/2014/main" id="{8F7E44B7-D64D-4A0B-9339-F71DB886800B}"/>
                </a:ext>
              </a:extLst>
            </p:cNvPr>
            <p:cNvSpPr/>
            <p:nvPr/>
          </p:nvSpPr>
          <p:spPr bwMode="auto">
            <a:xfrm>
              <a:off x="667227" y="4850661"/>
              <a:ext cx="543882" cy="559870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60" name="楕円 2759">
              <a:extLst>
                <a:ext uri="{FF2B5EF4-FFF2-40B4-BE49-F238E27FC236}">
                  <a16:creationId xmlns:a16="http://schemas.microsoft.com/office/drawing/2014/main" id="{96E70E9F-F473-4107-BC1A-F110D8156FA2}"/>
                </a:ext>
              </a:extLst>
            </p:cNvPr>
            <p:cNvSpPr/>
            <p:nvPr/>
          </p:nvSpPr>
          <p:spPr bwMode="auto">
            <a:xfrm>
              <a:off x="230869" y="4022712"/>
              <a:ext cx="1402154" cy="108624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761" name="グループ化 2760">
              <a:extLst>
                <a:ext uri="{FF2B5EF4-FFF2-40B4-BE49-F238E27FC236}">
                  <a16:creationId xmlns:a16="http://schemas.microsoft.com/office/drawing/2014/main" id="{6CC71C9A-597A-47F4-8415-47C96755D63B}"/>
                </a:ext>
              </a:extLst>
            </p:cNvPr>
            <p:cNvGrpSpPr/>
            <p:nvPr/>
          </p:nvGrpSpPr>
          <p:grpSpPr>
            <a:xfrm rot="20700000">
              <a:off x="130667" y="4462797"/>
              <a:ext cx="451473" cy="511089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2789" name="楕円 2788">
                <a:extLst>
                  <a:ext uri="{FF2B5EF4-FFF2-40B4-BE49-F238E27FC236}">
                    <a16:creationId xmlns:a16="http://schemas.microsoft.com/office/drawing/2014/main" id="{F3588C7F-8E8F-46DE-B406-60C83BC4E4E2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0" name="楕円 2789">
                <a:extLst>
                  <a:ext uri="{FF2B5EF4-FFF2-40B4-BE49-F238E27FC236}">
                    <a16:creationId xmlns:a16="http://schemas.microsoft.com/office/drawing/2014/main" id="{8CFDF792-9EC8-4F23-875C-568DBA5CFAD5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62" name="グループ化 2761">
              <a:extLst>
                <a:ext uri="{FF2B5EF4-FFF2-40B4-BE49-F238E27FC236}">
                  <a16:creationId xmlns:a16="http://schemas.microsoft.com/office/drawing/2014/main" id="{F40D04FB-31E0-480A-BA4D-A1A794A5C501}"/>
                </a:ext>
              </a:extLst>
            </p:cNvPr>
            <p:cNvGrpSpPr/>
            <p:nvPr/>
          </p:nvGrpSpPr>
          <p:grpSpPr>
            <a:xfrm rot="900000" flipH="1">
              <a:off x="1296390" y="4462797"/>
              <a:ext cx="451473" cy="511089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2787" name="楕円 2786">
                <a:extLst>
                  <a:ext uri="{FF2B5EF4-FFF2-40B4-BE49-F238E27FC236}">
                    <a16:creationId xmlns:a16="http://schemas.microsoft.com/office/drawing/2014/main" id="{FA497F30-00A9-4BC3-89BD-709A61E8EB1F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8" name="楕円 2787">
                <a:extLst>
                  <a:ext uri="{FF2B5EF4-FFF2-40B4-BE49-F238E27FC236}">
                    <a16:creationId xmlns:a16="http://schemas.microsoft.com/office/drawing/2014/main" id="{15A78C68-3859-42F5-B0BF-17E27E7D5BCA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63" name="楕円 2762">
              <a:extLst>
                <a:ext uri="{FF2B5EF4-FFF2-40B4-BE49-F238E27FC236}">
                  <a16:creationId xmlns:a16="http://schemas.microsoft.com/office/drawing/2014/main" id="{FEF5A8CC-A7C2-4CF6-8B74-01BAE58B22C0}"/>
                </a:ext>
              </a:extLst>
            </p:cNvPr>
            <p:cNvSpPr/>
            <p:nvPr/>
          </p:nvSpPr>
          <p:spPr bwMode="auto">
            <a:xfrm>
              <a:off x="320902" y="3962318"/>
              <a:ext cx="1236530" cy="1344481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64" name="月 2763">
              <a:extLst>
                <a:ext uri="{FF2B5EF4-FFF2-40B4-BE49-F238E27FC236}">
                  <a16:creationId xmlns:a16="http://schemas.microsoft.com/office/drawing/2014/main" id="{B097F4D2-BD74-4231-870B-6D5F143D43BD}"/>
                </a:ext>
              </a:extLst>
            </p:cNvPr>
            <p:cNvSpPr/>
            <p:nvPr/>
          </p:nvSpPr>
          <p:spPr bwMode="auto">
            <a:xfrm rot="2700000">
              <a:off x="579221" y="4695736"/>
              <a:ext cx="56341" cy="22775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65" name="月 2764">
              <a:extLst>
                <a:ext uri="{FF2B5EF4-FFF2-40B4-BE49-F238E27FC236}">
                  <a16:creationId xmlns:a16="http://schemas.microsoft.com/office/drawing/2014/main" id="{FC0B9A90-056F-4D3C-BE7F-8F7ACF7E6D92}"/>
                </a:ext>
              </a:extLst>
            </p:cNvPr>
            <p:cNvSpPr/>
            <p:nvPr/>
          </p:nvSpPr>
          <p:spPr bwMode="auto">
            <a:xfrm rot="18900000" flipH="1">
              <a:off x="1223263" y="4695736"/>
              <a:ext cx="56341" cy="22775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66" name="楕円 2765">
              <a:extLst>
                <a:ext uri="{FF2B5EF4-FFF2-40B4-BE49-F238E27FC236}">
                  <a16:creationId xmlns:a16="http://schemas.microsoft.com/office/drawing/2014/main" id="{E033FE27-D777-4DEF-B1A4-A15294A1FDB7}"/>
                </a:ext>
              </a:extLst>
            </p:cNvPr>
            <p:cNvSpPr/>
            <p:nvPr/>
          </p:nvSpPr>
          <p:spPr bwMode="auto">
            <a:xfrm>
              <a:off x="818661" y="4649927"/>
              <a:ext cx="225785" cy="139088"/>
            </a:xfrm>
            <a:prstGeom prst="ellipse">
              <a:avLst/>
            </a:prstGeom>
            <a:solidFill>
              <a:srgbClr val="FF9966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67" name="月 2766">
              <a:extLst>
                <a:ext uri="{FF2B5EF4-FFF2-40B4-BE49-F238E27FC236}">
                  <a16:creationId xmlns:a16="http://schemas.microsoft.com/office/drawing/2014/main" id="{5EE7DDE3-1E99-4E38-9FE7-75E3CFB686F8}"/>
                </a:ext>
              </a:extLst>
            </p:cNvPr>
            <p:cNvSpPr/>
            <p:nvPr/>
          </p:nvSpPr>
          <p:spPr bwMode="auto">
            <a:xfrm rot="5400000">
              <a:off x="545030" y="4141505"/>
              <a:ext cx="106866" cy="222815"/>
            </a:xfrm>
            <a:prstGeom prst="moon">
              <a:avLst>
                <a:gd name="adj" fmla="val 69229"/>
              </a:avLst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68" name="月 2767">
              <a:extLst>
                <a:ext uri="{FF2B5EF4-FFF2-40B4-BE49-F238E27FC236}">
                  <a16:creationId xmlns:a16="http://schemas.microsoft.com/office/drawing/2014/main" id="{4304BFCA-5D1A-42B2-B898-D6A3EB8EAF3B}"/>
                </a:ext>
              </a:extLst>
            </p:cNvPr>
            <p:cNvSpPr/>
            <p:nvPr/>
          </p:nvSpPr>
          <p:spPr bwMode="auto">
            <a:xfrm rot="16200000" flipH="1">
              <a:off x="1194735" y="4141505"/>
              <a:ext cx="106866" cy="222815"/>
            </a:xfrm>
            <a:prstGeom prst="moon">
              <a:avLst>
                <a:gd name="adj" fmla="val 69229"/>
              </a:avLst>
            </a:prstGeom>
            <a:solidFill>
              <a:schemeClr val="bg1">
                <a:lumMod val="6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69" name="フリーフォーム: 図形 2768">
              <a:extLst>
                <a:ext uri="{FF2B5EF4-FFF2-40B4-BE49-F238E27FC236}">
                  <a16:creationId xmlns:a16="http://schemas.microsoft.com/office/drawing/2014/main" id="{750B9EFC-65CB-44B8-8AB1-D218479A40D9}"/>
                </a:ext>
              </a:extLst>
            </p:cNvPr>
            <p:cNvSpPr/>
            <p:nvPr/>
          </p:nvSpPr>
          <p:spPr bwMode="auto">
            <a:xfrm>
              <a:off x="811532" y="4917877"/>
              <a:ext cx="255268" cy="63698"/>
            </a:xfrm>
            <a:custGeom>
              <a:avLst/>
              <a:gdLst>
                <a:gd name="connsiteX0" fmla="*/ 203209 w 406418"/>
                <a:gd name="connsiteY0" fmla="*/ 0 h 101279"/>
                <a:gd name="connsiteX1" fmla="*/ 386991 w 406418"/>
                <a:gd name="connsiteY1" fmla="*/ 6100 h 101279"/>
                <a:gd name="connsiteX2" fmla="*/ 397774 w 406418"/>
                <a:gd name="connsiteY2" fmla="*/ 7296 h 101279"/>
                <a:gd name="connsiteX3" fmla="*/ 406418 w 406418"/>
                <a:gd name="connsiteY3" fmla="*/ 23652 h 101279"/>
                <a:gd name="connsiteX4" fmla="*/ 203209 w 406418"/>
                <a:gd name="connsiteY4" fmla="*/ 101279 h 101279"/>
                <a:gd name="connsiteX5" fmla="*/ 0 w 406418"/>
                <a:gd name="connsiteY5" fmla="*/ 23652 h 101279"/>
                <a:gd name="connsiteX6" fmla="*/ 8645 w 406418"/>
                <a:gd name="connsiteY6" fmla="*/ 7296 h 101279"/>
                <a:gd name="connsiteX7" fmla="*/ 19427 w 406418"/>
                <a:gd name="connsiteY7" fmla="*/ 6100 h 101279"/>
                <a:gd name="connsiteX8" fmla="*/ 203209 w 406418"/>
                <a:gd name="connsiteY8" fmla="*/ 0 h 101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6418" h="101279">
                  <a:moveTo>
                    <a:pt x="203209" y="0"/>
                  </a:moveTo>
                  <a:cubicBezTo>
                    <a:pt x="268399" y="0"/>
                    <a:pt x="330504" y="2172"/>
                    <a:pt x="386991" y="6100"/>
                  </a:cubicBezTo>
                  <a:lnTo>
                    <a:pt x="397774" y="7296"/>
                  </a:lnTo>
                  <a:lnTo>
                    <a:pt x="406418" y="23652"/>
                  </a:lnTo>
                  <a:cubicBezTo>
                    <a:pt x="406418" y="66524"/>
                    <a:pt x="315438" y="101279"/>
                    <a:pt x="203209" y="101279"/>
                  </a:cubicBezTo>
                  <a:cubicBezTo>
                    <a:pt x="90980" y="101279"/>
                    <a:pt x="0" y="66524"/>
                    <a:pt x="0" y="23652"/>
                  </a:cubicBezTo>
                  <a:lnTo>
                    <a:pt x="8645" y="7296"/>
                  </a:lnTo>
                  <a:lnTo>
                    <a:pt x="19427" y="6100"/>
                  </a:lnTo>
                  <a:cubicBezTo>
                    <a:pt x="75914" y="2172"/>
                    <a:pt x="138019" y="0"/>
                    <a:pt x="203209" y="0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70" name="月 2769">
              <a:extLst>
                <a:ext uri="{FF2B5EF4-FFF2-40B4-BE49-F238E27FC236}">
                  <a16:creationId xmlns:a16="http://schemas.microsoft.com/office/drawing/2014/main" id="{D0F3EC3A-B46F-40B5-9B14-999D487F50F8}"/>
                </a:ext>
              </a:extLst>
            </p:cNvPr>
            <p:cNvSpPr/>
            <p:nvPr/>
          </p:nvSpPr>
          <p:spPr bwMode="auto">
            <a:xfrm rot="16200000">
              <a:off x="554822" y="4407941"/>
              <a:ext cx="87285" cy="222815"/>
            </a:xfrm>
            <a:prstGeom prst="moon">
              <a:avLst>
                <a:gd name="adj" fmla="val 69229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771" name="月 2770">
              <a:extLst>
                <a:ext uri="{FF2B5EF4-FFF2-40B4-BE49-F238E27FC236}">
                  <a16:creationId xmlns:a16="http://schemas.microsoft.com/office/drawing/2014/main" id="{AC5AFBDE-D558-44FC-887B-279DA5E9ED8C}"/>
                </a:ext>
              </a:extLst>
            </p:cNvPr>
            <p:cNvSpPr/>
            <p:nvPr/>
          </p:nvSpPr>
          <p:spPr bwMode="auto">
            <a:xfrm rot="5400000" flipH="1">
              <a:off x="1204526" y="4407941"/>
              <a:ext cx="87285" cy="222815"/>
            </a:xfrm>
            <a:prstGeom prst="moon">
              <a:avLst>
                <a:gd name="adj" fmla="val 69229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772" name="グループ化 2771">
              <a:extLst>
                <a:ext uri="{FF2B5EF4-FFF2-40B4-BE49-F238E27FC236}">
                  <a16:creationId xmlns:a16="http://schemas.microsoft.com/office/drawing/2014/main" id="{8D22E97C-65D6-448F-8D7C-CFF5E5E7D8F0}"/>
                </a:ext>
              </a:extLst>
            </p:cNvPr>
            <p:cNvGrpSpPr/>
            <p:nvPr/>
          </p:nvGrpSpPr>
          <p:grpSpPr>
            <a:xfrm flipH="1">
              <a:off x="1219463" y="5155603"/>
              <a:ext cx="630182" cy="1422880"/>
              <a:chOff x="28583" y="1586903"/>
              <a:chExt cx="630182" cy="1422880"/>
            </a:xfrm>
          </p:grpSpPr>
          <p:sp>
            <p:nvSpPr>
              <p:cNvPr id="2785" name="フリーフォーム: 図形 2784">
                <a:extLst>
                  <a:ext uri="{FF2B5EF4-FFF2-40B4-BE49-F238E27FC236}">
                    <a16:creationId xmlns:a16="http://schemas.microsoft.com/office/drawing/2014/main" id="{6C0B58B4-9084-416F-A1A0-C74392639E94}"/>
                  </a:ext>
                </a:extLst>
              </p:cNvPr>
              <p:cNvSpPr/>
              <p:nvPr/>
            </p:nvSpPr>
            <p:spPr bwMode="auto">
              <a:xfrm rot="20413771">
                <a:off x="174764" y="2511774"/>
                <a:ext cx="435469" cy="498009"/>
              </a:xfrm>
              <a:custGeom>
                <a:avLst/>
                <a:gdLst>
                  <a:gd name="connsiteX0" fmla="*/ 88133 w 438003"/>
                  <a:gd name="connsiteY0" fmla="*/ 0 h 353797"/>
                  <a:gd name="connsiteX1" fmla="*/ 120714 w 438003"/>
                  <a:gd name="connsiteY1" fmla="*/ 6195 h 353797"/>
                  <a:gd name="connsiteX2" fmla="*/ 207197 w 438003"/>
                  <a:gd name="connsiteY2" fmla="*/ 40851 h 353797"/>
                  <a:gd name="connsiteX3" fmla="*/ 215228 w 438003"/>
                  <a:gd name="connsiteY3" fmla="*/ 37525 h 353797"/>
                  <a:gd name="connsiteX4" fmla="*/ 349482 w 438003"/>
                  <a:gd name="connsiteY4" fmla="*/ 37525 h 353797"/>
                  <a:gd name="connsiteX5" fmla="*/ 383732 w 438003"/>
                  <a:gd name="connsiteY5" fmla="*/ 71775 h 353797"/>
                  <a:gd name="connsiteX6" fmla="*/ 373700 w 438003"/>
                  <a:gd name="connsiteY6" fmla="*/ 95993 h 353797"/>
                  <a:gd name="connsiteX7" fmla="*/ 352452 w 438003"/>
                  <a:gd name="connsiteY7" fmla="*/ 104794 h 353797"/>
                  <a:gd name="connsiteX8" fmla="*/ 352668 w 438003"/>
                  <a:gd name="connsiteY8" fmla="*/ 104945 h 353797"/>
                  <a:gd name="connsiteX9" fmla="*/ 355229 w 438003"/>
                  <a:gd name="connsiteY9" fmla="*/ 106736 h 353797"/>
                  <a:gd name="connsiteX10" fmla="*/ 409176 w 438003"/>
                  <a:gd name="connsiteY10" fmla="*/ 161103 h 353797"/>
                  <a:gd name="connsiteX11" fmla="*/ 409797 w 438003"/>
                  <a:gd name="connsiteY11" fmla="*/ 203122 h 353797"/>
                  <a:gd name="connsiteX12" fmla="*/ 403753 w 438003"/>
                  <a:gd name="connsiteY12" fmla="*/ 206439 h 353797"/>
                  <a:gd name="connsiteX13" fmla="*/ 427100 w 438003"/>
                  <a:gd name="connsiteY13" fmla="*/ 231630 h 353797"/>
                  <a:gd name="connsiteX14" fmla="*/ 428149 w 438003"/>
                  <a:gd name="connsiteY14" fmla="*/ 279295 h 353797"/>
                  <a:gd name="connsiteX15" fmla="*/ 407029 w 438003"/>
                  <a:gd name="connsiteY15" fmla="*/ 285290 h 353797"/>
                  <a:gd name="connsiteX16" fmla="*/ 417345 w 438003"/>
                  <a:gd name="connsiteY16" fmla="*/ 303211 h 353797"/>
                  <a:gd name="connsiteX17" fmla="*/ 407649 w 438003"/>
                  <a:gd name="connsiteY17" fmla="*/ 350464 h 353797"/>
                  <a:gd name="connsiteX18" fmla="*/ 395192 w 438003"/>
                  <a:gd name="connsiteY18" fmla="*/ 353775 h 353797"/>
                  <a:gd name="connsiteX19" fmla="*/ 382234 w 438003"/>
                  <a:gd name="connsiteY19" fmla="*/ 351638 h 353797"/>
                  <a:gd name="connsiteX20" fmla="*/ 360835 w 438003"/>
                  <a:gd name="connsiteY20" fmla="*/ 333241 h 353797"/>
                  <a:gd name="connsiteX21" fmla="*/ 349969 w 438003"/>
                  <a:gd name="connsiteY21" fmla="*/ 314367 h 353797"/>
                  <a:gd name="connsiteX22" fmla="*/ 335325 w 438003"/>
                  <a:gd name="connsiteY22" fmla="*/ 343031 h 353797"/>
                  <a:gd name="connsiteX23" fmla="*/ 322869 w 438003"/>
                  <a:gd name="connsiteY23" fmla="*/ 346342 h 353797"/>
                  <a:gd name="connsiteX24" fmla="*/ 309910 w 438003"/>
                  <a:gd name="connsiteY24" fmla="*/ 344205 h 353797"/>
                  <a:gd name="connsiteX25" fmla="*/ 288511 w 438003"/>
                  <a:gd name="connsiteY25" fmla="*/ 325808 h 353797"/>
                  <a:gd name="connsiteX26" fmla="*/ 247266 w 438003"/>
                  <a:gd name="connsiteY26" fmla="*/ 254165 h 353797"/>
                  <a:gd name="connsiteX27" fmla="*/ 192266 w 438003"/>
                  <a:gd name="connsiteY27" fmla="*/ 209502 h 353797"/>
                  <a:gd name="connsiteX28" fmla="*/ 186589 w 438003"/>
                  <a:gd name="connsiteY28" fmla="*/ 207227 h 353797"/>
                  <a:gd name="connsiteX29" fmla="*/ 99321 w 438003"/>
                  <a:gd name="connsiteY29" fmla="*/ 172255 h 353797"/>
                  <a:gd name="connsiteX30" fmla="*/ 48385 w 438003"/>
                  <a:gd name="connsiteY30" fmla="*/ 151844 h 353797"/>
                  <a:gd name="connsiteX31" fmla="*/ 8146 w 438003"/>
                  <a:gd name="connsiteY31" fmla="*/ 48401 h 353797"/>
                  <a:gd name="connsiteX32" fmla="*/ 88133 w 438003"/>
                  <a:gd name="connsiteY32" fmla="*/ 0 h 353797"/>
                  <a:gd name="connsiteX0" fmla="*/ 39833 w 389703"/>
                  <a:gd name="connsiteY0" fmla="*/ 0 h 353797"/>
                  <a:gd name="connsiteX1" fmla="*/ 72414 w 389703"/>
                  <a:gd name="connsiteY1" fmla="*/ 6195 h 353797"/>
                  <a:gd name="connsiteX2" fmla="*/ 158897 w 389703"/>
                  <a:gd name="connsiteY2" fmla="*/ 40851 h 353797"/>
                  <a:gd name="connsiteX3" fmla="*/ 166928 w 389703"/>
                  <a:gd name="connsiteY3" fmla="*/ 37525 h 353797"/>
                  <a:gd name="connsiteX4" fmla="*/ 301182 w 389703"/>
                  <a:gd name="connsiteY4" fmla="*/ 37525 h 353797"/>
                  <a:gd name="connsiteX5" fmla="*/ 335432 w 389703"/>
                  <a:gd name="connsiteY5" fmla="*/ 71775 h 353797"/>
                  <a:gd name="connsiteX6" fmla="*/ 325400 w 389703"/>
                  <a:gd name="connsiteY6" fmla="*/ 95993 h 353797"/>
                  <a:gd name="connsiteX7" fmla="*/ 304152 w 389703"/>
                  <a:gd name="connsiteY7" fmla="*/ 104794 h 353797"/>
                  <a:gd name="connsiteX8" fmla="*/ 304368 w 389703"/>
                  <a:gd name="connsiteY8" fmla="*/ 104945 h 353797"/>
                  <a:gd name="connsiteX9" fmla="*/ 306929 w 389703"/>
                  <a:gd name="connsiteY9" fmla="*/ 106736 h 353797"/>
                  <a:gd name="connsiteX10" fmla="*/ 360876 w 389703"/>
                  <a:gd name="connsiteY10" fmla="*/ 161103 h 353797"/>
                  <a:gd name="connsiteX11" fmla="*/ 361497 w 389703"/>
                  <a:gd name="connsiteY11" fmla="*/ 203122 h 353797"/>
                  <a:gd name="connsiteX12" fmla="*/ 355453 w 389703"/>
                  <a:gd name="connsiteY12" fmla="*/ 206439 h 353797"/>
                  <a:gd name="connsiteX13" fmla="*/ 378800 w 389703"/>
                  <a:gd name="connsiteY13" fmla="*/ 231630 h 353797"/>
                  <a:gd name="connsiteX14" fmla="*/ 379849 w 389703"/>
                  <a:gd name="connsiteY14" fmla="*/ 279295 h 353797"/>
                  <a:gd name="connsiteX15" fmla="*/ 358729 w 389703"/>
                  <a:gd name="connsiteY15" fmla="*/ 285290 h 353797"/>
                  <a:gd name="connsiteX16" fmla="*/ 369045 w 389703"/>
                  <a:gd name="connsiteY16" fmla="*/ 303211 h 353797"/>
                  <a:gd name="connsiteX17" fmla="*/ 359349 w 389703"/>
                  <a:gd name="connsiteY17" fmla="*/ 350464 h 353797"/>
                  <a:gd name="connsiteX18" fmla="*/ 346892 w 389703"/>
                  <a:gd name="connsiteY18" fmla="*/ 353775 h 353797"/>
                  <a:gd name="connsiteX19" fmla="*/ 333934 w 389703"/>
                  <a:gd name="connsiteY19" fmla="*/ 351638 h 353797"/>
                  <a:gd name="connsiteX20" fmla="*/ 312535 w 389703"/>
                  <a:gd name="connsiteY20" fmla="*/ 333241 h 353797"/>
                  <a:gd name="connsiteX21" fmla="*/ 301669 w 389703"/>
                  <a:gd name="connsiteY21" fmla="*/ 314367 h 353797"/>
                  <a:gd name="connsiteX22" fmla="*/ 287025 w 389703"/>
                  <a:gd name="connsiteY22" fmla="*/ 343031 h 353797"/>
                  <a:gd name="connsiteX23" fmla="*/ 274569 w 389703"/>
                  <a:gd name="connsiteY23" fmla="*/ 346342 h 353797"/>
                  <a:gd name="connsiteX24" fmla="*/ 261610 w 389703"/>
                  <a:gd name="connsiteY24" fmla="*/ 344205 h 353797"/>
                  <a:gd name="connsiteX25" fmla="*/ 240211 w 389703"/>
                  <a:gd name="connsiteY25" fmla="*/ 325808 h 353797"/>
                  <a:gd name="connsiteX26" fmla="*/ 198966 w 389703"/>
                  <a:gd name="connsiteY26" fmla="*/ 254165 h 353797"/>
                  <a:gd name="connsiteX27" fmla="*/ 143966 w 389703"/>
                  <a:gd name="connsiteY27" fmla="*/ 209502 h 353797"/>
                  <a:gd name="connsiteX28" fmla="*/ 138289 w 389703"/>
                  <a:gd name="connsiteY28" fmla="*/ 207227 h 353797"/>
                  <a:gd name="connsiteX29" fmla="*/ 51021 w 389703"/>
                  <a:gd name="connsiteY29" fmla="*/ 172255 h 353797"/>
                  <a:gd name="connsiteX30" fmla="*/ 85 w 389703"/>
                  <a:gd name="connsiteY30" fmla="*/ 151844 h 353797"/>
                  <a:gd name="connsiteX31" fmla="*/ 39833 w 389703"/>
                  <a:gd name="connsiteY31" fmla="*/ 0 h 353797"/>
                  <a:gd name="connsiteX0" fmla="*/ 0 w 389618"/>
                  <a:gd name="connsiteY0" fmla="*/ 145649 h 347602"/>
                  <a:gd name="connsiteX1" fmla="*/ 72329 w 389618"/>
                  <a:gd name="connsiteY1" fmla="*/ 0 h 347602"/>
                  <a:gd name="connsiteX2" fmla="*/ 158812 w 389618"/>
                  <a:gd name="connsiteY2" fmla="*/ 34656 h 347602"/>
                  <a:gd name="connsiteX3" fmla="*/ 166843 w 389618"/>
                  <a:gd name="connsiteY3" fmla="*/ 31330 h 347602"/>
                  <a:gd name="connsiteX4" fmla="*/ 301097 w 389618"/>
                  <a:gd name="connsiteY4" fmla="*/ 31330 h 347602"/>
                  <a:gd name="connsiteX5" fmla="*/ 335347 w 389618"/>
                  <a:gd name="connsiteY5" fmla="*/ 65580 h 347602"/>
                  <a:gd name="connsiteX6" fmla="*/ 325315 w 389618"/>
                  <a:gd name="connsiteY6" fmla="*/ 89798 h 347602"/>
                  <a:gd name="connsiteX7" fmla="*/ 304067 w 389618"/>
                  <a:gd name="connsiteY7" fmla="*/ 98599 h 347602"/>
                  <a:gd name="connsiteX8" fmla="*/ 304283 w 389618"/>
                  <a:gd name="connsiteY8" fmla="*/ 98750 h 347602"/>
                  <a:gd name="connsiteX9" fmla="*/ 306844 w 389618"/>
                  <a:gd name="connsiteY9" fmla="*/ 100541 h 347602"/>
                  <a:gd name="connsiteX10" fmla="*/ 360791 w 389618"/>
                  <a:gd name="connsiteY10" fmla="*/ 154908 h 347602"/>
                  <a:gd name="connsiteX11" fmla="*/ 361412 w 389618"/>
                  <a:gd name="connsiteY11" fmla="*/ 196927 h 347602"/>
                  <a:gd name="connsiteX12" fmla="*/ 355368 w 389618"/>
                  <a:gd name="connsiteY12" fmla="*/ 200244 h 347602"/>
                  <a:gd name="connsiteX13" fmla="*/ 378715 w 389618"/>
                  <a:gd name="connsiteY13" fmla="*/ 225435 h 347602"/>
                  <a:gd name="connsiteX14" fmla="*/ 379764 w 389618"/>
                  <a:gd name="connsiteY14" fmla="*/ 273100 h 347602"/>
                  <a:gd name="connsiteX15" fmla="*/ 358644 w 389618"/>
                  <a:gd name="connsiteY15" fmla="*/ 279095 h 347602"/>
                  <a:gd name="connsiteX16" fmla="*/ 368960 w 389618"/>
                  <a:gd name="connsiteY16" fmla="*/ 297016 h 347602"/>
                  <a:gd name="connsiteX17" fmla="*/ 359264 w 389618"/>
                  <a:gd name="connsiteY17" fmla="*/ 344269 h 347602"/>
                  <a:gd name="connsiteX18" fmla="*/ 346807 w 389618"/>
                  <a:gd name="connsiteY18" fmla="*/ 347580 h 347602"/>
                  <a:gd name="connsiteX19" fmla="*/ 333849 w 389618"/>
                  <a:gd name="connsiteY19" fmla="*/ 345443 h 347602"/>
                  <a:gd name="connsiteX20" fmla="*/ 312450 w 389618"/>
                  <a:gd name="connsiteY20" fmla="*/ 327046 h 347602"/>
                  <a:gd name="connsiteX21" fmla="*/ 301584 w 389618"/>
                  <a:gd name="connsiteY21" fmla="*/ 308172 h 347602"/>
                  <a:gd name="connsiteX22" fmla="*/ 286940 w 389618"/>
                  <a:gd name="connsiteY22" fmla="*/ 336836 h 347602"/>
                  <a:gd name="connsiteX23" fmla="*/ 274484 w 389618"/>
                  <a:gd name="connsiteY23" fmla="*/ 340147 h 347602"/>
                  <a:gd name="connsiteX24" fmla="*/ 261525 w 389618"/>
                  <a:gd name="connsiteY24" fmla="*/ 338010 h 347602"/>
                  <a:gd name="connsiteX25" fmla="*/ 240126 w 389618"/>
                  <a:gd name="connsiteY25" fmla="*/ 319613 h 347602"/>
                  <a:gd name="connsiteX26" fmla="*/ 198881 w 389618"/>
                  <a:gd name="connsiteY26" fmla="*/ 247970 h 347602"/>
                  <a:gd name="connsiteX27" fmla="*/ 143881 w 389618"/>
                  <a:gd name="connsiteY27" fmla="*/ 203307 h 347602"/>
                  <a:gd name="connsiteX28" fmla="*/ 138204 w 389618"/>
                  <a:gd name="connsiteY28" fmla="*/ 201032 h 347602"/>
                  <a:gd name="connsiteX29" fmla="*/ 50936 w 389618"/>
                  <a:gd name="connsiteY29" fmla="*/ 166060 h 347602"/>
                  <a:gd name="connsiteX30" fmla="*/ 0 w 389618"/>
                  <a:gd name="connsiteY30" fmla="*/ 145649 h 347602"/>
                  <a:gd name="connsiteX0" fmla="*/ 0 w 397012"/>
                  <a:gd name="connsiteY0" fmla="*/ 17837 h 347602"/>
                  <a:gd name="connsiteX1" fmla="*/ 79723 w 397012"/>
                  <a:gd name="connsiteY1" fmla="*/ 0 h 347602"/>
                  <a:gd name="connsiteX2" fmla="*/ 166206 w 397012"/>
                  <a:gd name="connsiteY2" fmla="*/ 34656 h 347602"/>
                  <a:gd name="connsiteX3" fmla="*/ 174237 w 397012"/>
                  <a:gd name="connsiteY3" fmla="*/ 31330 h 347602"/>
                  <a:gd name="connsiteX4" fmla="*/ 308491 w 397012"/>
                  <a:gd name="connsiteY4" fmla="*/ 31330 h 347602"/>
                  <a:gd name="connsiteX5" fmla="*/ 342741 w 397012"/>
                  <a:gd name="connsiteY5" fmla="*/ 65580 h 347602"/>
                  <a:gd name="connsiteX6" fmla="*/ 332709 w 397012"/>
                  <a:gd name="connsiteY6" fmla="*/ 89798 h 347602"/>
                  <a:gd name="connsiteX7" fmla="*/ 311461 w 397012"/>
                  <a:gd name="connsiteY7" fmla="*/ 98599 h 347602"/>
                  <a:gd name="connsiteX8" fmla="*/ 311677 w 397012"/>
                  <a:gd name="connsiteY8" fmla="*/ 98750 h 347602"/>
                  <a:gd name="connsiteX9" fmla="*/ 314238 w 397012"/>
                  <a:gd name="connsiteY9" fmla="*/ 100541 h 347602"/>
                  <a:gd name="connsiteX10" fmla="*/ 368185 w 397012"/>
                  <a:gd name="connsiteY10" fmla="*/ 154908 h 347602"/>
                  <a:gd name="connsiteX11" fmla="*/ 368806 w 397012"/>
                  <a:gd name="connsiteY11" fmla="*/ 196927 h 347602"/>
                  <a:gd name="connsiteX12" fmla="*/ 362762 w 397012"/>
                  <a:gd name="connsiteY12" fmla="*/ 200244 h 347602"/>
                  <a:gd name="connsiteX13" fmla="*/ 386109 w 397012"/>
                  <a:gd name="connsiteY13" fmla="*/ 225435 h 347602"/>
                  <a:gd name="connsiteX14" fmla="*/ 387158 w 397012"/>
                  <a:gd name="connsiteY14" fmla="*/ 273100 h 347602"/>
                  <a:gd name="connsiteX15" fmla="*/ 366038 w 397012"/>
                  <a:gd name="connsiteY15" fmla="*/ 279095 h 347602"/>
                  <a:gd name="connsiteX16" fmla="*/ 376354 w 397012"/>
                  <a:gd name="connsiteY16" fmla="*/ 297016 h 347602"/>
                  <a:gd name="connsiteX17" fmla="*/ 366658 w 397012"/>
                  <a:gd name="connsiteY17" fmla="*/ 344269 h 347602"/>
                  <a:gd name="connsiteX18" fmla="*/ 354201 w 397012"/>
                  <a:gd name="connsiteY18" fmla="*/ 347580 h 347602"/>
                  <a:gd name="connsiteX19" fmla="*/ 341243 w 397012"/>
                  <a:gd name="connsiteY19" fmla="*/ 345443 h 347602"/>
                  <a:gd name="connsiteX20" fmla="*/ 319844 w 397012"/>
                  <a:gd name="connsiteY20" fmla="*/ 327046 h 347602"/>
                  <a:gd name="connsiteX21" fmla="*/ 308978 w 397012"/>
                  <a:gd name="connsiteY21" fmla="*/ 308172 h 347602"/>
                  <a:gd name="connsiteX22" fmla="*/ 294334 w 397012"/>
                  <a:gd name="connsiteY22" fmla="*/ 336836 h 347602"/>
                  <a:gd name="connsiteX23" fmla="*/ 281878 w 397012"/>
                  <a:gd name="connsiteY23" fmla="*/ 340147 h 347602"/>
                  <a:gd name="connsiteX24" fmla="*/ 268919 w 397012"/>
                  <a:gd name="connsiteY24" fmla="*/ 338010 h 347602"/>
                  <a:gd name="connsiteX25" fmla="*/ 247520 w 397012"/>
                  <a:gd name="connsiteY25" fmla="*/ 319613 h 347602"/>
                  <a:gd name="connsiteX26" fmla="*/ 206275 w 397012"/>
                  <a:gd name="connsiteY26" fmla="*/ 247970 h 347602"/>
                  <a:gd name="connsiteX27" fmla="*/ 151275 w 397012"/>
                  <a:gd name="connsiteY27" fmla="*/ 203307 h 347602"/>
                  <a:gd name="connsiteX28" fmla="*/ 145598 w 397012"/>
                  <a:gd name="connsiteY28" fmla="*/ 201032 h 347602"/>
                  <a:gd name="connsiteX29" fmla="*/ 58330 w 397012"/>
                  <a:gd name="connsiteY29" fmla="*/ 166060 h 347602"/>
                  <a:gd name="connsiteX30" fmla="*/ 0 w 397012"/>
                  <a:gd name="connsiteY30" fmla="*/ 17837 h 347602"/>
                  <a:gd name="connsiteX0" fmla="*/ 2865 w 399877"/>
                  <a:gd name="connsiteY0" fmla="*/ 17837 h 347602"/>
                  <a:gd name="connsiteX1" fmla="*/ 82588 w 399877"/>
                  <a:gd name="connsiteY1" fmla="*/ 0 h 347602"/>
                  <a:gd name="connsiteX2" fmla="*/ 169071 w 399877"/>
                  <a:gd name="connsiteY2" fmla="*/ 34656 h 347602"/>
                  <a:gd name="connsiteX3" fmla="*/ 177102 w 399877"/>
                  <a:gd name="connsiteY3" fmla="*/ 31330 h 347602"/>
                  <a:gd name="connsiteX4" fmla="*/ 311356 w 399877"/>
                  <a:gd name="connsiteY4" fmla="*/ 31330 h 347602"/>
                  <a:gd name="connsiteX5" fmla="*/ 345606 w 399877"/>
                  <a:gd name="connsiteY5" fmla="*/ 65580 h 347602"/>
                  <a:gd name="connsiteX6" fmla="*/ 335574 w 399877"/>
                  <a:gd name="connsiteY6" fmla="*/ 89798 h 347602"/>
                  <a:gd name="connsiteX7" fmla="*/ 314326 w 399877"/>
                  <a:gd name="connsiteY7" fmla="*/ 98599 h 347602"/>
                  <a:gd name="connsiteX8" fmla="*/ 314542 w 399877"/>
                  <a:gd name="connsiteY8" fmla="*/ 98750 h 347602"/>
                  <a:gd name="connsiteX9" fmla="*/ 317103 w 399877"/>
                  <a:gd name="connsiteY9" fmla="*/ 100541 h 347602"/>
                  <a:gd name="connsiteX10" fmla="*/ 371050 w 399877"/>
                  <a:gd name="connsiteY10" fmla="*/ 154908 h 347602"/>
                  <a:gd name="connsiteX11" fmla="*/ 371671 w 399877"/>
                  <a:gd name="connsiteY11" fmla="*/ 196927 h 347602"/>
                  <a:gd name="connsiteX12" fmla="*/ 365627 w 399877"/>
                  <a:gd name="connsiteY12" fmla="*/ 200244 h 347602"/>
                  <a:gd name="connsiteX13" fmla="*/ 388974 w 399877"/>
                  <a:gd name="connsiteY13" fmla="*/ 225435 h 347602"/>
                  <a:gd name="connsiteX14" fmla="*/ 390023 w 399877"/>
                  <a:gd name="connsiteY14" fmla="*/ 273100 h 347602"/>
                  <a:gd name="connsiteX15" fmla="*/ 368903 w 399877"/>
                  <a:gd name="connsiteY15" fmla="*/ 279095 h 347602"/>
                  <a:gd name="connsiteX16" fmla="*/ 379219 w 399877"/>
                  <a:gd name="connsiteY16" fmla="*/ 297016 h 347602"/>
                  <a:gd name="connsiteX17" fmla="*/ 369523 w 399877"/>
                  <a:gd name="connsiteY17" fmla="*/ 344269 h 347602"/>
                  <a:gd name="connsiteX18" fmla="*/ 357066 w 399877"/>
                  <a:gd name="connsiteY18" fmla="*/ 347580 h 347602"/>
                  <a:gd name="connsiteX19" fmla="*/ 344108 w 399877"/>
                  <a:gd name="connsiteY19" fmla="*/ 345443 h 347602"/>
                  <a:gd name="connsiteX20" fmla="*/ 322709 w 399877"/>
                  <a:gd name="connsiteY20" fmla="*/ 327046 h 347602"/>
                  <a:gd name="connsiteX21" fmla="*/ 311843 w 399877"/>
                  <a:gd name="connsiteY21" fmla="*/ 308172 h 347602"/>
                  <a:gd name="connsiteX22" fmla="*/ 297199 w 399877"/>
                  <a:gd name="connsiteY22" fmla="*/ 336836 h 347602"/>
                  <a:gd name="connsiteX23" fmla="*/ 284743 w 399877"/>
                  <a:gd name="connsiteY23" fmla="*/ 340147 h 347602"/>
                  <a:gd name="connsiteX24" fmla="*/ 271784 w 399877"/>
                  <a:gd name="connsiteY24" fmla="*/ 338010 h 347602"/>
                  <a:gd name="connsiteX25" fmla="*/ 250385 w 399877"/>
                  <a:gd name="connsiteY25" fmla="*/ 319613 h 347602"/>
                  <a:gd name="connsiteX26" fmla="*/ 209140 w 399877"/>
                  <a:gd name="connsiteY26" fmla="*/ 247970 h 347602"/>
                  <a:gd name="connsiteX27" fmla="*/ 154140 w 399877"/>
                  <a:gd name="connsiteY27" fmla="*/ 203307 h 347602"/>
                  <a:gd name="connsiteX28" fmla="*/ 148463 w 399877"/>
                  <a:gd name="connsiteY28" fmla="*/ 201032 h 347602"/>
                  <a:gd name="connsiteX29" fmla="*/ 61195 w 399877"/>
                  <a:gd name="connsiteY29" fmla="*/ 166060 h 347602"/>
                  <a:gd name="connsiteX30" fmla="*/ 2865 w 399877"/>
                  <a:gd name="connsiteY30" fmla="*/ 17837 h 347602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27539 h 457304"/>
                  <a:gd name="connsiteX1" fmla="*/ 57932 w 399877"/>
                  <a:gd name="connsiteY1" fmla="*/ 10220 h 457304"/>
                  <a:gd name="connsiteX2" fmla="*/ 232928 w 399877"/>
                  <a:gd name="connsiteY2" fmla="*/ 134781 h 457304"/>
                  <a:gd name="connsiteX3" fmla="*/ 311356 w 399877"/>
                  <a:gd name="connsiteY3" fmla="*/ 141032 h 457304"/>
                  <a:gd name="connsiteX4" fmla="*/ 345606 w 399877"/>
                  <a:gd name="connsiteY4" fmla="*/ 175282 h 457304"/>
                  <a:gd name="connsiteX5" fmla="*/ 335574 w 399877"/>
                  <a:gd name="connsiteY5" fmla="*/ 199500 h 457304"/>
                  <a:gd name="connsiteX6" fmla="*/ 314326 w 399877"/>
                  <a:gd name="connsiteY6" fmla="*/ 208301 h 457304"/>
                  <a:gd name="connsiteX7" fmla="*/ 314542 w 399877"/>
                  <a:gd name="connsiteY7" fmla="*/ 208452 h 457304"/>
                  <a:gd name="connsiteX8" fmla="*/ 317103 w 399877"/>
                  <a:gd name="connsiteY8" fmla="*/ 210243 h 457304"/>
                  <a:gd name="connsiteX9" fmla="*/ 371050 w 399877"/>
                  <a:gd name="connsiteY9" fmla="*/ 264610 h 457304"/>
                  <a:gd name="connsiteX10" fmla="*/ 371671 w 399877"/>
                  <a:gd name="connsiteY10" fmla="*/ 306629 h 457304"/>
                  <a:gd name="connsiteX11" fmla="*/ 365627 w 399877"/>
                  <a:gd name="connsiteY11" fmla="*/ 309946 h 457304"/>
                  <a:gd name="connsiteX12" fmla="*/ 388974 w 399877"/>
                  <a:gd name="connsiteY12" fmla="*/ 335137 h 457304"/>
                  <a:gd name="connsiteX13" fmla="*/ 390023 w 399877"/>
                  <a:gd name="connsiteY13" fmla="*/ 382802 h 457304"/>
                  <a:gd name="connsiteX14" fmla="*/ 368903 w 399877"/>
                  <a:gd name="connsiteY14" fmla="*/ 388797 h 457304"/>
                  <a:gd name="connsiteX15" fmla="*/ 379219 w 399877"/>
                  <a:gd name="connsiteY15" fmla="*/ 406718 h 457304"/>
                  <a:gd name="connsiteX16" fmla="*/ 369523 w 399877"/>
                  <a:gd name="connsiteY16" fmla="*/ 453971 h 457304"/>
                  <a:gd name="connsiteX17" fmla="*/ 357066 w 399877"/>
                  <a:gd name="connsiteY17" fmla="*/ 457282 h 457304"/>
                  <a:gd name="connsiteX18" fmla="*/ 344108 w 399877"/>
                  <a:gd name="connsiteY18" fmla="*/ 455145 h 457304"/>
                  <a:gd name="connsiteX19" fmla="*/ 322709 w 399877"/>
                  <a:gd name="connsiteY19" fmla="*/ 436748 h 457304"/>
                  <a:gd name="connsiteX20" fmla="*/ 311843 w 399877"/>
                  <a:gd name="connsiteY20" fmla="*/ 417874 h 457304"/>
                  <a:gd name="connsiteX21" fmla="*/ 297199 w 399877"/>
                  <a:gd name="connsiteY21" fmla="*/ 446538 h 457304"/>
                  <a:gd name="connsiteX22" fmla="*/ 284743 w 399877"/>
                  <a:gd name="connsiteY22" fmla="*/ 449849 h 457304"/>
                  <a:gd name="connsiteX23" fmla="*/ 271784 w 399877"/>
                  <a:gd name="connsiteY23" fmla="*/ 447712 h 457304"/>
                  <a:gd name="connsiteX24" fmla="*/ 250385 w 399877"/>
                  <a:gd name="connsiteY24" fmla="*/ 429315 h 457304"/>
                  <a:gd name="connsiteX25" fmla="*/ 209140 w 399877"/>
                  <a:gd name="connsiteY25" fmla="*/ 357672 h 457304"/>
                  <a:gd name="connsiteX26" fmla="*/ 154140 w 399877"/>
                  <a:gd name="connsiteY26" fmla="*/ 313009 h 457304"/>
                  <a:gd name="connsiteX27" fmla="*/ 148463 w 399877"/>
                  <a:gd name="connsiteY27" fmla="*/ 310734 h 457304"/>
                  <a:gd name="connsiteX28" fmla="*/ 61195 w 399877"/>
                  <a:gd name="connsiteY28" fmla="*/ 275762 h 457304"/>
                  <a:gd name="connsiteX29" fmla="*/ 2865 w 399877"/>
                  <a:gd name="connsiteY29" fmla="*/ 127539 h 45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9877" h="457304">
                    <a:moveTo>
                      <a:pt x="2865" y="127539"/>
                    </a:moveTo>
                    <a:cubicBezTo>
                      <a:pt x="6430" y="99862"/>
                      <a:pt x="31463" y="28719"/>
                      <a:pt x="57932" y="10220"/>
                    </a:cubicBezTo>
                    <a:cubicBezTo>
                      <a:pt x="138647" y="-8372"/>
                      <a:pt x="237140" y="-18251"/>
                      <a:pt x="232928" y="134781"/>
                    </a:cubicBezTo>
                    <a:lnTo>
                      <a:pt x="311356" y="141032"/>
                    </a:lnTo>
                    <a:cubicBezTo>
                      <a:pt x="330272" y="141032"/>
                      <a:pt x="345606" y="156366"/>
                      <a:pt x="345606" y="175282"/>
                    </a:cubicBezTo>
                    <a:cubicBezTo>
                      <a:pt x="345606" y="184740"/>
                      <a:pt x="341772" y="193303"/>
                      <a:pt x="335574" y="199500"/>
                    </a:cubicBezTo>
                    <a:lnTo>
                      <a:pt x="314326" y="208301"/>
                    </a:lnTo>
                    <a:lnTo>
                      <a:pt x="314542" y="208452"/>
                    </a:lnTo>
                    <a:cubicBezTo>
                      <a:pt x="315612" y="208804"/>
                      <a:pt x="316371" y="209504"/>
                      <a:pt x="317103" y="210243"/>
                    </a:cubicBezTo>
                    <a:lnTo>
                      <a:pt x="371050" y="264610"/>
                    </a:lnTo>
                    <a:cubicBezTo>
                      <a:pt x="383553" y="277209"/>
                      <a:pt x="383831" y="296022"/>
                      <a:pt x="371671" y="306629"/>
                    </a:cubicBezTo>
                    <a:lnTo>
                      <a:pt x="365627" y="309946"/>
                    </a:lnTo>
                    <a:lnTo>
                      <a:pt x="388974" y="335137"/>
                    </a:lnTo>
                    <a:cubicBezTo>
                      <a:pt x="403092" y="350368"/>
                      <a:pt x="403561" y="371709"/>
                      <a:pt x="390023" y="382802"/>
                    </a:cubicBezTo>
                    <a:cubicBezTo>
                      <a:pt x="384164" y="387605"/>
                      <a:pt x="376642" y="389699"/>
                      <a:pt x="368903" y="388797"/>
                    </a:cubicBezTo>
                    <a:lnTo>
                      <a:pt x="379219" y="406718"/>
                    </a:lnTo>
                    <a:cubicBezTo>
                      <a:pt x="389468" y="424523"/>
                      <a:pt x="385127" y="445678"/>
                      <a:pt x="369523" y="453971"/>
                    </a:cubicBezTo>
                    <a:cubicBezTo>
                      <a:pt x="365621" y="456044"/>
                      <a:pt x="361386" y="457118"/>
                      <a:pt x="357066" y="457282"/>
                    </a:cubicBezTo>
                    <a:cubicBezTo>
                      <a:pt x="352746" y="457447"/>
                      <a:pt x="348343" y="456704"/>
                      <a:pt x="344108" y="455145"/>
                    </a:cubicBezTo>
                    <a:cubicBezTo>
                      <a:pt x="335636" y="452028"/>
                      <a:pt x="327833" y="445650"/>
                      <a:pt x="322709" y="436748"/>
                    </a:cubicBezTo>
                    <a:lnTo>
                      <a:pt x="311843" y="417874"/>
                    </a:lnTo>
                    <a:cubicBezTo>
                      <a:pt x="312934" y="429901"/>
                      <a:pt x="307539" y="441043"/>
                      <a:pt x="297199" y="446538"/>
                    </a:cubicBezTo>
                    <a:cubicBezTo>
                      <a:pt x="293298" y="448611"/>
                      <a:pt x="289062" y="449684"/>
                      <a:pt x="284743" y="449849"/>
                    </a:cubicBezTo>
                    <a:cubicBezTo>
                      <a:pt x="280424" y="450014"/>
                      <a:pt x="276019" y="449271"/>
                      <a:pt x="271784" y="447712"/>
                    </a:cubicBezTo>
                    <a:cubicBezTo>
                      <a:pt x="263312" y="444596"/>
                      <a:pt x="255510" y="438217"/>
                      <a:pt x="250385" y="429315"/>
                    </a:cubicBezTo>
                    <a:lnTo>
                      <a:pt x="209140" y="357672"/>
                    </a:lnTo>
                    <a:lnTo>
                      <a:pt x="154140" y="313009"/>
                    </a:lnTo>
                    <a:lnTo>
                      <a:pt x="148463" y="310734"/>
                    </a:lnTo>
                    <a:lnTo>
                      <a:pt x="61195" y="275762"/>
                    </a:lnTo>
                    <a:cubicBezTo>
                      <a:pt x="44216" y="268958"/>
                      <a:pt x="-13413" y="221635"/>
                      <a:pt x="2865" y="1275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86" name="フリーフォーム: 図形 2785">
                <a:extLst>
                  <a:ext uri="{FF2B5EF4-FFF2-40B4-BE49-F238E27FC236}">
                    <a16:creationId xmlns:a16="http://schemas.microsoft.com/office/drawing/2014/main" id="{206CEE6E-F2D7-4D72-86B1-A5A05077CB07}"/>
                  </a:ext>
                </a:extLst>
              </p:cNvPr>
              <p:cNvSpPr/>
              <p:nvPr/>
            </p:nvSpPr>
            <p:spPr bwMode="auto">
              <a:xfrm rot="1735894">
                <a:off x="28583" y="1586903"/>
                <a:ext cx="630182" cy="1141365"/>
              </a:xfrm>
              <a:custGeom>
                <a:avLst/>
                <a:gdLst>
                  <a:gd name="connsiteX0" fmla="*/ 192464 w 514134"/>
                  <a:gd name="connsiteY0" fmla="*/ 0 h 987147"/>
                  <a:gd name="connsiteX1" fmla="*/ 196079 w 514134"/>
                  <a:gd name="connsiteY1" fmla="*/ 861 h 987147"/>
                  <a:gd name="connsiteX2" fmla="*/ 170279 w 514134"/>
                  <a:gd name="connsiteY2" fmla="*/ 50209 h 987147"/>
                  <a:gd name="connsiteX3" fmla="*/ 159905 w 514134"/>
                  <a:gd name="connsiteY3" fmla="*/ 116473 h 987147"/>
                  <a:gd name="connsiteX4" fmla="*/ 198570 w 514134"/>
                  <a:gd name="connsiteY4" fmla="*/ 236850 h 987147"/>
                  <a:gd name="connsiteX5" fmla="*/ 225978 w 514134"/>
                  <a:gd name="connsiteY5" fmla="*/ 260681 h 987147"/>
                  <a:gd name="connsiteX6" fmla="*/ 247887 w 514134"/>
                  <a:gd name="connsiteY6" fmla="*/ 377332 h 987147"/>
                  <a:gd name="connsiteX7" fmla="*/ 504510 w 514134"/>
                  <a:gd name="connsiteY7" fmla="*/ 738490 h 987147"/>
                  <a:gd name="connsiteX8" fmla="*/ 234665 w 514134"/>
                  <a:gd name="connsiteY8" fmla="*/ 970435 h 987147"/>
                  <a:gd name="connsiteX9" fmla="*/ 192464 w 514134"/>
                  <a:gd name="connsiteY9" fmla="*/ 0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9" fmla="*/ 251345 w 514134"/>
                  <a:gd name="connsiteY9" fmla="*/ 207913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7" fmla="*/ 170279 w 514134"/>
                  <a:gd name="connsiteY7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0" fmla="*/ 225978 w 514134"/>
                  <a:gd name="connsiteY0" fmla="*/ 260681 h 987147"/>
                  <a:gd name="connsiteX1" fmla="*/ 247887 w 514134"/>
                  <a:gd name="connsiteY1" fmla="*/ 377332 h 987147"/>
                  <a:gd name="connsiteX2" fmla="*/ 504510 w 514134"/>
                  <a:gd name="connsiteY2" fmla="*/ 738490 h 987147"/>
                  <a:gd name="connsiteX3" fmla="*/ 234665 w 514134"/>
                  <a:gd name="connsiteY3" fmla="*/ 970435 h 987147"/>
                  <a:gd name="connsiteX4" fmla="*/ 192464 w 514134"/>
                  <a:gd name="connsiteY4" fmla="*/ 0 h 987147"/>
                  <a:gd name="connsiteX0" fmla="*/ 193490 w 481646"/>
                  <a:gd name="connsiteY0" fmla="*/ 260681 h 987147"/>
                  <a:gd name="connsiteX1" fmla="*/ 215399 w 481646"/>
                  <a:gd name="connsiteY1" fmla="*/ 377332 h 987147"/>
                  <a:gd name="connsiteX2" fmla="*/ 472022 w 481646"/>
                  <a:gd name="connsiteY2" fmla="*/ 738490 h 987147"/>
                  <a:gd name="connsiteX3" fmla="*/ 202177 w 481646"/>
                  <a:gd name="connsiteY3" fmla="*/ 970435 h 987147"/>
                  <a:gd name="connsiteX4" fmla="*/ 256 w 481646"/>
                  <a:gd name="connsiteY4" fmla="*/ 644117 h 987147"/>
                  <a:gd name="connsiteX5" fmla="*/ 159976 w 481646"/>
                  <a:gd name="connsiteY5" fmla="*/ 0 h 987147"/>
                  <a:gd name="connsiteX0" fmla="*/ 288921 w 577077"/>
                  <a:gd name="connsiteY0" fmla="*/ 260681 h 987147"/>
                  <a:gd name="connsiteX1" fmla="*/ 310830 w 577077"/>
                  <a:gd name="connsiteY1" fmla="*/ 377332 h 987147"/>
                  <a:gd name="connsiteX2" fmla="*/ 567453 w 577077"/>
                  <a:gd name="connsiteY2" fmla="*/ 738490 h 987147"/>
                  <a:gd name="connsiteX3" fmla="*/ 297608 w 577077"/>
                  <a:gd name="connsiteY3" fmla="*/ 970435 h 987147"/>
                  <a:gd name="connsiteX4" fmla="*/ 154 w 577077"/>
                  <a:gd name="connsiteY4" fmla="*/ 605788 h 987147"/>
                  <a:gd name="connsiteX5" fmla="*/ 255407 w 577077"/>
                  <a:gd name="connsiteY5" fmla="*/ 0 h 987147"/>
                  <a:gd name="connsiteX0" fmla="*/ 297365 w 585521"/>
                  <a:gd name="connsiteY0" fmla="*/ 260681 h 987147"/>
                  <a:gd name="connsiteX1" fmla="*/ 319274 w 585521"/>
                  <a:gd name="connsiteY1" fmla="*/ 377332 h 987147"/>
                  <a:gd name="connsiteX2" fmla="*/ 575897 w 585521"/>
                  <a:gd name="connsiteY2" fmla="*/ 738490 h 987147"/>
                  <a:gd name="connsiteX3" fmla="*/ 306052 w 585521"/>
                  <a:gd name="connsiteY3" fmla="*/ 970435 h 987147"/>
                  <a:gd name="connsiteX4" fmla="*/ 8598 w 585521"/>
                  <a:gd name="connsiteY4" fmla="*/ 605788 h 987147"/>
                  <a:gd name="connsiteX5" fmla="*/ 263851 w 585521"/>
                  <a:gd name="connsiteY5" fmla="*/ 0 h 987147"/>
                  <a:gd name="connsiteX0" fmla="*/ 300878 w 589034"/>
                  <a:gd name="connsiteY0" fmla="*/ 260681 h 987147"/>
                  <a:gd name="connsiteX1" fmla="*/ 322787 w 589034"/>
                  <a:gd name="connsiteY1" fmla="*/ 377332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6238"/>
                  <a:gd name="connsiteY0" fmla="*/ 260681 h 988588"/>
                  <a:gd name="connsiteX1" fmla="*/ 255168 w 586238"/>
                  <a:gd name="connsiteY1" fmla="*/ 537020 h 988588"/>
                  <a:gd name="connsiteX2" fmla="*/ 576512 w 586238"/>
                  <a:gd name="connsiteY2" fmla="*/ 759278 h 988588"/>
                  <a:gd name="connsiteX3" fmla="*/ 309565 w 586238"/>
                  <a:gd name="connsiteY3" fmla="*/ 970435 h 988588"/>
                  <a:gd name="connsiteX4" fmla="*/ 12111 w 586238"/>
                  <a:gd name="connsiteY4" fmla="*/ 605788 h 988588"/>
                  <a:gd name="connsiteX5" fmla="*/ 267364 w 586238"/>
                  <a:gd name="connsiteY5" fmla="*/ 0 h 988588"/>
                  <a:gd name="connsiteX0" fmla="*/ 291178 w 576538"/>
                  <a:gd name="connsiteY0" fmla="*/ 260681 h 988588"/>
                  <a:gd name="connsiteX1" fmla="*/ 245468 w 576538"/>
                  <a:gd name="connsiteY1" fmla="*/ 537020 h 988588"/>
                  <a:gd name="connsiteX2" fmla="*/ 566812 w 576538"/>
                  <a:gd name="connsiteY2" fmla="*/ 759278 h 988588"/>
                  <a:gd name="connsiteX3" fmla="*/ 299865 w 576538"/>
                  <a:gd name="connsiteY3" fmla="*/ 970435 h 988588"/>
                  <a:gd name="connsiteX4" fmla="*/ 2411 w 576538"/>
                  <a:gd name="connsiteY4" fmla="*/ 605788 h 988588"/>
                  <a:gd name="connsiteX5" fmla="*/ 257664 w 576538"/>
                  <a:gd name="connsiteY5" fmla="*/ 0 h 988588"/>
                  <a:gd name="connsiteX0" fmla="*/ 295287 w 580647"/>
                  <a:gd name="connsiteY0" fmla="*/ 260681 h 988588"/>
                  <a:gd name="connsiteX1" fmla="*/ 249577 w 580647"/>
                  <a:gd name="connsiteY1" fmla="*/ 537020 h 988588"/>
                  <a:gd name="connsiteX2" fmla="*/ 570921 w 580647"/>
                  <a:gd name="connsiteY2" fmla="*/ 759278 h 988588"/>
                  <a:gd name="connsiteX3" fmla="*/ 303974 w 580647"/>
                  <a:gd name="connsiteY3" fmla="*/ 970435 h 988588"/>
                  <a:gd name="connsiteX4" fmla="*/ 6520 w 580647"/>
                  <a:gd name="connsiteY4" fmla="*/ 605788 h 988588"/>
                  <a:gd name="connsiteX5" fmla="*/ 261773 w 580647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55"/>
                  <a:gd name="connsiteY0" fmla="*/ 260681 h 970794"/>
                  <a:gd name="connsiteX1" fmla="*/ 252252 w 583355"/>
                  <a:gd name="connsiteY1" fmla="*/ 537020 h 970794"/>
                  <a:gd name="connsiteX2" fmla="*/ 573596 w 583355"/>
                  <a:gd name="connsiteY2" fmla="*/ 759278 h 970794"/>
                  <a:gd name="connsiteX3" fmla="*/ 306649 w 583355"/>
                  <a:gd name="connsiteY3" fmla="*/ 970435 h 970794"/>
                  <a:gd name="connsiteX4" fmla="*/ 9195 w 583355"/>
                  <a:gd name="connsiteY4" fmla="*/ 605788 h 970794"/>
                  <a:gd name="connsiteX5" fmla="*/ 264448 w 583355"/>
                  <a:gd name="connsiteY5" fmla="*/ 0 h 970794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65973"/>
                  <a:gd name="connsiteY0" fmla="*/ 260681 h 1006240"/>
                  <a:gd name="connsiteX1" fmla="*/ 243455 w 565973"/>
                  <a:gd name="connsiteY1" fmla="*/ 537020 h 1006240"/>
                  <a:gd name="connsiteX2" fmla="*/ 555475 w 565973"/>
                  <a:gd name="connsiteY2" fmla="*/ 829185 h 1006240"/>
                  <a:gd name="connsiteX3" fmla="*/ 307766 w 565973"/>
                  <a:gd name="connsiteY3" fmla="*/ 1005726 h 1006240"/>
                  <a:gd name="connsiteX4" fmla="*/ 398 w 565973"/>
                  <a:gd name="connsiteY4" fmla="*/ 605788 h 1006240"/>
                  <a:gd name="connsiteX5" fmla="*/ 255651 w 565973"/>
                  <a:gd name="connsiteY5" fmla="*/ 0 h 1006240"/>
                  <a:gd name="connsiteX0" fmla="*/ 289165 w 555475"/>
                  <a:gd name="connsiteY0" fmla="*/ 260681 h 1006058"/>
                  <a:gd name="connsiteX1" fmla="*/ 243455 w 555475"/>
                  <a:gd name="connsiteY1" fmla="*/ 537020 h 1006058"/>
                  <a:gd name="connsiteX2" fmla="*/ 555475 w 555475"/>
                  <a:gd name="connsiteY2" fmla="*/ 829185 h 1006058"/>
                  <a:gd name="connsiteX3" fmla="*/ 307766 w 555475"/>
                  <a:gd name="connsiteY3" fmla="*/ 1005726 h 1006058"/>
                  <a:gd name="connsiteX4" fmla="*/ 398 w 555475"/>
                  <a:gd name="connsiteY4" fmla="*/ 605788 h 1006058"/>
                  <a:gd name="connsiteX5" fmla="*/ 255651 w 555475"/>
                  <a:gd name="connsiteY5" fmla="*/ 0 h 1006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5475" h="1006058">
                    <a:moveTo>
                      <a:pt x="289165" y="260681"/>
                    </a:moveTo>
                    <a:cubicBezTo>
                      <a:pt x="273928" y="352794"/>
                      <a:pt x="245058" y="433258"/>
                      <a:pt x="243455" y="537020"/>
                    </a:cubicBezTo>
                    <a:cubicBezTo>
                      <a:pt x="308985" y="644834"/>
                      <a:pt x="405012" y="733913"/>
                      <a:pt x="555475" y="829185"/>
                    </a:cubicBezTo>
                    <a:cubicBezTo>
                      <a:pt x="513067" y="895858"/>
                      <a:pt x="409948" y="1013102"/>
                      <a:pt x="307766" y="1005726"/>
                    </a:cubicBezTo>
                    <a:cubicBezTo>
                      <a:pt x="191908" y="953018"/>
                      <a:pt x="9084" y="773409"/>
                      <a:pt x="398" y="605788"/>
                    </a:cubicBezTo>
                    <a:cubicBezTo>
                      <a:pt x="-8288" y="438167"/>
                      <a:pt x="126833" y="135063"/>
                      <a:pt x="255651" y="0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73" name="グループ化 2772">
              <a:extLst>
                <a:ext uri="{FF2B5EF4-FFF2-40B4-BE49-F238E27FC236}">
                  <a16:creationId xmlns:a16="http://schemas.microsoft.com/office/drawing/2014/main" id="{F4C71163-C44C-4FF4-8446-A4A834A540D5}"/>
                </a:ext>
              </a:extLst>
            </p:cNvPr>
            <p:cNvGrpSpPr/>
            <p:nvPr/>
          </p:nvGrpSpPr>
          <p:grpSpPr>
            <a:xfrm>
              <a:off x="-96814" y="4656898"/>
              <a:ext cx="1182119" cy="754688"/>
              <a:chOff x="580123" y="3972659"/>
              <a:chExt cx="971354" cy="620131"/>
            </a:xfrm>
          </p:grpSpPr>
          <p:sp>
            <p:nvSpPr>
              <p:cNvPr id="2774" name="四角形: 角を丸くする 2773">
                <a:extLst>
                  <a:ext uri="{FF2B5EF4-FFF2-40B4-BE49-F238E27FC236}">
                    <a16:creationId xmlns:a16="http://schemas.microsoft.com/office/drawing/2014/main" id="{90AA1111-CB48-4B04-8E50-3FEA77FC2DC6}"/>
                  </a:ext>
                </a:extLst>
              </p:cNvPr>
              <p:cNvSpPr/>
              <p:nvPr/>
            </p:nvSpPr>
            <p:spPr bwMode="auto">
              <a:xfrm rot="18477149">
                <a:off x="1152415" y="4011014"/>
                <a:ext cx="191470" cy="171739"/>
              </a:xfrm>
              <a:prstGeom prst="roundRect">
                <a:avLst>
                  <a:gd name="adj" fmla="val 31066"/>
                </a:avLst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775" name="グループ化 2774">
                <a:extLst>
                  <a:ext uri="{FF2B5EF4-FFF2-40B4-BE49-F238E27FC236}">
                    <a16:creationId xmlns:a16="http://schemas.microsoft.com/office/drawing/2014/main" id="{345119DC-C826-4677-BB66-9013CC4F2F3A}"/>
                  </a:ext>
                </a:extLst>
              </p:cNvPr>
              <p:cNvGrpSpPr/>
              <p:nvPr/>
            </p:nvGrpSpPr>
            <p:grpSpPr>
              <a:xfrm>
                <a:off x="1236442" y="3972659"/>
                <a:ext cx="315035" cy="366687"/>
                <a:chOff x="3242810" y="4059070"/>
                <a:chExt cx="315035" cy="366687"/>
              </a:xfrm>
            </p:grpSpPr>
            <p:sp>
              <p:nvSpPr>
                <p:cNvPr id="2780" name="四角形: 角を丸くする 2779">
                  <a:extLst>
                    <a:ext uri="{FF2B5EF4-FFF2-40B4-BE49-F238E27FC236}">
                      <a16:creationId xmlns:a16="http://schemas.microsoft.com/office/drawing/2014/main" id="{A9D04606-0649-47F8-AB8A-1D9A1550E478}"/>
                    </a:ext>
                  </a:extLst>
                </p:cNvPr>
                <p:cNvSpPr/>
                <p:nvPr/>
              </p:nvSpPr>
              <p:spPr bwMode="auto">
                <a:xfrm>
                  <a:off x="3242810" y="4059070"/>
                  <a:ext cx="315035" cy="360040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81" name="四角形: 角を丸くする 2780">
                  <a:extLst>
                    <a:ext uri="{FF2B5EF4-FFF2-40B4-BE49-F238E27FC236}">
                      <a16:creationId xmlns:a16="http://schemas.microsoft.com/office/drawing/2014/main" id="{930E6FE6-57E3-46DC-B4BB-1F16576685E7}"/>
                    </a:ext>
                  </a:extLst>
                </p:cNvPr>
                <p:cNvSpPr/>
                <p:nvPr/>
              </p:nvSpPr>
              <p:spPr bwMode="auto">
                <a:xfrm>
                  <a:off x="3312124" y="4239090"/>
                  <a:ext cx="176408" cy="158092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82" name="テキスト ボックス 2781">
                  <a:extLst>
                    <a:ext uri="{FF2B5EF4-FFF2-40B4-BE49-F238E27FC236}">
                      <a16:creationId xmlns:a16="http://schemas.microsoft.com/office/drawing/2014/main" id="{AC28C2D8-2B0A-4BB0-8192-FD57D901C157}"/>
                    </a:ext>
                  </a:extLst>
                </p:cNvPr>
                <p:cNvSpPr txBox="1"/>
                <p:nvPr/>
              </p:nvSpPr>
              <p:spPr>
                <a:xfrm rot="5400000">
                  <a:off x="3341380" y="4091184"/>
                  <a:ext cx="117892" cy="110527"/>
                </a:xfrm>
                <a:prstGeom prst="rect">
                  <a:avLst/>
                </a:prstGeom>
                <a:noFill/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/>
                    <a:t>お茶</a:t>
                  </a:r>
                </a:p>
              </p:txBody>
            </p:sp>
            <p:sp>
              <p:nvSpPr>
                <p:cNvPr id="2783" name="四角形: 角を丸くする 2782">
                  <a:extLst>
                    <a:ext uri="{FF2B5EF4-FFF2-40B4-BE49-F238E27FC236}">
                      <a16:creationId xmlns:a16="http://schemas.microsoft.com/office/drawing/2014/main" id="{8B109113-79FD-48F1-AE09-BF917F770295}"/>
                    </a:ext>
                  </a:extLst>
                </p:cNvPr>
                <p:cNvSpPr/>
                <p:nvPr/>
              </p:nvSpPr>
              <p:spPr bwMode="auto">
                <a:xfrm>
                  <a:off x="3312124" y="4267665"/>
                  <a:ext cx="176408" cy="158092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84" name="四角形: 角を丸くする 2783">
                  <a:extLst>
                    <a:ext uri="{FF2B5EF4-FFF2-40B4-BE49-F238E27FC236}">
                      <a16:creationId xmlns:a16="http://schemas.microsoft.com/office/drawing/2014/main" id="{44037800-A9A0-4AB5-8173-AECB98C575C4}"/>
                    </a:ext>
                  </a:extLst>
                </p:cNvPr>
                <p:cNvSpPr/>
                <p:nvPr/>
              </p:nvSpPr>
              <p:spPr bwMode="auto">
                <a:xfrm>
                  <a:off x="3338318" y="4295774"/>
                  <a:ext cx="124020" cy="101874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  <a:gs pos="62000">
                      <a:schemeClr val="accent6">
                        <a:lumMod val="40000"/>
                        <a:lumOff val="60000"/>
                      </a:schemeClr>
                    </a:gs>
                  </a:gsLst>
                  <a:lin ang="16200000" scaled="1"/>
                  <a:tileRect/>
                </a:gra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776" name="フリーフォーム: 図形 2775">
                <a:extLst>
                  <a:ext uri="{FF2B5EF4-FFF2-40B4-BE49-F238E27FC236}">
                    <a16:creationId xmlns:a16="http://schemas.microsoft.com/office/drawing/2014/main" id="{2267CE83-5903-407C-A414-A85672E9C7C7}"/>
                  </a:ext>
                </a:extLst>
              </p:cNvPr>
              <p:cNvSpPr/>
              <p:nvPr/>
            </p:nvSpPr>
            <p:spPr bwMode="auto">
              <a:xfrm rot="20742456">
                <a:off x="987323" y="4021285"/>
                <a:ext cx="526612" cy="280383"/>
              </a:xfrm>
              <a:custGeom>
                <a:avLst/>
                <a:gdLst>
                  <a:gd name="connsiteX0" fmla="*/ 419069 w 492587"/>
                  <a:gd name="connsiteY0" fmla="*/ 0 h 254720"/>
                  <a:gd name="connsiteX1" fmla="*/ 444491 w 492587"/>
                  <a:gd name="connsiteY1" fmla="*/ 10531 h 254720"/>
                  <a:gd name="connsiteX2" fmla="*/ 452952 w 492587"/>
                  <a:gd name="connsiteY2" fmla="*/ 30958 h 254720"/>
                  <a:gd name="connsiteX3" fmla="*/ 457826 w 492587"/>
                  <a:gd name="connsiteY3" fmla="*/ 30957 h 254720"/>
                  <a:gd name="connsiteX4" fmla="*/ 492587 w 492587"/>
                  <a:gd name="connsiteY4" fmla="*/ 65719 h 254720"/>
                  <a:gd name="connsiteX5" fmla="*/ 482406 w 492587"/>
                  <a:gd name="connsiteY5" fmla="*/ 90299 h 254720"/>
                  <a:gd name="connsiteX6" fmla="*/ 458055 w 492587"/>
                  <a:gd name="connsiteY6" fmla="*/ 100385 h 254720"/>
                  <a:gd name="connsiteX7" fmla="*/ 464012 w 492587"/>
                  <a:gd name="connsiteY7" fmla="*/ 114767 h 254720"/>
                  <a:gd name="connsiteX8" fmla="*/ 429251 w 492587"/>
                  <a:gd name="connsiteY8" fmla="*/ 149528 h 254720"/>
                  <a:gd name="connsiteX9" fmla="*/ 390529 w 492587"/>
                  <a:gd name="connsiteY9" fmla="*/ 149527 h 254720"/>
                  <a:gd name="connsiteX10" fmla="*/ 404685 w 492587"/>
                  <a:gd name="connsiteY10" fmla="*/ 158001 h 254720"/>
                  <a:gd name="connsiteX11" fmla="*/ 416132 w 492587"/>
                  <a:gd name="connsiteY11" fmla="*/ 203590 h 254720"/>
                  <a:gd name="connsiteX12" fmla="*/ 416131 w 492587"/>
                  <a:gd name="connsiteY12" fmla="*/ 203590 h 254720"/>
                  <a:gd name="connsiteX13" fmla="*/ 370542 w 492587"/>
                  <a:gd name="connsiteY13" fmla="*/ 215038 h 254720"/>
                  <a:gd name="connsiteX14" fmla="*/ 296983 w 492587"/>
                  <a:gd name="connsiteY14" fmla="*/ 171005 h 254720"/>
                  <a:gd name="connsiteX15" fmla="*/ 296863 w 492587"/>
                  <a:gd name="connsiteY15" fmla="*/ 171097 h 254720"/>
                  <a:gd name="connsiteX16" fmla="*/ 257296 w 492587"/>
                  <a:gd name="connsiteY16" fmla="*/ 181698 h 254720"/>
                  <a:gd name="connsiteX17" fmla="*/ 238239 w 492587"/>
                  <a:gd name="connsiteY17" fmla="*/ 191164 h 254720"/>
                  <a:gd name="connsiteX18" fmla="*/ 198580 w 492587"/>
                  <a:gd name="connsiteY18" fmla="*/ 201790 h 254720"/>
                  <a:gd name="connsiteX19" fmla="*/ 168774 w 492587"/>
                  <a:gd name="connsiteY19" fmla="*/ 203658 h 254720"/>
                  <a:gd name="connsiteX20" fmla="*/ 150648 w 492587"/>
                  <a:gd name="connsiteY20" fmla="*/ 197420 h 254720"/>
                  <a:gd name="connsiteX21" fmla="*/ 81657 w 492587"/>
                  <a:gd name="connsiteY21" fmla="*/ 254720 h 254720"/>
                  <a:gd name="connsiteX22" fmla="*/ 0 w 492587"/>
                  <a:gd name="connsiteY22" fmla="*/ 113286 h 254720"/>
                  <a:gd name="connsiteX23" fmla="*/ 108155 w 492587"/>
                  <a:gd name="connsiteY23" fmla="*/ 73302 h 254720"/>
                  <a:gd name="connsiteX24" fmla="*/ 108465 w 492587"/>
                  <a:gd name="connsiteY24" fmla="*/ 70944 h 254720"/>
                  <a:gd name="connsiteX25" fmla="*/ 154131 w 492587"/>
                  <a:gd name="connsiteY25" fmla="*/ 35903 h 254720"/>
                  <a:gd name="connsiteX26" fmla="*/ 190385 w 492587"/>
                  <a:gd name="connsiteY26" fmla="*/ 26189 h 254720"/>
                  <a:gd name="connsiteX27" fmla="*/ 192414 w 492587"/>
                  <a:gd name="connsiteY27" fmla="*/ 24631 h 254720"/>
                  <a:gd name="connsiteX28" fmla="*/ 278254 w 492587"/>
                  <a:gd name="connsiteY28" fmla="*/ 1631 h 254720"/>
                  <a:gd name="connsiteX0" fmla="*/ 419069 w 492587"/>
                  <a:gd name="connsiteY0" fmla="*/ 0 h 280383"/>
                  <a:gd name="connsiteX1" fmla="*/ 444491 w 492587"/>
                  <a:gd name="connsiteY1" fmla="*/ 10531 h 280383"/>
                  <a:gd name="connsiteX2" fmla="*/ 452952 w 492587"/>
                  <a:gd name="connsiteY2" fmla="*/ 30958 h 280383"/>
                  <a:gd name="connsiteX3" fmla="*/ 457826 w 492587"/>
                  <a:gd name="connsiteY3" fmla="*/ 30957 h 280383"/>
                  <a:gd name="connsiteX4" fmla="*/ 492587 w 492587"/>
                  <a:gd name="connsiteY4" fmla="*/ 65719 h 280383"/>
                  <a:gd name="connsiteX5" fmla="*/ 482406 w 492587"/>
                  <a:gd name="connsiteY5" fmla="*/ 90299 h 280383"/>
                  <a:gd name="connsiteX6" fmla="*/ 458055 w 492587"/>
                  <a:gd name="connsiteY6" fmla="*/ 100385 h 280383"/>
                  <a:gd name="connsiteX7" fmla="*/ 464012 w 492587"/>
                  <a:gd name="connsiteY7" fmla="*/ 114767 h 280383"/>
                  <a:gd name="connsiteX8" fmla="*/ 429251 w 492587"/>
                  <a:gd name="connsiteY8" fmla="*/ 149528 h 280383"/>
                  <a:gd name="connsiteX9" fmla="*/ 390529 w 492587"/>
                  <a:gd name="connsiteY9" fmla="*/ 149527 h 280383"/>
                  <a:gd name="connsiteX10" fmla="*/ 404685 w 492587"/>
                  <a:gd name="connsiteY10" fmla="*/ 158001 h 280383"/>
                  <a:gd name="connsiteX11" fmla="*/ 416132 w 492587"/>
                  <a:gd name="connsiteY11" fmla="*/ 203590 h 280383"/>
                  <a:gd name="connsiteX12" fmla="*/ 416131 w 492587"/>
                  <a:gd name="connsiteY12" fmla="*/ 203590 h 280383"/>
                  <a:gd name="connsiteX13" fmla="*/ 370542 w 492587"/>
                  <a:gd name="connsiteY13" fmla="*/ 215038 h 280383"/>
                  <a:gd name="connsiteX14" fmla="*/ 296983 w 492587"/>
                  <a:gd name="connsiteY14" fmla="*/ 171005 h 280383"/>
                  <a:gd name="connsiteX15" fmla="*/ 296863 w 492587"/>
                  <a:gd name="connsiteY15" fmla="*/ 171097 h 280383"/>
                  <a:gd name="connsiteX16" fmla="*/ 257296 w 492587"/>
                  <a:gd name="connsiteY16" fmla="*/ 181698 h 280383"/>
                  <a:gd name="connsiteX17" fmla="*/ 238239 w 492587"/>
                  <a:gd name="connsiteY17" fmla="*/ 191164 h 280383"/>
                  <a:gd name="connsiteX18" fmla="*/ 198580 w 492587"/>
                  <a:gd name="connsiteY18" fmla="*/ 201790 h 280383"/>
                  <a:gd name="connsiteX19" fmla="*/ 168774 w 492587"/>
                  <a:gd name="connsiteY19" fmla="*/ 203658 h 280383"/>
                  <a:gd name="connsiteX20" fmla="*/ 150648 w 492587"/>
                  <a:gd name="connsiteY20" fmla="*/ 197420 h 280383"/>
                  <a:gd name="connsiteX21" fmla="*/ 8772 w 492587"/>
                  <a:gd name="connsiteY21" fmla="*/ 280383 h 280383"/>
                  <a:gd name="connsiteX22" fmla="*/ 0 w 492587"/>
                  <a:gd name="connsiteY22" fmla="*/ 113286 h 280383"/>
                  <a:gd name="connsiteX23" fmla="*/ 108155 w 492587"/>
                  <a:gd name="connsiteY23" fmla="*/ 73302 h 280383"/>
                  <a:gd name="connsiteX24" fmla="*/ 108465 w 492587"/>
                  <a:gd name="connsiteY24" fmla="*/ 70944 h 280383"/>
                  <a:gd name="connsiteX25" fmla="*/ 154131 w 492587"/>
                  <a:gd name="connsiteY25" fmla="*/ 35903 h 280383"/>
                  <a:gd name="connsiteX26" fmla="*/ 190385 w 492587"/>
                  <a:gd name="connsiteY26" fmla="*/ 26189 h 280383"/>
                  <a:gd name="connsiteX27" fmla="*/ 192414 w 492587"/>
                  <a:gd name="connsiteY27" fmla="*/ 24631 h 280383"/>
                  <a:gd name="connsiteX28" fmla="*/ 278254 w 492587"/>
                  <a:gd name="connsiteY28" fmla="*/ 1631 h 280383"/>
                  <a:gd name="connsiteX29" fmla="*/ 419069 w 492587"/>
                  <a:gd name="connsiteY29" fmla="*/ 0 h 280383"/>
                  <a:gd name="connsiteX0" fmla="*/ 419069 w 492587"/>
                  <a:gd name="connsiteY0" fmla="*/ 0 h 280383"/>
                  <a:gd name="connsiteX1" fmla="*/ 444491 w 492587"/>
                  <a:gd name="connsiteY1" fmla="*/ 10531 h 280383"/>
                  <a:gd name="connsiteX2" fmla="*/ 452952 w 492587"/>
                  <a:gd name="connsiteY2" fmla="*/ 30958 h 280383"/>
                  <a:gd name="connsiteX3" fmla="*/ 457826 w 492587"/>
                  <a:gd name="connsiteY3" fmla="*/ 30957 h 280383"/>
                  <a:gd name="connsiteX4" fmla="*/ 492587 w 492587"/>
                  <a:gd name="connsiteY4" fmla="*/ 65719 h 280383"/>
                  <a:gd name="connsiteX5" fmla="*/ 482406 w 492587"/>
                  <a:gd name="connsiteY5" fmla="*/ 90299 h 280383"/>
                  <a:gd name="connsiteX6" fmla="*/ 458055 w 492587"/>
                  <a:gd name="connsiteY6" fmla="*/ 100385 h 280383"/>
                  <a:gd name="connsiteX7" fmla="*/ 464012 w 492587"/>
                  <a:gd name="connsiteY7" fmla="*/ 114767 h 280383"/>
                  <a:gd name="connsiteX8" fmla="*/ 429251 w 492587"/>
                  <a:gd name="connsiteY8" fmla="*/ 149528 h 280383"/>
                  <a:gd name="connsiteX9" fmla="*/ 390529 w 492587"/>
                  <a:gd name="connsiteY9" fmla="*/ 149527 h 280383"/>
                  <a:gd name="connsiteX10" fmla="*/ 404685 w 492587"/>
                  <a:gd name="connsiteY10" fmla="*/ 158001 h 280383"/>
                  <a:gd name="connsiteX11" fmla="*/ 416132 w 492587"/>
                  <a:gd name="connsiteY11" fmla="*/ 203590 h 280383"/>
                  <a:gd name="connsiteX12" fmla="*/ 416131 w 492587"/>
                  <a:gd name="connsiteY12" fmla="*/ 203590 h 280383"/>
                  <a:gd name="connsiteX13" fmla="*/ 370542 w 492587"/>
                  <a:gd name="connsiteY13" fmla="*/ 215038 h 280383"/>
                  <a:gd name="connsiteX14" fmla="*/ 296983 w 492587"/>
                  <a:gd name="connsiteY14" fmla="*/ 171005 h 280383"/>
                  <a:gd name="connsiteX15" fmla="*/ 296863 w 492587"/>
                  <a:gd name="connsiteY15" fmla="*/ 171097 h 280383"/>
                  <a:gd name="connsiteX16" fmla="*/ 257296 w 492587"/>
                  <a:gd name="connsiteY16" fmla="*/ 181698 h 280383"/>
                  <a:gd name="connsiteX17" fmla="*/ 238239 w 492587"/>
                  <a:gd name="connsiteY17" fmla="*/ 191164 h 280383"/>
                  <a:gd name="connsiteX18" fmla="*/ 198580 w 492587"/>
                  <a:gd name="connsiteY18" fmla="*/ 201790 h 280383"/>
                  <a:gd name="connsiteX19" fmla="*/ 168774 w 492587"/>
                  <a:gd name="connsiteY19" fmla="*/ 203658 h 280383"/>
                  <a:gd name="connsiteX20" fmla="*/ 150648 w 492587"/>
                  <a:gd name="connsiteY20" fmla="*/ 197420 h 280383"/>
                  <a:gd name="connsiteX21" fmla="*/ 8772 w 492587"/>
                  <a:gd name="connsiteY21" fmla="*/ 280383 h 280383"/>
                  <a:gd name="connsiteX22" fmla="*/ 0 w 492587"/>
                  <a:gd name="connsiteY22" fmla="*/ 113286 h 280383"/>
                  <a:gd name="connsiteX23" fmla="*/ 108155 w 492587"/>
                  <a:gd name="connsiteY23" fmla="*/ 73302 h 280383"/>
                  <a:gd name="connsiteX24" fmla="*/ 101542 w 492587"/>
                  <a:gd name="connsiteY24" fmla="*/ 69180 h 280383"/>
                  <a:gd name="connsiteX25" fmla="*/ 154131 w 492587"/>
                  <a:gd name="connsiteY25" fmla="*/ 35903 h 280383"/>
                  <a:gd name="connsiteX26" fmla="*/ 190385 w 492587"/>
                  <a:gd name="connsiteY26" fmla="*/ 26189 h 280383"/>
                  <a:gd name="connsiteX27" fmla="*/ 192414 w 492587"/>
                  <a:gd name="connsiteY27" fmla="*/ 24631 h 280383"/>
                  <a:gd name="connsiteX28" fmla="*/ 278254 w 492587"/>
                  <a:gd name="connsiteY28" fmla="*/ 1631 h 280383"/>
                  <a:gd name="connsiteX29" fmla="*/ 419069 w 492587"/>
                  <a:gd name="connsiteY29" fmla="*/ 0 h 280383"/>
                  <a:gd name="connsiteX0" fmla="*/ 453094 w 526612"/>
                  <a:gd name="connsiteY0" fmla="*/ 0 h 280383"/>
                  <a:gd name="connsiteX1" fmla="*/ 478516 w 526612"/>
                  <a:gd name="connsiteY1" fmla="*/ 10531 h 280383"/>
                  <a:gd name="connsiteX2" fmla="*/ 486977 w 526612"/>
                  <a:gd name="connsiteY2" fmla="*/ 30958 h 280383"/>
                  <a:gd name="connsiteX3" fmla="*/ 491851 w 526612"/>
                  <a:gd name="connsiteY3" fmla="*/ 30957 h 280383"/>
                  <a:gd name="connsiteX4" fmla="*/ 526612 w 526612"/>
                  <a:gd name="connsiteY4" fmla="*/ 65719 h 280383"/>
                  <a:gd name="connsiteX5" fmla="*/ 516431 w 526612"/>
                  <a:gd name="connsiteY5" fmla="*/ 90299 h 280383"/>
                  <a:gd name="connsiteX6" fmla="*/ 492080 w 526612"/>
                  <a:gd name="connsiteY6" fmla="*/ 100385 h 280383"/>
                  <a:gd name="connsiteX7" fmla="*/ 498037 w 526612"/>
                  <a:gd name="connsiteY7" fmla="*/ 114767 h 280383"/>
                  <a:gd name="connsiteX8" fmla="*/ 463276 w 526612"/>
                  <a:gd name="connsiteY8" fmla="*/ 149528 h 280383"/>
                  <a:gd name="connsiteX9" fmla="*/ 424554 w 526612"/>
                  <a:gd name="connsiteY9" fmla="*/ 149527 h 280383"/>
                  <a:gd name="connsiteX10" fmla="*/ 438710 w 526612"/>
                  <a:gd name="connsiteY10" fmla="*/ 158001 h 280383"/>
                  <a:gd name="connsiteX11" fmla="*/ 450157 w 526612"/>
                  <a:gd name="connsiteY11" fmla="*/ 203590 h 280383"/>
                  <a:gd name="connsiteX12" fmla="*/ 450156 w 526612"/>
                  <a:gd name="connsiteY12" fmla="*/ 203590 h 280383"/>
                  <a:gd name="connsiteX13" fmla="*/ 404567 w 526612"/>
                  <a:gd name="connsiteY13" fmla="*/ 215038 h 280383"/>
                  <a:gd name="connsiteX14" fmla="*/ 331008 w 526612"/>
                  <a:gd name="connsiteY14" fmla="*/ 171005 h 280383"/>
                  <a:gd name="connsiteX15" fmla="*/ 330888 w 526612"/>
                  <a:gd name="connsiteY15" fmla="*/ 171097 h 280383"/>
                  <a:gd name="connsiteX16" fmla="*/ 291321 w 526612"/>
                  <a:gd name="connsiteY16" fmla="*/ 181698 h 280383"/>
                  <a:gd name="connsiteX17" fmla="*/ 272264 w 526612"/>
                  <a:gd name="connsiteY17" fmla="*/ 191164 h 280383"/>
                  <a:gd name="connsiteX18" fmla="*/ 232605 w 526612"/>
                  <a:gd name="connsiteY18" fmla="*/ 201790 h 280383"/>
                  <a:gd name="connsiteX19" fmla="*/ 202799 w 526612"/>
                  <a:gd name="connsiteY19" fmla="*/ 203658 h 280383"/>
                  <a:gd name="connsiteX20" fmla="*/ 184673 w 526612"/>
                  <a:gd name="connsiteY20" fmla="*/ 197420 h 280383"/>
                  <a:gd name="connsiteX21" fmla="*/ 42797 w 526612"/>
                  <a:gd name="connsiteY21" fmla="*/ 280383 h 280383"/>
                  <a:gd name="connsiteX22" fmla="*/ 0 w 526612"/>
                  <a:gd name="connsiteY22" fmla="*/ 102161 h 280383"/>
                  <a:gd name="connsiteX23" fmla="*/ 142180 w 526612"/>
                  <a:gd name="connsiteY23" fmla="*/ 73302 h 280383"/>
                  <a:gd name="connsiteX24" fmla="*/ 135567 w 526612"/>
                  <a:gd name="connsiteY24" fmla="*/ 69180 h 280383"/>
                  <a:gd name="connsiteX25" fmla="*/ 188156 w 526612"/>
                  <a:gd name="connsiteY25" fmla="*/ 35903 h 280383"/>
                  <a:gd name="connsiteX26" fmla="*/ 224410 w 526612"/>
                  <a:gd name="connsiteY26" fmla="*/ 26189 h 280383"/>
                  <a:gd name="connsiteX27" fmla="*/ 226439 w 526612"/>
                  <a:gd name="connsiteY27" fmla="*/ 24631 h 280383"/>
                  <a:gd name="connsiteX28" fmla="*/ 312279 w 526612"/>
                  <a:gd name="connsiteY28" fmla="*/ 1631 h 280383"/>
                  <a:gd name="connsiteX29" fmla="*/ 453094 w 526612"/>
                  <a:gd name="connsiteY29" fmla="*/ 0 h 2803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526612" h="280383">
                    <a:moveTo>
                      <a:pt x="453094" y="0"/>
                    </a:moveTo>
                    <a:cubicBezTo>
                      <a:pt x="463022" y="1"/>
                      <a:pt x="472010" y="4025"/>
                      <a:pt x="478516" y="10531"/>
                    </a:cubicBezTo>
                    <a:lnTo>
                      <a:pt x="486977" y="30958"/>
                    </a:lnTo>
                    <a:lnTo>
                      <a:pt x="491851" y="30957"/>
                    </a:lnTo>
                    <a:cubicBezTo>
                      <a:pt x="511049" y="30957"/>
                      <a:pt x="526612" y="46521"/>
                      <a:pt x="526612" y="65719"/>
                    </a:cubicBezTo>
                    <a:cubicBezTo>
                      <a:pt x="526612" y="75318"/>
                      <a:pt x="522721" y="84008"/>
                      <a:pt x="516431" y="90299"/>
                    </a:cubicBezTo>
                    <a:lnTo>
                      <a:pt x="492080" y="100385"/>
                    </a:lnTo>
                    <a:lnTo>
                      <a:pt x="498037" y="114767"/>
                    </a:lnTo>
                    <a:cubicBezTo>
                      <a:pt x="498037" y="133965"/>
                      <a:pt x="482474" y="149528"/>
                      <a:pt x="463276" y="149528"/>
                    </a:cubicBezTo>
                    <a:lnTo>
                      <a:pt x="424554" y="149527"/>
                    </a:lnTo>
                    <a:lnTo>
                      <a:pt x="438710" y="158001"/>
                    </a:lnTo>
                    <a:cubicBezTo>
                      <a:pt x="454459" y="167429"/>
                      <a:pt x="459585" y="187840"/>
                      <a:pt x="450157" y="203590"/>
                    </a:cubicBezTo>
                    <a:lnTo>
                      <a:pt x="450156" y="203590"/>
                    </a:lnTo>
                    <a:cubicBezTo>
                      <a:pt x="440729" y="219340"/>
                      <a:pt x="420317" y="224466"/>
                      <a:pt x="404567" y="215038"/>
                    </a:cubicBezTo>
                    <a:lnTo>
                      <a:pt x="331008" y="171005"/>
                    </a:lnTo>
                    <a:lnTo>
                      <a:pt x="330888" y="171097"/>
                    </a:lnTo>
                    <a:lnTo>
                      <a:pt x="291321" y="181698"/>
                    </a:lnTo>
                    <a:lnTo>
                      <a:pt x="272264" y="191164"/>
                    </a:lnTo>
                    <a:lnTo>
                      <a:pt x="232605" y="201790"/>
                    </a:lnTo>
                    <a:cubicBezTo>
                      <a:pt x="222575" y="204478"/>
                      <a:pt x="212475" y="205005"/>
                      <a:pt x="202799" y="203658"/>
                    </a:cubicBezTo>
                    <a:lnTo>
                      <a:pt x="184673" y="197420"/>
                    </a:lnTo>
                    <a:lnTo>
                      <a:pt x="42797" y="280383"/>
                    </a:lnTo>
                    <a:lnTo>
                      <a:pt x="0" y="102161"/>
                    </a:lnTo>
                    <a:lnTo>
                      <a:pt x="142180" y="73302"/>
                    </a:lnTo>
                    <a:cubicBezTo>
                      <a:pt x="142283" y="72516"/>
                      <a:pt x="135464" y="69966"/>
                      <a:pt x="135567" y="69180"/>
                    </a:cubicBezTo>
                    <a:cubicBezTo>
                      <a:pt x="145191" y="52511"/>
                      <a:pt x="168096" y="41278"/>
                      <a:pt x="188156" y="35903"/>
                    </a:cubicBezTo>
                    <a:lnTo>
                      <a:pt x="224410" y="26189"/>
                    </a:lnTo>
                    <a:lnTo>
                      <a:pt x="226439" y="24631"/>
                    </a:lnTo>
                    <a:lnTo>
                      <a:pt x="312279" y="1631"/>
                    </a:lnTo>
                    <a:lnTo>
                      <a:pt x="453094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777" name="グループ化 2776">
                <a:extLst>
                  <a:ext uri="{FF2B5EF4-FFF2-40B4-BE49-F238E27FC236}">
                    <a16:creationId xmlns:a16="http://schemas.microsoft.com/office/drawing/2014/main" id="{5AC0BEB6-2261-476A-BEC7-DFBAD2B5AE26}"/>
                  </a:ext>
                </a:extLst>
              </p:cNvPr>
              <p:cNvGrpSpPr/>
              <p:nvPr/>
            </p:nvGrpSpPr>
            <p:grpSpPr>
              <a:xfrm>
                <a:off x="580123" y="4113266"/>
                <a:ext cx="548944" cy="479524"/>
                <a:chOff x="2156078" y="1555749"/>
                <a:chExt cx="548944" cy="479524"/>
              </a:xfrm>
            </p:grpSpPr>
            <p:sp>
              <p:nvSpPr>
                <p:cNvPr id="2778" name="フリーフォーム: 図形 2777">
                  <a:extLst>
                    <a:ext uri="{FF2B5EF4-FFF2-40B4-BE49-F238E27FC236}">
                      <a16:creationId xmlns:a16="http://schemas.microsoft.com/office/drawing/2014/main" id="{80DBF600-51FF-4455-AB2E-7FB46A1540E7}"/>
                    </a:ext>
                  </a:extLst>
                </p:cNvPr>
                <p:cNvSpPr/>
                <p:nvPr/>
              </p:nvSpPr>
              <p:spPr bwMode="auto">
                <a:xfrm>
                  <a:off x="2156078" y="1555749"/>
                  <a:ext cx="548944" cy="479524"/>
                </a:xfrm>
                <a:custGeom>
                  <a:avLst/>
                  <a:gdLst>
                    <a:gd name="connsiteX0" fmla="*/ 477955 w 541633"/>
                    <a:gd name="connsiteY0" fmla="*/ 4 h 471518"/>
                    <a:gd name="connsiteX1" fmla="*/ 529430 w 541633"/>
                    <a:gd name="connsiteY1" fmla="*/ 193560 h 471518"/>
                    <a:gd name="connsiteX2" fmla="*/ 450567 w 541633"/>
                    <a:gd name="connsiteY2" fmla="*/ 380730 h 471518"/>
                    <a:gd name="connsiteX3" fmla="*/ 282275 w 541633"/>
                    <a:gd name="connsiteY3" fmla="*/ 443631 h 471518"/>
                    <a:gd name="connsiteX4" fmla="*/ 243105 w 541633"/>
                    <a:gd name="connsiteY4" fmla="*/ 453982 h 471518"/>
                    <a:gd name="connsiteX5" fmla="*/ 192137 w 541633"/>
                    <a:gd name="connsiteY5" fmla="*/ 360040 h 471518"/>
                    <a:gd name="connsiteX6" fmla="*/ 131655 w 541633"/>
                    <a:gd name="connsiteY6" fmla="*/ 471518 h 471518"/>
                    <a:gd name="connsiteX7" fmla="*/ 79697 w 541633"/>
                    <a:gd name="connsiteY7" fmla="*/ 467785 h 471518"/>
                    <a:gd name="connsiteX8" fmla="*/ 3404 w 541633"/>
                    <a:gd name="connsiteY8" fmla="*/ 396982 h 471518"/>
                    <a:gd name="connsiteX9" fmla="*/ 450567 w 541633"/>
                    <a:gd name="connsiteY9" fmla="*/ 6391 h 471518"/>
                    <a:gd name="connsiteX10" fmla="*/ 477955 w 541633"/>
                    <a:gd name="connsiteY10" fmla="*/ 4 h 471518"/>
                    <a:gd name="connsiteX0" fmla="*/ 192137 w 541633"/>
                    <a:gd name="connsiteY0" fmla="*/ 360040 h 471518"/>
                    <a:gd name="connsiteX1" fmla="*/ 131655 w 541633"/>
                    <a:gd name="connsiteY1" fmla="*/ 471518 h 471518"/>
                    <a:gd name="connsiteX2" fmla="*/ 79697 w 541633"/>
                    <a:gd name="connsiteY2" fmla="*/ 467785 h 471518"/>
                    <a:gd name="connsiteX3" fmla="*/ 3404 w 541633"/>
                    <a:gd name="connsiteY3" fmla="*/ 396982 h 471518"/>
                    <a:gd name="connsiteX4" fmla="*/ 450567 w 541633"/>
                    <a:gd name="connsiteY4" fmla="*/ 6391 h 471518"/>
                    <a:gd name="connsiteX5" fmla="*/ 477955 w 541633"/>
                    <a:gd name="connsiteY5" fmla="*/ 4 h 471518"/>
                    <a:gd name="connsiteX6" fmla="*/ 529430 w 541633"/>
                    <a:gd name="connsiteY6" fmla="*/ 193560 h 471518"/>
                    <a:gd name="connsiteX7" fmla="*/ 450567 w 541633"/>
                    <a:gd name="connsiteY7" fmla="*/ 380730 h 471518"/>
                    <a:gd name="connsiteX8" fmla="*/ 282275 w 541633"/>
                    <a:gd name="connsiteY8" fmla="*/ 443631 h 471518"/>
                    <a:gd name="connsiteX9" fmla="*/ 243105 w 541633"/>
                    <a:gd name="connsiteY9" fmla="*/ 453982 h 471518"/>
                    <a:gd name="connsiteX10" fmla="*/ 283577 w 541633"/>
                    <a:gd name="connsiteY10" fmla="*/ 451480 h 471518"/>
                    <a:gd name="connsiteX0" fmla="*/ 131655 w 541633"/>
                    <a:gd name="connsiteY0" fmla="*/ 471518 h 471518"/>
                    <a:gd name="connsiteX1" fmla="*/ 79697 w 541633"/>
                    <a:gd name="connsiteY1" fmla="*/ 467785 h 471518"/>
                    <a:gd name="connsiteX2" fmla="*/ 3404 w 541633"/>
                    <a:gd name="connsiteY2" fmla="*/ 396982 h 471518"/>
                    <a:gd name="connsiteX3" fmla="*/ 450567 w 541633"/>
                    <a:gd name="connsiteY3" fmla="*/ 6391 h 471518"/>
                    <a:gd name="connsiteX4" fmla="*/ 477955 w 541633"/>
                    <a:gd name="connsiteY4" fmla="*/ 4 h 471518"/>
                    <a:gd name="connsiteX5" fmla="*/ 529430 w 541633"/>
                    <a:gd name="connsiteY5" fmla="*/ 193560 h 471518"/>
                    <a:gd name="connsiteX6" fmla="*/ 450567 w 541633"/>
                    <a:gd name="connsiteY6" fmla="*/ 380730 h 471518"/>
                    <a:gd name="connsiteX7" fmla="*/ 282275 w 541633"/>
                    <a:gd name="connsiteY7" fmla="*/ 443631 h 471518"/>
                    <a:gd name="connsiteX8" fmla="*/ 243105 w 541633"/>
                    <a:gd name="connsiteY8" fmla="*/ 453982 h 471518"/>
                    <a:gd name="connsiteX9" fmla="*/ 283577 w 541633"/>
                    <a:gd name="connsiteY9" fmla="*/ 451480 h 471518"/>
                    <a:gd name="connsiteX0" fmla="*/ 131655 w 541633"/>
                    <a:gd name="connsiteY0" fmla="*/ 471518 h 471518"/>
                    <a:gd name="connsiteX1" fmla="*/ 79697 w 541633"/>
                    <a:gd name="connsiteY1" fmla="*/ 467785 h 471518"/>
                    <a:gd name="connsiteX2" fmla="*/ 3404 w 541633"/>
                    <a:gd name="connsiteY2" fmla="*/ 396982 h 471518"/>
                    <a:gd name="connsiteX3" fmla="*/ 450567 w 541633"/>
                    <a:gd name="connsiteY3" fmla="*/ 6391 h 471518"/>
                    <a:gd name="connsiteX4" fmla="*/ 477955 w 541633"/>
                    <a:gd name="connsiteY4" fmla="*/ 4 h 471518"/>
                    <a:gd name="connsiteX5" fmla="*/ 529430 w 541633"/>
                    <a:gd name="connsiteY5" fmla="*/ 193560 h 471518"/>
                    <a:gd name="connsiteX6" fmla="*/ 450567 w 541633"/>
                    <a:gd name="connsiteY6" fmla="*/ 380730 h 471518"/>
                    <a:gd name="connsiteX7" fmla="*/ 282275 w 541633"/>
                    <a:gd name="connsiteY7" fmla="*/ 443631 h 471518"/>
                    <a:gd name="connsiteX8" fmla="*/ 283577 w 541633"/>
                    <a:gd name="connsiteY8" fmla="*/ 451480 h 471518"/>
                    <a:gd name="connsiteX0" fmla="*/ 131655 w 541633"/>
                    <a:gd name="connsiteY0" fmla="*/ 471518 h 471518"/>
                    <a:gd name="connsiteX1" fmla="*/ 79697 w 541633"/>
                    <a:gd name="connsiteY1" fmla="*/ 467785 h 471518"/>
                    <a:gd name="connsiteX2" fmla="*/ 3404 w 541633"/>
                    <a:gd name="connsiteY2" fmla="*/ 396982 h 471518"/>
                    <a:gd name="connsiteX3" fmla="*/ 450567 w 541633"/>
                    <a:gd name="connsiteY3" fmla="*/ 6391 h 471518"/>
                    <a:gd name="connsiteX4" fmla="*/ 477955 w 541633"/>
                    <a:gd name="connsiteY4" fmla="*/ 4 h 471518"/>
                    <a:gd name="connsiteX5" fmla="*/ 529430 w 541633"/>
                    <a:gd name="connsiteY5" fmla="*/ 193560 h 471518"/>
                    <a:gd name="connsiteX6" fmla="*/ 450567 w 541633"/>
                    <a:gd name="connsiteY6" fmla="*/ 380730 h 471518"/>
                    <a:gd name="connsiteX7" fmla="*/ 282275 w 541633"/>
                    <a:gd name="connsiteY7" fmla="*/ 443631 h 471518"/>
                    <a:gd name="connsiteX0" fmla="*/ 79697 w 541633"/>
                    <a:gd name="connsiteY0" fmla="*/ 467785 h 467785"/>
                    <a:gd name="connsiteX1" fmla="*/ 3404 w 541633"/>
                    <a:gd name="connsiteY1" fmla="*/ 396982 h 467785"/>
                    <a:gd name="connsiteX2" fmla="*/ 450567 w 541633"/>
                    <a:gd name="connsiteY2" fmla="*/ 6391 h 467785"/>
                    <a:gd name="connsiteX3" fmla="*/ 477955 w 541633"/>
                    <a:gd name="connsiteY3" fmla="*/ 4 h 467785"/>
                    <a:gd name="connsiteX4" fmla="*/ 529430 w 541633"/>
                    <a:gd name="connsiteY4" fmla="*/ 193560 h 467785"/>
                    <a:gd name="connsiteX5" fmla="*/ 450567 w 541633"/>
                    <a:gd name="connsiteY5" fmla="*/ 380730 h 467785"/>
                    <a:gd name="connsiteX6" fmla="*/ 282275 w 541633"/>
                    <a:gd name="connsiteY6" fmla="*/ 443631 h 467785"/>
                    <a:gd name="connsiteX0" fmla="*/ 79697 w 548944"/>
                    <a:gd name="connsiteY0" fmla="*/ 467785 h 467785"/>
                    <a:gd name="connsiteX1" fmla="*/ 3404 w 548944"/>
                    <a:gd name="connsiteY1" fmla="*/ 396982 h 467785"/>
                    <a:gd name="connsiteX2" fmla="*/ 450567 w 548944"/>
                    <a:gd name="connsiteY2" fmla="*/ 6391 h 467785"/>
                    <a:gd name="connsiteX3" fmla="*/ 477955 w 548944"/>
                    <a:gd name="connsiteY3" fmla="*/ 4 h 467785"/>
                    <a:gd name="connsiteX4" fmla="*/ 529430 w 548944"/>
                    <a:gd name="connsiteY4" fmla="*/ 193560 h 467785"/>
                    <a:gd name="connsiteX5" fmla="*/ 450567 w 548944"/>
                    <a:gd name="connsiteY5" fmla="*/ 380730 h 467785"/>
                    <a:gd name="connsiteX6" fmla="*/ 282275 w 548944"/>
                    <a:gd name="connsiteY6" fmla="*/ 443631 h 467785"/>
                    <a:gd name="connsiteX0" fmla="*/ 81654 w 548944"/>
                    <a:gd name="connsiteY0" fmla="*/ 477568 h 477568"/>
                    <a:gd name="connsiteX1" fmla="*/ 3404 w 548944"/>
                    <a:gd name="connsiteY1" fmla="*/ 396982 h 477568"/>
                    <a:gd name="connsiteX2" fmla="*/ 450567 w 548944"/>
                    <a:gd name="connsiteY2" fmla="*/ 6391 h 477568"/>
                    <a:gd name="connsiteX3" fmla="*/ 477955 w 548944"/>
                    <a:gd name="connsiteY3" fmla="*/ 4 h 477568"/>
                    <a:gd name="connsiteX4" fmla="*/ 529430 w 548944"/>
                    <a:gd name="connsiteY4" fmla="*/ 193560 h 477568"/>
                    <a:gd name="connsiteX5" fmla="*/ 450567 w 548944"/>
                    <a:gd name="connsiteY5" fmla="*/ 380730 h 477568"/>
                    <a:gd name="connsiteX6" fmla="*/ 282275 w 548944"/>
                    <a:gd name="connsiteY6" fmla="*/ 443631 h 477568"/>
                    <a:gd name="connsiteX0" fmla="*/ 81654 w 548944"/>
                    <a:gd name="connsiteY0" fmla="*/ 477568 h 477568"/>
                    <a:gd name="connsiteX1" fmla="*/ 3404 w 548944"/>
                    <a:gd name="connsiteY1" fmla="*/ 396982 h 477568"/>
                    <a:gd name="connsiteX2" fmla="*/ 450567 w 548944"/>
                    <a:gd name="connsiteY2" fmla="*/ 6391 h 477568"/>
                    <a:gd name="connsiteX3" fmla="*/ 477955 w 548944"/>
                    <a:gd name="connsiteY3" fmla="*/ 4 h 477568"/>
                    <a:gd name="connsiteX4" fmla="*/ 529430 w 548944"/>
                    <a:gd name="connsiteY4" fmla="*/ 193560 h 477568"/>
                    <a:gd name="connsiteX5" fmla="*/ 450567 w 548944"/>
                    <a:gd name="connsiteY5" fmla="*/ 380730 h 477568"/>
                    <a:gd name="connsiteX6" fmla="*/ 282275 w 548944"/>
                    <a:gd name="connsiteY6" fmla="*/ 443631 h 477568"/>
                    <a:gd name="connsiteX0" fmla="*/ 64044 w 548944"/>
                    <a:gd name="connsiteY0" fmla="*/ 469741 h 469741"/>
                    <a:gd name="connsiteX1" fmla="*/ 3404 w 548944"/>
                    <a:gd name="connsiteY1" fmla="*/ 396982 h 469741"/>
                    <a:gd name="connsiteX2" fmla="*/ 450567 w 548944"/>
                    <a:gd name="connsiteY2" fmla="*/ 6391 h 469741"/>
                    <a:gd name="connsiteX3" fmla="*/ 477955 w 548944"/>
                    <a:gd name="connsiteY3" fmla="*/ 4 h 469741"/>
                    <a:gd name="connsiteX4" fmla="*/ 529430 w 548944"/>
                    <a:gd name="connsiteY4" fmla="*/ 193560 h 469741"/>
                    <a:gd name="connsiteX5" fmla="*/ 450567 w 548944"/>
                    <a:gd name="connsiteY5" fmla="*/ 380730 h 469741"/>
                    <a:gd name="connsiteX6" fmla="*/ 282275 w 548944"/>
                    <a:gd name="connsiteY6" fmla="*/ 443631 h 469741"/>
                    <a:gd name="connsiteX0" fmla="*/ 64044 w 548944"/>
                    <a:gd name="connsiteY0" fmla="*/ 469741 h 469741"/>
                    <a:gd name="connsiteX1" fmla="*/ 3404 w 548944"/>
                    <a:gd name="connsiteY1" fmla="*/ 396982 h 469741"/>
                    <a:gd name="connsiteX2" fmla="*/ 450567 w 548944"/>
                    <a:gd name="connsiteY2" fmla="*/ 6391 h 469741"/>
                    <a:gd name="connsiteX3" fmla="*/ 477955 w 548944"/>
                    <a:gd name="connsiteY3" fmla="*/ 4 h 469741"/>
                    <a:gd name="connsiteX4" fmla="*/ 529430 w 548944"/>
                    <a:gd name="connsiteY4" fmla="*/ 193560 h 469741"/>
                    <a:gd name="connsiteX5" fmla="*/ 450567 w 548944"/>
                    <a:gd name="connsiteY5" fmla="*/ 380730 h 469741"/>
                    <a:gd name="connsiteX6" fmla="*/ 282275 w 548944"/>
                    <a:gd name="connsiteY6" fmla="*/ 443631 h 469741"/>
                    <a:gd name="connsiteX0" fmla="*/ 85568 w 548944"/>
                    <a:gd name="connsiteY0" fmla="*/ 479524 h 479524"/>
                    <a:gd name="connsiteX1" fmla="*/ 3404 w 548944"/>
                    <a:gd name="connsiteY1" fmla="*/ 396982 h 479524"/>
                    <a:gd name="connsiteX2" fmla="*/ 450567 w 548944"/>
                    <a:gd name="connsiteY2" fmla="*/ 6391 h 479524"/>
                    <a:gd name="connsiteX3" fmla="*/ 477955 w 548944"/>
                    <a:gd name="connsiteY3" fmla="*/ 4 h 479524"/>
                    <a:gd name="connsiteX4" fmla="*/ 529430 w 548944"/>
                    <a:gd name="connsiteY4" fmla="*/ 193560 h 479524"/>
                    <a:gd name="connsiteX5" fmla="*/ 450567 w 548944"/>
                    <a:gd name="connsiteY5" fmla="*/ 380730 h 479524"/>
                    <a:gd name="connsiteX6" fmla="*/ 282275 w 548944"/>
                    <a:gd name="connsiteY6" fmla="*/ 443631 h 479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48944" h="479524">
                      <a:moveTo>
                        <a:pt x="85568" y="479524"/>
                      </a:moveTo>
                      <a:cubicBezTo>
                        <a:pt x="46455" y="457084"/>
                        <a:pt x="14517" y="437619"/>
                        <a:pt x="3404" y="396982"/>
                      </a:cubicBezTo>
                      <a:cubicBezTo>
                        <a:pt x="-41046" y="234433"/>
                        <a:pt x="362896" y="40294"/>
                        <a:pt x="450567" y="6391"/>
                      </a:cubicBezTo>
                      <a:cubicBezTo>
                        <a:pt x="461526" y="2153"/>
                        <a:pt x="470531" y="110"/>
                        <a:pt x="477955" y="4"/>
                      </a:cubicBezTo>
                      <a:cubicBezTo>
                        <a:pt x="529923" y="-738"/>
                        <a:pt x="504427" y="93402"/>
                        <a:pt x="529430" y="193560"/>
                      </a:cubicBezTo>
                      <a:cubicBezTo>
                        <a:pt x="558005" y="308027"/>
                        <a:pt x="571575" y="303964"/>
                        <a:pt x="450567" y="380730"/>
                      </a:cubicBezTo>
                      <a:cubicBezTo>
                        <a:pt x="420802" y="399613"/>
                        <a:pt x="352840" y="421766"/>
                        <a:pt x="282275" y="443631"/>
                      </a:cubicBez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79" name="楕円 2778">
                  <a:extLst>
                    <a:ext uri="{FF2B5EF4-FFF2-40B4-BE49-F238E27FC236}">
                      <a16:creationId xmlns:a16="http://schemas.microsoft.com/office/drawing/2014/main" id="{F2D053D2-55B4-4852-B569-C54A5EDF5A91}"/>
                    </a:ext>
                  </a:extLst>
                </p:cNvPr>
                <p:cNvSpPr/>
                <p:nvPr/>
              </p:nvSpPr>
              <p:spPr bwMode="auto">
                <a:xfrm rot="20323896">
                  <a:off x="2423411" y="1909894"/>
                  <a:ext cx="268571" cy="80945"/>
                </a:xfrm>
                <a:prstGeom prst="ellipse">
                  <a:avLst/>
                </a:prstGeom>
                <a:solidFill>
                  <a:srgbClr val="000000">
                    <a:alpha val="3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2804" name="グループ化 2803">
            <a:extLst>
              <a:ext uri="{FF2B5EF4-FFF2-40B4-BE49-F238E27FC236}">
                <a16:creationId xmlns:a16="http://schemas.microsoft.com/office/drawing/2014/main" id="{3A53F865-92BB-4579-8DAC-614D63FC986B}"/>
              </a:ext>
            </a:extLst>
          </p:cNvPr>
          <p:cNvGrpSpPr>
            <a:grpSpLocks noChangeAspect="1"/>
          </p:cNvGrpSpPr>
          <p:nvPr/>
        </p:nvGrpSpPr>
        <p:grpSpPr>
          <a:xfrm>
            <a:off x="565331" y="2462420"/>
            <a:ext cx="1322243" cy="1907567"/>
            <a:chOff x="-158569" y="393618"/>
            <a:chExt cx="2203738" cy="3179279"/>
          </a:xfrm>
        </p:grpSpPr>
        <p:sp>
          <p:nvSpPr>
            <p:cNvPr id="2805" name="楕円 31">
              <a:extLst>
                <a:ext uri="{FF2B5EF4-FFF2-40B4-BE49-F238E27FC236}">
                  <a16:creationId xmlns:a16="http://schemas.microsoft.com/office/drawing/2014/main" id="{BFB747D3-DFE6-4152-883A-15E96B966B6D}"/>
                </a:ext>
              </a:extLst>
            </p:cNvPr>
            <p:cNvSpPr/>
            <p:nvPr/>
          </p:nvSpPr>
          <p:spPr bwMode="auto">
            <a:xfrm rot="20833320">
              <a:off x="84208" y="1651017"/>
              <a:ext cx="778159" cy="480708"/>
            </a:xfrm>
            <a:custGeom>
              <a:avLst/>
              <a:gdLst>
                <a:gd name="connsiteX0" fmla="*/ 0 w 119625"/>
                <a:gd name="connsiteY0" fmla="*/ 160674 h 321348"/>
                <a:gd name="connsiteX1" fmla="*/ 59813 w 119625"/>
                <a:gd name="connsiteY1" fmla="*/ 0 h 321348"/>
                <a:gd name="connsiteX2" fmla="*/ 119626 w 119625"/>
                <a:gd name="connsiteY2" fmla="*/ 160674 h 321348"/>
                <a:gd name="connsiteX3" fmla="*/ 59813 w 119625"/>
                <a:gd name="connsiteY3" fmla="*/ 321348 h 321348"/>
                <a:gd name="connsiteX4" fmla="*/ 0 w 119625"/>
                <a:gd name="connsiteY4" fmla="*/ 160674 h 321348"/>
                <a:gd name="connsiteX0" fmla="*/ 0 w 510332"/>
                <a:gd name="connsiteY0" fmla="*/ 340400 h 382789"/>
                <a:gd name="connsiteX1" fmla="*/ 447163 w 510332"/>
                <a:gd name="connsiteY1" fmla="*/ 5101 h 382789"/>
                <a:gd name="connsiteX2" fmla="*/ 506976 w 510332"/>
                <a:gd name="connsiteY2" fmla="*/ 165775 h 382789"/>
                <a:gd name="connsiteX3" fmla="*/ 447163 w 510332"/>
                <a:gd name="connsiteY3" fmla="*/ 326449 h 382789"/>
                <a:gd name="connsiteX4" fmla="*/ 0 w 510332"/>
                <a:gd name="connsiteY4" fmla="*/ 340400 h 382789"/>
                <a:gd name="connsiteX0" fmla="*/ 3380 w 513712"/>
                <a:gd name="connsiteY0" fmla="*/ 340400 h 405331"/>
                <a:gd name="connsiteX1" fmla="*/ 450543 w 513712"/>
                <a:gd name="connsiteY1" fmla="*/ 5101 h 405331"/>
                <a:gd name="connsiteX2" fmla="*/ 510356 w 513712"/>
                <a:gd name="connsiteY2" fmla="*/ 165775 h 405331"/>
                <a:gd name="connsiteX3" fmla="*/ 450543 w 513712"/>
                <a:gd name="connsiteY3" fmla="*/ 326449 h 405331"/>
                <a:gd name="connsiteX4" fmla="*/ 3380 w 513712"/>
                <a:gd name="connsiteY4" fmla="*/ 340400 h 405331"/>
                <a:gd name="connsiteX0" fmla="*/ 3404 w 529676"/>
                <a:gd name="connsiteY0" fmla="*/ 340400 h 405331"/>
                <a:gd name="connsiteX1" fmla="*/ 450567 w 529676"/>
                <a:gd name="connsiteY1" fmla="*/ 5101 h 405331"/>
                <a:gd name="connsiteX2" fmla="*/ 529430 w 529676"/>
                <a:gd name="connsiteY2" fmla="*/ 165775 h 405331"/>
                <a:gd name="connsiteX3" fmla="*/ 450567 w 529676"/>
                <a:gd name="connsiteY3" fmla="*/ 326449 h 405331"/>
                <a:gd name="connsiteX4" fmla="*/ 3404 w 529676"/>
                <a:gd name="connsiteY4" fmla="*/ 340400 h 405331"/>
                <a:gd name="connsiteX0" fmla="*/ 3404 w 541633"/>
                <a:gd name="connsiteY0" fmla="*/ 340785 h 405716"/>
                <a:gd name="connsiteX1" fmla="*/ 450567 w 541633"/>
                <a:gd name="connsiteY1" fmla="*/ 5486 h 405716"/>
                <a:gd name="connsiteX2" fmla="*/ 529430 w 541633"/>
                <a:gd name="connsiteY2" fmla="*/ 166160 h 405716"/>
                <a:gd name="connsiteX3" fmla="*/ 450567 w 541633"/>
                <a:gd name="connsiteY3" fmla="*/ 326834 h 405716"/>
                <a:gd name="connsiteX4" fmla="*/ 3404 w 541633"/>
                <a:gd name="connsiteY4" fmla="*/ 340785 h 405716"/>
                <a:gd name="connsiteX0" fmla="*/ 3515 w 619105"/>
                <a:gd name="connsiteY0" fmla="*/ 337058 h 399712"/>
                <a:gd name="connsiteX1" fmla="*/ 450678 w 619105"/>
                <a:gd name="connsiteY1" fmla="*/ 1759 h 399712"/>
                <a:gd name="connsiteX2" fmla="*/ 613733 w 619105"/>
                <a:gd name="connsiteY2" fmla="*/ 222202 h 399712"/>
                <a:gd name="connsiteX3" fmla="*/ 450678 w 619105"/>
                <a:gd name="connsiteY3" fmla="*/ 323107 h 399712"/>
                <a:gd name="connsiteX4" fmla="*/ 3515 w 619105"/>
                <a:gd name="connsiteY4" fmla="*/ 337058 h 399712"/>
                <a:gd name="connsiteX0" fmla="*/ 123 w 611692"/>
                <a:gd name="connsiteY0" fmla="*/ 244665 h 262226"/>
                <a:gd name="connsiteX1" fmla="*/ 493254 w 611692"/>
                <a:gd name="connsiteY1" fmla="*/ 2243 h 262226"/>
                <a:gd name="connsiteX2" fmla="*/ 610341 w 611692"/>
                <a:gd name="connsiteY2" fmla="*/ 129809 h 262226"/>
                <a:gd name="connsiteX3" fmla="*/ 447286 w 611692"/>
                <a:gd name="connsiteY3" fmla="*/ 230714 h 262226"/>
                <a:gd name="connsiteX4" fmla="*/ 123 w 611692"/>
                <a:gd name="connsiteY4" fmla="*/ 244665 h 262226"/>
                <a:gd name="connsiteX0" fmla="*/ 2258 w 621009"/>
                <a:gd name="connsiteY0" fmla="*/ 244954 h 323789"/>
                <a:gd name="connsiteX1" fmla="*/ 495389 w 621009"/>
                <a:gd name="connsiteY1" fmla="*/ 2532 h 323789"/>
                <a:gd name="connsiteX2" fmla="*/ 612476 w 621009"/>
                <a:gd name="connsiteY2" fmla="*/ 130098 h 323789"/>
                <a:gd name="connsiteX3" fmla="*/ 324349 w 621009"/>
                <a:gd name="connsiteY3" fmla="*/ 318957 h 323789"/>
                <a:gd name="connsiteX4" fmla="*/ 2258 w 621009"/>
                <a:gd name="connsiteY4" fmla="*/ 244954 h 323789"/>
                <a:gd name="connsiteX0" fmla="*/ 450 w 619201"/>
                <a:gd name="connsiteY0" fmla="*/ 244954 h 324512"/>
                <a:gd name="connsiteX1" fmla="*/ 493581 w 619201"/>
                <a:gd name="connsiteY1" fmla="*/ 2532 h 324512"/>
                <a:gd name="connsiteX2" fmla="*/ 610668 w 619201"/>
                <a:gd name="connsiteY2" fmla="*/ 130098 h 324512"/>
                <a:gd name="connsiteX3" fmla="*/ 322541 w 619201"/>
                <a:gd name="connsiteY3" fmla="*/ 318957 h 324512"/>
                <a:gd name="connsiteX4" fmla="*/ 450 w 619201"/>
                <a:gd name="connsiteY4" fmla="*/ 244954 h 324512"/>
                <a:gd name="connsiteX0" fmla="*/ 450 w 619201"/>
                <a:gd name="connsiteY0" fmla="*/ 244954 h 335259"/>
                <a:gd name="connsiteX1" fmla="*/ 493581 w 619201"/>
                <a:gd name="connsiteY1" fmla="*/ 2532 h 335259"/>
                <a:gd name="connsiteX2" fmla="*/ 610668 w 619201"/>
                <a:gd name="connsiteY2" fmla="*/ 130098 h 335259"/>
                <a:gd name="connsiteX3" fmla="*/ 322541 w 619201"/>
                <a:gd name="connsiteY3" fmla="*/ 318957 h 335259"/>
                <a:gd name="connsiteX4" fmla="*/ 450 w 619201"/>
                <a:gd name="connsiteY4" fmla="*/ 244954 h 335259"/>
                <a:gd name="connsiteX0" fmla="*/ 5672 w 628845"/>
                <a:gd name="connsiteY0" fmla="*/ 244847 h 308124"/>
                <a:gd name="connsiteX1" fmla="*/ 498803 w 628845"/>
                <a:gd name="connsiteY1" fmla="*/ 2425 h 308124"/>
                <a:gd name="connsiteX2" fmla="*/ 615890 w 628845"/>
                <a:gd name="connsiteY2" fmla="*/ 129991 h 308124"/>
                <a:gd name="connsiteX3" fmla="*/ 260559 w 628845"/>
                <a:gd name="connsiteY3" fmla="*/ 288427 h 308124"/>
                <a:gd name="connsiteX4" fmla="*/ 5672 w 628845"/>
                <a:gd name="connsiteY4" fmla="*/ 244847 h 308124"/>
                <a:gd name="connsiteX0" fmla="*/ 5012 w 644291"/>
                <a:gd name="connsiteY0" fmla="*/ 216353 h 290651"/>
                <a:gd name="connsiteX1" fmla="*/ 513940 w 644291"/>
                <a:gd name="connsiteY1" fmla="*/ 1507 h 290651"/>
                <a:gd name="connsiteX2" fmla="*/ 631027 w 644291"/>
                <a:gd name="connsiteY2" fmla="*/ 129073 h 290651"/>
                <a:gd name="connsiteX3" fmla="*/ 275696 w 644291"/>
                <a:gd name="connsiteY3" fmla="*/ 287509 h 290651"/>
                <a:gd name="connsiteX4" fmla="*/ 5012 w 644291"/>
                <a:gd name="connsiteY4" fmla="*/ 216353 h 290651"/>
                <a:gd name="connsiteX0" fmla="*/ 139 w 639418"/>
                <a:gd name="connsiteY0" fmla="*/ 216353 h 302083"/>
                <a:gd name="connsiteX1" fmla="*/ 509067 w 639418"/>
                <a:gd name="connsiteY1" fmla="*/ 1507 h 302083"/>
                <a:gd name="connsiteX2" fmla="*/ 626154 w 639418"/>
                <a:gd name="connsiteY2" fmla="*/ 129073 h 302083"/>
                <a:gd name="connsiteX3" fmla="*/ 270823 w 639418"/>
                <a:gd name="connsiteY3" fmla="*/ 287509 h 302083"/>
                <a:gd name="connsiteX4" fmla="*/ 139 w 639418"/>
                <a:gd name="connsiteY4" fmla="*/ 216353 h 302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9418" h="302083">
                  <a:moveTo>
                    <a:pt x="139" y="216353"/>
                  </a:moveTo>
                  <a:cubicBezTo>
                    <a:pt x="-8651" y="100665"/>
                    <a:pt x="404731" y="16054"/>
                    <a:pt x="509067" y="1507"/>
                  </a:cubicBezTo>
                  <a:cubicBezTo>
                    <a:pt x="613403" y="-13040"/>
                    <a:pt x="665861" y="81406"/>
                    <a:pt x="626154" y="129073"/>
                  </a:cubicBezTo>
                  <a:cubicBezTo>
                    <a:pt x="586447" y="176740"/>
                    <a:pt x="375159" y="272962"/>
                    <a:pt x="270823" y="287509"/>
                  </a:cubicBezTo>
                  <a:cubicBezTo>
                    <a:pt x="166487" y="302056"/>
                    <a:pt x="8929" y="332041"/>
                    <a:pt x="139" y="21635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806" name="グループ化 2805">
              <a:extLst>
                <a:ext uri="{FF2B5EF4-FFF2-40B4-BE49-F238E27FC236}">
                  <a16:creationId xmlns:a16="http://schemas.microsoft.com/office/drawing/2014/main" id="{3C9F4EAB-D86B-454B-B1F0-293BE11EE485}"/>
                </a:ext>
              </a:extLst>
            </p:cNvPr>
            <p:cNvGrpSpPr/>
            <p:nvPr/>
          </p:nvGrpSpPr>
          <p:grpSpPr>
            <a:xfrm>
              <a:off x="-158569" y="2793297"/>
              <a:ext cx="2203738" cy="779600"/>
              <a:chOff x="-141477" y="4716101"/>
              <a:chExt cx="2203738" cy="779600"/>
            </a:xfrm>
          </p:grpSpPr>
          <p:grpSp>
            <p:nvGrpSpPr>
              <p:cNvPr id="2851" name="グループ化 2850">
                <a:extLst>
                  <a:ext uri="{FF2B5EF4-FFF2-40B4-BE49-F238E27FC236}">
                    <a16:creationId xmlns:a16="http://schemas.microsoft.com/office/drawing/2014/main" id="{11480115-3CB7-4CD6-A75A-2843D0B1DA23}"/>
                  </a:ext>
                </a:extLst>
              </p:cNvPr>
              <p:cNvGrpSpPr/>
              <p:nvPr/>
            </p:nvGrpSpPr>
            <p:grpSpPr>
              <a:xfrm>
                <a:off x="-141477" y="4716101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2853" name="グループ化 2852">
                  <a:extLst>
                    <a:ext uri="{FF2B5EF4-FFF2-40B4-BE49-F238E27FC236}">
                      <a16:creationId xmlns:a16="http://schemas.microsoft.com/office/drawing/2014/main" id="{28E7854C-0ABB-4305-9DB5-F1FE0DF46550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2855" name="フリーフォーム: 図形 2854">
                    <a:extLst>
                      <a:ext uri="{FF2B5EF4-FFF2-40B4-BE49-F238E27FC236}">
                        <a16:creationId xmlns:a16="http://schemas.microsoft.com/office/drawing/2014/main" id="{807493F5-B944-4F49-A627-3DFF5089050C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56" name="フリーフォーム: 図形 2855">
                    <a:extLst>
                      <a:ext uri="{FF2B5EF4-FFF2-40B4-BE49-F238E27FC236}">
                        <a16:creationId xmlns:a16="http://schemas.microsoft.com/office/drawing/2014/main" id="{914BB125-4CE7-45CE-BB7F-90D65D20306C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57" name="フリーフォーム: 図形 2856">
                    <a:extLst>
                      <a:ext uri="{FF2B5EF4-FFF2-40B4-BE49-F238E27FC236}">
                        <a16:creationId xmlns:a16="http://schemas.microsoft.com/office/drawing/2014/main" id="{2A823AA9-661A-45E5-8653-8230EEDF8F7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rgbClr val="993300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54" name="フリーフォーム: 図形 2853">
                  <a:extLst>
                    <a:ext uri="{FF2B5EF4-FFF2-40B4-BE49-F238E27FC236}">
                      <a16:creationId xmlns:a16="http://schemas.microsoft.com/office/drawing/2014/main" id="{4E914381-56E7-4905-A68C-012A5C108E9B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52" name="フリーフォーム: 図形 2851">
                <a:extLst>
                  <a:ext uri="{FF2B5EF4-FFF2-40B4-BE49-F238E27FC236}">
                    <a16:creationId xmlns:a16="http://schemas.microsoft.com/office/drawing/2014/main" id="{B361F612-2C4F-4090-B7F0-8BA56EC3B597}"/>
                  </a:ext>
                </a:extLst>
              </p:cNvPr>
              <p:cNvSpPr/>
              <p:nvPr/>
            </p:nvSpPr>
            <p:spPr bwMode="auto">
              <a:xfrm>
                <a:off x="130405" y="4776746"/>
                <a:ext cx="1654026" cy="599620"/>
              </a:xfrm>
              <a:custGeom>
                <a:avLst/>
                <a:gdLst>
                  <a:gd name="connsiteX0" fmla="*/ 177100 w 1654026"/>
                  <a:gd name="connsiteY0" fmla="*/ 0 h 599620"/>
                  <a:gd name="connsiteX1" fmla="*/ 356650 w 1654026"/>
                  <a:gd name="connsiteY1" fmla="*/ 19616 h 599620"/>
                  <a:gd name="connsiteX2" fmla="*/ 832181 w 1654026"/>
                  <a:gd name="connsiteY2" fmla="*/ 147035 h 599620"/>
                  <a:gd name="connsiteX3" fmla="*/ 1307720 w 1654026"/>
                  <a:gd name="connsiteY3" fmla="*/ 19614 h 599620"/>
                  <a:gd name="connsiteX4" fmla="*/ 1459467 w 1654026"/>
                  <a:gd name="connsiteY4" fmla="*/ 3035 h 599620"/>
                  <a:gd name="connsiteX5" fmla="*/ 1464658 w 1654026"/>
                  <a:gd name="connsiteY5" fmla="*/ 9295 h 599620"/>
                  <a:gd name="connsiteX6" fmla="*/ 1640950 w 1654026"/>
                  <a:gd name="connsiteY6" fmla="*/ 335447 h 599620"/>
                  <a:gd name="connsiteX7" fmla="*/ 1654026 w 1654026"/>
                  <a:gd name="connsiteY7" fmla="*/ 360429 h 599620"/>
                  <a:gd name="connsiteX8" fmla="*/ 1605189 w 1654026"/>
                  <a:gd name="connsiteY8" fmla="*/ 400462 h 599620"/>
                  <a:gd name="connsiteX9" fmla="*/ 1538387 w 1654026"/>
                  <a:gd name="connsiteY9" fmla="*/ 428952 h 599620"/>
                  <a:gd name="connsiteX10" fmla="*/ 940187 w 1654026"/>
                  <a:gd name="connsiteY10" fmla="*/ 589241 h 599620"/>
                  <a:gd name="connsiteX11" fmla="*/ 934201 w 1654026"/>
                  <a:gd name="connsiteY11" fmla="*/ 585285 h 599620"/>
                  <a:gd name="connsiteX12" fmla="*/ 898358 w 1654026"/>
                  <a:gd name="connsiteY12" fmla="*/ 594404 h 599620"/>
                  <a:gd name="connsiteX13" fmla="*/ 800991 w 1654026"/>
                  <a:gd name="connsiteY13" fmla="*/ 598404 h 599620"/>
                  <a:gd name="connsiteX14" fmla="*/ 737913 w 1654026"/>
                  <a:gd name="connsiteY14" fmla="*/ 585786 h 599620"/>
                  <a:gd name="connsiteX15" fmla="*/ 732888 w 1654026"/>
                  <a:gd name="connsiteY15" fmla="*/ 583491 h 599620"/>
                  <a:gd name="connsiteX16" fmla="*/ 724183 w 1654026"/>
                  <a:gd name="connsiteY16" fmla="*/ 589243 h 599620"/>
                  <a:gd name="connsiteX17" fmla="*/ 125983 w 1654026"/>
                  <a:gd name="connsiteY17" fmla="*/ 428954 h 599620"/>
                  <a:gd name="connsiteX18" fmla="*/ 5462 w 1654026"/>
                  <a:gd name="connsiteY18" fmla="*/ 356429 h 599620"/>
                  <a:gd name="connsiteX19" fmla="*/ 0 w 1654026"/>
                  <a:gd name="connsiteY19" fmla="*/ 348471 h 599620"/>
                  <a:gd name="connsiteX20" fmla="*/ 3548 w 1654026"/>
                  <a:gd name="connsiteY20" fmla="*/ 341050 h 599620"/>
                  <a:gd name="connsiteX21" fmla="*/ 158266 w 1654026"/>
                  <a:gd name="connsiteY21" fmla="*/ 27226 h 59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4026" h="599620">
                    <a:moveTo>
                      <a:pt x="177100" y="0"/>
                    </a:moveTo>
                    <a:lnTo>
                      <a:pt x="356650" y="19616"/>
                    </a:lnTo>
                    <a:lnTo>
                      <a:pt x="832181" y="147035"/>
                    </a:lnTo>
                    <a:lnTo>
                      <a:pt x="1307720" y="19614"/>
                    </a:lnTo>
                    <a:lnTo>
                      <a:pt x="1459467" y="3035"/>
                    </a:lnTo>
                    <a:lnTo>
                      <a:pt x="1464658" y="9295"/>
                    </a:lnTo>
                    <a:cubicBezTo>
                      <a:pt x="1511505" y="97785"/>
                      <a:pt x="1581775" y="224180"/>
                      <a:pt x="1640950" y="335447"/>
                    </a:cubicBezTo>
                    <a:lnTo>
                      <a:pt x="1654026" y="360429"/>
                    </a:lnTo>
                    <a:lnTo>
                      <a:pt x="1605189" y="400462"/>
                    </a:lnTo>
                    <a:cubicBezTo>
                      <a:pt x="1584971" y="412762"/>
                      <a:pt x="1562572" y="422472"/>
                      <a:pt x="1538387" y="428952"/>
                    </a:cubicBezTo>
                    <a:lnTo>
                      <a:pt x="940187" y="589241"/>
                    </a:lnTo>
                    <a:lnTo>
                      <a:pt x="934201" y="585285"/>
                    </a:lnTo>
                    <a:lnTo>
                      <a:pt x="898358" y="594404"/>
                    </a:lnTo>
                    <a:cubicBezTo>
                      <a:pt x="864288" y="599451"/>
                      <a:pt x="830564" y="600947"/>
                      <a:pt x="800991" y="598404"/>
                    </a:cubicBezTo>
                    <a:cubicBezTo>
                      <a:pt x="778811" y="596497"/>
                      <a:pt x="757634" y="592157"/>
                      <a:pt x="737913" y="585786"/>
                    </a:cubicBezTo>
                    <a:lnTo>
                      <a:pt x="732888" y="583491"/>
                    </a:lnTo>
                    <a:lnTo>
                      <a:pt x="724183" y="589243"/>
                    </a:lnTo>
                    <a:lnTo>
                      <a:pt x="125983" y="428954"/>
                    </a:lnTo>
                    <a:cubicBezTo>
                      <a:pt x="77614" y="415994"/>
                      <a:pt x="36387" y="390116"/>
                      <a:pt x="5462" y="356429"/>
                    </a:cubicBezTo>
                    <a:lnTo>
                      <a:pt x="0" y="348471"/>
                    </a:lnTo>
                    <a:lnTo>
                      <a:pt x="3548" y="341050"/>
                    </a:lnTo>
                    <a:cubicBezTo>
                      <a:pt x="55532" y="233893"/>
                      <a:pt x="116761" y="112727"/>
                      <a:pt x="158266" y="2722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807" name="グループ化 2806">
              <a:extLst>
                <a:ext uri="{FF2B5EF4-FFF2-40B4-BE49-F238E27FC236}">
                  <a16:creationId xmlns:a16="http://schemas.microsoft.com/office/drawing/2014/main" id="{8DFA838A-1B70-460E-B0CB-42124E3FB5B5}"/>
                </a:ext>
              </a:extLst>
            </p:cNvPr>
            <p:cNvGrpSpPr/>
            <p:nvPr/>
          </p:nvGrpSpPr>
          <p:grpSpPr>
            <a:xfrm>
              <a:off x="48652" y="2497973"/>
              <a:ext cx="1793692" cy="880439"/>
              <a:chOff x="65744" y="4420777"/>
              <a:chExt cx="1793692" cy="880439"/>
            </a:xfrm>
          </p:grpSpPr>
          <p:sp>
            <p:nvSpPr>
              <p:cNvPr id="2845" name="フリーフォーム: 図形 2844">
                <a:extLst>
                  <a:ext uri="{FF2B5EF4-FFF2-40B4-BE49-F238E27FC236}">
                    <a16:creationId xmlns:a16="http://schemas.microsoft.com/office/drawing/2014/main" id="{21DD808C-1E89-4091-B178-4AB0CBB2F4CE}"/>
                  </a:ext>
                </a:extLst>
              </p:cNvPr>
              <p:cNvSpPr/>
              <p:nvPr/>
            </p:nvSpPr>
            <p:spPr bwMode="auto">
              <a:xfrm flipV="1">
                <a:off x="82286" y="4420777"/>
                <a:ext cx="1746763" cy="704301"/>
              </a:xfrm>
              <a:custGeom>
                <a:avLst/>
                <a:gdLst>
                  <a:gd name="connsiteX0" fmla="*/ 1742193 w 1746763"/>
                  <a:gd name="connsiteY0" fmla="*/ 166007 h 704301"/>
                  <a:gd name="connsiteX1" fmla="*/ 1742193 w 1746763"/>
                  <a:gd name="connsiteY1" fmla="*/ 166006 h 704301"/>
                  <a:gd name="connsiteX2" fmla="*/ 1742193 w 1746763"/>
                  <a:gd name="connsiteY2" fmla="*/ 166006 h 704301"/>
                  <a:gd name="connsiteX3" fmla="*/ 4570 w 1746763"/>
                  <a:gd name="connsiteY3" fmla="*/ 166008 h 704301"/>
                  <a:gd name="connsiteX4" fmla="*/ 4570 w 1746763"/>
                  <a:gd name="connsiteY4" fmla="*/ 166007 h 704301"/>
                  <a:gd name="connsiteX5" fmla="*/ 4570 w 1746763"/>
                  <a:gd name="connsiteY5" fmla="*/ 166007 h 704301"/>
                  <a:gd name="connsiteX6" fmla="*/ 873381 w 1746763"/>
                  <a:gd name="connsiteY6" fmla="*/ 704301 h 704301"/>
                  <a:gd name="connsiteX7" fmla="*/ 1491646 w 1746763"/>
                  <a:gd name="connsiteY7" fmla="*/ 645695 h 704301"/>
                  <a:gd name="connsiteX8" fmla="*/ 1479085 w 1746763"/>
                  <a:gd name="connsiteY8" fmla="*/ 551204 h 704301"/>
                  <a:gd name="connsiteX9" fmla="*/ 1449897 w 1746763"/>
                  <a:gd name="connsiteY9" fmla="*/ 479900 h 704301"/>
                  <a:gd name="connsiteX10" fmla="*/ 1567539 w 1746763"/>
                  <a:gd name="connsiteY10" fmla="*/ 448378 h 704301"/>
                  <a:gd name="connsiteX11" fmla="*/ 1746763 w 1746763"/>
                  <a:gd name="connsiteY11" fmla="*/ 256477 h 704301"/>
                  <a:gd name="connsiteX12" fmla="*/ 1742193 w 1746763"/>
                  <a:gd name="connsiteY12" fmla="*/ 166006 h 704301"/>
                  <a:gd name="connsiteX13" fmla="*/ 1700916 w 1746763"/>
                  <a:gd name="connsiteY13" fmla="*/ 85371 h 704301"/>
                  <a:gd name="connsiteX14" fmla="*/ 1449752 w 1746763"/>
                  <a:gd name="connsiteY14" fmla="*/ 8793 h 704301"/>
                  <a:gd name="connsiteX15" fmla="*/ 873380 w 1746763"/>
                  <a:gd name="connsiteY15" fmla="*/ 163230 h 704301"/>
                  <a:gd name="connsiteX16" fmla="*/ 297011 w 1746763"/>
                  <a:gd name="connsiteY16" fmla="*/ 8794 h 704301"/>
                  <a:gd name="connsiteX17" fmla="*/ 45847 w 1746763"/>
                  <a:gd name="connsiteY17" fmla="*/ 85372 h 704301"/>
                  <a:gd name="connsiteX18" fmla="*/ 4570 w 1746763"/>
                  <a:gd name="connsiteY18" fmla="*/ 166007 h 704301"/>
                  <a:gd name="connsiteX19" fmla="*/ 0 w 1746763"/>
                  <a:gd name="connsiteY19" fmla="*/ 256478 h 704301"/>
                  <a:gd name="connsiteX20" fmla="*/ 179224 w 1746763"/>
                  <a:gd name="connsiteY20" fmla="*/ 448379 h 704301"/>
                  <a:gd name="connsiteX21" fmla="*/ 295654 w 1746763"/>
                  <a:gd name="connsiteY21" fmla="*/ 479576 h 704301"/>
                  <a:gd name="connsiteX22" fmla="*/ 292632 w 1746763"/>
                  <a:gd name="connsiteY22" fmla="*/ 484487 h 704301"/>
                  <a:gd name="connsiteX23" fmla="*/ 255116 w 1746763"/>
                  <a:gd name="connsiteY23" fmla="*/ 645695 h 704301"/>
                  <a:gd name="connsiteX24" fmla="*/ 873381 w 1746763"/>
                  <a:gd name="connsiteY24" fmla="*/ 704301 h 704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46763" h="704301">
                    <a:moveTo>
                      <a:pt x="1742193" y="166007"/>
                    </a:moveTo>
                    <a:lnTo>
                      <a:pt x="1742193" y="166006"/>
                    </a:lnTo>
                    <a:lnTo>
                      <a:pt x="1742193" y="166006"/>
                    </a:lnTo>
                    <a:close/>
                    <a:moveTo>
                      <a:pt x="4570" y="166008"/>
                    </a:moveTo>
                    <a:lnTo>
                      <a:pt x="4570" y="166007"/>
                    </a:lnTo>
                    <a:lnTo>
                      <a:pt x="4570" y="166007"/>
                    </a:lnTo>
                    <a:close/>
                    <a:moveTo>
                      <a:pt x="873381" y="704301"/>
                    </a:moveTo>
                    <a:cubicBezTo>
                      <a:pt x="1156752" y="704301"/>
                      <a:pt x="1440124" y="684766"/>
                      <a:pt x="1491646" y="645695"/>
                    </a:cubicBezTo>
                    <a:cubicBezTo>
                      <a:pt x="1491646" y="613327"/>
                      <a:pt x="1487321" y="581726"/>
                      <a:pt x="1479085" y="551204"/>
                    </a:cubicBezTo>
                    <a:lnTo>
                      <a:pt x="1449897" y="479900"/>
                    </a:lnTo>
                    <a:lnTo>
                      <a:pt x="1567539" y="448378"/>
                    </a:lnTo>
                    <a:cubicBezTo>
                      <a:pt x="1664277" y="422457"/>
                      <a:pt x="1732447" y="344864"/>
                      <a:pt x="1746763" y="256477"/>
                    </a:cubicBezTo>
                    <a:lnTo>
                      <a:pt x="1742193" y="166006"/>
                    </a:lnTo>
                    <a:lnTo>
                      <a:pt x="1700916" y="85371"/>
                    </a:lnTo>
                    <a:cubicBezTo>
                      <a:pt x="1644324" y="15984"/>
                      <a:pt x="1546491" y="-17128"/>
                      <a:pt x="1449752" y="8793"/>
                    </a:cubicBezTo>
                    <a:lnTo>
                      <a:pt x="873380" y="163230"/>
                    </a:lnTo>
                    <a:lnTo>
                      <a:pt x="297011" y="8794"/>
                    </a:lnTo>
                    <a:cubicBezTo>
                      <a:pt x="200272" y="-17127"/>
                      <a:pt x="102439" y="15985"/>
                      <a:pt x="45847" y="85372"/>
                    </a:cubicBezTo>
                    <a:lnTo>
                      <a:pt x="4570" y="166007"/>
                    </a:lnTo>
                    <a:lnTo>
                      <a:pt x="0" y="256478"/>
                    </a:lnTo>
                    <a:cubicBezTo>
                      <a:pt x="14316" y="344865"/>
                      <a:pt x="82486" y="422458"/>
                      <a:pt x="179224" y="448379"/>
                    </a:cubicBezTo>
                    <a:lnTo>
                      <a:pt x="295654" y="479576"/>
                    </a:lnTo>
                    <a:lnTo>
                      <a:pt x="292632" y="484487"/>
                    </a:lnTo>
                    <a:cubicBezTo>
                      <a:pt x="268362" y="534754"/>
                      <a:pt x="255116" y="589051"/>
                      <a:pt x="255116" y="645695"/>
                    </a:cubicBezTo>
                    <a:cubicBezTo>
                      <a:pt x="306638" y="684766"/>
                      <a:pt x="590010" y="704301"/>
                      <a:pt x="873381" y="704301"/>
                    </a:cubicBezTo>
                    <a:close/>
                  </a:path>
                </a:pathLst>
              </a:custGeom>
              <a:solidFill>
                <a:schemeClr val="accent1">
                  <a:lumMod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46" name="フリーフォーム: 図形 2845">
                <a:extLst>
                  <a:ext uri="{FF2B5EF4-FFF2-40B4-BE49-F238E27FC236}">
                    <a16:creationId xmlns:a16="http://schemas.microsoft.com/office/drawing/2014/main" id="{837ABC87-3D3A-4C07-B518-D80D7BBEF9EA}"/>
                  </a:ext>
                </a:extLst>
              </p:cNvPr>
              <p:cNvSpPr/>
              <p:nvPr/>
            </p:nvSpPr>
            <p:spPr bwMode="auto">
              <a:xfrm flipV="1">
                <a:off x="182117" y="4597897"/>
                <a:ext cx="1488575" cy="240620"/>
              </a:xfrm>
              <a:custGeom>
                <a:avLst/>
                <a:gdLst>
                  <a:gd name="connsiteX0" fmla="*/ 184576 w 1488575"/>
                  <a:gd name="connsiteY0" fmla="*/ 240620 h 240620"/>
                  <a:gd name="connsiteX1" fmla="*/ 192056 w 1488575"/>
                  <a:gd name="connsiteY1" fmla="*/ 239357 h 240620"/>
                  <a:gd name="connsiteX2" fmla="*/ 781093 w 1488575"/>
                  <a:gd name="connsiteY2" fmla="*/ 81525 h 240620"/>
                  <a:gd name="connsiteX3" fmla="*/ 1365373 w 1488575"/>
                  <a:gd name="connsiteY3" fmla="*/ 238083 h 240620"/>
                  <a:gd name="connsiteX4" fmla="*/ 1350066 w 1488575"/>
                  <a:gd name="connsiteY4" fmla="*/ 200689 h 240620"/>
                  <a:gd name="connsiteX5" fmla="*/ 1467708 w 1488575"/>
                  <a:gd name="connsiteY5" fmla="*/ 169167 h 240620"/>
                  <a:gd name="connsiteX6" fmla="*/ 1488575 w 1488575"/>
                  <a:gd name="connsiteY6" fmla="*/ 160268 h 240620"/>
                  <a:gd name="connsiteX7" fmla="*/ 1477660 w 1488575"/>
                  <a:gd name="connsiteY7" fmla="*/ 163414 h 240620"/>
                  <a:gd name="connsiteX8" fmla="*/ 1418864 w 1488575"/>
                  <a:gd name="connsiteY8" fmla="*/ 166104 h 240620"/>
                  <a:gd name="connsiteX9" fmla="*/ 1370600 w 1488575"/>
                  <a:gd name="connsiteY9" fmla="*/ 157958 h 240620"/>
                  <a:gd name="connsiteX10" fmla="*/ 781093 w 1488575"/>
                  <a:gd name="connsiteY10" fmla="*/ 0 h 240620"/>
                  <a:gd name="connsiteX11" fmla="*/ 192056 w 1488575"/>
                  <a:gd name="connsiteY11" fmla="*/ 157832 h 240620"/>
                  <a:gd name="connsiteX12" fmla="*/ 143791 w 1488575"/>
                  <a:gd name="connsiteY12" fmla="*/ 165978 h 240620"/>
                  <a:gd name="connsiteX13" fmla="*/ 30050 w 1488575"/>
                  <a:gd name="connsiteY13" fmla="*/ 147448 h 240620"/>
                  <a:gd name="connsiteX14" fmla="*/ 0 w 1488575"/>
                  <a:gd name="connsiteY14" fmla="*/ 130356 h 240620"/>
                  <a:gd name="connsiteX15" fmla="*/ 12591 w 1488575"/>
                  <a:gd name="connsiteY15" fmla="*/ 140678 h 240620"/>
                  <a:gd name="connsiteX16" fmla="*/ 79393 w 1488575"/>
                  <a:gd name="connsiteY16" fmla="*/ 169168 h 240620"/>
                  <a:gd name="connsiteX17" fmla="*/ 195823 w 1488575"/>
                  <a:gd name="connsiteY17" fmla="*/ 200365 h 240620"/>
                  <a:gd name="connsiteX18" fmla="*/ 192801 w 1488575"/>
                  <a:gd name="connsiteY18" fmla="*/ 205276 h 24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8575" h="240620">
                    <a:moveTo>
                      <a:pt x="184576" y="240620"/>
                    </a:moveTo>
                    <a:lnTo>
                      <a:pt x="192056" y="239357"/>
                    </a:lnTo>
                    <a:lnTo>
                      <a:pt x="781093" y="81525"/>
                    </a:lnTo>
                    <a:lnTo>
                      <a:pt x="1365373" y="238083"/>
                    </a:lnTo>
                    <a:lnTo>
                      <a:pt x="1350066" y="200689"/>
                    </a:lnTo>
                    <a:lnTo>
                      <a:pt x="1467708" y="169167"/>
                    </a:lnTo>
                    <a:lnTo>
                      <a:pt x="1488575" y="160268"/>
                    </a:lnTo>
                    <a:lnTo>
                      <a:pt x="1477660" y="163414"/>
                    </a:lnTo>
                    <a:cubicBezTo>
                      <a:pt x="1458575" y="166571"/>
                      <a:pt x="1438849" y="167537"/>
                      <a:pt x="1418864" y="166104"/>
                    </a:cubicBezTo>
                    <a:cubicBezTo>
                      <a:pt x="1402876" y="164959"/>
                      <a:pt x="1386722" y="162278"/>
                      <a:pt x="1370600" y="157958"/>
                    </a:cubicBezTo>
                    <a:lnTo>
                      <a:pt x="781093" y="0"/>
                    </a:lnTo>
                    <a:lnTo>
                      <a:pt x="192056" y="157832"/>
                    </a:lnTo>
                    <a:cubicBezTo>
                      <a:pt x="175933" y="162152"/>
                      <a:pt x="159780" y="164832"/>
                      <a:pt x="143791" y="165978"/>
                    </a:cubicBezTo>
                    <a:cubicBezTo>
                      <a:pt x="103822" y="168843"/>
                      <a:pt x="64887" y="162117"/>
                      <a:pt x="30050" y="147448"/>
                    </a:cubicBezTo>
                    <a:lnTo>
                      <a:pt x="0" y="130356"/>
                    </a:lnTo>
                    <a:lnTo>
                      <a:pt x="12591" y="140678"/>
                    </a:lnTo>
                    <a:cubicBezTo>
                      <a:pt x="32810" y="152978"/>
                      <a:pt x="55209" y="162688"/>
                      <a:pt x="79393" y="169168"/>
                    </a:cubicBezTo>
                    <a:lnTo>
                      <a:pt x="195823" y="200365"/>
                    </a:lnTo>
                    <a:lnTo>
                      <a:pt x="192801" y="205276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47" name="フリーフォーム: 図形 2846">
                <a:extLst>
                  <a:ext uri="{FF2B5EF4-FFF2-40B4-BE49-F238E27FC236}">
                    <a16:creationId xmlns:a16="http://schemas.microsoft.com/office/drawing/2014/main" id="{05C90DBC-563F-406E-8063-F680E515EDEE}"/>
                  </a:ext>
                </a:extLst>
              </p:cNvPr>
              <p:cNvSpPr/>
              <p:nvPr/>
            </p:nvSpPr>
            <p:spPr bwMode="auto">
              <a:xfrm rot="20700000" flipH="1">
                <a:off x="920934" y="4739152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  <a:lnTo>
                      <a:pt x="19001" y="138975"/>
                    </a:lnTo>
                    <a:cubicBezTo>
                      <a:pt x="37353" y="98140"/>
                      <a:pt x="68012" y="63396"/>
                      <a:pt x="106601" y="38861"/>
                    </a:cubicBezTo>
                  </a:path>
                </a:pathLst>
              </a:custGeom>
              <a:solidFill>
                <a:schemeClr val="accent1">
                  <a:lumMod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48" name="楕円 227">
                <a:extLst>
                  <a:ext uri="{FF2B5EF4-FFF2-40B4-BE49-F238E27FC236}">
                    <a16:creationId xmlns:a16="http://schemas.microsoft.com/office/drawing/2014/main" id="{A3B475D1-037E-4E0B-B57D-114E3FC671B9}"/>
                  </a:ext>
                </a:extLst>
              </p:cNvPr>
              <p:cNvSpPr/>
              <p:nvPr/>
            </p:nvSpPr>
            <p:spPr bwMode="auto">
              <a:xfrm rot="5694883">
                <a:off x="827019" y="4885234"/>
                <a:ext cx="318890" cy="513074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9" name="フリーフォーム: 図形 2848">
                <a:extLst>
                  <a:ext uri="{FF2B5EF4-FFF2-40B4-BE49-F238E27FC236}">
                    <a16:creationId xmlns:a16="http://schemas.microsoft.com/office/drawing/2014/main" id="{637EA84E-8C86-4CF3-A5E2-4008F5B59AA0}"/>
                  </a:ext>
                </a:extLst>
              </p:cNvPr>
              <p:cNvSpPr/>
              <p:nvPr/>
            </p:nvSpPr>
            <p:spPr bwMode="auto">
              <a:xfrm rot="900000">
                <a:off x="65744" y="4739154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  <a:lnTo>
                      <a:pt x="19001" y="138975"/>
                    </a:lnTo>
                    <a:cubicBezTo>
                      <a:pt x="37353" y="98140"/>
                      <a:pt x="68012" y="63396"/>
                      <a:pt x="106601" y="38861"/>
                    </a:cubicBezTo>
                  </a:path>
                </a:pathLst>
              </a:custGeom>
              <a:solidFill>
                <a:schemeClr val="accent1">
                  <a:lumMod val="2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50" name="フリーフォーム: 図形 2849">
                <a:extLst>
                  <a:ext uri="{FF2B5EF4-FFF2-40B4-BE49-F238E27FC236}">
                    <a16:creationId xmlns:a16="http://schemas.microsoft.com/office/drawing/2014/main" id="{045B987D-7BE2-4BFA-B9C0-D585AF37DA35}"/>
                  </a:ext>
                </a:extLst>
              </p:cNvPr>
              <p:cNvSpPr/>
              <p:nvPr/>
            </p:nvSpPr>
            <p:spPr bwMode="auto">
              <a:xfrm>
                <a:off x="77163" y="4890730"/>
                <a:ext cx="1772565" cy="407960"/>
              </a:xfrm>
              <a:custGeom>
                <a:avLst/>
                <a:gdLst>
                  <a:gd name="connsiteX0" fmla="*/ 1770278 w 1772565"/>
                  <a:gd name="connsiteY0" fmla="*/ 0 h 407960"/>
                  <a:gd name="connsiteX1" fmla="*/ 1772565 w 1772565"/>
                  <a:gd name="connsiteY1" fmla="*/ 45268 h 407960"/>
                  <a:gd name="connsiteX2" fmla="*/ 1593340 w 1772565"/>
                  <a:gd name="connsiteY2" fmla="*/ 237169 h 407960"/>
                  <a:gd name="connsiteX3" fmla="*/ 995140 w 1772565"/>
                  <a:gd name="connsiteY3" fmla="*/ 397457 h 407960"/>
                  <a:gd name="connsiteX4" fmla="*/ 988814 w 1772565"/>
                  <a:gd name="connsiteY4" fmla="*/ 393277 h 407960"/>
                  <a:gd name="connsiteX5" fmla="*/ 951600 w 1772565"/>
                  <a:gd name="connsiteY5" fmla="*/ 402744 h 407960"/>
                  <a:gd name="connsiteX6" fmla="*/ 854233 w 1772565"/>
                  <a:gd name="connsiteY6" fmla="*/ 406744 h 407960"/>
                  <a:gd name="connsiteX7" fmla="*/ 787631 w 1772565"/>
                  <a:gd name="connsiteY7" fmla="*/ 390839 h 407960"/>
                  <a:gd name="connsiteX8" fmla="*/ 777425 w 1772565"/>
                  <a:gd name="connsiteY8" fmla="*/ 397583 h 407960"/>
                  <a:gd name="connsiteX9" fmla="*/ 179225 w 1772565"/>
                  <a:gd name="connsiteY9" fmla="*/ 237295 h 407960"/>
                  <a:gd name="connsiteX10" fmla="*/ 0 w 1772565"/>
                  <a:gd name="connsiteY10" fmla="*/ 45394 h 407960"/>
                  <a:gd name="connsiteX11" fmla="*/ 2287 w 1772565"/>
                  <a:gd name="connsiteY11" fmla="*/ 126 h 407960"/>
                  <a:gd name="connsiteX12" fmla="*/ 20440 w 1772565"/>
                  <a:gd name="connsiteY12" fmla="*/ 56634 h 407960"/>
                  <a:gd name="connsiteX13" fmla="*/ 179225 w 1772565"/>
                  <a:gd name="connsiteY13" fmla="*/ 184907 h 407960"/>
                  <a:gd name="connsiteX14" fmla="*/ 777425 w 1772565"/>
                  <a:gd name="connsiteY14" fmla="*/ 345195 h 407960"/>
                  <a:gd name="connsiteX15" fmla="*/ 787631 w 1772565"/>
                  <a:gd name="connsiteY15" fmla="*/ 338451 h 407960"/>
                  <a:gd name="connsiteX16" fmla="*/ 854233 w 1772565"/>
                  <a:gd name="connsiteY16" fmla="*/ 354356 h 407960"/>
                  <a:gd name="connsiteX17" fmla="*/ 951600 w 1772565"/>
                  <a:gd name="connsiteY17" fmla="*/ 350356 h 407960"/>
                  <a:gd name="connsiteX18" fmla="*/ 988814 w 1772565"/>
                  <a:gd name="connsiteY18" fmla="*/ 340889 h 407960"/>
                  <a:gd name="connsiteX19" fmla="*/ 995140 w 1772565"/>
                  <a:gd name="connsiteY19" fmla="*/ 345069 h 407960"/>
                  <a:gd name="connsiteX20" fmla="*/ 1593340 w 1772565"/>
                  <a:gd name="connsiteY20" fmla="*/ 184781 h 407960"/>
                  <a:gd name="connsiteX21" fmla="*/ 1752126 w 1772565"/>
                  <a:gd name="connsiteY21" fmla="*/ 56508 h 4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72565" h="407960">
                    <a:moveTo>
                      <a:pt x="1770278" y="0"/>
                    </a:moveTo>
                    <a:lnTo>
                      <a:pt x="1772565" y="45268"/>
                    </a:lnTo>
                    <a:cubicBezTo>
                      <a:pt x="1758249" y="133655"/>
                      <a:pt x="1690079" y="211248"/>
                      <a:pt x="1593340" y="237169"/>
                    </a:cubicBezTo>
                    <a:lnTo>
                      <a:pt x="995140" y="397457"/>
                    </a:lnTo>
                    <a:lnTo>
                      <a:pt x="988814" y="393277"/>
                    </a:lnTo>
                    <a:lnTo>
                      <a:pt x="951600" y="402744"/>
                    </a:lnTo>
                    <a:cubicBezTo>
                      <a:pt x="917530" y="407791"/>
                      <a:pt x="883806" y="409287"/>
                      <a:pt x="854233" y="406744"/>
                    </a:cubicBezTo>
                    <a:lnTo>
                      <a:pt x="787631" y="390839"/>
                    </a:lnTo>
                    <a:lnTo>
                      <a:pt x="777425" y="397583"/>
                    </a:lnTo>
                    <a:lnTo>
                      <a:pt x="179225" y="237295"/>
                    </a:lnTo>
                    <a:cubicBezTo>
                      <a:pt x="82486" y="211374"/>
                      <a:pt x="14317" y="133781"/>
                      <a:pt x="0" y="45394"/>
                    </a:cubicBezTo>
                    <a:lnTo>
                      <a:pt x="2287" y="126"/>
                    </a:lnTo>
                    <a:lnTo>
                      <a:pt x="20440" y="56634"/>
                    </a:lnTo>
                    <a:cubicBezTo>
                      <a:pt x="50187" y="116960"/>
                      <a:pt x="106671" y="165466"/>
                      <a:pt x="179225" y="184907"/>
                    </a:cubicBezTo>
                    <a:lnTo>
                      <a:pt x="777425" y="345195"/>
                    </a:lnTo>
                    <a:lnTo>
                      <a:pt x="787631" y="338451"/>
                    </a:lnTo>
                    <a:lnTo>
                      <a:pt x="854233" y="354356"/>
                    </a:lnTo>
                    <a:cubicBezTo>
                      <a:pt x="883806" y="356899"/>
                      <a:pt x="917530" y="355403"/>
                      <a:pt x="951600" y="350356"/>
                    </a:cubicBezTo>
                    <a:lnTo>
                      <a:pt x="988814" y="340889"/>
                    </a:lnTo>
                    <a:lnTo>
                      <a:pt x="995140" y="345069"/>
                    </a:lnTo>
                    <a:lnTo>
                      <a:pt x="1593340" y="184781"/>
                    </a:lnTo>
                    <a:cubicBezTo>
                      <a:pt x="1665894" y="165340"/>
                      <a:pt x="1722379" y="116834"/>
                      <a:pt x="1752126" y="56508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808" name="楕円 211">
              <a:extLst>
                <a:ext uri="{FF2B5EF4-FFF2-40B4-BE49-F238E27FC236}">
                  <a16:creationId xmlns:a16="http://schemas.microsoft.com/office/drawing/2014/main" id="{E9F9DCE8-A423-40B0-B433-DB83AC5E0FB7}"/>
                </a:ext>
              </a:extLst>
            </p:cNvPr>
            <p:cNvSpPr/>
            <p:nvPr/>
          </p:nvSpPr>
          <p:spPr bwMode="auto">
            <a:xfrm>
              <a:off x="320902" y="1454904"/>
              <a:ext cx="1236530" cy="1234371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9" name="楕円 2808">
              <a:extLst>
                <a:ext uri="{FF2B5EF4-FFF2-40B4-BE49-F238E27FC236}">
                  <a16:creationId xmlns:a16="http://schemas.microsoft.com/office/drawing/2014/main" id="{0DA9F156-55BA-46D1-88EB-855D4DA198E1}"/>
                </a:ext>
              </a:extLst>
            </p:cNvPr>
            <p:cNvSpPr/>
            <p:nvPr/>
          </p:nvSpPr>
          <p:spPr bwMode="auto">
            <a:xfrm>
              <a:off x="633509" y="1281846"/>
              <a:ext cx="611318" cy="59395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10" name="楕円 2809">
              <a:extLst>
                <a:ext uri="{FF2B5EF4-FFF2-40B4-BE49-F238E27FC236}">
                  <a16:creationId xmlns:a16="http://schemas.microsoft.com/office/drawing/2014/main" id="{5C8924EC-B49F-4EB0-AFF2-D6DDA80505D5}"/>
                </a:ext>
              </a:extLst>
            </p:cNvPr>
            <p:cNvSpPr/>
            <p:nvPr/>
          </p:nvSpPr>
          <p:spPr bwMode="auto">
            <a:xfrm>
              <a:off x="667227" y="1281961"/>
              <a:ext cx="543882" cy="559870"/>
            </a:xfrm>
            <a:prstGeom prst="ellipse">
              <a:avLst/>
            </a:prstGeom>
            <a:solidFill>
              <a:srgbClr val="FFCC99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811" name="グループ化 2810">
              <a:extLst>
                <a:ext uri="{FF2B5EF4-FFF2-40B4-BE49-F238E27FC236}">
                  <a16:creationId xmlns:a16="http://schemas.microsoft.com/office/drawing/2014/main" id="{43DF43E2-03B9-43FD-904B-9D4E2082D5D8}"/>
                </a:ext>
              </a:extLst>
            </p:cNvPr>
            <p:cNvGrpSpPr/>
            <p:nvPr/>
          </p:nvGrpSpPr>
          <p:grpSpPr>
            <a:xfrm>
              <a:off x="130667" y="393618"/>
              <a:ext cx="1617196" cy="1344481"/>
              <a:chOff x="203920" y="550452"/>
              <a:chExt cx="1530355" cy="1272286"/>
            </a:xfrm>
          </p:grpSpPr>
          <p:sp>
            <p:nvSpPr>
              <p:cNvPr id="2827" name="楕円 2826">
                <a:extLst>
                  <a:ext uri="{FF2B5EF4-FFF2-40B4-BE49-F238E27FC236}">
                    <a16:creationId xmlns:a16="http://schemas.microsoft.com/office/drawing/2014/main" id="{A77F6B73-65D4-45CE-8442-DE16482E5E80}"/>
                  </a:ext>
                </a:extLst>
              </p:cNvPr>
              <p:cNvSpPr/>
              <p:nvPr/>
            </p:nvSpPr>
            <p:spPr bwMode="auto">
              <a:xfrm>
                <a:off x="298741" y="607603"/>
                <a:ext cx="1326860" cy="102792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828" name="グループ化 2827">
                <a:extLst>
                  <a:ext uri="{FF2B5EF4-FFF2-40B4-BE49-F238E27FC236}">
                    <a16:creationId xmlns:a16="http://schemas.microsoft.com/office/drawing/2014/main" id="{7AF38D6F-8893-43ED-9066-65FBD6C29536}"/>
                  </a:ext>
                </a:extLst>
              </p:cNvPr>
              <p:cNvGrpSpPr/>
              <p:nvPr/>
            </p:nvGrpSpPr>
            <p:grpSpPr>
              <a:xfrm rot="20700000">
                <a:off x="203920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2843" name="楕円 2842">
                  <a:extLst>
                    <a:ext uri="{FF2B5EF4-FFF2-40B4-BE49-F238E27FC236}">
                      <a16:creationId xmlns:a16="http://schemas.microsoft.com/office/drawing/2014/main" id="{68DAB3A7-83F3-4AE5-A820-C091CAD1D295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4" name="楕円 2843">
                  <a:extLst>
                    <a:ext uri="{FF2B5EF4-FFF2-40B4-BE49-F238E27FC236}">
                      <a16:creationId xmlns:a16="http://schemas.microsoft.com/office/drawing/2014/main" id="{646B9F90-5901-472E-9C40-02C0D9FCDFDF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29" name="グループ化 2828">
                <a:extLst>
                  <a:ext uri="{FF2B5EF4-FFF2-40B4-BE49-F238E27FC236}">
                    <a16:creationId xmlns:a16="http://schemas.microsoft.com/office/drawing/2014/main" id="{E14C0865-4114-4550-82CE-0833F05D1AFB}"/>
                  </a:ext>
                </a:extLst>
              </p:cNvPr>
              <p:cNvGrpSpPr/>
              <p:nvPr/>
            </p:nvGrpSpPr>
            <p:grpSpPr>
              <a:xfrm rot="900000" flipH="1">
                <a:off x="1307045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2841" name="楕円 2840">
                  <a:extLst>
                    <a:ext uri="{FF2B5EF4-FFF2-40B4-BE49-F238E27FC236}">
                      <a16:creationId xmlns:a16="http://schemas.microsoft.com/office/drawing/2014/main" id="{DCE6C68B-8F21-4DA1-8140-146B3C364ECE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42" name="楕円 2841">
                  <a:extLst>
                    <a:ext uri="{FF2B5EF4-FFF2-40B4-BE49-F238E27FC236}">
                      <a16:creationId xmlns:a16="http://schemas.microsoft.com/office/drawing/2014/main" id="{4288D048-5ED0-4C12-AA06-9013F137FAE1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30" name="楕円 2829">
                <a:extLst>
                  <a:ext uri="{FF2B5EF4-FFF2-40B4-BE49-F238E27FC236}">
                    <a16:creationId xmlns:a16="http://schemas.microsoft.com/office/drawing/2014/main" id="{FF0F9015-5D1E-4D33-A130-F51076C12E7C}"/>
                  </a:ext>
                </a:extLst>
              </p:cNvPr>
              <p:cNvSpPr/>
              <p:nvPr/>
            </p:nvSpPr>
            <p:spPr bwMode="auto">
              <a:xfrm>
                <a:off x="383940" y="550452"/>
                <a:ext cx="1170130" cy="1272286"/>
              </a:xfrm>
              <a:prstGeom prst="ellipse">
                <a:avLst/>
              </a:pr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1" name="楕円 2830">
                <a:extLst>
                  <a:ext uri="{FF2B5EF4-FFF2-40B4-BE49-F238E27FC236}">
                    <a16:creationId xmlns:a16="http://schemas.microsoft.com/office/drawing/2014/main" id="{C9B4308D-5354-45D7-9D66-0BF3643AFE8D}"/>
                  </a:ext>
                </a:extLst>
              </p:cNvPr>
              <p:cNvSpPr/>
              <p:nvPr/>
            </p:nvSpPr>
            <p:spPr bwMode="auto">
              <a:xfrm>
                <a:off x="581979" y="1048354"/>
                <a:ext cx="139669" cy="193980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2" name="楕円 2831">
                <a:extLst>
                  <a:ext uri="{FF2B5EF4-FFF2-40B4-BE49-F238E27FC236}">
                    <a16:creationId xmlns:a16="http://schemas.microsoft.com/office/drawing/2014/main" id="{A1EC1DA1-7013-4387-88F3-C21E31E013F5}"/>
                  </a:ext>
                </a:extLst>
              </p:cNvPr>
              <p:cNvSpPr/>
              <p:nvPr/>
            </p:nvSpPr>
            <p:spPr bwMode="auto">
              <a:xfrm>
                <a:off x="618978" y="1067228"/>
                <a:ext cx="65672" cy="669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3" name="楕円 2832">
                <a:extLst>
                  <a:ext uri="{FF2B5EF4-FFF2-40B4-BE49-F238E27FC236}">
                    <a16:creationId xmlns:a16="http://schemas.microsoft.com/office/drawing/2014/main" id="{AF8F5A6E-FA08-451B-A1D5-03590A31732A}"/>
                  </a:ext>
                </a:extLst>
              </p:cNvPr>
              <p:cNvSpPr/>
              <p:nvPr/>
            </p:nvSpPr>
            <p:spPr bwMode="auto">
              <a:xfrm>
                <a:off x="1191579" y="1048354"/>
                <a:ext cx="139669" cy="193980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4" name="楕円 2833">
                <a:extLst>
                  <a:ext uri="{FF2B5EF4-FFF2-40B4-BE49-F238E27FC236}">
                    <a16:creationId xmlns:a16="http://schemas.microsoft.com/office/drawing/2014/main" id="{DAD74EF6-2566-4E73-A4C4-7A4B60C6B5C8}"/>
                  </a:ext>
                </a:extLst>
              </p:cNvPr>
              <p:cNvSpPr/>
              <p:nvPr/>
            </p:nvSpPr>
            <p:spPr bwMode="auto">
              <a:xfrm>
                <a:off x="1228578" y="1067228"/>
                <a:ext cx="65672" cy="6690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5" name="月 2834">
                <a:extLst>
                  <a:ext uri="{FF2B5EF4-FFF2-40B4-BE49-F238E27FC236}">
                    <a16:creationId xmlns:a16="http://schemas.microsoft.com/office/drawing/2014/main" id="{FAC8EEAF-F8BB-4C75-93F4-A06021DCF42E}"/>
                  </a:ext>
                </a:extLst>
              </p:cNvPr>
              <p:cNvSpPr/>
              <p:nvPr/>
            </p:nvSpPr>
            <p:spPr bwMode="auto">
              <a:xfrm rot="2700000">
                <a:off x="628387" y="1361175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36" name="月 2835">
                <a:extLst>
                  <a:ext uri="{FF2B5EF4-FFF2-40B4-BE49-F238E27FC236}">
                    <a16:creationId xmlns:a16="http://schemas.microsoft.com/office/drawing/2014/main" id="{B68346F6-D8CA-48C6-93B8-6FF768EB2C79}"/>
                  </a:ext>
                </a:extLst>
              </p:cNvPr>
              <p:cNvSpPr/>
              <p:nvPr/>
            </p:nvSpPr>
            <p:spPr bwMode="auto">
              <a:xfrm rot="18900000" flipH="1">
                <a:off x="1237845" y="1361175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37" name="楕円 2836">
                <a:extLst>
                  <a:ext uri="{FF2B5EF4-FFF2-40B4-BE49-F238E27FC236}">
                    <a16:creationId xmlns:a16="http://schemas.microsoft.com/office/drawing/2014/main" id="{BBAE2C76-BB87-4F4B-A35E-EC3E95ED2C2D}"/>
                  </a:ext>
                </a:extLst>
              </p:cNvPr>
              <p:cNvSpPr/>
              <p:nvPr/>
            </p:nvSpPr>
            <p:spPr bwMode="auto">
              <a:xfrm>
                <a:off x="854970" y="1317826"/>
                <a:ext cx="213661" cy="131619"/>
              </a:xfrm>
              <a:prstGeom prst="ellipse">
                <a:avLst/>
              </a:prstGeom>
              <a:solidFill>
                <a:srgbClr val="FF9966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38" name="月 2837">
                <a:extLst>
                  <a:ext uri="{FF2B5EF4-FFF2-40B4-BE49-F238E27FC236}">
                    <a16:creationId xmlns:a16="http://schemas.microsoft.com/office/drawing/2014/main" id="{79D15F1A-9CFD-4442-99FA-C461A47F88E9}"/>
                  </a:ext>
                </a:extLst>
              </p:cNvPr>
              <p:cNvSpPr/>
              <p:nvPr/>
            </p:nvSpPr>
            <p:spPr bwMode="auto">
              <a:xfrm rot="5400000">
                <a:off x="596032" y="836705"/>
                <a:ext cx="101128" cy="210850"/>
              </a:xfrm>
              <a:prstGeom prst="moon">
                <a:avLst>
                  <a:gd name="adj" fmla="val 69229"/>
                </a:avLst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39" name="月 2838">
                <a:extLst>
                  <a:ext uri="{FF2B5EF4-FFF2-40B4-BE49-F238E27FC236}">
                    <a16:creationId xmlns:a16="http://schemas.microsoft.com/office/drawing/2014/main" id="{46F8007C-08C1-463B-94F0-6DAA4BF12CF3}"/>
                  </a:ext>
                </a:extLst>
              </p:cNvPr>
              <p:cNvSpPr/>
              <p:nvPr/>
            </p:nvSpPr>
            <p:spPr bwMode="auto">
              <a:xfrm rot="16200000" flipH="1">
                <a:off x="1210849" y="836705"/>
                <a:ext cx="101128" cy="210850"/>
              </a:xfrm>
              <a:prstGeom prst="moon">
                <a:avLst>
                  <a:gd name="adj" fmla="val 69229"/>
                </a:avLst>
              </a:prstGeom>
              <a:solidFill>
                <a:schemeClr val="bg1">
                  <a:lumMod val="6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40" name="フリーフォーム: 図形 2839">
                <a:extLst>
                  <a:ext uri="{FF2B5EF4-FFF2-40B4-BE49-F238E27FC236}">
                    <a16:creationId xmlns:a16="http://schemas.microsoft.com/office/drawing/2014/main" id="{61B6D7E2-5A41-4EDC-B151-5B675A140C52}"/>
                  </a:ext>
                </a:extLst>
              </p:cNvPr>
              <p:cNvSpPr/>
              <p:nvPr/>
            </p:nvSpPr>
            <p:spPr bwMode="auto">
              <a:xfrm>
                <a:off x="835602" y="1573489"/>
                <a:ext cx="266804" cy="56074"/>
              </a:xfrm>
              <a:custGeom>
                <a:avLst/>
                <a:gdLst>
                  <a:gd name="connsiteX0" fmla="*/ 203209 w 406418"/>
                  <a:gd name="connsiteY0" fmla="*/ 0 h 101279"/>
                  <a:gd name="connsiteX1" fmla="*/ 386991 w 406418"/>
                  <a:gd name="connsiteY1" fmla="*/ 6100 h 101279"/>
                  <a:gd name="connsiteX2" fmla="*/ 397774 w 406418"/>
                  <a:gd name="connsiteY2" fmla="*/ 7296 h 101279"/>
                  <a:gd name="connsiteX3" fmla="*/ 406418 w 406418"/>
                  <a:gd name="connsiteY3" fmla="*/ 23652 h 101279"/>
                  <a:gd name="connsiteX4" fmla="*/ 203209 w 406418"/>
                  <a:gd name="connsiteY4" fmla="*/ 101279 h 101279"/>
                  <a:gd name="connsiteX5" fmla="*/ 0 w 406418"/>
                  <a:gd name="connsiteY5" fmla="*/ 23652 h 101279"/>
                  <a:gd name="connsiteX6" fmla="*/ 8645 w 406418"/>
                  <a:gd name="connsiteY6" fmla="*/ 7296 h 101279"/>
                  <a:gd name="connsiteX7" fmla="*/ 19427 w 406418"/>
                  <a:gd name="connsiteY7" fmla="*/ 6100 h 101279"/>
                  <a:gd name="connsiteX8" fmla="*/ 203209 w 406418"/>
                  <a:gd name="connsiteY8" fmla="*/ 0 h 101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6418" h="101279">
                    <a:moveTo>
                      <a:pt x="203209" y="0"/>
                    </a:moveTo>
                    <a:cubicBezTo>
                      <a:pt x="268399" y="0"/>
                      <a:pt x="330504" y="2172"/>
                      <a:pt x="386991" y="6100"/>
                    </a:cubicBezTo>
                    <a:lnTo>
                      <a:pt x="397774" y="7296"/>
                    </a:lnTo>
                    <a:lnTo>
                      <a:pt x="406418" y="23652"/>
                    </a:lnTo>
                    <a:cubicBezTo>
                      <a:pt x="406418" y="66524"/>
                      <a:pt x="315438" y="101279"/>
                      <a:pt x="203209" y="101279"/>
                    </a:cubicBezTo>
                    <a:cubicBezTo>
                      <a:pt x="90980" y="101279"/>
                      <a:pt x="0" y="66524"/>
                      <a:pt x="0" y="23652"/>
                    </a:cubicBezTo>
                    <a:lnTo>
                      <a:pt x="8645" y="7296"/>
                    </a:lnTo>
                    <a:lnTo>
                      <a:pt x="19427" y="6100"/>
                    </a:lnTo>
                    <a:cubicBezTo>
                      <a:pt x="75914" y="2172"/>
                      <a:pt x="138019" y="0"/>
                      <a:pt x="20320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12" name="グループ化 2811">
              <a:extLst>
                <a:ext uri="{FF2B5EF4-FFF2-40B4-BE49-F238E27FC236}">
                  <a16:creationId xmlns:a16="http://schemas.microsoft.com/office/drawing/2014/main" id="{0D76E6D6-7AA1-4178-A85F-2CEB025F7537}"/>
                </a:ext>
              </a:extLst>
            </p:cNvPr>
            <p:cNvGrpSpPr/>
            <p:nvPr/>
          </p:nvGrpSpPr>
          <p:grpSpPr>
            <a:xfrm flipH="1">
              <a:off x="1219463" y="1586903"/>
              <a:ext cx="630182" cy="1422880"/>
              <a:chOff x="28583" y="1586903"/>
              <a:chExt cx="630182" cy="1422880"/>
            </a:xfrm>
          </p:grpSpPr>
          <p:sp>
            <p:nvSpPr>
              <p:cNvPr id="2825" name="フリーフォーム: 図形 2824">
                <a:extLst>
                  <a:ext uri="{FF2B5EF4-FFF2-40B4-BE49-F238E27FC236}">
                    <a16:creationId xmlns:a16="http://schemas.microsoft.com/office/drawing/2014/main" id="{70A6AC51-3070-4271-B0B0-368B06D99007}"/>
                  </a:ext>
                </a:extLst>
              </p:cNvPr>
              <p:cNvSpPr/>
              <p:nvPr/>
            </p:nvSpPr>
            <p:spPr bwMode="auto">
              <a:xfrm rot="20413771">
                <a:off x="174764" y="2511774"/>
                <a:ext cx="435469" cy="498009"/>
              </a:xfrm>
              <a:custGeom>
                <a:avLst/>
                <a:gdLst>
                  <a:gd name="connsiteX0" fmla="*/ 88133 w 438003"/>
                  <a:gd name="connsiteY0" fmla="*/ 0 h 353797"/>
                  <a:gd name="connsiteX1" fmla="*/ 120714 w 438003"/>
                  <a:gd name="connsiteY1" fmla="*/ 6195 h 353797"/>
                  <a:gd name="connsiteX2" fmla="*/ 207197 w 438003"/>
                  <a:gd name="connsiteY2" fmla="*/ 40851 h 353797"/>
                  <a:gd name="connsiteX3" fmla="*/ 215228 w 438003"/>
                  <a:gd name="connsiteY3" fmla="*/ 37525 h 353797"/>
                  <a:gd name="connsiteX4" fmla="*/ 349482 w 438003"/>
                  <a:gd name="connsiteY4" fmla="*/ 37525 h 353797"/>
                  <a:gd name="connsiteX5" fmla="*/ 383732 w 438003"/>
                  <a:gd name="connsiteY5" fmla="*/ 71775 h 353797"/>
                  <a:gd name="connsiteX6" fmla="*/ 373700 w 438003"/>
                  <a:gd name="connsiteY6" fmla="*/ 95993 h 353797"/>
                  <a:gd name="connsiteX7" fmla="*/ 352452 w 438003"/>
                  <a:gd name="connsiteY7" fmla="*/ 104794 h 353797"/>
                  <a:gd name="connsiteX8" fmla="*/ 352668 w 438003"/>
                  <a:gd name="connsiteY8" fmla="*/ 104945 h 353797"/>
                  <a:gd name="connsiteX9" fmla="*/ 355229 w 438003"/>
                  <a:gd name="connsiteY9" fmla="*/ 106736 h 353797"/>
                  <a:gd name="connsiteX10" fmla="*/ 409176 w 438003"/>
                  <a:gd name="connsiteY10" fmla="*/ 161103 h 353797"/>
                  <a:gd name="connsiteX11" fmla="*/ 409797 w 438003"/>
                  <a:gd name="connsiteY11" fmla="*/ 203122 h 353797"/>
                  <a:gd name="connsiteX12" fmla="*/ 403753 w 438003"/>
                  <a:gd name="connsiteY12" fmla="*/ 206439 h 353797"/>
                  <a:gd name="connsiteX13" fmla="*/ 427100 w 438003"/>
                  <a:gd name="connsiteY13" fmla="*/ 231630 h 353797"/>
                  <a:gd name="connsiteX14" fmla="*/ 428149 w 438003"/>
                  <a:gd name="connsiteY14" fmla="*/ 279295 h 353797"/>
                  <a:gd name="connsiteX15" fmla="*/ 407029 w 438003"/>
                  <a:gd name="connsiteY15" fmla="*/ 285290 h 353797"/>
                  <a:gd name="connsiteX16" fmla="*/ 417345 w 438003"/>
                  <a:gd name="connsiteY16" fmla="*/ 303211 h 353797"/>
                  <a:gd name="connsiteX17" fmla="*/ 407649 w 438003"/>
                  <a:gd name="connsiteY17" fmla="*/ 350464 h 353797"/>
                  <a:gd name="connsiteX18" fmla="*/ 395192 w 438003"/>
                  <a:gd name="connsiteY18" fmla="*/ 353775 h 353797"/>
                  <a:gd name="connsiteX19" fmla="*/ 382234 w 438003"/>
                  <a:gd name="connsiteY19" fmla="*/ 351638 h 353797"/>
                  <a:gd name="connsiteX20" fmla="*/ 360835 w 438003"/>
                  <a:gd name="connsiteY20" fmla="*/ 333241 h 353797"/>
                  <a:gd name="connsiteX21" fmla="*/ 349969 w 438003"/>
                  <a:gd name="connsiteY21" fmla="*/ 314367 h 353797"/>
                  <a:gd name="connsiteX22" fmla="*/ 335325 w 438003"/>
                  <a:gd name="connsiteY22" fmla="*/ 343031 h 353797"/>
                  <a:gd name="connsiteX23" fmla="*/ 322869 w 438003"/>
                  <a:gd name="connsiteY23" fmla="*/ 346342 h 353797"/>
                  <a:gd name="connsiteX24" fmla="*/ 309910 w 438003"/>
                  <a:gd name="connsiteY24" fmla="*/ 344205 h 353797"/>
                  <a:gd name="connsiteX25" fmla="*/ 288511 w 438003"/>
                  <a:gd name="connsiteY25" fmla="*/ 325808 h 353797"/>
                  <a:gd name="connsiteX26" fmla="*/ 247266 w 438003"/>
                  <a:gd name="connsiteY26" fmla="*/ 254165 h 353797"/>
                  <a:gd name="connsiteX27" fmla="*/ 192266 w 438003"/>
                  <a:gd name="connsiteY27" fmla="*/ 209502 h 353797"/>
                  <a:gd name="connsiteX28" fmla="*/ 186589 w 438003"/>
                  <a:gd name="connsiteY28" fmla="*/ 207227 h 353797"/>
                  <a:gd name="connsiteX29" fmla="*/ 99321 w 438003"/>
                  <a:gd name="connsiteY29" fmla="*/ 172255 h 353797"/>
                  <a:gd name="connsiteX30" fmla="*/ 48385 w 438003"/>
                  <a:gd name="connsiteY30" fmla="*/ 151844 h 353797"/>
                  <a:gd name="connsiteX31" fmla="*/ 8146 w 438003"/>
                  <a:gd name="connsiteY31" fmla="*/ 48401 h 353797"/>
                  <a:gd name="connsiteX32" fmla="*/ 88133 w 438003"/>
                  <a:gd name="connsiteY32" fmla="*/ 0 h 353797"/>
                  <a:gd name="connsiteX0" fmla="*/ 39833 w 389703"/>
                  <a:gd name="connsiteY0" fmla="*/ 0 h 353797"/>
                  <a:gd name="connsiteX1" fmla="*/ 72414 w 389703"/>
                  <a:gd name="connsiteY1" fmla="*/ 6195 h 353797"/>
                  <a:gd name="connsiteX2" fmla="*/ 158897 w 389703"/>
                  <a:gd name="connsiteY2" fmla="*/ 40851 h 353797"/>
                  <a:gd name="connsiteX3" fmla="*/ 166928 w 389703"/>
                  <a:gd name="connsiteY3" fmla="*/ 37525 h 353797"/>
                  <a:gd name="connsiteX4" fmla="*/ 301182 w 389703"/>
                  <a:gd name="connsiteY4" fmla="*/ 37525 h 353797"/>
                  <a:gd name="connsiteX5" fmla="*/ 335432 w 389703"/>
                  <a:gd name="connsiteY5" fmla="*/ 71775 h 353797"/>
                  <a:gd name="connsiteX6" fmla="*/ 325400 w 389703"/>
                  <a:gd name="connsiteY6" fmla="*/ 95993 h 353797"/>
                  <a:gd name="connsiteX7" fmla="*/ 304152 w 389703"/>
                  <a:gd name="connsiteY7" fmla="*/ 104794 h 353797"/>
                  <a:gd name="connsiteX8" fmla="*/ 304368 w 389703"/>
                  <a:gd name="connsiteY8" fmla="*/ 104945 h 353797"/>
                  <a:gd name="connsiteX9" fmla="*/ 306929 w 389703"/>
                  <a:gd name="connsiteY9" fmla="*/ 106736 h 353797"/>
                  <a:gd name="connsiteX10" fmla="*/ 360876 w 389703"/>
                  <a:gd name="connsiteY10" fmla="*/ 161103 h 353797"/>
                  <a:gd name="connsiteX11" fmla="*/ 361497 w 389703"/>
                  <a:gd name="connsiteY11" fmla="*/ 203122 h 353797"/>
                  <a:gd name="connsiteX12" fmla="*/ 355453 w 389703"/>
                  <a:gd name="connsiteY12" fmla="*/ 206439 h 353797"/>
                  <a:gd name="connsiteX13" fmla="*/ 378800 w 389703"/>
                  <a:gd name="connsiteY13" fmla="*/ 231630 h 353797"/>
                  <a:gd name="connsiteX14" fmla="*/ 379849 w 389703"/>
                  <a:gd name="connsiteY14" fmla="*/ 279295 h 353797"/>
                  <a:gd name="connsiteX15" fmla="*/ 358729 w 389703"/>
                  <a:gd name="connsiteY15" fmla="*/ 285290 h 353797"/>
                  <a:gd name="connsiteX16" fmla="*/ 369045 w 389703"/>
                  <a:gd name="connsiteY16" fmla="*/ 303211 h 353797"/>
                  <a:gd name="connsiteX17" fmla="*/ 359349 w 389703"/>
                  <a:gd name="connsiteY17" fmla="*/ 350464 h 353797"/>
                  <a:gd name="connsiteX18" fmla="*/ 346892 w 389703"/>
                  <a:gd name="connsiteY18" fmla="*/ 353775 h 353797"/>
                  <a:gd name="connsiteX19" fmla="*/ 333934 w 389703"/>
                  <a:gd name="connsiteY19" fmla="*/ 351638 h 353797"/>
                  <a:gd name="connsiteX20" fmla="*/ 312535 w 389703"/>
                  <a:gd name="connsiteY20" fmla="*/ 333241 h 353797"/>
                  <a:gd name="connsiteX21" fmla="*/ 301669 w 389703"/>
                  <a:gd name="connsiteY21" fmla="*/ 314367 h 353797"/>
                  <a:gd name="connsiteX22" fmla="*/ 287025 w 389703"/>
                  <a:gd name="connsiteY22" fmla="*/ 343031 h 353797"/>
                  <a:gd name="connsiteX23" fmla="*/ 274569 w 389703"/>
                  <a:gd name="connsiteY23" fmla="*/ 346342 h 353797"/>
                  <a:gd name="connsiteX24" fmla="*/ 261610 w 389703"/>
                  <a:gd name="connsiteY24" fmla="*/ 344205 h 353797"/>
                  <a:gd name="connsiteX25" fmla="*/ 240211 w 389703"/>
                  <a:gd name="connsiteY25" fmla="*/ 325808 h 353797"/>
                  <a:gd name="connsiteX26" fmla="*/ 198966 w 389703"/>
                  <a:gd name="connsiteY26" fmla="*/ 254165 h 353797"/>
                  <a:gd name="connsiteX27" fmla="*/ 143966 w 389703"/>
                  <a:gd name="connsiteY27" fmla="*/ 209502 h 353797"/>
                  <a:gd name="connsiteX28" fmla="*/ 138289 w 389703"/>
                  <a:gd name="connsiteY28" fmla="*/ 207227 h 353797"/>
                  <a:gd name="connsiteX29" fmla="*/ 51021 w 389703"/>
                  <a:gd name="connsiteY29" fmla="*/ 172255 h 353797"/>
                  <a:gd name="connsiteX30" fmla="*/ 85 w 389703"/>
                  <a:gd name="connsiteY30" fmla="*/ 151844 h 353797"/>
                  <a:gd name="connsiteX31" fmla="*/ 39833 w 389703"/>
                  <a:gd name="connsiteY31" fmla="*/ 0 h 353797"/>
                  <a:gd name="connsiteX0" fmla="*/ 0 w 389618"/>
                  <a:gd name="connsiteY0" fmla="*/ 145649 h 347602"/>
                  <a:gd name="connsiteX1" fmla="*/ 72329 w 389618"/>
                  <a:gd name="connsiteY1" fmla="*/ 0 h 347602"/>
                  <a:gd name="connsiteX2" fmla="*/ 158812 w 389618"/>
                  <a:gd name="connsiteY2" fmla="*/ 34656 h 347602"/>
                  <a:gd name="connsiteX3" fmla="*/ 166843 w 389618"/>
                  <a:gd name="connsiteY3" fmla="*/ 31330 h 347602"/>
                  <a:gd name="connsiteX4" fmla="*/ 301097 w 389618"/>
                  <a:gd name="connsiteY4" fmla="*/ 31330 h 347602"/>
                  <a:gd name="connsiteX5" fmla="*/ 335347 w 389618"/>
                  <a:gd name="connsiteY5" fmla="*/ 65580 h 347602"/>
                  <a:gd name="connsiteX6" fmla="*/ 325315 w 389618"/>
                  <a:gd name="connsiteY6" fmla="*/ 89798 h 347602"/>
                  <a:gd name="connsiteX7" fmla="*/ 304067 w 389618"/>
                  <a:gd name="connsiteY7" fmla="*/ 98599 h 347602"/>
                  <a:gd name="connsiteX8" fmla="*/ 304283 w 389618"/>
                  <a:gd name="connsiteY8" fmla="*/ 98750 h 347602"/>
                  <a:gd name="connsiteX9" fmla="*/ 306844 w 389618"/>
                  <a:gd name="connsiteY9" fmla="*/ 100541 h 347602"/>
                  <a:gd name="connsiteX10" fmla="*/ 360791 w 389618"/>
                  <a:gd name="connsiteY10" fmla="*/ 154908 h 347602"/>
                  <a:gd name="connsiteX11" fmla="*/ 361412 w 389618"/>
                  <a:gd name="connsiteY11" fmla="*/ 196927 h 347602"/>
                  <a:gd name="connsiteX12" fmla="*/ 355368 w 389618"/>
                  <a:gd name="connsiteY12" fmla="*/ 200244 h 347602"/>
                  <a:gd name="connsiteX13" fmla="*/ 378715 w 389618"/>
                  <a:gd name="connsiteY13" fmla="*/ 225435 h 347602"/>
                  <a:gd name="connsiteX14" fmla="*/ 379764 w 389618"/>
                  <a:gd name="connsiteY14" fmla="*/ 273100 h 347602"/>
                  <a:gd name="connsiteX15" fmla="*/ 358644 w 389618"/>
                  <a:gd name="connsiteY15" fmla="*/ 279095 h 347602"/>
                  <a:gd name="connsiteX16" fmla="*/ 368960 w 389618"/>
                  <a:gd name="connsiteY16" fmla="*/ 297016 h 347602"/>
                  <a:gd name="connsiteX17" fmla="*/ 359264 w 389618"/>
                  <a:gd name="connsiteY17" fmla="*/ 344269 h 347602"/>
                  <a:gd name="connsiteX18" fmla="*/ 346807 w 389618"/>
                  <a:gd name="connsiteY18" fmla="*/ 347580 h 347602"/>
                  <a:gd name="connsiteX19" fmla="*/ 333849 w 389618"/>
                  <a:gd name="connsiteY19" fmla="*/ 345443 h 347602"/>
                  <a:gd name="connsiteX20" fmla="*/ 312450 w 389618"/>
                  <a:gd name="connsiteY20" fmla="*/ 327046 h 347602"/>
                  <a:gd name="connsiteX21" fmla="*/ 301584 w 389618"/>
                  <a:gd name="connsiteY21" fmla="*/ 308172 h 347602"/>
                  <a:gd name="connsiteX22" fmla="*/ 286940 w 389618"/>
                  <a:gd name="connsiteY22" fmla="*/ 336836 h 347602"/>
                  <a:gd name="connsiteX23" fmla="*/ 274484 w 389618"/>
                  <a:gd name="connsiteY23" fmla="*/ 340147 h 347602"/>
                  <a:gd name="connsiteX24" fmla="*/ 261525 w 389618"/>
                  <a:gd name="connsiteY24" fmla="*/ 338010 h 347602"/>
                  <a:gd name="connsiteX25" fmla="*/ 240126 w 389618"/>
                  <a:gd name="connsiteY25" fmla="*/ 319613 h 347602"/>
                  <a:gd name="connsiteX26" fmla="*/ 198881 w 389618"/>
                  <a:gd name="connsiteY26" fmla="*/ 247970 h 347602"/>
                  <a:gd name="connsiteX27" fmla="*/ 143881 w 389618"/>
                  <a:gd name="connsiteY27" fmla="*/ 203307 h 347602"/>
                  <a:gd name="connsiteX28" fmla="*/ 138204 w 389618"/>
                  <a:gd name="connsiteY28" fmla="*/ 201032 h 347602"/>
                  <a:gd name="connsiteX29" fmla="*/ 50936 w 389618"/>
                  <a:gd name="connsiteY29" fmla="*/ 166060 h 347602"/>
                  <a:gd name="connsiteX30" fmla="*/ 0 w 389618"/>
                  <a:gd name="connsiteY30" fmla="*/ 145649 h 347602"/>
                  <a:gd name="connsiteX0" fmla="*/ 0 w 397012"/>
                  <a:gd name="connsiteY0" fmla="*/ 17837 h 347602"/>
                  <a:gd name="connsiteX1" fmla="*/ 79723 w 397012"/>
                  <a:gd name="connsiteY1" fmla="*/ 0 h 347602"/>
                  <a:gd name="connsiteX2" fmla="*/ 166206 w 397012"/>
                  <a:gd name="connsiteY2" fmla="*/ 34656 h 347602"/>
                  <a:gd name="connsiteX3" fmla="*/ 174237 w 397012"/>
                  <a:gd name="connsiteY3" fmla="*/ 31330 h 347602"/>
                  <a:gd name="connsiteX4" fmla="*/ 308491 w 397012"/>
                  <a:gd name="connsiteY4" fmla="*/ 31330 h 347602"/>
                  <a:gd name="connsiteX5" fmla="*/ 342741 w 397012"/>
                  <a:gd name="connsiteY5" fmla="*/ 65580 h 347602"/>
                  <a:gd name="connsiteX6" fmla="*/ 332709 w 397012"/>
                  <a:gd name="connsiteY6" fmla="*/ 89798 h 347602"/>
                  <a:gd name="connsiteX7" fmla="*/ 311461 w 397012"/>
                  <a:gd name="connsiteY7" fmla="*/ 98599 h 347602"/>
                  <a:gd name="connsiteX8" fmla="*/ 311677 w 397012"/>
                  <a:gd name="connsiteY8" fmla="*/ 98750 h 347602"/>
                  <a:gd name="connsiteX9" fmla="*/ 314238 w 397012"/>
                  <a:gd name="connsiteY9" fmla="*/ 100541 h 347602"/>
                  <a:gd name="connsiteX10" fmla="*/ 368185 w 397012"/>
                  <a:gd name="connsiteY10" fmla="*/ 154908 h 347602"/>
                  <a:gd name="connsiteX11" fmla="*/ 368806 w 397012"/>
                  <a:gd name="connsiteY11" fmla="*/ 196927 h 347602"/>
                  <a:gd name="connsiteX12" fmla="*/ 362762 w 397012"/>
                  <a:gd name="connsiteY12" fmla="*/ 200244 h 347602"/>
                  <a:gd name="connsiteX13" fmla="*/ 386109 w 397012"/>
                  <a:gd name="connsiteY13" fmla="*/ 225435 h 347602"/>
                  <a:gd name="connsiteX14" fmla="*/ 387158 w 397012"/>
                  <a:gd name="connsiteY14" fmla="*/ 273100 h 347602"/>
                  <a:gd name="connsiteX15" fmla="*/ 366038 w 397012"/>
                  <a:gd name="connsiteY15" fmla="*/ 279095 h 347602"/>
                  <a:gd name="connsiteX16" fmla="*/ 376354 w 397012"/>
                  <a:gd name="connsiteY16" fmla="*/ 297016 h 347602"/>
                  <a:gd name="connsiteX17" fmla="*/ 366658 w 397012"/>
                  <a:gd name="connsiteY17" fmla="*/ 344269 h 347602"/>
                  <a:gd name="connsiteX18" fmla="*/ 354201 w 397012"/>
                  <a:gd name="connsiteY18" fmla="*/ 347580 h 347602"/>
                  <a:gd name="connsiteX19" fmla="*/ 341243 w 397012"/>
                  <a:gd name="connsiteY19" fmla="*/ 345443 h 347602"/>
                  <a:gd name="connsiteX20" fmla="*/ 319844 w 397012"/>
                  <a:gd name="connsiteY20" fmla="*/ 327046 h 347602"/>
                  <a:gd name="connsiteX21" fmla="*/ 308978 w 397012"/>
                  <a:gd name="connsiteY21" fmla="*/ 308172 h 347602"/>
                  <a:gd name="connsiteX22" fmla="*/ 294334 w 397012"/>
                  <a:gd name="connsiteY22" fmla="*/ 336836 h 347602"/>
                  <a:gd name="connsiteX23" fmla="*/ 281878 w 397012"/>
                  <a:gd name="connsiteY23" fmla="*/ 340147 h 347602"/>
                  <a:gd name="connsiteX24" fmla="*/ 268919 w 397012"/>
                  <a:gd name="connsiteY24" fmla="*/ 338010 h 347602"/>
                  <a:gd name="connsiteX25" fmla="*/ 247520 w 397012"/>
                  <a:gd name="connsiteY25" fmla="*/ 319613 h 347602"/>
                  <a:gd name="connsiteX26" fmla="*/ 206275 w 397012"/>
                  <a:gd name="connsiteY26" fmla="*/ 247970 h 347602"/>
                  <a:gd name="connsiteX27" fmla="*/ 151275 w 397012"/>
                  <a:gd name="connsiteY27" fmla="*/ 203307 h 347602"/>
                  <a:gd name="connsiteX28" fmla="*/ 145598 w 397012"/>
                  <a:gd name="connsiteY28" fmla="*/ 201032 h 347602"/>
                  <a:gd name="connsiteX29" fmla="*/ 58330 w 397012"/>
                  <a:gd name="connsiteY29" fmla="*/ 166060 h 347602"/>
                  <a:gd name="connsiteX30" fmla="*/ 0 w 397012"/>
                  <a:gd name="connsiteY30" fmla="*/ 17837 h 347602"/>
                  <a:gd name="connsiteX0" fmla="*/ 2865 w 399877"/>
                  <a:gd name="connsiteY0" fmla="*/ 17837 h 347602"/>
                  <a:gd name="connsiteX1" fmla="*/ 82588 w 399877"/>
                  <a:gd name="connsiteY1" fmla="*/ 0 h 347602"/>
                  <a:gd name="connsiteX2" fmla="*/ 169071 w 399877"/>
                  <a:gd name="connsiteY2" fmla="*/ 34656 h 347602"/>
                  <a:gd name="connsiteX3" fmla="*/ 177102 w 399877"/>
                  <a:gd name="connsiteY3" fmla="*/ 31330 h 347602"/>
                  <a:gd name="connsiteX4" fmla="*/ 311356 w 399877"/>
                  <a:gd name="connsiteY4" fmla="*/ 31330 h 347602"/>
                  <a:gd name="connsiteX5" fmla="*/ 345606 w 399877"/>
                  <a:gd name="connsiteY5" fmla="*/ 65580 h 347602"/>
                  <a:gd name="connsiteX6" fmla="*/ 335574 w 399877"/>
                  <a:gd name="connsiteY6" fmla="*/ 89798 h 347602"/>
                  <a:gd name="connsiteX7" fmla="*/ 314326 w 399877"/>
                  <a:gd name="connsiteY7" fmla="*/ 98599 h 347602"/>
                  <a:gd name="connsiteX8" fmla="*/ 314542 w 399877"/>
                  <a:gd name="connsiteY8" fmla="*/ 98750 h 347602"/>
                  <a:gd name="connsiteX9" fmla="*/ 317103 w 399877"/>
                  <a:gd name="connsiteY9" fmla="*/ 100541 h 347602"/>
                  <a:gd name="connsiteX10" fmla="*/ 371050 w 399877"/>
                  <a:gd name="connsiteY10" fmla="*/ 154908 h 347602"/>
                  <a:gd name="connsiteX11" fmla="*/ 371671 w 399877"/>
                  <a:gd name="connsiteY11" fmla="*/ 196927 h 347602"/>
                  <a:gd name="connsiteX12" fmla="*/ 365627 w 399877"/>
                  <a:gd name="connsiteY12" fmla="*/ 200244 h 347602"/>
                  <a:gd name="connsiteX13" fmla="*/ 388974 w 399877"/>
                  <a:gd name="connsiteY13" fmla="*/ 225435 h 347602"/>
                  <a:gd name="connsiteX14" fmla="*/ 390023 w 399877"/>
                  <a:gd name="connsiteY14" fmla="*/ 273100 h 347602"/>
                  <a:gd name="connsiteX15" fmla="*/ 368903 w 399877"/>
                  <a:gd name="connsiteY15" fmla="*/ 279095 h 347602"/>
                  <a:gd name="connsiteX16" fmla="*/ 379219 w 399877"/>
                  <a:gd name="connsiteY16" fmla="*/ 297016 h 347602"/>
                  <a:gd name="connsiteX17" fmla="*/ 369523 w 399877"/>
                  <a:gd name="connsiteY17" fmla="*/ 344269 h 347602"/>
                  <a:gd name="connsiteX18" fmla="*/ 357066 w 399877"/>
                  <a:gd name="connsiteY18" fmla="*/ 347580 h 347602"/>
                  <a:gd name="connsiteX19" fmla="*/ 344108 w 399877"/>
                  <a:gd name="connsiteY19" fmla="*/ 345443 h 347602"/>
                  <a:gd name="connsiteX20" fmla="*/ 322709 w 399877"/>
                  <a:gd name="connsiteY20" fmla="*/ 327046 h 347602"/>
                  <a:gd name="connsiteX21" fmla="*/ 311843 w 399877"/>
                  <a:gd name="connsiteY21" fmla="*/ 308172 h 347602"/>
                  <a:gd name="connsiteX22" fmla="*/ 297199 w 399877"/>
                  <a:gd name="connsiteY22" fmla="*/ 336836 h 347602"/>
                  <a:gd name="connsiteX23" fmla="*/ 284743 w 399877"/>
                  <a:gd name="connsiteY23" fmla="*/ 340147 h 347602"/>
                  <a:gd name="connsiteX24" fmla="*/ 271784 w 399877"/>
                  <a:gd name="connsiteY24" fmla="*/ 338010 h 347602"/>
                  <a:gd name="connsiteX25" fmla="*/ 250385 w 399877"/>
                  <a:gd name="connsiteY25" fmla="*/ 319613 h 347602"/>
                  <a:gd name="connsiteX26" fmla="*/ 209140 w 399877"/>
                  <a:gd name="connsiteY26" fmla="*/ 247970 h 347602"/>
                  <a:gd name="connsiteX27" fmla="*/ 154140 w 399877"/>
                  <a:gd name="connsiteY27" fmla="*/ 203307 h 347602"/>
                  <a:gd name="connsiteX28" fmla="*/ 148463 w 399877"/>
                  <a:gd name="connsiteY28" fmla="*/ 201032 h 347602"/>
                  <a:gd name="connsiteX29" fmla="*/ 61195 w 399877"/>
                  <a:gd name="connsiteY29" fmla="*/ 166060 h 347602"/>
                  <a:gd name="connsiteX30" fmla="*/ 2865 w 399877"/>
                  <a:gd name="connsiteY30" fmla="*/ 17837 h 347602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27539 h 457304"/>
                  <a:gd name="connsiteX1" fmla="*/ 57932 w 399877"/>
                  <a:gd name="connsiteY1" fmla="*/ 10220 h 457304"/>
                  <a:gd name="connsiteX2" fmla="*/ 232928 w 399877"/>
                  <a:gd name="connsiteY2" fmla="*/ 134781 h 457304"/>
                  <a:gd name="connsiteX3" fmla="*/ 311356 w 399877"/>
                  <a:gd name="connsiteY3" fmla="*/ 141032 h 457304"/>
                  <a:gd name="connsiteX4" fmla="*/ 345606 w 399877"/>
                  <a:gd name="connsiteY4" fmla="*/ 175282 h 457304"/>
                  <a:gd name="connsiteX5" fmla="*/ 335574 w 399877"/>
                  <a:gd name="connsiteY5" fmla="*/ 199500 h 457304"/>
                  <a:gd name="connsiteX6" fmla="*/ 314326 w 399877"/>
                  <a:gd name="connsiteY6" fmla="*/ 208301 h 457304"/>
                  <a:gd name="connsiteX7" fmla="*/ 314542 w 399877"/>
                  <a:gd name="connsiteY7" fmla="*/ 208452 h 457304"/>
                  <a:gd name="connsiteX8" fmla="*/ 317103 w 399877"/>
                  <a:gd name="connsiteY8" fmla="*/ 210243 h 457304"/>
                  <a:gd name="connsiteX9" fmla="*/ 371050 w 399877"/>
                  <a:gd name="connsiteY9" fmla="*/ 264610 h 457304"/>
                  <a:gd name="connsiteX10" fmla="*/ 371671 w 399877"/>
                  <a:gd name="connsiteY10" fmla="*/ 306629 h 457304"/>
                  <a:gd name="connsiteX11" fmla="*/ 365627 w 399877"/>
                  <a:gd name="connsiteY11" fmla="*/ 309946 h 457304"/>
                  <a:gd name="connsiteX12" fmla="*/ 388974 w 399877"/>
                  <a:gd name="connsiteY12" fmla="*/ 335137 h 457304"/>
                  <a:gd name="connsiteX13" fmla="*/ 390023 w 399877"/>
                  <a:gd name="connsiteY13" fmla="*/ 382802 h 457304"/>
                  <a:gd name="connsiteX14" fmla="*/ 368903 w 399877"/>
                  <a:gd name="connsiteY14" fmla="*/ 388797 h 457304"/>
                  <a:gd name="connsiteX15" fmla="*/ 379219 w 399877"/>
                  <a:gd name="connsiteY15" fmla="*/ 406718 h 457304"/>
                  <a:gd name="connsiteX16" fmla="*/ 369523 w 399877"/>
                  <a:gd name="connsiteY16" fmla="*/ 453971 h 457304"/>
                  <a:gd name="connsiteX17" fmla="*/ 357066 w 399877"/>
                  <a:gd name="connsiteY17" fmla="*/ 457282 h 457304"/>
                  <a:gd name="connsiteX18" fmla="*/ 344108 w 399877"/>
                  <a:gd name="connsiteY18" fmla="*/ 455145 h 457304"/>
                  <a:gd name="connsiteX19" fmla="*/ 322709 w 399877"/>
                  <a:gd name="connsiteY19" fmla="*/ 436748 h 457304"/>
                  <a:gd name="connsiteX20" fmla="*/ 311843 w 399877"/>
                  <a:gd name="connsiteY20" fmla="*/ 417874 h 457304"/>
                  <a:gd name="connsiteX21" fmla="*/ 297199 w 399877"/>
                  <a:gd name="connsiteY21" fmla="*/ 446538 h 457304"/>
                  <a:gd name="connsiteX22" fmla="*/ 284743 w 399877"/>
                  <a:gd name="connsiteY22" fmla="*/ 449849 h 457304"/>
                  <a:gd name="connsiteX23" fmla="*/ 271784 w 399877"/>
                  <a:gd name="connsiteY23" fmla="*/ 447712 h 457304"/>
                  <a:gd name="connsiteX24" fmla="*/ 250385 w 399877"/>
                  <a:gd name="connsiteY24" fmla="*/ 429315 h 457304"/>
                  <a:gd name="connsiteX25" fmla="*/ 209140 w 399877"/>
                  <a:gd name="connsiteY25" fmla="*/ 357672 h 457304"/>
                  <a:gd name="connsiteX26" fmla="*/ 154140 w 399877"/>
                  <a:gd name="connsiteY26" fmla="*/ 313009 h 457304"/>
                  <a:gd name="connsiteX27" fmla="*/ 148463 w 399877"/>
                  <a:gd name="connsiteY27" fmla="*/ 310734 h 457304"/>
                  <a:gd name="connsiteX28" fmla="*/ 61195 w 399877"/>
                  <a:gd name="connsiteY28" fmla="*/ 275762 h 457304"/>
                  <a:gd name="connsiteX29" fmla="*/ 2865 w 399877"/>
                  <a:gd name="connsiteY29" fmla="*/ 127539 h 45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9877" h="457304">
                    <a:moveTo>
                      <a:pt x="2865" y="127539"/>
                    </a:moveTo>
                    <a:cubicBezTo>
                      <a:pt x="6430" y="99862"/>
                      <a:pt x="31463" y="28719"/>
                      <a:pt x="57932" y="10220"/>
                    </a:cubicBezTo>
                    <a:cubicBezTo>
                      <a:pt x="138647" y="-8372"/>
                      <a:pt x="237140" y="-18251"/>
                      <a:pt x="232928" y="134781"/>
                    </a:cubicBezTo>
                    <a:lnTo>
                      <a:pt x="311356" y="141032"/>
                    </a:lnTo>
                    <a:cubicBezTo>
                      <a:pt x="330272" y="141032"/>
                      <a:pt x="345606" y="156366"/>
                      <a:pt x="345606" y="175282"/>
                    </a:cubicBezTo>
                    <a:cubicBezTo>
                      <a:pt x="345606" y="184740"/>
                      <a:pt x="341772" y="193303"/>
                      <a:pt x="335574" y="199500"/>
                    </a:cubicBezTo>
                    <a:lnTo>
                      <a:pt x="314326" y="208301"/>
                    </a:lnTo>
                    <a:lnTo>
                      <a:pt x="314542" y="208452"/>
                    </a:lnTo>
                    <a:cubicBezTo>
                      <a:pt x="315612" y="208804"/>
                      <a:pt x="316371" y="209504"/>
                      <a:pt x="317103" y="210243"/>
                    </a:cubicBezTo>
                    <a:lnTo>
                      <a:pt x="371050" y="264610"/>
                    </a:lnTo>
                    <a:cubicBezTo>
                      <a:pt x="383553" y="277209"/>
                      <a:pt x="383831" y="296022"/>
                      <a:pt x="371671" y="306629"/>
                    </a:cubicBezTo>
                    <a:lnTo>
                      <a:pt x="365627" y="309946"/>
                    </a:lnTo>
                    <a:lnTo>
                      <a:pt x="388974" y="335137"/>
                    </a:lnTo>
                    <a:cubicBezTo>
                      <a:pt x="403092" y="350368"/>
                      <a:pt x="403561" y="371709"/>
                      <a:pt x="390023" y="382802"/>
                    </a:cubicBezTo>
                    <a:cubicBezTo>
                      <a:pt x="384164" y="387605"/>
                      <a:pt x="376642" y="389699"/>
                      <a:pt x="368903" y="388797"/>
                    </a:cubicBezTo>
                    <a:lnTo>
                      <a:pt x="379219" y="406718"/>
                    </a:lnTo>
                    <a:cubicBezTo>
                      <a:pt x="389468" y="424523"/>
                      <a:pt x="385127" y="445678"/>
                      <a:pt x="369523" y="453971"/>
                    </a:cubicBezTo>
                    <a:cubicBezTo>
                      <a:pt x="365621" y="456044"/>
                      <a:pt x="361386" y="457118"/>
                      <a:pt x="357066" y="457282"/>
                    </a:cubicBezTo>
                    <a:cubicBezTo>
                      <a:pt x="352746" y="457447"/>
                      <a:pt x="348343" y="456704"/>
                      <a:pt x="344108" y="455145"/>
                    </a:cubicBezTo>
                    <a:cubicBezTo>
                      <a:pt x="335636" y="452028"/>
                      <a:pt x="327833" y="445650"/>
                      <a:pt x="322709" y="436748"/>
                    </a:cubicBezTo>
                    <a:lnTo>
                      <a:pt x="311843" y="417874"/>
                    </a:lnTo>
                    <a:cubicBezTo>
                      <a:pt x="312934" y="429901"/>
                      <a:pt x="307539" y="441043"/>
                      <a:pt x="297199" y="446538"/>
                    </a:cubicBezTo>
                    <a:cubicBezTo>
                      <a:pt x="293298" y="448611"/>
                      <a:pt x="289062" y="449684"/>
                      <a:pt x="284743" y="449849"/>
                    </a:cubicBezTo>
                    <a:cubicBezTo>
                      <a:pt x="280424" y="450014"/>
                      <a:pt x="276019" y="449271"/>
                      <a:pt x="271784" y="447712"/>
                    </a:cubicBezTo>
                    <a:cubicBezTo>
                      <a:pt x="263312" y="444596"/>
                      <a:pt x="255510" y="438217"/>
                      <a:pt x="250385" y="429315"/>
                    </a:cubicBezTo>
                    <a:lnTo>
                      <a:pt x="209140" y="357672"/>
                    </a:lnTo>
                    <a:lnTo>
                      <a:pt x="154140" y="313009"/>
                    </a:lnTo>
                    <a:lnTo>
                      <a:pt x="148463" y="310734"/>
                    </a:lnTo>
                    <a:lnTo>
                      <a:pt x="61195" y="275762"/>
                    </a:lnTo>
                    <a:cubicBezTo>
                      <a:pt x="44216" y="268958"/>
                      <a:pt x="-13413" y="221635"/>
                      <a:pt x="2865" y="1275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26" name="フリーフォーム: 図形 2825">
                <a:extLst>
                  <a:ext uri="{FF2B5EF4-FFF2-40B4-BE49-F238E27FC236}">
                    <a16:creationId xmlns:a16="http://schemas.microsoft.com/office/drawing/2014/main" id="{E141D10E-9264-433E-8DB2-4D47F9CACDFB}"/>
                  </a:ext>
                </a:extLst>
              </p:cNvPr>
              <p:cNvSpPr/>
              <p:nvPr/>
            </p:nvSpPr>
            <p:spPr bwMode="auto">
              <a:xfrm rot="1735894">
                <a:off x="28583" y="1586903"/>
                <a:ext cx="630182" cy="1141365"/>
              </a:xfrm>
              <a:custGeom>
                <a:avLst/>
                <a:gdLst>
                  <a:gd name="connsiteX0" fmla="*/ 192464 w 514134"/>
                  <a:gd name="connsiteY0" fmla="*/ 0 h 987147"/>
                  <a:gd name="connsiteX1" fmla="*/ 196079 w 514134"/>
                  <a:gd name="connsiteY1" fmla="*/ 861 h 987147"/>
                  <a:gd name="connsiteX2" fmla="*/ 170279 w 514134"/>
                  <a:gd name="connsiteY2" fmla="*/ 50209 h 987147"/>
                  <a:gd name="connsiteX3" fmla="*/ 159905 w 514134"/>
                  <a:gd name="connsiteY3" fmla="*/ 116473 h 987147"/>
                  <a:gd name="connsiteX4" fmla="*/ 198570 w 514134"/>
                  <a:gd name="connsiteY4" fmla="*/ 236850 h 987147"/>
                  <a:gd name="connsiteX5" fmla="*/ 225978 w 514134"/>
                  <a:gd name="connsiteY5" fmla="*/ 260681 h 987147"/>
                  <a:gd name="connsiteX6" fmla="*/ 247887 w 514134"/>
                  <a:gd name="connsiteY6" fmla="*/ 377332 h 987147"/>
                  <a:gd name="connsiteX7" fmla="*/ 504510 w 514134"/>
                  <a:gd name="connsiteY7" fmla="*/ 738490 h 987147"/>
                  <a:gd name="connsiteX8" fmla="*/ 234665 w 514134"/>
                  <a:gd name="connsiteY8" fmla="*/ 970435 h 987147"/>
                  <a:gd name="connsiteX9" fmla="*/ 192464 w 514134"/>
                  <a:gd name="connsiteY9" fmla="*/ 0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9" fmla="*/ 251345 w 514134"/>
                  <a:gd name="connsiteY9" fmla="*/ 207913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7" fmla="*/ 170279 w 514134"/>
                  <a:gd name="connsiteY7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0" fmla="*/ 225978 w 514134"/>
                  <a:gd name="connsiteY0" fmla="*/ 260681 h 987147"/>
                  <a:gd name="connsiteX1" fmla="*/ 247887 w 514134"/>
                  <a:gd name="connsiteY1" fmla="*/ 377332 h 987147"/>
                  <a:gd name="connsiteX2" fmla="*/ 504510 w 514134"/>
                  <a:gd name="connsiteY2" fmla="*/ 738490 h 987147"/>
                  <a:gd name="connsiteX3" fmla="*/ 234665 w 514134"/>
                  <a:gd name="connsiteY3" fmla="*/ 970435 h 987147"/>
                  <a:gd name="connsiteX4" fmla="*/ 192464 w 514134"/>
                  <a:gd name="connsiteY4" fmla="*/ 0 h 987147"/>
                  <a:gd name="connsiteX0" fmla="*/ 193490 w 481646"/>
                  <a:gd name="connsiteY0" fmla="*/ 260681 h 987147"/>
                  <a:gd name="connsiteX1" fmla="*/ 215399 w 481646"/>
                  <a:gd name="connsiteY1" fmla="*/ 377332 h 987147"/>
                  <a:gd name="connsiteX2" fmla="*/ 472022 w 481646"/>
                  <a:gd name="connsiteY2" fmla="*/ 738490 h 987147"/>
                  <a:gd name="connsiteX3" fmla="*/ 202177 w 481646"/>
                  <a:gd name="connsiteY3" fmla="*/ 970435 h 987147"/>
                  <a:gd name="connsiteX4" fmla="*/ 256 w 481646"/>
                  <a:gd name="connsiteY4" fmla="*/ 644117 h 987147"/>
                  <a:gd name="connsiteX5" fmla="*/ 159976 w 481646"/>
                  <a:gd name="connsiteY5" fmla="*/ 0 h 987147"/>
                  <a:gd name="connsiteX0" fmla="*/ 288921 w 577077"/>
                  <a:gd name="connsiteY0" fmla="*/ 260681 h 987147"/>
                  <a:gd name="connsiteX1" fmla="*/ 310830 w 577077"/>
                  <a:gd name="connsiteY1" fmla="*/ 377332 h 987147"/>
                  <a:gd name="connsiteX2" fmla="*/ 567453 w 577077"/>
                  <a:gd name="connsiteY2" fmla="*/ 738490 h 987147"/>
                  <a:gd name="connsiteX3" fmla="*/ 297608 w 577077"/>
                  <a:gd name="connsiteY3" fmla="*/ 970435 h 987147"/>
                  <a:gd name="connsiteX4" fmla="*/ 154 w 577077"/>
                  <a:gd name="connsiteY4" fmla="*/ 605788 h 987147"/>
                  <a:gd name="connsiteX5" fmla="*/ 255407 w 577077"/>
                  <a:gd name="connsiteY5" fmla="*/ 0 h 987147"/>
                  <a:gd name="connsiteX0" fmla="*/ 297365 w 585521"/>
                  <a:gd name="connsiteY0" fmla="*/ 260681 h 987147"/>
                  <a:gd name="connsiteX1" fmla="*/ 319274 w 585521"/>
                  <a:gd name="connsiteY1" fmla="*/ 377332 h 987147"/>
                  <a:gd name="connsiteX2" fmla="*/ 575897 w 585521"/>
                  <a:gd name="connsiteY2" fmla="*/ 738490 h 987147"/>
                  <a:gd name="connsiteX3" fmla="*/ 306052 w 585521"/>
                  <a:gd name="connsiteY3" fmla="*/ 970435 h 987147"/>
                  <a:gd name="connsiteX4" fmla="*/ 8598 w 585521"/>
                  <a:gd name="connsiteY4" fmla="*/ 605788 h 987147"/>
                  <a:gd name="connsiteX5" fmla="*/ 263851 w 585521"/>
                  <a:gd name="connsiteY5" fmla="*/ 0 h 987147"/>
                  <a:gd name="connsiteX0" fmla="*/ 300878 w 589034"/>
                  <a:gd name="connsiteY0" fmla="*/ 260681 h 987147"/>
                  <a:gd name="connsiteX1" fmla="*/ 322787 w 589034"/>
                  <a:gd name="connsiteY1" fmla="*/ 377332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6238"/>
                  <a:gd name="connsiteY0" fmla="*/ 260681 h 988588"/>
                  <a:gd name="connsiteX1" fmla="*/ 255168 w 586238"/>
                  <a:gd name="connsiteY1" fmla="*/ 537020 h 988588"/>
                  <a:gd name="connsiteX2" fmla="*/ 576512 w 586238"/>
                  <a:gd name="connsiteY2" fmla="*/ 759278 h 988588"/>
                  <a:gd name="connsiteX3" fmla="*/ 309565 w 586238"/>
                  <a:gd name="connsiteY3" fmla="*/ 970435 h 988588"/>
                  <a:gd name="connsiteX4" fmla="*/ 12111 w 586238"/>
                  <a:gd name="connsiteY4" fmla="*/ 605788 h 988588"/>
                  <a:gd name="connsiteX5" fmla="*/ 267364 w 586238"/>
                  <a:gd name="connsiteY5" fmla="*/ 0 h 988588"/>
                  <a:gd name="connsiteX0" fmla="*/ 291178 w 576538"/>
                  <a:gd name="connsiteY0" fmla="*/ 260681 h 988588"/>
                  <a:gd name="connsiteX1" fmla="*/ 245468 w 576538"/>
                  <a:gd name="connsiteY1" fmla="*/ 537020 h 988588"/>
                  <a:gd name="connsiteX2" fmla="*/ 566812 w 576538"/>
                  <a:gd name="connsiteY2" fmla="*/ 759278 h 988588"/>
                  <a:gd name="connsiteX3" fmla="*/ 299865 w 576538"/>
                  <a:gd name="connsiteY3" fmla="*/ 970435 h 988588"/>
                  <a:gd name="connsiteX4" fmla="*/ 2411 w 576538"/>
                  <a:gd name="connsiteY4" fmla="*/ 605788 h 988588"/>
                  <a:gd name="connsiteX5" fmla="*/ 257664 w 576538"/>
                  <a:gd name="connsiteY5" fmla="*/ 0 h 988588"/>
                  <a:gd name="connsiteX0" fmla="*/ 295287 w 580647"/>
                  <a:gd name="connsiteY0" fmla="*/ 260681 h 988588"/>
                  <a:gd name="connsiteX1" fmla="*/ 249577 w 580647"/>
                  <a:gd name="connsiteY1" fmla="*/ 537020 h 988588"/>
                  <a:gd name="connsiteX2" fmla="*/ 570921 w 580647"/>
                  <a:gd name="connsiteY2" fmla="*/ 759278 h 988588"/>
                  <a:gd name="connsiteX3" fmla="*/ 303974 w 580647"/>
                  <a:gd name="connsiteY3" fmla="*/ 970435 h 988588"/>
                  <a:gd name="connsiteX4" fmla="*/ 6520 w 580647"/>
                  <a:gd name="connsiteY4" fmla="*/ 605788 h 988588"/>
                  <a:gd name="connsiteX5" fmla="*/ 261773 w 580647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55"/>
                  <a:gd name="connsiteY0" fmla="*/ 260681 h 970794"/>
                  <a:gd name="connsiteX1" fmla="*/ 252252 w 583355"/>
                  <a:gd name="connsiteY1" fmla="*/ 537020 h 970794"/>
                  <a:gd name="connsiteX2" fmla="*/ 573596 w 583355"/>
                  <a:gd name="connsiteY2" fmla="*/ 759278 h 970794"/>
                  <a:gd name="connsiteX3" fmla="*/ 306649 w 583355"/>
                  <a:gd name="connsiteY3" fmla="*/ 970435 h 970794"/>
                  <a:gd name="connsiteX4" fmla="*/ 9195 w 583355"/>
                  <a:gd name="connsiteY4" fmla="*/ 605788 h 970794"/>
                  <a:gd name="connsiteX5" fmla="*/ 264448 w 583355"/>
                  <a:gd name="connsiteY5" fmla="*/ 0 h 970794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65973"/>
                  <a:gd name="connsiteY0" fmla="*/ 260681 h 1006240"/>
                  <a:gd name="connsiteX1" fmla="*/ 243455 w 565973"/>
                  <a:gd name="connsiteY1" fmla="*/ 537020 h 1006240"/>
                  <a:gd name="connsiteX2" fmla="*/ 555475 w 565973"/>
                  <a:gd name="connsiteY2" fmla="*/ 829185 h 1006240"/>
                  <a:gd name="connsiteX3" fmla="*/ 307766 w 565973"/>
                  <a:gd name="connsiteY3" fmla="*/ 1005726 h 1006240"/>
                  <a:gd name="connsiteX4" fmla="*/ 398 w 565973"/>
                  <a:gd name="connsiteY4" fmla="*/ 605788 h 1006240"/>
                  <a:gd name="connsiteX5" fmla="*/ 255651 w 565973"/>
                  <a:gd name="connsiteY5" fmla="*/ 0 h 1006240"/>
                  <a:gd name="connsiteX0" fmla="*/ 289165 w 555475"/>
                  <a:gd name="connsiteY0" fmla="*/ 260681 h 1006058"/>
                  <a:gd name="connsiteX1" fmla="*/ 243455 w 555475"/>
                  <a:gd name="connsiteY1" fmla="*/ 537020 h 1006058"/>
                  <a:gd name="connsiteX2" fmla="*/ 555475 w 555475"/>
                  <a:gd name="connsiteY2" fmla="*/ 829185 h 1006058"/>
                  <a:gd name="connsiteX3" fmla="*/ 307766 w 555475"/>
                  <a:gd name="connsiteY3" fmla="*/ 1005726 h 1006058"/>
                  <a:gd name="connsiteX4" fmla="*/ 398 w 555475"/>
                  <a:gd name="connsiteY4" fmla="*/ 605788 h 1006058"/>
                  <a:gd name="connsiteX5" fmla="*/ 255651 w 555475"/>
                  <a:gd name="connsiteY5" fmla="*/ 0 h 1006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5475" h="1006058">
                    <a:moveTo>
                      <a:pt x="289165" y="260681"/>
                    </a:moveTo>
                    <a:cubicBezTo>
                      <a:pt x="273928" y="352794"/>
                      <a:pt x="245058" y="433258"/>
                      <a:pt x="243455" y="537020"/>
                    </a:cubicBezTo>
                    <a:cubicBezTo>
                      <a:pt x="308985" y="644834"/>
                      <a:pt x="405012" y="733913"/>
                      <a:pt x="555475" y="829185"/>
                    </a:cubicBezTo>
                    <a:cubicBezTo>
                      <a:pt x="513067" y="895858"/>
                      <a:pt x="409948" y="1013102"/>
                      <a:pt x="307766" y="1005726"/>
                    </a:cubicBezTo>
                    <a:cubicBezTo>
                      <a:pt x="191908" y="953018"/>
                      <a:pt x="9084" y="773409"/>
                      <a:pt x="398" y="605788"/>
                    </a:cubicBezTo>
                    <a:cubicBezTo>
                      <a:pt x="-8288" y="438167"/>
                      <a:pt x="126833" y="135063"/>
                      <a:pt x="255651" y="0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813" name="フリーフォーム: 図形 2812">
              <a:extLst>
                <a:ext uri="{FF2B5EF4-FFF2-40B4-BE49-F238E27FC236}">
                  <a16:creationId xmlns:a16="http://schemas.microsoft.com/office/drawing/2014/main" id="{6B4DFD9B-13DE-473F-926D-B9F16AC18C49}"/>
                </a:ext>
              </a:extLst>
            </p:cNvPr>
            <p:cNvSpPr/>
            <p:nvPr/>
          </p:nvSpPr>
          <p:spPr bwMode="auto">
            <a:xfrm>
              <a:off x="335764" y="1942447"/>
              <a:ext cx="746790" cy="403670"/>
            </a:xfrm>
            <a:custGeom>
              <a:avLst/>
              <a:gdLst>
                <a:gd name="connsiteX0" fmla="*/ 579699 w 746790"/>
                <a:gd name="connsiteY0" fmla="*/ 0 h 403670"/>
                <a:gd name="connsiteX1" fmla="*/ 746790 w 746790"/>
                <a:gd name="connsiteY1" fmla="*/ 22860 h 403670"/>
                <a:gd name="connsiteX2" fmla="*/ 742934 w 746790"/>
                <a:gd name="connsiteY2" fmla="*/ 25472 h 403670"/>
                <a:gd name="connsiteX3" fmla="*/ 746789 w 746790"/>
                <a:gd name="connsiteY3" fmla="*/ 34775 h 403670"/>
                <a:gd name="connsiteX4" fmla="*/ 746788 w 746790"/>
                <a:gd name="connsiteY4" fmla="*/ 242313 h 403670"/>
                <a:gd name="connsiteX5" fmla="*/ 704236 w 746790"/>
                <a:gd name="connsiteY5" fmla="*/ 345043 h 403670"/>
                <a:gd name="connsiteX6" fmla="*/ 672033 w 746790"/>
                <a:gd name="connsiteY6" fmla="*/ 366756 h 403670"/>
                <a:gd name="connsiteX7" fmla="*/ 661816 w 746790"/>
                <a:gd name="connsiteY7" fmla="*/ 391419 h 403670"/>
                <a:gd name="connsiteX8" fmla="*/ 636557 w 746790"/>
                <a:gd name="connsiteY8" fmla="*/ 401882 h 403670"/>
                <a:gd name="connsiteX9" fmla="*/ 522840 w 746790"/>
                <a:gd name="connsiteY9" fmla="*/ 401882 h 403670"/>
                <a:gd name="connsiteX10" fmla="*/ 497580 w 746790"/>
                <a:gd name="connsiteY10" fmla="*/ 391419 h 403670"/>
                <a:gd name="connsiteX11" fmla="*/ 495997 w 746790"/>
                <a:gd name="connsiteY11" fmla="*/ 387595 h 403670"/>
                <a:gd name="connsiteX12" fmla="*/ 372727 w 746790"/>
                <a:gd name="connsiteY12" fmla="*/ 387595 h 403670"/>
                <a:gd name="connsiteX13" fmla="*/ 370860 w 746790"/>
                <a:gd name="connsiteY13" fmla="*/ 386630 h 403670"/>
                <a:gd name="connsiteX14" fmla="*/ 365771 w 746790"/>
                <a:gd name="connsiteY14" fmla="*/ 386630 h 403670"/>
                <a:gd name="connsiteX15" fmla="*/ 339291 w 746790"/>
                <a:gd name="connsiteY15" fmla="*/ 378164 h 403670"/>
                <a:gd name="connsiteX16" fmla="*/ 332551 w 746790"/>
                <a:gd name="connsiteY16" fmla="*/ 371690 h 403670"/>
                <a:gd name="connsiteX17" fmla="*/ 324033 w 746790"/>
                <a:gd name="connsiteY17" fmla="*/ 398293 h 403670"/>
                <a:gd name="connsiteX18" fmla="*/ 278498 w 746790"/>
                <a:gd name="connsiteY18" fmla="*/ 402450 h 403670"/>
                <a:gd name="connsiteX19" fmla="*/ 7924 w 746790"/>
                <a:gd name="connsiteY19" fmla="*/ 385613 h 403670"/>
                <a:gd name="connsiteX20" fmla="*/ 0 w 746790"/>
                <a:gd name="connsiteY20" fmla="*/ 383178 h 403670"/>
                <a:gd name="connsiteX21" fmla="*/ 33724 w 746790"/>
                <a:gd name="connsiteY21" fmla="*/ 190376 h 403670"/>
                <a:gd name="connsiteX22" fmla="*/ 73445 w 746790"/>
                <a:gd name="connsiteY22" fmla="*/ 60506 h 403670"/>
                <a:gd name="connsiteX23" fmla="*/ 78975 w 746790"/>
                <a:gd name="connsiteY23" fmla="*/ 58592 h 403670"/>
                <a:gd name="connsiteX24" fmla="*/ 305436 w 746790"/>
                <a:gd name="connsiteY24" fmla="*/ 78967 h 403670"/>
                <a:gd name="connsiteX25" fmla="*/ 325429 w 746790"/>
                <a:gd name="connsiteY25" fmla="*/ 124036 h 403670"/>
                <a:gd name="connsiteX26" fmla="*/ 325332 w 746790"/>
                <a:gd name="connsiteY26" fmla="*/ 124750 h 403670"/>
                <a:gd name="connsiteX27" fmla="*/ 332205 w 746790"/>
                <a:gd name="connsiteY27" fmla="*/ 118147 h 403670"/>
                <a:gd name="connsiteX28" fmla="*/ 339257 w 746790"/>
                <a:gd name="connsiteY28" fmla="*/ 96878 h 403670"/>
                <a:gd name="connsiteX29" fmla="*/ 392052 w 746790"/>
                <a:gd name="connsiteY29" fmla="*/ 69728 h 403670"/>
                <a:gd name="connsiteX30" fmla="*/ 412608 w 746790"/>
                <a:gd name="connsiteY30" fmla="*/ 70078 h 403670"/>
                <a:gd name="connsiteX31" fmla="*/ 412608 w 746790"/>
                <a:gd name="connsiteY31" fmla="*/ 34775 h 403670"/>
                <a:gd name="connsiteX32" fmla="*/ 416461 w 746790"/>
                <a:gd name="connsiteY32" fmla="*/ 25471 h 403670"/>
                <a:gd name="connsiteX33" fmla="*/ 412607 w 746790"/>
                <a:gd name="connsiteY33" fmla="*/ 22860 h 403670"/>
                <a:gd name="connsiteX34" fmla="*/ 579699 w 746790"/>
                <a:gd name="connsiteY34" fmla="*/ 0 h 403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746790" h="403670">
                  <a:moveTo>
                    <a:pt x="579699" y="0"/>
                  </a:moveTo>
                  <a:cubicBezTo>
                    <a:pt x="671980" y="0"/>
                    <a:pt x="746789" y="10235"/>
                    <a:pt x="746790" y="22860"/>
                  </a:cubicBezTo>
                  <a:lnTo>
                    <a:pt x="742934" y="25472"/>
                  </a:lnTo>
                  <a:lnTo>
                    <a:pt x="746789" y="34775"/>
                  </a:lnTo>
                  <a:lnTo>
                    <a:pt x="746788" y="242313"/>
                  </a:lnTo>
                  <a:cubicBezTo>
                    <a:pt x="746789" y="282432"/>
                    <a:pt x="730527" y="318753"/>
                    <a:pt x="704236" y="345043"/>
                  </a:cubicBezTo>
                  <a:lnTo>
                    <a:pt x="672033" y="366756"/>
                  </a:lnTo>
                  <a:lnTo>
                    <a:pt x="661816" y="391419"/>
                  </a:lnTo>
                  <a:cubicBezTo>
                    <a:pt x="655353" y="397884"/>
                    <a:pt x="646422" y="401882"/>
                    <a:pt x="636557" y="401882"/>
                  </a:cubicBezTo>
                  <a:lnTo>
                    <a:pt x="522840" y="401882"/>
                  </a:lnTo>
                  <a:cubicBezTo>
                    <a:pt x="512975" y="401882"/>
                    <a:pt x="504044" y="397883"/>
                    <a:pt x="497580" y="391419"/>
                  </a:cubicBezTo>
                  <a:lnTo>
                    <a:pt x="495997" y="387595"/>
                  </a:lnTo>
                  <a:lnTo>
                    <a:pt x="372727" y="387595"/>
                  </a:lnTo>
                  <a:lnTo>
                    <a:pt x="370860" y="386630"/>
                  </a:lnTo>
                  <a:lnTo>
                    <a:pt x="365771" y="386630"/>
                  </a:lnTo>
                  <a:lnTo>
                    <a:pt x="339291" y="378164"/>
                  </a:lnTo>
                  <a:lnTo>
                    <a:pt x="332551" y="371690"/>
                  </a:lnTo>
                  <a:lnTo>
                    <a:pt x="324033" y="398293"/>
                  </a:lnTo>
                  <a:cubicBezTo>
                    <a:pt x="316000" y="403599"/>
                    <a:pt x="301863" y="404965"/>
                    <a:pt x="278498" y="402450"/>
                  </a:cubicBezTo>
                  <a:cubicBezTo>
                    <a:pt x="237610" y="398050"/>
                    <a:pt x="119199" y="409062"/>
                    <a:pt x="7924" y="385613"/>
                  </a:cubicBezTo>
                  <a:lnTo>
                    <a:pt x="0" y="383178"/>
                  </a:lnTo>
                  <a:lnTo>
                    <a:pt x="33724" y="190376"/>
                  </a:lnTo>
                  <a:lnTo>
                    <a:pt x="73445" y="60506"/>
                  </a:lnTo>
                  <a:lnTo>
                    <a:pt x="78975" y="58592"/>
                  </a:lnTo>
                  <a:cubicBezTo>
                    <a:pt x="152794" y="61447"/>
                    <a:pt x="263857" y="58895"/>
                    <a:pt x="305436" y="78967"/>
                  </a:cubicBezTo>
                  <a:cubicBezTo>
                    <a:pt x="326226" y="89003"/>
                    <a:pt x="328300" y="100400"/>
                    <a:pt x="325429" y="124036"/>
                  </a:cubicBezTo>
                  <a:lnTo>
                    <a:pt x="325332" y="124750"/>
                  </a:lnTo>
                  <a:lnTo>
                    <a:pt x="332205" y="118147"/>
                  </a:lnTo>
                  <a:lnTo>
                    <a:pt x="339257" y="96878"/>
                  </a:lnTo>
                  <a:cubicBezTo>
                    <a:pt x="351753" y="83088"/>
                    <a:pt x="370339" y="72948"/>
                    <a:pt x="392052" y="69728"/>
                  </a:cubicBezTo>
                  <a:lnTo>
                    <a:pt x="412608" y="70078"/>
                  </a:lnTo>
                  <a:lnTo>
                    <a:pt x="412608" y="34775"/>
                  </a:lnTo>
                  <a:lnTo>
                    <a:pt x="416461" y="25471"/>
                  </a:lnTo>
                  <a:lnTo>
                    <a:pt x="412607" y="22860"/>
                  </a:lnTo>
                  <a:cubicBezTo>
                    <a:pt x="412607" y="10236"/>
                    <a:pt x="487416" y="0"/>
                    <a:pt x="579699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814" name="グループ化 2813">
              <a:extLst>
                <a:ext uri="{FF2B5EF4-FFF2-40B4-BE49-F238E27FC236}">
                  <a16:creationId xmlns:a16="http://schemas.microsoft.com/office/drawing/2014/main" id="{0C98DEE3-3431-422A-8845-8877B1C1A2B9}"/>
                </a:ext>
              </a:extLst>
            </p:cNvPr>
            <p:cNvGrpSpPr/>
            <p:nvPr/>
          </p:nvGrpSpPr>
          <p:grpSpPr>
            <a:xfrm>
              <a:off x="147413" y="1901345"/>
              <a:ext cx="935141" cy="456683"/>
              <a:chOff x="147413" y="1901345"/>
              <a:chExt cx="935141" cy="456683"/>
            </a:xfrm>
          </p:grpSpPr>
          <p:grpSp>
            <p:nvGrpSpPr>
              <p:cNvPr id="2815" name="グループ化 2814">
                <a:extLst>
                  <a:ext uri="{FF2B5EF4-FFF2-40B4-BE49-F238E27FC236}">
                    <a16:creationId xmlns:a16="http://schemas.microsoft.com/office/drawing/2014/main" id="{14098B1E-A61F-4D5B-8556-006F73C05C8A}"/>
                  </a:ext>
                </a:extLst>
              </p:cNvPr>
              <p:cNvGrpSpPr/>
              <p:nvPr/>
            </p:nvGrpSpPr>
            <p:grpSpPr>
              <a:xfrm>
                <a:off x="633509" y="1901345"/>
                <a:ext cx="449045" cy="401881"/>
                <a:chOff x="2696470" y="3343520"/>
                <a:chExt cx="449045" cy="401881"/>
              </a:xfrm>
            </p:grpSpPr>
            <p:sp>
              <p:nvSpPr>
                <p:cNvPr id="2817" name="楕円 2816">
                  <a:extLst>
                    <a:ext uri="{FF2B5EF4-FFF2-40B4-BE49-F238E27FC236}">
                      <a16:creationId xmlns:a16="http://schemas.microsoft.com/office/drawing/2014/main" id="{DB3B6139-80D8-4AA5-A3A7-A41ADDE48D24}"/>
                    </a:ext>
                  </a:extLst>
                </p:cNvPr>
                <p:cNvSpPr/>
                <p:nvPr/>
              </p:nvSpPr>
              <p:spPr bwMode="auto">
                <a:xfrm rot="21093826">
                  <a:off x="2720862" y="3412542"/>
                  <a:ext cx="158975" cy="130488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818" name="グループ化 2817">
                  <a:extLst>
                    <a:ext uri="{FF2B5EF4-FFF2-40B4-BE49-F238E27FC236}">
                      <a16:creationId xmlns:a16="http://schemas.microsoft.com/office/drawing/2014/main" id="{2577C2A8-E7C1-4C6B-BB1F-30A895CC192D}"/>
                    </a:ext>
                  </a:extLst>
                </p:cNvPr>
                <p:cNvGrpSpPr/>
                <p:nvPr/>
              </p:nvGrpSpPr>
              <p:grpSpPr>
                <a:xfrm>
                  <a:off x="2811334" y="3343520"/>
                  <a:ext cx="334181" cy="401881"/>
                  <a:chOff x="3602850" y="3936781"/>
                  <a:chExt cx="765085" cy="920081"/>
                </a:xfrm>
              </p:grpSpPr>
              <p:grpSp>
                <p:nvGrpSpPr>
                  <p:cNvPr id="2820" name="グループ化 2819">
                    <a:extLst>
                      <a:ext uri="{FF2B5EF4-FFF2-40B4-BE49-F238E27FC236}">
                        <a16:creationId xmlns:a16="http://schemas.microsoft.com/office/drawing/2014/main" id="{C03C5EE9-22F2-467A-930F-077D5ED297A0}"/>
                      </a:ext>
                    </a:extLst>
                  </p:cNvPr>
                  <p:cNvGrpSpPr/>
                  <p:nvPr/>
                </p:nvGrpSpPr>
                <p:grpSpPr>
                  <a:xfrm>
                    <a:off x="3602850" y="3936781"/>
                    <a:ext cx="765085" cy="920081"/>
                    <a:chOff x="3602850" y="3936781"/>
                    <a:chExt cx="765085" cy="920081"/>
                  </a:xfrm>
                </p:grpSpPr>
                <p:sp>
                  <p:nvSpPr>
                    <p:cNvPr id="2822" name="四角形: 上の 2 つの角を丸める 2821">
                      <a:extLst>
                        <a:ext uri="{FF2B5EF4-FFF2-40B4-BE49-F238E27FC236}">
                          <a16:creationId xmlns:a16="http://schemas.microsoft.com/office/drawing/2014/main" id="{D8449339-DB72-4BFF-980F-F7D9EE60E2A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73435" y="4693298"/>
                      <a:ext cx="423916" cy="163564"/>
                    </a:xfrm>
                    <a:prstGeom prst="round2SameRect">
                      <a:avLst>
                        <a:gd name="adj1" fmla="val 6187"/>
                        <a:gd name="adj2" fmla="val 50000"/>
                      </a:avLst>
                    </a:prstGeom>
                    <a:gradFill flip="none" rotWithShape="1">
                      <a:gsLst>
                        <a:gs pos="0">
                          <a:schemeClr val="bg1"/>
                        </a:gs>
                        <a:gs pos="100000">
                          <a:schemeClr val="accent6">
                            <a:lumMod val="40000"/>
                            <a:lumOff val="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823" name="四角形: 上の 2 つの角を丸める 2822">
                      <a:extLst>
                        <a:ext uri="{FF2B5EF4-FFF2-40B4-BE49-F238E27FC236}">
                          <a16:creationId xmlns:a16="http://schemas.microsoft.com/office/drawing/2014/main" id="{36C9E804-83C9-49EE-ADA1-D9365CE3BFD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602850" y="3969060"/>
                      <a:ext cx="765085" cy="855095"/>
                    </a:xfrm>
                    <a:prstGeom prst="round2SameRect">
                      <a:avLst>
                        <a:gd name="adj1" fmla="val 6187"/>
                        <a:gd name="adj2" fmla="val 43474"/>
                      </a:avLst>
                    </a:prstGeom>
                    <a:gradFill flip="none" rotWithShape="1">
                      <a:gsLst>
                        <a:gs pos="0">
                          <a:schemeClr val="bg1"/>
                        </a:gs>
                        <a:gs pos="100000">
                          <a:schemeClr val="accent6">
                            <a:lumMod val="40000"/>
                            <a:lumOff val="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824" name="楕円 2823">
                      <a:extLst>
                        <a:ext uri="{FF2B5EF4-FFF2-40B4-BE49-F238E27FC236}">
                          <a16:creationId xmlns:a16="http://schemas.microsoft.com/office/drawing/2014/main" id="{367395E1-5E9E-46CA-9ED9-2E083D425D9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602850" y="3936781"/>
                      <a:ext cx="765085" cy="10467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accent6">
                            <a:lumMod val="60000"/>
                            <a:lumOff val="40000"/>
                          </a:schemeClr>
                        </a:gs>
                        <a:gs pos="100000">
                          <a:schemeClr val="accent6">
                            <a:lumMod val="60000"/>
                            <a:lumOff val="40000"/>
                          </a:schemeClr>
                        </a:gs>
                      </a:gsLst>
                      <a:lin ang="2700000" scaled="1"/>
                      <a:tileRect/>
                    </a:gradFill>
                    <a:ln w="127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2821" name="テキスト ボックス 2820">
                    <a:extLst>
                      <a:ext uri="{FF2B5EF4-FFF2-40B4-BE49-F238E27FC236}">
                        <a16:creationId xmlns:a16="http://schemas.microsoft.com/office/drawing/2014/main" id="{A09B2D5F-F423-4331-A349-046B693E4BAF}"/>
                      </a:ext>
                    </a:extLst>
                  </p:cNvPr>
                  <p:cNvSpPr txBox="1"/>
                  <p:nvPr/>
                </p:nvSpPr>
                <p:spPr>
                  <a:xfrm rot="5400000">
                    <a:off x="3747624" y="4311154"/>
                    <a:ext cx="511243" cy="253044"/>
                  </a:xfrm>
                  <a:prstGeom prst="rect">
                    <a:avLst/>
                  </a:prstGeom>
                  <a:noFill/>
                </p:spPr>
                <p:txBody>
                  <a:bodyPr vert="eaVert"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dirty="0"/>
                      <a:t>お茶</a:t>
                    </a:r>
                  </a:p>
                </p:txBody>
              </p:sp>
            </p:grpSp>
            <p:sp>
              <p:nvSpPr>
                <p:cNvPr id="2819" name="フリーフォーム: 図形 2818">
                  <a:extLst>
                    <a:ext uri="{FF2B5EF4-FFF2-40B4-BE49-F238E27FC236}">
                      <a16:creationId xmlns:a16="http://schemas.microsoft.com/office/drawing/2014/main" id="{FC2716C3-2691-4550-BA51-0B5F1D883D1E}"/>
                    </a:ext>
                  </a:extLst>
                </p:cNvPr>
                <p:cNvSpPr/>
                <p:nvPr/>
              </p:nvSpPr>
              <p:spPr bwMode="auto">
                <a:xfrm>
                  <a:off x="2696470" y="3446395"/>
                  <a:ext cx="268104" cy="284720"/>
                </a:xfrm>
                <a:custGeom>
                  <a:avLst/>
                  <a:gdLst>
                    <a:gd name="connsiteX0" fmla="*/ 111670 w 440105"/>
                    <a:gd name="connsiteY0" fmla="*/ 0 h 374767"/>
                    <a:gd name="connsiteX1" fmla="*/ 123090 w 440105"/>
                    <a:gd name="connsiteY1" fmla="*/ 0 h 374767"/>
                    <a:gd name="connsiteX2" fmla="*/ 250099 w 440105"/>
                    <a:gd name="connsiteY2" fmla="*/ 0 h 374767"/>
                    <a:gd name="connsiteX3" fmla="*/ 400359 w 440105"/>
                    <a:gd name="connsiteY3" fmla="*/ 0 h 374767"/>
                    <a:gd name="connsiteX4" fmla="*/ 440105 w 440105"/>
                    <a:gd name="connsiteY4" fmla="*/ 39746 h 374767"/>
                    <a:gd name="connsiteX5" fmla="*/ 440104 w 440105"/>
                    <a:gd name="connsiteY5" fmla="*/ 39746 h 374767"/>
                    <a:gd name="connsiteX6" fmla="*/ 400358 w 440105"/>
                    <a:gd name="connsiteY6" fmla="*/ 79492 h 374767"/>
                    <a:gd name="connsiteX7" fmla="*/ 250099 w 440105"/>
                    <a:gd name="connsiteY7" fmla="*/ 79491 h 374767"/>
                    <a:gd name="connsiteX8" fmla="*/ 250099 w 440105"/>
                    <a:gd name="connsiteY8" fmla="*/ 97631 h 374767"/>
                    <a:gd name="connsiteX9" fmla="*/ 400359 w 440105"/>
                    <a:gd name="connsiteY9" fmla="*/ 97631 h 374767"/>
                    <a:gd name="connsiteX10" fmla="*/ 440105 w 440105"/>
                    <a:gd name="connsiteY10" fmla="*/ 137377 h 374767"/>
                    <a:gd name="connsiteX11" fmla="*/ 440104 w 440105"/>
                    <a:gd name="connsiteY11" fmla="*/ 137377 h 374767"/>
                    <a:gd name="connsiteX12" fmla="*/ 400358 w 440105"/>
                    <a:gd name="connsiteY12" fmla="*/ 177123 h 374767"/>
                    <a:gd name="connsiteX13" fmla="*/ 250099 w 440105"/>
                    <a:gd name="connsiteY13" fmla="*/ 177122 h 374767"/>
                    <a:gd name="connsiteX14" fmla="*/ 250099 w 440105"/>
                    <a:gd name="connsiteY14" fmla="*/ 197644 h 374767"/>
                    <a:gd name="connsiteX15" fmla="*/ 400359 w 440105"/>
                    <a:gd name="connsiteY15" fmla="*/ 197644 h 374767"/>
                    <a:gd name="connsiteX16" fmla="*/ 440105 w 440105"/>
                    <a:gd name="connsiteY16" fmla="*/ 237390 h 374767"/>
                    <a:gd name="connsiteX17" fmla="*/ 440104 w 440105"/>
                    <a:gd name="connsiteY17" fmla="*/ 237390 h 374767"/>
                    <a:gd name="connsiteX18" fmla="*/ 400358 w 440105"/>
                    <a:gd name="connsiteY18" fmla="*/ 277136 h 374767"/>
                    <a:gd name="connsiteX19" fmla="*/ 250099 w 440105"/>
                    <a:gd name="connsiteY19" fmla="*/ 277135 h 374767"/>
                    <a:gd name="connsiteX20" fmla="*/ 250099 w 440105"/>
                    <a:gd name="connsiteY20" fmla="*/ 295275 h 374767"/>
                    <a:gd name="connsiteX21" fmla="*/ 400359 w 440105"/>
                    <a:gd name="connsiteY21" fmla="*/ 295275 h 374767"/>
                    <a:gd name="connsiteX22" fmla="*/ 440105 w 440105"/>
                    <a:gd name="connsiteY22" fmla="*/ 335021 h 374767"/>
                    <a:gd name="connsiteX23" fmla="*/ 440104 w 440105"/>
                    <a:gd name="connsiteY23" fmla="*/ 335021 h 374767"/>
                    <a:gd name="connsiteX24" fmla="*/ 400358 w 440105"/>
                    <a:gd name="connsiteY24" fmla="*/ 374767 h 374767"/>
                    <a:gd name="connsiteX25" fmla="*/ 123090 w 440105"/>
                    <a:gd name="connsiteY25" fmla="*/ 374766 h 374767"/>
                    <a:gd name="connsiteX26" fmla="*/ 120024 w 440105"/>
                    <a:gd name="connsiteY26" fmla="*/ 373496 h 374767"/>
                    <a:gd name="connsiteX27" fmla="*/ 111670 w 440105"/>
                    <a:gd name="connsiteY27" fmla="*/ 373496 h 374767"/>
                    <a:gd name="connsiteX28" fmla="*/ 68202 w 440105"/>
                    <a:gd name="connsiteY28" fmla="*/ 362354 h 374767"/>
                    <a:gd name="connsiteX29" fmla="*/ 0 w 440105"/>
                    <a:gd name="connsiteY29" fmla="*/ 231717 h 374767"/>
                    <a:gd name="connsiteX30" fmla="*/ 0 w 440105"/>
                    <a:gd name="connsiteY30" fmla="*/ 141779 h 374767"/>
                    <a:gd name="connsiteX31" fmla="*/ 68202 w 440105"/>
                    <a:gd name="connsiteY31" fmla="*/ 11142 h 374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0105" h="374767">
                      <a:moveTo>
                        <a:pt x="111670" y="0"/>
                      </a:moveTo>
                      <a:lnTo>
                        <a:pt x="123090" y="0"/>
                      </a:lnTo>
                      <a:lnTo>
                        <a:pt x="250099" y="0"/>
                      </a:lnTo>
                      <a:lnTo>
                        <a:pt x="400359" y="0"/>
                      </a:lnTo>
                      <a:cubicBezTo>
                        <a:pt x="422310" y="0"/>
                        <a:pt x="440105" y="17795"/>
                        <a:pt x="440105" y="39746"/>
                      </a:cubicBezTo>
                      <a:lnTo>
                        <a:pt x="440104" y="39746"/>
                      </a:lnTo>
                      <a:cubicBezTo>
                        <a:pt x="440104" y="61697"/>
                        <a:pt x="422309" y="79492"/>
                        <a:pt x="400358" y="79492"/>
                      </a:cubicBezTo>
                      <a:lnTo>
                        <a:pt x="250099" y="79491"/>
                      </a:lnTo>
                      <a:lnTo>
                        <a:pt x="250099" y="97631"/>
                      </a:lnTo>
                      <a:lnTo>
                        <a:pt x="400359" y="97631"/>
                      </a:lnTo>
                      <a:cubicBezTo>
                        <a:pt x="422310" y="97631"/>
                        <a:pt x="440105" y="115426"/>
                        <a:pt x="440105" y="137377"/>
                      </a:cubicBezTo>
                      <a:lnTo>
                        <a:pt x="440104" y="137377"/>
                      </a:lnTo>
                      <a:cubicBezTo>
                        <a:pt x="440104" y="159328"/>
                        <a:pt x="422309" y="177123"/>
                        <a:pt x="400358" y="177123"/>
                      </a:cubicBezTo>
                      <a:lnTo>
                        <a:pt x="250099" y="177122"/>
                      </a:lnTo>
                      <a:lnTo>
                        <a:pt x="250099" y="197644"/>
                      </a:lnTo>
                      <a:lnTo>
                        <a:pt x="400359" y="197644"/>
                      </a:lnTo>
                      <a:cubicBezTo>
                        <a:pt x="422310" y="197644"/>
                        <a:pt x="440105" y="215439"/>
                        <a:pt x="440105" y="237390"/>
                      </a:cubicBezTo>
                      <a:lnTo>
                        <a:pt x="440104" y="237390"/>
                      </a:lnTo>
                      <a:cubicBezTo>
                        <a:pt x="440104" y="259341"/>
                        <a:pt x="422309" y="277136"/>
                        <a:pt x="400358" y="277136"/>
                      </a:cubicBezTo>
                      <a:lnTo>
                        <a:pt x="250099" y="277135"/>
                      </a:lnTo>
                      <a:lnTo>
                        <a:pt x="250099" y="295275"/>
                      </a:lnTo>
                      <a:lnTo>
                        <a:pt x="400359" y="295275"/>
                      </a:lnTo>
                      <a:cubicBezTo>
                        <a:pt x="422310" y="295275"/>
                        <a:pt x="440105" y="313070"/>
                        <a:pt x="440105" y="335021"/>
                      </a:cubicBezTo>
                      <a:lnTo>
                        <a:pt x="440104" y="335021"/>
                      </a:lnTo>
                      <a:cubicBezTo>
                        <a:pt x="440104" y="356972"/>
                        <a:pt x="422309" y="374767"/>
                        <a:pt x="400358" y="374767"/>
                      </a:cubicBezTo>
                      <a:lnTo>
                        <a:pt x="123090" y="374766"/>
                      </a:lnTo>
                      <a:lnTo>
                        <a:pt x="120024" y="373496"/>
                      </a:lnTo>
                      <a:lnTo>
                        <a:pt x="111670" y="373496"/>
                      </a:lnTo>
                      <a:lnTo>
                        <a:pt x="68202" y="362354"/>
                      </a:lnTo>
                      <a:cubicBezTo>
                        <a:pt x="28123" y="340831"/>
                        <a:pt x="0" y="290444"/>
                        <a:pt x="0" y="231717"/>
                      </a:cubicBezTo>
                      <a:lnTo>
                        <a:pt x="0" y="141779"/>
                      </a:lnTo>
                      <a:cubicBezTo>
                        <a:pt x="0" y="83053"/>
                        <a:pt x="28123" y="32665"/>
                        <a:pt x="68202" y="1114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816" name="フリーフォーム: 図形 2815">
                <a:extLst>
                  <a:ext uri="{FF2B5EF4-FFF2-40B4-BE49-F238E27FC236}">
                    <a16:creationId xmlns:a16="http://schemas.microsoft.com/office/drawing/2014/main" id="{90AF89B7-05F1-411E-B322-CEE8CB984B19}"/>
                  </a:ext>
                </a:extLst>
              </p:cNvPr>
              <p:cNvSpPr/>
              <p:nvPr/>
            </p:nvSpPr>
            <p:spPr bwMode="auto">
              <a:xfrm rot="9900000" flipH="1">
                <a:off x="147413" y="1965200"/>
                <a:ext cx="547085" cy="392828"/>
              </a:xfrm>
              <a:custGeom>
                <a:avLst/>
                <a:gdLst>
                  <a:gd name="connsiteX0" fmla="*/ 89 w 535462"/>
                  <a:gd name="connsiteY0" fmla="*/ 334920 h 461787"/>
                  <a:gd name="connsiteX1" fmla="*/ 0 w 535462"/>
                  <a:gd name="connsiteY1" fmla="*/ 335375 h 461787"/>
                  <a:gd name="connsiteX2" fmla="*/ 119838 w 535462"/>
                  <a:gd name="connsiteY2" fmla="*/ 278215 h 461787"/>
                  <a:gd name="connsiteX3" fmla="*/ 207398 w 535462"/>
                  <a:gd name="connsiteY3" fmla="*/ 461787 h 461787"/>
                  <a:gd name="connsiteX4" fmla="*/ 276104 w 535462"/>
                  <a:gd name="connsiteY4" fmla="*/ 443630 h 461787"/>
                  <a:gd name="connsiteX5" fmla="*/ 444396 w 535462"/>
                  <a:gd name="connsiteY5" fmla="*/ 380730 h 461787"/>
                  <a:gd name="connsiteX6" fmla="*/ 523259 w 535462"/>
                  <a:gd name="connsiteY6" fmla="*/ 193560 h 461787"/>
                  <a:gd name="connsiteX7" fmla="*/ 444396 w 535462"/>
                  <a:gd name="connsiteY7" fmla="*/ 6391 h 461787"/>
                  <a:gd name="connsiteX8" fmla="*/ 89 w 535462"/>
                  <a:gd name="connsiteY8" fmla="*/ 334920 h 461787"/>
                  <a:gd name="connsiteX0" fmla="*/ 119838 w 535462"/>
                  <a:gd name="connsiteY0" fmla="*/ 278215 h 461787"/>
                  <a:gd name="connsiteX1" fmla="*/ 207398 w 535462"/>
                  <a:gd name="connsiteY1" fmla="*/ 461787 h 461787"/>
                  <a:gd name="connsiteX2" fmla="*/ 276104 w 535462"/>
                  <a:gd name="connsiteY2" fmla="*/ 443630 h 461787"/>
                  <a:gd name="connsiteX3" fmla="*/ 444396 w 535462"/>
                  <a:gd name="connsiteY3" fmla="*/ 380730 h 461787"/>
                  <a:gd name="connsiteX4" fmla="*/ 523259 w 535462"/>
                  <a:gd name="connsiteY4" fmla="*/ 193560 h 461787"/>
                  <a:gd name="connsiteX5" fmla="*/ 444396 w 535462"/>
                  <a:gd name="connsiteY5" fmla="*/ 6391 h 461787"/>
                  <a:gd name="connsiteX6" fmla="*/ 89 w 535462"/>
                  <a:gd name="connsiteY6" fmla="*/ 334920 h 461787"/>
                  <a:gd name="connsiteX7" fmla="*/ 0 w 535462"/>
                  <a:gd name="connsiteY7" fmla="*/ 335375 h 461787"/>
                  <a:gd name="connsiteX8" fmla="*/ 211278 w 535462"/>
                  <a:gd name="connsiteY8" fmla="*/ 369655 h 461787"/>
                  <a:gd name="connsiteX0" fmla="*/ 119838 w 535462"/>
                  <a:gd name="connsiteY0" fmla="*/ 278215 h 461787"/>
                  <a:gd name="connsiteX1" fmla="*/ 207398 w 535462"/>
                  <a:gd name="connsiteY1" fmla="*/ 461787 h 461787"/>
                  <a:gd name="connsiteX2" fmla="*/ 276104 w 535462"/>
                  <a:gd name="connsiteY2" fmla="*/ 443630 h 461787"/>
                  <a:gd name="connsiteX3" fmla="*/ 444396 w 535462"/>
                  <a:gd name="connsiteY3" fmla="*/ 380730 h 461787"/>
                  <a:gd name="connsiteX4" fmla="*/ 523259 w 535462"/>
                  <a:gd name="connsiteY4" fmla="*/ 193560 h 461787"/>
                  <a:gd name="connsiteX5" fmla="*/ 444396 w 535462"/>
                  <a:gd name="connsiteY5" fmla="*/ 6391 h 461787"/>
                  <a:gd name="connsiteX6" fmla="*/ 89 w 535462"/>
                  <a:gd name="connsiteY6" fmla="*/ 334920 h 461787"/>
                  <a:gd name="connsiteX7" fmla="*/ 0 w 535462"/>
                  <a:gd name="connsiteY7" fmla="*/ 335375 h 461787"/>
                  <a:gd name="connsiteX0" fmla="*/ 207398 w 535462"/>
                  <a:gd name="connsiteY0" fmla="*/ 461787 h 461787"/>
                  <a:gd name="connsiteX1" fmla="*/ 276104 w 535462"/>
                  <a:gd name="connsiteY1" fmla="*/ 443630 h 461787"/>
                  <a:gd name="connsiteX2" fmla="*/ 444396 w 535462"/>
                  <a:gd name="connsiteY2" fmla="*/ 380730 h 461787"/>
                  <a:gd name="connsiteX3" fmla="*/ 523259 w 535462"/>
                  <a:gd name="connsiteY3" fmla="*/ 193560 h 461787"/>
                  <a:gd name="connsiteX4" fmla="*/ 444396 w 535462"/>
                  <a:gd name="connsiteY4" fmla="*/ 6391 h 461787"/>
                  <a:gd name="connsiteX5" fmla="*/ 89 w 535462"/>
                  <a:gd name="connsiteY5" fmla="*/ 334920 h 461787"/>
                  <a:gd name="connsiteX6" fmla="*/ 0 w 535462"/>
                  <a:gd name="connsiteY6" fmla="*/ 335375 h 461787"/>
                  <a:gd name="connsiteX0" fmla="*/ 276104 w 535462"/>
                  <a:gd name="connsiteY0" fmla="*/ 443630 h 443630"/>
                  <a:gd name="connsiteX1" fmla="*/ 444396 w 535462"/>
                  <a:gd name="connsiteY1" fmla="*/ 380730 h 443630"/>
                  <a:gd name="connsiteX2" fmla="*/ 523259 w 535462"/>
                  <a:gd name="connsiteY2" fmla="*/ 193560 h 443630"/>
                  <a:gd name="connsiteX3" fmla="*/ 444396 w 535462"/>
                  <a:gd name="connsiteY3" fmla="*/ 6391 h 443630"/>
                  <a:gd name="connsiteX4" fmla="*/ 89 w 535462"/>
                  <a:gd name="connsiteY4" fmla="*/ 334920 h 443630"/>
                  <a:gd name="connsiteX5" fmla="*/ 0 w 535462"/>
                  <a:gd name="connsiteY5" fmla="*/ 335375 h 443630"/>
                  <a:gd name="connsiteX0" fmla="*/ 318760 w 578118"/>
                  <a:gd name="connsiteY0" fmla="*/ 443630 h 443630"/>
                  <a:gd name="connsiteX1" fmla="*/ 487052 w 578118"/>
                  <a:gd name="connsiteY1" fmla="*/ 380730 h 443630"/>
                  <a:gd name="connsiteX2" fmla="*/ 565915 w 578118"/>
                  <a:gd name="connsiteY2" fmla="*/ 193560 h 443630"/>
                  <a:gd name="connsiteX3" fmla="*/ 487052 w 578118"/>
                  <a:gd name="connsiteY3" fmla="*/ 6391 h 443630"/>
                  <a:gd name="connsiteX4" fmla="*/ 42745 w 578118"/>
                  <a:gd name="connsiteY4" fmla="*/ 334920 h 443630"/>
                  <a:gd name="connsiteX5" fmla="*/ 0 w 578118"/>
                  <a:gd name="connsiteY5" fmla="*/ 409258 h 443630"/>
                  <a:gd name="connsiteX0" fmla="*/ 318760 w 578118"/>
                  <a:gd name="connsiteY0" fmla="*/ 443630 h 443630"/>
                  <a:gd name="connsiteX1" fmla="*/ 487052 w 578118"/>
                  <a:gd name="connsiteY1" fmla="*/ 380730 h 443630"/>
                  <a:gd name="connsiteX2" fmla="*/ 565915 w 578118"/>
                  <a:gd name="connsiteY2" fmla="*/ 193560 h 443630"/>
                  <a:gd name="connsiteX3" fmla="*/ 487052 w 578118"/>
                  <a:gd name="connsiteY3" fmla="*/ 6391 h 443630"/>
                  <a:gd name="connsiteX4" fmla="*/ 42745 w 578118"/>
                  <a:gd name="connsiteY4" fmla="*/ 334920 h 443630"/>
                  <a:gd name="connsiteX5" fmla="*/ 0 w 578118"/>
                  <a:gd name="connsiteY5" fmla="*/ 409258 h 443630"/>
                  <a:gd name="connsiteX0" fmla="*/ 318760 w 578118"/>
                  <a:gd name="connsiteY0" fmla="*/ 443630 h 443630"/>
                  <a:gd name="connsiteX1" fmla="*/ 487052 w 578118"/>
                  <a:gd name="connsiteY1" fmla="*/ 380730 h 443630"/>
                  <a:gd name="connsiteX2" fmla="*/ 565915 w 578118"/>
                  <a:gd name="connsiteY2" fmla="*/ 193560 h 443630"/>
                  <a:gd name="connsiteX3" fmla="*/ 487052 w 578118"/>
                  <a:gd name="connsiteY3" fmla="*/ 6391 h 443630"/>
                  <a:gd name="connsiteX4" fmla="*/ 42745 w 578118"/>
                  <a:gd name="connsiteY4" fmla="*/ 334920 h 443630"/>
                  <a:gd name="connsiteX5" fmla="*/ 0 w 578118"/>
                  <a:gd name="connsiteY5" fmla="*/ 409258 h 443630"/>
                  <a:gd name="connsiteX0" fmla="*/ 318760 w 578118"/>
                  <a:gd name="connsiteY0" fmla="*/ 443630 h 443630"/>
                  <a:gd name="connsiteX1" fmla="*/ 487052 w 578118"/>
                  <a:gd name="connsiteY1" fmla="*/ 380730 h 443630"/>
                  <a:gd name="connsiteX2" fmla="*/ 565915 w 578118"/>
                  <a:gd name="connsiteY2" fmla="*/ 193560 h 443630"/>
                  <a:gd name="connsiteX3" fmla="*/ 487052 w 578118"/>
                  <a:gd name="connsiteY3" fmla="*/ 6391 h 443630"/>
                  <a:gd name="connsiteX4" fmla="*/ 9333 w 578118"/>
                  <a:gd name="connsiteY4" fmla="*/ 271559 h 443630"/>
                  <a:gd name="connsiteX5" fmla="*/ 0 w 578118"/>
                  <a:gd name="connsiteY5" fmla="*/ 409258 h 443630"/>
                  <a:gd name="connsiteX0" fmla="*/ 385086 w 644444"/>
                  <a:gd name="connsiteY0" fmla="*/ 443630 h 443630"/>
                  <a:gd name="connsiteX1" fmla="*/ 553378 w 644444"/>
                  <a:gd name="connsiteY1" fmla="*/ 380730 h 443630"/>
                  <a:gd name="connsiteX2" fmla="*/ 632241 w 644444"/>
                  <a:gd name="connsiteY2" fmla="*/ 193560 h 443630"/>
                  <a:gd name="connsiteX3" fmla="*/ 553378 w 644444"/>
                  <a:gd name="connsiteY3" fmla="*/ 6391 h 443630"/>
                  <a:gd name="connsiteX4" fmla="*/ 75659 w 644444"/>
                  <a:gd name="connsiteY4" fmla="*/ 271559 h 443630"/>
                  <a:gd name="connsiteX5" fmla="*/ 0 w 644444"/>
                  <a:gd name="connsiteY5" fmla="*/ 358003 h 443630"/>
                  <a:gd name="connsiteX0" fmla="*/ 309427 w 568785"/>
                  <a:gd name="connsiteY0" fmla="*/ 443630 h 443630"/>
                  <a:gd name="connsiteX1" fmla="*/ 477719 w 568785"/>
                  <a:gd name="connsiteY1" fmla="*/ 380730 h 443630"/>
                  <a:gd name="connsiteX2" fmla="*/ 556582 w 568785"/>
                  <a:gd name="connsiteY2" fmla="*/ 193560 h 443630"/>
                  <a:gd name="connsiteX3" fmla="*/ 477719 w 568785"/>
                  <a:gd name="connsiteY3" fmla="*/ 6391 h 443630"/>
                  <a:gd name="connsiteX4" fmla="*/ 0 w 568785"/>
                  <a:gd name="connsiteY4" fmla="*/ 271559 h 443630"/>
                  <a:gd name="connsiteX0" fmla="*/ 310072 w 569430"/>
                  <a:gd name="connsiteY0" fmla="*/ 443630 h 443630"/>
                  <a:gd name="connsiteX1" fmla="*/ 478364 w 569430"/>
                  <a:gd name="connsiteY1" fmla="*/ 380730 h 443630"/>
                  <a:gd name="connsiteX2" fmla="*/ 557227 w 569430"/>
                  <a:gd name="connsiteY2" fmla="*/ 193560 h 443630"/>
                  <a:gd name="connsiteX3" fmla="*/ 478364 w 569430"/>
                  <a:gd name="connsiteY3" fmla="*/ 6391 h 443630"/>
                  <a:gd name="connsiteX4" fmla="*/ 0 w 569430"/>
                  <a:gd name="connsiteY4" fmla="*/ 416360 h 443630"/>
                  <a:gd name="connsiteX0" fmla="*/ 310072 w 569430"/>
                  <a:gd name="connsiteY0" fmla="*/ 443630 h 443630"/>
                  <a:gd name="connsiteX1" fmla="*/ 478364 w 569430"/>
                  <a:gd name="connsiteY1" fmla="*/ 380730 h 443630"/>
                  <a:gd name="connsiteX2" fmla="*/ 557227 w 569430"/>
                  <a:gd name="connsiteY2" fmla="*/ 193560 h 443630"/>
                  <a:gd name="connsiteX3" fmla="*/ 478364 w 569430"/>
                  <a:gd name="connsiteY3" fmla="*/ 6391 h 443630"/>
                  <a:gd name="connsiteX4" fmla="*/ 0 w 569430"/>
                  <a:gd name="connsiteY4" fmla="*/ 416360 h 443630"/>
                  <a:gd name="connsiteX0" fmla="*/ 322941 w 582299"/>
                  <a:gd name="connsiteY0" fmla="*/ 443630 h 443630"/>
                  <a:gd name="connsiteX1" fmla="*/ 491233 w 582299"/>
                  <a:gd name="connsiteY1" fmla="*/ 380730 h 443630"/>
                  <a:gd name="connsiteX2" fmla="*/ 570096 w 582299"/>
                  <a:gd name="connsiteY2" fmla="*/ 193560 h 443630"/>
                  <a:gd name="connsiteX3" fmla="*/ 491233 w 582299"/>
                  <a:gd name="connsiteY3" fmla="*/ 6391 h 443630"/>
                  <a:gd name="connsiteX4" fmla="*/ 0 w 582299"/>
                  <a:gd name="connsiteY4" fmla="*/ 429669 h 443630"/>
                  <a:gd name="connsiteX0" fmla="*/ 315384 w 574742"/>
                  <a:gd name="connsiteY0" fmla="*/ 443630 h 443630"/>
                  <a:gd name="connsiteX1" fmla="*/ 483676 w 574742"/>
                  <a:gd name="connsiteY1" fmla="*/ 380730 h 443630"/>
                  <a:gd name="connsiteX2" fmla="*/ 562539 w 574742"/>
                  <a:gd name="connsiteY2" fmla="*/ 193560 h 443630"/>
                  <a:gd name="connsiteX3" fmla="*/ 483676 w 574742"/>
                  <a:gd name="connsiteY3" fmla="*/ 6391 h 443630"/>
                  <a:gd name="connsiteX4" fmla="*/ 0 w 574742"/>
                  <a:gd name="connsiteY4" fmla="*/ 421070 h 443630"/>
                  <a:gd name="connsiteX0" fmla="*/ 319168 w 578526"/>
                  <a:gd name="connsiteY0" fmla="*/ 443630 h 443630"/>
                  <a:gd name="connsiteX1" fmla="*/ 487460 w 578526"/>
                  <a:gd name="connsiteY1" fmla="*/ 380730 h 443630"/>
                  <a:gd name="connsiteX2" fmla="*/ 566323 w 578526"/>
                  <a:gd name="connsiteY2" fmla="*/ 193560 h 443630"/>
                  <a:gd name="connsiteX3" fmla="*/ 487460 w 578526"/>
                  <a:gd name="connsiteY3" fmla="*/ 6391 h 443630"/>
                  <a:gd name="connsiteX4" fmla="*/ 3784 w 578526"/>
                  <a:gd name="connsiteY4" fmla="*/ 421070 h 443630"/>
                  <a:gd name="connsiteX0" fmla="*/ 319168 w 542596"/>
                  <a:gd name="connsiteY0" fmla="*/ 443245 h 443245"/>
                  <a:gd name="connsiteX1" fmla="*/ 487460 w 542596"/>
                  <a:gd name="connsiteY1" fmla="*/ 380345 h 443245"/>
                  <a:gd name="connsiteX2" fmla="*/ 532588 w 542596"/>
                  <a:gd name="connsiteY2" fmla="*/ 202214 h 443245"/>
                  <a:gd name="connsiteX3" fmla="*/ 487460 w 542596"/>
                  <a:gd name="connsiteY3" fmla="*/ 6006 h 443245"/>
                  <a:gd name="connsiteX4" fmla="*/ 3784 w 542596"/>
                  <a:gd name="connsiteY4" fmla="*/ 420685 h 443245"/>
                  <a:gd name="connsiteX0" fmla="*/ 319168 w 562712"/>
                  <a:gd name="connsiteY0" fmla="*/ 443245 h 443245"/>
                  <a:gd name="connsiteX1" fmla="*/ 542663 w 562712"/>
                  <a:gd name="connsiteY1" fmla="*/ 365553 h 443245"/>
                  <a:gd name="connsiteX2" fmla="*/ 532588 w 562712"/>
                  <a:gd name="connsiteY2" fmla="*/ 202214 h 443245"/>
                  <a:gd name="connsiteX3" fmla="*/ 487460 w 562712"/>
                  <a:gd name="connsiteY3" fmla="*/ 6006 h 443245"/>
                  <a:gd name="connsiteX4" fmla="*/ 3784 w 562712"/>
                  <a:gd name="connsiteY4" fmla="*/ 420685 h 443245"/>
                  <a:gd name="connsiteX0" fmla="*/ 319168 w 562712"/>
                  <a:gd name="connsiteY0" fmla="*/ 443245 h 443245"/>
                  <a:gd name="connsiteX1" fmla="*/ 542663 w 562712"/>
                  <a:gd name="connsiteY1" fmla="*/ 365553 h 443245"/>
                  <a:gd name="connsiteX2" fmla="*/ 532588 w 562712"/>
                  <a:gd name="connsiteY2" fmla="*/ 202214 h 443245"/>
                  <a:gd name="connsiteX3" fmla="*/ 487460 w 562712"/>
                  <a:gd name="connsiteY3" fmla="*/ 6006 h 443245"/>
                  <a:gd name="connsiteX4" fmla="*/ 3784 w 562712"/>
                  <a:gd name="connsiteY4" fmla="*/ 420685 h 443245"/>
                  <a:gd name="connsiteX0" fmla="*/ 319168 w 579753"/>
                  <a:gd name="connsiteY0" fmla="*/ 443245 h 443245"/>
                  <a:gd name="connsiteX1" fmla="*/ 565774 w 579753"/>
                  <a:gd name="connsiteY1" fmla="*/ 365935 h 443245"/>
                  <a:gd name="connsiteX2" fmla="*/ 532588 w 579753"/>
                  <a:gd name="connsiteY2" fmla="*/ 202214 h 443245"/>
                  <a:gd name="connsiteX3" fmla="*/ 487460 w 579753"/>
                  <a:gd name="connsiteY3" fmla="*/ 6006 h 443245"/>
                  <a:gd name="connsiteX4" fmla="*/ 3784 w 579753"/>
                  <a:gd name="connsiteY4" fmla="*/ 420685 h 443245"/>
                  <a:gd name="connsiteX0" fmla="*/ 319168 w 579753"/>
                  <a:gd name="connsiteY0" fmla="*/ 443245 h 443245"/>
                  <a:gd name="connsiteX1" fmla="*/ 565774 w 579753"/>
                  <a:gd name="connsiteY1" fmla="*/ 365935 h 443245"/>
                  <a:gd name="connsiteX2" fmla="*/ 532588 w 579753"/>
                  <a:gd name="connsiteY2" fmla="*/ 202214 h 443245"/>
                  <a:gd name="connsiteX3" fmla="*/ 487460 w 579753"/>
                  <a:gd name="connsiteY3" fmla="*/ 6006 h 443245"/>
                  <a:gd name="connsiteX4" fmla="*/ 3784 w 579753"/>
                  <a:gd name="connsiteY4" fmla="*/ 420685 h 443245"/>
                  <a:gd name="connsiteX0" fmla="*/ 319168 w 574357"/>
                  <a:gd name="connsiteY0" fmla="*/ 443245 h 443245"/>
                  <a:gd name="connsiteX1" fmla="*/ 565774 w 574357"/>
                  <a:gd name="connsiteY1" fmla="*/ 365935 h 443245"/>
                  <a:gd name="connsiteX2" fmla="*/ 532588 w 574357"/>
                  <a:gd name="connsiteY2" fmla="*/ 202214 h 443245"/>
                  <a:gd name="connsiteX3" fmla="*/ 487460 w 574357"/>
                  <a:gd name="connsiteY3" fmla="*/ 6006 h 443245"/>
                  <a:gd name="connsiteX4" fmla="*/ 3784 w 574357"/>
                  <a:gd name="connsiteY4" fmla="*/ 420685 h 443245"/>
                  <a:gd name="connsiteX0" fmla="*/ 319168 w 570945"/>
                  <a:gd name="connsiteY0" fmla="*/ 443162 h 443162"/>
                  <a:gd name="connsiteX1" fmla="*/ 565774 w 570945"/>
                  <a:gd name="connsiteY1" fmla="*/ 365852 h 443162"/>
                  <a:gd name="connsiteX2" fmla="*/ 500277 w 570945"/>
                  <a:gd name="connsiteY2" fmla="*/ 204215 h 443162"/>
                  <a:gd name="connsiteX3" fmla="*/ 487460 w 570945"/>
                  <a:gd name="connsiteY3" fmla="*/ 5923 h 443162"/>
                  <a:gd name="connsiteX4" fmla="*/ 3784 w 570945"/>
                  <a:gd name="connsiteY4" fmla="*/ 420602 h 443162"/>
                  <a:gd name="connsiteX0" fmla="*/ 319737 w 571514"/>
                  <a:gd name="connsiteY0" fmla="*/ 392828 h 392828"/>
                  <a:gd name="connsiteX1" fmla="*/ 566343 w 571514"/>
                  <a:gd name="connsiteY1" fmla="*/ 315518 h 392828"/>
                  <a:gd name="connsiteX2" fmla="*/ 500846 w 571514"/>
                  <a:gd name="connsiteY2" fmla="*/ 153881 h 392828"/>
                  <a:gd name="connsiteX3" fmla="*/ 423465 w 571514"/>
                  <a:gd name="connsiteY3" fmla="*/ 9046 h 392828"/>
                  <a:gd name="connsiteX4" fmla="*/ 4353 w 571514"/>
                  <a:gd name="connsiteY4" fmla="*/ 370268 h 392828"/>
                  <a:gd name="connsiteX0" fmla="*/ 319737 w 575732"/>
                  <a:gd name="connsiteY0" fmla="*/ 392828 h 392828"/>
                  <a:gd name="connsiteX1" fmla="*/ 566343 w 575732"/>
                  <a:gd name="connsiteY1" fmla="*/ 315518 h 392828"/>
                  <a:gd name="connsiteX2" fmla="*/ 500846 w 575732"/>
                  <a:gd name="connsiteY2" fmla="*/ 153881 h 392828"/>
                  <a:gd name="connsiteX3" fmla="*/ 423465 w 575732"/>
                  <a:gd name="connsiteY3" fmla="*/ 9046 h 392828"/>
                  <a:gd name="connsiteX4" fmla="*/ 4353 w 575732"/>
                  <a:gd name="connsiteY4" fmla="*/ 370268 h 392828"/>
                  <a:gd name="connsiteX0" fmla="*/ 319737 w 547085"/>
                  <a:gd name="connsiteY0" fmla="*/ 392828 h 392828"/>
                  <a:gd name="connsiteX1" fmla="*/ 533209 w 547085"/>
                  <a:gd name="connsiteY1" fmla="*/ 314535 h 392828"/>
                  <a:gd name="connsiteX2" fmla="*/ 500846 w 547085"/>
                  <a:gd name="connsiteY2" fmla="*/ 153881 h 392828"/>
                  <a:gd name="connsiteX3" fmla="*/ 423465 w 547085"/>
                  <a:gd name="connsiteY3" fmla="*/ 9046 h 392828"/>
                  <a:gd name="connsiteX4" fmla="*/ 4353 w 547085"/>
                  <a:gd name="connsiteY4" fmla="*/ 370268 h 392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7085" h="392828">
                    <a:moveTo>
                      <a:pt x="319737" y="392828"/>
                    </a:moveTo>
                    <a:cubicBezTo>
                      <a:pt x="390302" y="370964"/>
                      <a:pt x="498241" y="344684"/>
                      <a:pt x="533209" y="314535"/>
                    </a:cubicBezTo>
                    <a:cubicBezTo>
                      <a:pt x="568177" y="284386"/>
                      <a:pt x="529421" y="268348"/>
                      <a:pt x="500846" y="153881"/>
                    </a:cubicBezTo>
                    <a:cubicBezTo>
                      <a:pt x="472271" y="39414"/>
                      <a:pt x="511136" y="-24858"/>
                      <a:pt x="423465" y="9046"/>
                    </a:cubicBezTo>
                    <a:cubicBezTo>
                      <a:pt x="346753" y="38711"/>
                      <a:pt x="-45443" y="89088"/>
                      <a:pt x="4353" y="370268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83" name="グループ化 1482">
            <a:extLst>
              <a:ext uri="{FF2B5EF4-FFF2-40B4-BE49-F238E27FC236}">
                <a16:creationId xmlns:a16="http://schemas.microsoft.com/office/drawing/2014/main" id="{855B073B-CB38-437D-918F-6DBC9290FEFD}"/>
              </a:ext>
            </a:extLst>
          </p:cNvPr>
          <p:cNvGrpSpPr>
            <a:grpSpLocks noChangeAspect="1"/>
          </p:cNvGrpSpPr>
          <p:nvPr/>
        </p:nvGrpSpPr>
        <p:grpSpPr>
          <a:xfrm>
            <a:off x="8013340" y="495733"/>
            <a:ext cx="1499870" cy="2032188"/>
            <a:chOff x="7658281" y="608455"/>
            <a:chExt cx="2499783" cy="3386980"/>
          </a:xfrm>
        </p:grpSpPr>
        <p:grpSp>
          <p:nvGrpSpPr>
            <p:cNvPr id="1484" name="グループ化 1483">
              <a:extLst>
                <a:ext uri="{FF2B5EF4-FFF2-40B4-BE49-F238E27FC236}">
                  <a16:creationId xmlns:a16="http://schemas.microsoft.com/office/drawing/2014/main" id="{9E4CFA62-7D71-42EE-A61C-5F86A764BFE7}"/>
                </a:ext>
              </a:extLst>
            </p:cNvPr>
            <p:cNvGrpSpPr/>
            <p:nvPr/>
          </p:nvGrpSpPr>
          <p:grpSpPr>
            <a:xfrm>
              <a:off x="7658281" y="608455"/>
              <a:ext cx="2203738" cy="2964442"/>
              <a:chOff x="7658281" y="608455"/>
              <a:chExt cx="2203738" cy="2964442"/>
            </a:xfrm>
          </p:grpSpPr>
          <p:grpSp>
            <p:nvGrpSpPr>
              <p:cNvPr id="1611" name="グループ化 1610">
                <a:extLst>
                  <a:ext uri="{FF2B5EF4-FFF2-40B4-BE49-F238E27FC236}">
                    <a16:creationId xmlns:a16="http://schemas.microsoft.com/office/drawing/2014/main" id="{3AE0A134-193E-4881-9BE4-428351854D26}"/>
                  </a:ext>
                </a:extLst>
              </p:cNvPr>
              <p:cNvGrpSpPr/>
              <p:nvPr/>
            </p:nvGrpSpPr>
            <p:grpSpPr>
              <a:xfrm>
                <a:off x="7658281" y="2793297"/>
                <a:ext cx="2203738" cy="779600"/>
                <a:chOff x="7675373" y="4716101"/>
                <a:chExt cx="2203738" cy="779600"/>
              </a:xfrm>
            </p:grpSpPr>
            <p:grpSp>
              <p:nvGrpSpPr>
                <p:cNvPr id="1651" name="グループ化 1650">
                  <a:extLst>
                    <a:ext uri="{FF2B5EF4-FFF2-40B4-BE49-F238E27FC236}">
                      <a16:creationId xmlns:a16="http://schemas.microsoft.com/office/drawing/2014/main" id="{0BC72B57-43C7-4368-8A85-20CD9A7624E7}"/>
                    </a:ext>
                  </a:extLst>
                </p:cNvPr>
                <p:cNvGrpSpPr/>
                <p:nvPr/>
              </p:nvGrpSpPr>
              <p:grpSpPr>
                <a:xfrm>
                  <a:off x="7675373" y="4716101"/>
                  <a:ext cx="2203738" cy="779600"/>
                  <a:chOff x="391721" y="3941082"/>
                  <a:chExt cx="2203738" cy="779600"/>
                </a:xfrm>
              </p:grpSpPr>
              <p:grpSp>
                <p:nvGrpSpPr>
                  <p:cNvPr id="1653" name="グループ化 1652">
                    <a:extLst>
                      <a:ext uri="{FF2B5EF4-FFF2-40B4-BE49-F238E27FC236}">
                        <a16:creationId xmlns:a16="http://schemas.microsoft.com/office/drawing/2014/main" id="{A755AC88-D0F3-403F-8C76-2F372FE77CC3}"/>
                      </a:ext>
                    </a:extLst>
                  </p:cNvPr>
                  <p:cNvGrpSpPr/>
                  <p:nvPr/>
                </p:nvGrpSpPr>
                <p:grpSpPr>
                  <a:xfrm>
                    <a:off x="391721" y="3941082"/>
                    <a:ext cx="2203738" cy="779600"/>
                    <a:chOff x="838509" y="3716414"/>
                    <a:chExt cx="2449072" cy="866390"/>
                  </a:xfrm>
                </p:grpSpPr>
                <p:sp>
                  <p:nvSpPr>
                    <p:cNvPr id="1655" name="フリーフォーム: 図形 1654">
                      <a:extLst>
                        <a:ext uri="{FF2B5EF4-FFF2-40B4-BE49-F238E27FC236}">
                          <a16:creationId xmlns:a16="http://schemas.microsoft.com/office/drawing/2014/main" id="{61FE3B59-7AA3-465D-AA13-17FAC2A3996A}"/>
                        </a:ext>
                      </a:extLst>
                    </p:cNvPr>
                    <p:cNvSpPr/>
                    <p:nvPr/>
                  </p:nvSpPr>
                  <p:spPr bwMode="auto">
                    <a:xfrm flipV="1">
                      <a:off x="3026592" y="4366669"/>
                      <a:ext cx="260989" cy="177401"/>
                    </a:xfrm>
                    <a:custGeom>
                      <a:avLst/>
                      <a:gdLst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161734 w 260989"/>
                        <a:gd name="connsiteY7" fmla="*/ 158307 h 177401"/>
                        <a:gd name="connsiteX8" fmla="*/ 157068 w 260989"/>
                        <a:gd name="connsiteY8" fmla="*/ 164222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161734 w 260989"/>
                        <a:gd name="connsiteY7" fmla="*/ 158307 h 177401"/>
                        <a:gd name="connsiteX8" fmla="*/ 0 w 260989"/>
                        <a:gd name="connsiteY8" fmla="*/ 0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0 w 260989"/>
                        <a:gd name="connsiteY7" fmla="*/ 0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57502 w 260989"/>
                        <a:gd name="connsiteY2" fmla="*/ 48333 h 177401"/>
                        <a:gd name="connsiteX3" fmla="*/ 228892 w 260989"/>
                        <a:gd name="connsiteY3" fmla="*/ 125708 h 177401"/>
                        <a:gd name="connsiteX4" fmla="*/ 163473 w 260989"/>
                        <a:gd name="connsiteY4" fmla="*/ 175964 h 177401"/>
                        <a:gd name="connsiteX5" fmla="*/ 160004 w 260989"/>
                        <a:gd name="connsiteY5" fmla="*/ 165671 h 177401"/>
                        <a:gd name="connsiteX6" fmla="*/ 0 w 260989"/>
                        <a:gd name="connsiteY6" fmla="*/ 0 h 17740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60989" h="177401">
                          <a:moveTo>
                            <a:pt x="0" y="0"/>
                          </a:moveTo>
                          <a:lnTo>
                            <a:pt x="251115" y="44986"/>
                          </a:lnTo>
                          <a:lnTo>
                            <a:pt x="257502" y="48333"/>
                          </a:lnTo>
                          <a:cubicBezTo>
                            <a:pt x="267667" y="55821"/>
                            <a:pt x="254858" y="90464"/>
                            <a:pt x="228892" y="125708"/>
                          </a:cubicBezTo>
                          <a:cubicBezTo>
                            <a:pt x="202927" y="160952"/>
                            <a:pt x="173637" y="183452"/>
                            <a:pt x="163473" y="175964"/>
                          </a:cubicBezTo>
                          <a:cubicBezTo>
                            <a:pt x="160932" y="174092"/>
                            <a:pt x="159827" y="170522"/>
                            <a:pt x="160004" y="165671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accent5">
                        <a:lumMod val="50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56" name="フリーフォーム: 図形 1655">
                      <a:extLst>
                        <a:ext uri="{FF2B5EF4-FFF2-40B4-BE49-F238E27FC236}">
                          <a16:creationId xmlns:a16="http://schemas.microsoft.com/office/drawing/2014/main" id="{AA324869-3F0C-4A0A-9427-E7E67199F9B2}"/>
                        </a:ext>
                      </a:extLst>
                    </p:cNvPr>
                    <p:cNvSpPr/>
                    <p:nvPr/>
                  </p:nvSpPr>
                  <p:spPr bwMode="auto">
                    <a:xfrm flipH="1" flipV="1">
                      <a:off x="838509" y="4366668"/>
                      <a:ext cx="260989" cy="177401"/>
                    </a:xfrm>
                    <a:custGeom>
                      <a:avLst/>
                      <a:gdLst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161734 w 260989"/>
                        <a:gd name="connsiteY7" fmla="*/ 158307 h 177401"/>
                        <a:gd name="connsiteX8" fmla="*/ 157068 w 260989"/>
                        <a:gd name="connsiteY8" fmla="*/ 164222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161734 w 260989"/>
                        <a:gd name="connsiteY7" fmla="*/ 158307 h 177401"/>
                        <a:gd name="connsiteX8" fmla="*/ 0 w 260989"/>
                        <a:gd name="connsiteY8" fmla="*/ 0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0 w 260989"/>
                        <a:gd name="connsiteY7" fmla="*/ 0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57502 w 260989"/>
                        <a:gd name="connsiteY2" fmla="*/ 48333 h 177401"/>
                        <a:gd name="connsiteX3" fmla="*/ 228892 w 260989"/>
                        <a:gd name="connsiteY3" fmla="*/ 125708 h 177401"/>
                        <a:gd name="connsiteX4" fmla="*/ 163473 w 260989"/>
                        <a:gd name="connsiteY4" fmla="*/ 175964 h 177401"/>
                        <a:gd name="connsiteX5" fmla="*/ 160004 w 260989"/>
                        <a:gd name="connsiteY5" fmla="*/ 165671 h 177401"/>
                        <a:gd name="connsiteX6" fmla="*/ 0 w 260989"/>
                        <a:gd name="connsiteY6" fmla="*/ 0 h 17740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60989" h="177401">
                          <a:moveTo>
                            <a:pt x="0" y="0"/>
                          </a:moveTo>
                          <a:lnTo>
                            <a:pt x="251115" y="44986"/>
                          </a:lnTo>
                          <a:lnTo>
                            <a:pt x="257502" y="48333"/>
                          </a:lnTo>
                          <a:cubicBezTo>
                            <a:pt x="267667" y="55821"/>
                            <a:pt x="254858" y="90464"/>
                            <a:pt x="228892" y="125708"/>
                          </a:cubicBezTo>
                          <a:cubicBezTo>
                            <a:pt x="202927" y="160952"/>
                            <a:pt x="173637" y="183452"/>
                            <a:pt x="163473" y="175964"/>
                          </a:cubicBezTo>
                          <a:cubicBezTo>
                            <a:pt x="160932" y="174092"/>
                            <a:pt x="159827" y="170522"/>
                            <a:pt x="160004" y="165671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accent5">
                        <a:lumMod val="50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57" name="フリーフォーム: 図形 1656">
                      <a:extLst>
                        <a:ext uri="{FF2B5EF4-FFF2-40B4-BE49-F238E27FC236}">
                          <a16:creationId xmlns:a16="http://schemas.microsoft.com/office/drawing/2014/main" id="{05B9857E-BCC3-4C47-8313-83B0C4814AD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030169" y="3716414"/>
                      <a:ext cx="2060198" cy="866390"/>
                    </a:xfrm>
                    <a:custGeom>
                      <a:avLst/>
                      <a:gdLst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54907 w 2364880"/>
                        <a:gd name="connsiteY3" fmla="*/ 893488 h 1104348"/>
                        <a:gd name="connsiteX4" fmla="*/ 2337152 w 2364880"/>
                        <a:gd name="connsiteY4" fmla="*/ 919822 h 1104348"/>
                        <a:gd name="connsiteX5" fmla="*/ 2364880 w 2364880"/>
                        <a:gd name="connsiteY5" fmla="*/ 977439 h 1104348"/>
                        <a:gd name="connsiteX6" fmla="*/ 2237971 w 2364880"/>
                        <a:gd name="connsiteY6" fmla="*/ 1104348 h 1104348"/>
                        <a:gd name="connsiteX7" fmla="*/ 126909 w 2364880"/>
                        <a:gd name="connsiteY7" fmla="*/ 1104348 h 1104348"/>
                        <a:gd name="connsiteX8" fmla="*/ 0 w 2364880"/>
                        <a:gd name="connsiteY8" fmla="*/ 977439 h 1104348"/>
                        <a:gd name="connsiteX9" fmla="*/ 26336 w 2364880"/>
                        <a:gd name="connsiteY9" fmla="*/ 917757 h 1104348"/>
                        <a:gd name="connsiteX10" fmla="*/ 9973 w 2364880"/>
                        <a:gd name="connsiteY10" fmla="*/ 893488 h 1104348"/>
                        <a:gd name="connsiteX11" fmla="*/ 0 w 2364880"/>
                        <a:gd name="connsiteY11" fmla="*/ 844089 h 1104348"/>
                        <a:gd name="connsiteX12" fmla="*/ 320675 w 2364880"/>
                        <a:gd name="connsiteY12" fmla="*/ 117384 h 1104348"/>
                        <a:gd name="connsiteX13" fmla="*/ 488859 w 2364880"/>
                        <a:gd name="connsiteY13" fmla="*/ 3175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54907 w 2364880"/>
                        <a:gd name="connsiteY3" fmla="*/ 893488 h 1104348"/>
                        <a:gd name="connsiteX4" fmla="*/ 2337152 w 2364880"/>
                        <a:gd name="connsiteY4" fmla="*/ 919822 h 1104348"/>
                        <a:gd name="connsiteX5" fmla="*/ 2364880 w 2364880"/>
                        <a:gd name="connsiteY5" fmla="*/ 977439 h 1104348"/>
                        <a:gd name="connsiteX6" fmla="*/ 2237971 w 2364880"/>
                        <a:gd name="connsiteY6" fmla="*/ 1104348 h 1104348"/>
                        <a:gd name="connsiteX7" fmla="*/ 126909 w 2364880"/>
                        <a:gd name="connsiteY7" fmla="*/ 1104348 h 1104348"/>
                        <a:gd name="connsiteX8" fmla="*/ 0 w 2364880"/>
                        <a:gd name="connsiteY8" fmla="*/ 977439 h 1104348"/>
                        <a:gd name="connsiteX9" fmla="*/ 26336 w 2364880"/>
                        <a:gd name="connsiteY9" fmla="*/ 917757 h 1104348"/>
                        <a:gd name="connsiteX10" fmla="*/ 0 w 2364880"/>
                        <a:gd name="connsiteY10" fmla="*/ 844089 h 1104348"/>
                        <a:gd name="connsiteX11" fmla="*/ 320675 w 2364880"/>
                        <a:gd name="connsiteY11" fmla="*/ 117384 h 1104348"/>
                        <a:gd name="connsiteX12" fmla="*/ 488859 w 2364880"/>
                        <a:gd name="connsiteY12" fmla="*/ 3175 h 1104348"/>
                        <a:gd name="connsiteX13" fmla="*/ 1809346 w 2364880"/>
                        <a:gd name="connsiteY13" fmla="*/ 0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54907 w 2364880"/>
                        <a:gd name="connsiteY3" fmla="*/ 893488 h 1104348"/>
                        <a:gd name="connsiteX4" fmla="*/ 2337152 w 2364880"/>
                        <a:gd name="connsiteY4" fmla="*/ 919822 h 1104348"/>
                        <a:gd name="connsiteX5" fmla="*/ 2364880 w 2364880"/>
                        <a:gd name="connsiteY5" fmla="*/ 977439 h 1104348"/>
                        <a:gd name="connsiteX6" fmla="*/ 2237971 w 2364880"/>
                        <a:gd name="connsiteY6" fmla="*/ 1104348 h 1104348"/>
                        <a:gd name="connsiteX7" fmla="*/ 126909 w 2364880"/>
                        <a:gd name="connsiteY7" fmla="*/ 1104348 h 1104348"/>
                        <a:gd name="connsiteX8" fmla="*/ 0 w 2364880"/>
                        <a:gd name="connsiteY8" fmla="*/ 977439 h 1104348"/>
                        <a:gd name="connsiteX9" fmla="*/ 0 w 2364880"/>
                        <a:gd name="connsiteY9" fmla="*/ 844089 h 1104348"/>
                        <a:gd name="connsiteX10" fmla="*/ 320675 w 2364880"/>
                        <a:gd name="connsiteY10" fmla="*/ 117384 h 1104348"/>
                        <a:gd name="connsiteX11" fmla="*/ 488859 w 2364880"/>
                        <a:gd name="connsiteY11" fmla="*/ 3175 h 1104348"/>
                        <a:gd name="connsiteX12" fmla="*/ 1809346 w 2364880"/>
                        <a:gd name="connsiteY12" fmla="*/ 0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54907 w 2364880"/>
                        <a:gd name="connsiteY3" fmla="*/ 893488 h 1104348"/>
                        <a:gd name="connsiteX4" fmla="*/ 2364880 w 2364880"/>
                        <a:gd name="connsiteY4" fmla="*/ 977439 h 1104348"/>
                        <a:gd name="connsiteX5" fmla="*/ 2237971 w 2364880"/>
                        <a:gd name="connsiteY5" fmla="*/ 1104348 h 1104348"/>
                        <a:gd name="connsiteX6" fmla="*/ 126909 w 2364880"/>
                        <a:gd name="connsiteY6" fmla="*/ 1104348 h 1104348"/>
                        <a:gd name="connsiteX7" fmla="*/ 0 w 2364880"/>
                        <a:gd name="connsiteY7" fmla="*/ 977439 h 1104348"/>
                        <a:gd name="connsiteX8" fmla="*/ 0 w 2364880"/>
                        <a:gd name="connsiteY8" fmla="*/ 844089 h 1104348"/>
                        <a:gd name="connsiteX9" fmla="*/ 320675 w 2364880"/>
                        <a:gd name="connsiteY9" fmla="*/ 117384 h 1104348"/>
                        <a:gd name="connsiteX10" fmla="*/ 488859 w 2364880"/>
                        <a:gd name="connsiteY10" fmla="*/ 3175 h 1104348"/>
                        <a:gd name="connsiteX11" fmla="*/ 1809346 w 2364880"/>
                        <a:gd name="connsiteY11" fmla="*/ 0 h 1104348"/>
                        <a:gd name="connsiteX0" fmla="*/ 1809346 w 2397035"/>
                        <a:gd name="connsiteY0" fmla="*/ 0 h 1104348"/>
                        <a:gd name="connsiteX1" fmla="*/ 2002930 w 2397035"/>
                        <a:gd name="connsiteY1" fmla="*/ 91984 h 1104348"/>
                        <a:gd name="connsiteX2" fmla="*/ 2364880 w 2397035"/>
                        <a:gd name="connsiteY2" fmla="*/ 844089 h 1104348"/>
                        <a:gd name="connsiteX3" fmla="*/ 2364880 w 2397035"/>
                        <a:gd name="connsiteY3" fmla="*/ 977439 h 1104348"/>
                        <a:gd name="connsiteX4" fmla="*/ 2237971 w 2397035"/>
                        <a:gd name="connsiteY4" fmla="*/ 1104348 h 1104348"/>
                        <a:gd name="connsiteX5" fmla="*/ 126909 w 2397035"/>
                        <a:gd name="connsiteY5" fmla="*/ 1104348 h 1104348"/>
                        <a:gd name="connsiteX6" fmla="*/ 0 w 2397035"/>
                        <a:gd name="connsiteY6" fmla="*/ 977439 h 1104348"/>
                        <a:gd name="connsiteX7" fmla="*/ 0 w 2397035"/>
                        <a:gd name="connsiteY7" fmla="*/ 844089 h 1104348"/>
                        <a:gd name="connsiteX8" fmla="*/ 320675 w 2397035"/>
                        <a:gd name="connsiteY8" fmla="*/ 117384 h 1104348"/>
                        <a:gd name="connsiteX9" fmla="*/ 488859 w 2397035"/>
                        <a:gd name="connsiteY9" fmla="*/ 3175 h 1104348"/>
                        <a:gd name="connsiteX10" fmla="*/ 1809346 w 2397035"/>
                        <a:gd name="connsiteY10" fmla="*/ 0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64880 w 2364880"/>
                        <a:gd name="connsiteY3" fmla="*/ 977439 h 1104348"/>
                        <a:gd name="connsiteX4" fmla="*/ 2237971 w 2364880"/>
                        <a:gd name="connsiteY4" fmla="*/ 1104348 h 1104348"/>
                        <a:gd name="connsiteX5" fmla="*/ 126909 w 2364880"/>
                        <a:gd name="connsiteY5" fmla="*/ 1104348 h 1104348"/>
                        <a:gd name="connsiteX6" fmla="*/ 0 w 2364880"/>
                        <a:gd name="connsiteY6" fmla="*/ 977439 h 1104348"/>
                        <a:gd name="connsiteX7" fmla="*/ 0 w 2364880"/>
                        <a:gd name="connsiteY7" fmla="*/ 844089 h 1104348"/>
                        <a:gd name="connsiteX8" fmla="*/ 320675 w 2364880"/>
                        <a:gd name="connsiteY8" fmla="*/ 117384 h 1104348"/>
                        <a:gd name="connsiteX9" fmla="*/ 488859 w 2364880"/>
                        <a:gd name="connsiteY9" fmla="*/ 3175 h 1104348"/>
                        <a:gd name="connsiteX10" fmla="*/ 1809346 w 2364880"/>
                        <a:gd name="connsiteY10" fmla="*/ 0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64880 w 2364880"/>
                        <a:gd name="connsiteY3" fmla="*/ 977439 h 1104348"/>
                        <a:gd name="connsiteX4" fmla="*/ 2237971 w 2364880"/>
                        <a:gd name="connsiteY4" fmla="*/ 1104348 h 1104348"/>
                        <a:gd name="connsiteX5" fmla="*/ 126909 w 2364880"/>
                        <a:gd name="connsiteY5" fmla="*/ 1104348 h 1104348"/>
                        <a:gd name="connsiteX6" fmla="*/ 0 w 2364880"/>
                        <a:gd name="connsiteY6" fmla="*/ 977439 h 1104348"/>
                        <a:gd name="connsiteX7" fmla="*/ 0 w 2364880"/>
                        <a:gd name="connsiteY7" fmla="*/ 844089 h 1104348"/>
                        <a:gd name="connsiteX8" fmla="*/ 320675 w 2364880"/>
                        <a:gd name="connsiteY8" fmla="*/ 117384 h 1104348"/>
                        <a:gd name="connsiteX9" fmla="*/ 488859 w 2364880"/>
                        <a:gd name="connsiteY9" fmla="*/ 3175 h 1104348"/>
                        <a:gd name="connsiteX10" fmla="*/ 1809346 w 2364880"/>
                        <a:gd name="connsiteY10" fmla="*/ 0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64880 w 2364880"/>
                        <a:gd name="connsiteY3" fmla="*/ 977439 h 1104348"/>
                        <a:gd name="connsiteX4" fmla="*/ 2237971 w 2364880"/>
                        <a:gd name="connsiteY4" fmla="*/ 1104348 h 1104348"/>
                        <a:gd name="connsiteX5" fmla="*/ 126909 w 2364880"/>
                        <a:gd name="connsiteY5" fmla="*/ 1104348 h 1104348"/>
                        <a:gd name="connsiteX6" fmla="*/ 0 w 2364880"/>
                        <a:gd name="connsiteY6" fmla="*/ 977439 h 1104348"/>
                        <a:gd name="connsiteX7" fmla="*/ 0 w 2364880"/>
                        <a:gd name="connsiteY7" fmla="*/ 844089 h 1104348"/>
                        <a:gd name="connsiteX8" fmla="*/ 320675 w 2364880"/>
                        <a:gd name="connsiteY8" fmla="*/ 117384 h 1104348"/>
                        <a:gd name="connsiteX9" fmla="*/ 488859 w 2364880"/>
                        <a:gd name="connsiteY9" fmla="*/ 3175 h 1104348"/>
                        <a:gd name="connsiteX10" fmla="*/ 1809346 w 2364880"/>
                        <a:gd name="connsiteY10" fmla="*/ 0 h 1104348"/>
                        <a:gd name="connsiteX0" fmla="*/ 1815696 w 2371230"/>
                        <a:gd name="connsiteY0" fmla="*/ 0 h 1104348"/>
                        <a:gd name="connsiteX1" fmla="*/ 2009280 w 2371230"/>
                        <a:gd name="connsiteY1" fmla="*/ 91984 h 1104348"/>
                        <a:gd name="connsiteX2" fmla="*/ 2371230 w 2371230"/>
                        <a:gd name="connsiteY2" fmla="*/ 844089 h 1104348"/>
                        <a:gd name="connsiteX3" fmla="*/ 2371230 w 2371230"/>
                        <a:gd name="connsiteY3" fmla="*/ 977439 h 1104348"/>
                        <a:gd name="connsiteX4" fmla="*/ 2244321 w 2371230"/>
                        <a:gd name="connsiteY4" fmla="*/ 1104348 h 1104348"/>
                        <a:gd name="connsiteX5" fmla="*/ 133259 w 2371230"/>
                        <a:gd name="connsiteY5" fmla="*/ 1104348 h 1104348"/>
                        <a:gd name="connsiteX6" fmla="*/ 6350 w 2371230"/>
                        <a:gd name="connsiteY6" fmla="*/ 977439 h 1104348"/>
                        <a:gd name="connsiteX7" fmla="*/ 0 w 2371230"/>
                        <a:gd name="connsiteY7" fmla="*/ 887421 h 1104348"/>
                        <a:gd name="connsiteX8" fmla="*/ 327025 w 2371230"/>
                        <a:gd name="connsiteY8" fmla="*/ 117384 h 1104348"/>
                        <a:gd name="connsiteX9" fmla="*/ 495209 w 2371230"/>
                        <a:gd name="connsiteY9" fmla="*/ 3175 h 1104348"/>
                        <a:gd name="connsiteX10" fmla="*/ 1815696 w 2371230"/>
                        <a:gd name="connsiteY10" fmla="*/ 0 h 1104348"/>
                        <a:gd name="connsiteX0" fmla="*/ 1815696 w 2377580"/>
                        <a:gd name="connsiteY0" fmla="*/ 0 h 1104348"/>
                        <a:gd name="connsiteX1" fmla="*/ 2009280 w 2377580"/>
                        <a:gd name="connsiteY1" fmla="*/ 91984 h 1104348"/>
                        <a:gd name="connsiteX2" fmla="*/ 2377580 w 2377580"/>
                        <a:gd name="connsiteY2" fmla="*/ 887421 h 1104348"/>
                        <a:gd name="connsiteX3" fmla="*/ 2371230 w 2377580"/>
                        <a:gd name="connsiteY3" fmla="*/ 977439 h 1104348"/>
                        <a:gd name="connsiteX4" fmla="*/ 2244321 w 2377580"/>
                        <a:gd name="connsiteY4" fmla="*/ 1104348 h 1104348"/>
                        <a:gd name="connsiteX5" fmla="*/ 133259 w 2377580"/>
                        <a:gd name="connsiteY5" fmla="*/ 1104348 h 1104348"/>
                        <a:gd name="connsiteX6" fmla="*/ 6350 w 2377580"/>
                        <a:gd name="connsiteY6" fmla="*/ 977439 h 1104348"/>
                        <a:gd name="connsiteX7" fmla="*/ 0 w 2377580"/>
                        <a:gd name="connsiteY7" fmla="*/ 887421 h 1104348"/>
                        <a:gd name="connsiteX8" fmla="*/ 327025 w 2377580"/>
                        <a:gd name="connsiteY8" fmla="*/ 117384 h 1104348"/>
                        <a:gd name="connsiteX9" fmla="*/ 495209 w 2377580"/>
                        <a:gd name="connsiteY9" fmla="*/ 3175 h 1104348"/>
                        <a:gd name="connsiteX10" fmla="*/ 1815696 w 2377580"/>
                        <a:gd name="connsiteY10" fmla="*/ 0 h 1104348"/>
                        <a:gd name="connsiteX0" fmla="*/ 1820497 w 2382381"/>
                        <a:gd name="connsiteY0" fmla="*/ 0 h 1104348"/>
                        <a:gd name="connsiteX1" fmla="*/ 2014081 w 2382381"/>
                        <a:gd name="connsiteY1" fmla="*/ 91984 h 1104348"/>
                        <a:gd name="connsiteX2" fmla="*/ 2382381 w 2382381"/>
                        <a:gd name="connsiteY2" fmla="*/ 887421 h 1104348"/>
                        <a:gd name="connsiteX3" fmla="*/ 2376031 w 2382381"/>
                        <a:gd name="connsiteY3" fmla="*/ 977439 h 1104348"/>
                        <a:gd name="connsiteX4" fmla="*/ 2249122 w 2382381"/>
                        <a:gd name="connsiteY4" fmla="*/ 1104348 h 1104348"/>
                        <a:gd name="connsiteX5" fmla="*/ 138060 w 2382381"/>
                        <a:gd name="connsiteY5" fmla="*/ 1104348 h 1104348"/>
                        <a:gd name="connsiteX6" fmla="*/ 11151 w 2382381"/>
                        <a:gd name="connsiteY6" fmla="*/ 977439 h 1104348"/>
                        <a:gd name="connsiteX7" fmla="*/ 4801 w 2382381"/>
                        <a:gd name="connsiteY7" fmla="*/ 887421 h 1104348"/>
                        <a:gd name="connsiteX8" fmla="*/ 331826 w 2382381"/>
                        <a:gd name="connsiteY8" fmla="*/ 117384 h 1104348"/>
                        <a:gd name="connsiteX9" fmla="*/ 500010 w 2382381"/>
                        <a:gd name="connsiteY9" fmla="*/ 3175 h 1104348"/>
                        <a:gd name="connsiteX10" fmla="*/ 1820497 w 2382381"/>
                        <a:gd name="connsiteY10" fmla="*/ 0 h 1104348"/>
                        <a:gd name="connsiteX0" fmla="*/ 1820497 w 2387182"/>
                        <a:gd name="connsiteY0" fmla="*/ 0 h 1104348"/>
                        <a:gd name="connsiteX1" fmla="*/ 2014081 w 2387182"/>
                        <a:gd name="connsiteY1" fmla="*/ 91984 h 1104348"/>
                        <a:gd name="connsiteX2" fmla="*/ 2382381 w 2387182"/>
                        <a:gd name="connsiteY2" fmla="*/ 887421 h 1104348"/>
                        <a:gd name="connsiteX3" fmla="*/ 2376031 w 2387182"/>
                        <a:gd name="connsiteY3" fmla="*/ 977439 h 1104348"/>
                        <a:gd name="connsiteX4" fmla="*/ 2249122 w 2387182"/>
                        <a:gd name="connsiteY4" fmla="*/ 1104348 h 1104348"/>
                        <a:gd name="connsiteX5" fmla="*/ 138060 w 2387182"/>
                        <a:gd name="connsiteY5" fmla="*/ 1104348 h 1104348"/>
                        <a:gd name="connsiteX6" fmla="*/ 11151 w 2387182"/>
                        <a:gd name="connsiteY6" fmla="*/ 977439 h 1104348"/>
                        <a:gd name="connsiteX7" fmla="*/ 4801 w 2387182"/>
                        <a:gd name="connsiteY7" fmla="*/ 887421 h 1104348"/>
                        <a:gd name="connsiteX8" fmla="*/ 331826 w 2387182"/>
                        <a:gd name="connsiteY8" fmla="*/ 117384 h 1104348"/>
                        <a:gd name="connsiteX9" fmla="*/ 500010 w 2387182"/>
                        <a:gd name="connsiteY9" fmla="*/ 3175 h 1104348"/>
                        <a:gd name="connsiteX10" fmla="*/ 1820497 w 2387182"/>
                        <a:gd name="connsiteY10" fmla="*/ 0 h 11043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2387182" h="1104348">
                          <a:moveTo>
                            <a:pt x="1820497" y="0"/>
                          </a:moveTo>
                          <a:cubicBezTo>
                            <a:pt x="1890587" y="0"/>
                            <a:pt x="1988681" y="28244"/>
                            <a:pt x="2014081" y="91984"/>
                          </a:cubicBezTo>
                          <a:cubicBezTo>
                            <a:pt x="2134731" y="342686"/>
                            <a:pt x="2376031" y="808169"/>
                            <a:pt x="2382381" y="887421"/>
                          </a:cubicBezTo>
                          <a:cubicBezTo>
                            <a:pt x="2395359" y="934595"/>
                            <a:pt x="2378148" y="947433"/>
                            <a:pt x="2376031" y="977439"/>
                          </a:cubicBezTo>
                          <a:cubicBezTo>
                            <a:pt x="2376031" y="1047529"/>
                            <a:pt x="2319212" y="1104348"/>
                            <a:pt x="2249122" y="1104348"/>
                          </a:cubicBezTo>
                          <a:lnTo>
                            <a:pt x="138060" y="1104348"/>
                          </a:lnTo>
                          <a:cubicBezTo>
                            <a:pt x="67970" y="1104348"/>
                            <a:pt x="11151" y="1047529"/>
                            <a:pt x="11151" y="977439"/>
                          </a:cubicBezTo>
                          <a:cubicBezTo>
                            <a:pt x="9034" y="947433"/>
                            <a:pt x="-8177" y="939501"/>
                            <a:pt x="4801" y="887421"/>
                          </a:cubicBezTo>
                          <a:cubicBezTo>
                            <a:pt x="16443" y="803936"/>
                            <a:pt x="224934" y="359619"/>
                            <a:pt x="331826" y="117384"/>
                          </a:cubicBezTo>
                          <a:cubicBezTo>
                            <a:pt x="363576" y="47294"/>
                            <a:pt x="429920" y="3175"/>
                            <a:pt x="500010" y="3175"/>
                          </a:cubicBezTo>
                          <a:lnTo>
                            <a:pt x="1820497" y="0"/>
                          </a:lnTo>
                          <a:close/>
                        </a:path>
                      </a:pathLst>
                    </a:custGeom>
                    <a:solidFill>
                      <a:schemeClr val="accent5">
                        <a:lumMod val="50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654" name="フリーフォーム: 図形 1653">
                    <a:extLst>
                      <a:ext uri="{FF2B5EF4-FFF2-40B4-BE49-F238E27FC236}">
                        <a16:creationId xmlns:a16="http://schemas.microsoft.com/office/drawing/2014/main" id="{B55CD834-0A6C-459F-98E8-9EFE26C8011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4182" y="4561527"/>
                    <a:ext cx="1853819" cy="159155"/>
                  </a:xfrm>
                  <a:custGeom>
                    <a:avLst/>
                    <a:gdLst>
                      <a:gd name="connsiteX0" fmla="*/ 1848288 w 1853819"/>
                      <a:gd name="connsiteY0" fmla="*/ 0 h 159155"/>
                      <a:gd name="connsiteX1" fmla="*/ 1850091 w 1853819"/>
                      <a:gd name="connsiteY1" fmla="*/ 6018 h 159155"/>
                      <a:gd name="connsiteX2" fmla="*/ 1845160 w 1853819"/>
                      <a:gd name="connsiteY2" fmla="*/ 69565 h 159155"/>
                      <a:gd name="connsiteX3" fmla="*/ 1746606 w 1853819"/>
                      <a:gd name="connsiteY3" fmla="*/ 159155 h 159155"/>
                      <a:gd name="connsiteX4" fmla="*/ 107214 w 1853819"/>
                      <a:gd name="connsiteY4" fmla="*/ 159155 h 159155"/>
                      <a:gd name="connsiteX5" fmla="*/ 8660 w 1853819"/>
                      <a:gd name="connsiteY5" fmla="*/ 69565 h 159155"/>
                      <a:gd name="connsiteX6" fmla="*/ 3728 w 1853819"/>
                      <a:gd name="connsiteY6" fmla="*/ 6018 h 159155"/>
                      <a:gd name="connsiteX7" fmla="*/ 5459 w 1853819"/>
                      <a:gd name="connsiteY7" fmla="*/ 320 h 159155"/>
                      <a:gd name="connsiteX8" fmla="*/ 8660 w 1853819"/>
                      <a:gd name="connsiteY8" fmla="*/ 12415 h 159155"/>
                      <a:gd name="connsiteX9" fmla="*/ 107214 w 1853819"/>
                      <a:gd name="connsiteY9" fmla="*/ 102005 h 159155"/>
                      <a:gd name="connsiteX10" fmla="*/ 1746606 w 1853819"/>
                      <a:gd name="connsiteY10" fmla="*/ 102005 h 159155"/>
                      <a:gd name="connsiteX11" fmla="*/ 1845160 w 1853819"/>
                      <a:gd name="connsiteY11" fmla="*/ 12415 h 1591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53819" h="159155">
                        <a:moveTo>
                          <a:pt x="1848288" y="0"/>
                        </a:moveTo>
                        <a:lnTo>
                          <a:pt x="1850091" y="6018"/>
                        </a:lnTo>
                        <a:cubicBezTo>
                          <a:pt x="1860169" y="39320"/>
                          <a:pt x="1846804" y="48383"/>
                          <a:pt x="1845160" y="69565"/>
                        </a:cubicBezTo>
                        <a:cubicBezTo>
                          <a:pt x="1845160" y="119045"/>
                          <a:pt x="1801036" y="159155"/>
                          <a:pt x="1746606" y="159155"/>
                        </a:cubicBezTo>
                        <a:lnTo>
                          <a:pt x="107214" y="159155"/>
                        </a:lnTo>
                        <a:cubicBezTo>
                          <a:pt x="52784" y="159155"/>
                          <a:pt x="8660" y="119045"/>
                          <a:pt x="8660" y="69565"/>
                        </a:cubicBezTo>
                        <a:cubicBezTo>
                          <a:pt x="7016" y="48383"/>
                          <a:pt x="-6350" y="42784"/>
                          <a:pt x="3728" y="6018"/>
                        </a:cubicBezTo>
                        <a:lnTo>
                          <a:pt x="5459" y="320"/>
                        </a:lnTo>
                        <a:lnTo>
                          <a:pt x="8660" y="12415"/>
                        </a:lnTo>
                        <a:cubicBezTo>
                          <a:pt x="8660" y="61895"/>
                          <a:pt x="52784" y="102005"/>
                          <a:pt x="107214" y="102005"/>
                        </a:cubicBezTo>
                        <a:lnTo>
                          <a:pt x="1746606" y="102005"/>
                        </a:lnTo>
                        <a:cubicBezTo>
                          <a:pt x="1801036" y="102005"/>
                          <a:pt x="1845160" y="61895"/>
                          <a:pt x="1845160" y="12415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52" name="フリーフォーム: 図形 1651">
                  <a:extLst>
                    <a:ext uri="{FF2B5EF4-FFF2-40B4-BE49-F238E27FC236}">
                      <a16:creationId xmlns:a16="http://schemas.microsoft.com/office/drawing/2014/main" id="{9E023EB5-06D6-46A4-9B15-6BE29C17C547}"/>
                    </a:ext>
                  </a:extLst>
                </p:cNvPr>
                <p:cNvSpPr/>
                <p:nvPr/>
              </p:nvSpPr>
              <p:spPr bwMode="auto">
                <a:xfrm>
                  <a:off x="7947730" y="4776746"/>
                  <a:ext cx="1654026" cy="599620"/>
                </a:xfrm>
                <a:custGeom>
                  <a:avLst/>
                  <a:gdLst>
                    <a:gd name="connsiteX0" fmla="*/ 177100 w 1654026"/>
                    <a:gd name="connsiteY0" fmla="*/ 0 h 599620"/>
                    <a:gd name="connsiteX1" fmla="*/ 356650 w 1654026"/>
                    <a:gd name="connsiteY1" fmla="*/ 19616 h 599620"/>
                    <a:gd name="connsiteX2" fmla="*/ 832181 w 1654026"/>
                    <a:gd name="connsiteY2" fmla="*/ 147035 h 599620"/>
                    <a:gd name="connsiteX3" fmla="*/ 1307720 w 1654026"/>
                    <a:gd name="connsiteY3" fmla="*/ 19614 h 599620"/>
                    <a:gd name="connsiteX4" fmla="*/ 1459467 w 1654026"/>
                    <a:gd name="connsiteY4" fmla="*/ 3035 h 599620"/>
                    <a:gd name="connsiteX5" fmla="*/ 1464658 w 1654026"/>
                    <a:gd name="connsiteY5" fmla="*/ 9295 h 599620"/>
                    <a:gd name="connsiteX6" fmla="*/ 1640950 w 1654026"/>
                    <a:gd name="connsiteY6" fmla="*/ 335447 h 599620"/>
                    <a:gd name="connsiteX7" fmla="*/ 1654026 w 1654026"/>
                    <a:gd name="connsiteY7" fmla="*/ 360429 h 599620"/>
                    <a:gd name="connsiteX8" fmla="*/ 1605189 w 1654026"/>
                    <a:gd name="connsiteY8" fmla="*/ 400462 h 599620"/>
                    <a:gd name="connsiteX9" fmla="*/ 1538387 w 1654026"/>
                    <a:gd name="connsiteY9" fmla="*/ 428952 h 599620"/>
                    <a:gd name="connsiteX10" fmla="*/ 940187 w 1654026"/>
                    <a:gd name="connsiteY10" fmla="*/ 589241 h 599620"/>
                    <a:gd name="connsiteX11" fmla="*/ 934201 w 1654026"/>
                    <a:gd name="connsiteY11" fmla="*/ 585285 h 599620"/>
                    <a:gd name="connsiteX12" fmla="*/ 898358 w 1654026"/>
                    <a:gd name="connsiteY12" fmla="*/ 594404 h 599620"/>
                    <a:gd name="connsiteX13" fmla="*/ 800991 w 1654026"/>
                    <a:gd name="connsiteY13" fmla="*/ 598404 h 599620"/>
                    <a:gd name="connsiteX14" fmla="*/ 737913 w 1654026"/>
                    <a:gd name="connsiteY14" fmla="*/ 585786 h 599620"/>
                    <a:gd name="connsiteX15" fmla="*/ 732888 w 1654026"/>
                    <a:gd name="connsiteY15" fmla="*/ 583491 h 599620"/>
                    <a:gd name="connsiteX16" fmla="*/ 724183 w 1654026"/>
                    <a:gd name="connsiteY16" fmla="*/ 589243 h 599620"/>
                    <a:gd name="connsiteX17" fmla="*/ 125983 w 1654026"/>
                    <a:gd name="connsiteY17" fmla="*/ 428954 h 599620"/>
                    <a:gd name="connsiteX18" fmla="*/ 5462 w 1654026"/>
                    <a:gd name="connsiteY18" fmla="*/ 356429 h 599620"/>
                    <a:gd name="connsiteX19" fmla="*/ 0 w 1654026"/>
                    <a:gd name="connsiteY19" fmla="*/ 348471 h 599620"/>
                    <a:gd name="connsiteX20" fmla="*/ 3548 w 1654026"/>
                    <a:gd name="connsiteY20" fmla="*/ 341050 h 599620"/>
                    <a:gd name="connsiteX21" fmla="*/ 158266 w 1654026"/>
                    <a:gd name="connsiteY21" fmla="*/ 27226 h 599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654026" h="599620">
                      <a:moveTo>
                        <a:pt x="177100" y="0"/>
                      </a:moveTo>
                      <a:lnTo>
                        <a:pt x="356650" y="19616"/>
                      </a:lnTo>
                      <a:lnTo>
                        <a:pt x="832181" y="147035"/>
                      </a:lnTo>
                      <a:lnTo>
                        <a:pt x="1307720" y="19614"/>
                      </a:lnTo>
                      <a:lnTo>
                        <a:pt x="1459467" y="3035"/>
                      </a:lnTo>
                      <a:lnTo>
                        <a:pt x="1464658" y="9295"/>
                      </a:lnTo>
                      <a:cubicBezTo>
                        <a:pt x="1511505" y="97785"/>
                        <a:pt x="1581775" y="224180"/>
                        <a:pt x="1640950" y="335447"/>
                      </a:cubicBezTo>
                      <a:lnTo>
                        <a:pt x="1654026" y="360429"/>
                      </a:lnTo>
                      <a:lnTo>
                        <a:pt x="1605189" y="400462"/>
                      </a:lnTo>
                      <a:cubicBezTo>
                        <a:pt x="1584971" y="412762"/>
                        <a:pt x="1562572" y="422472"/>
                        <a:pt x="1538387" y="428952"/>
                      </a:cubicBezTo>
                      <a:lnTo>
                        <a:pt x="940187" y="589241"/>
                      </a:lnTo>
                      <a:lnTo>
                        <a:pt x="934201" y="585285"/>
                      </a:lnTo>
                      <a:lnTo>
                        <a:pt x="898358" y="594404"/>
                      </a:lnTo>
                      <a:cubicBezTo>
                        <a:pt x="864288" y="599451"/>
                        <a:pt x="830564" y="600947"/>
                        <a:pt x="800991" y="598404"/>
                      </a:cubicBezTo>
                      <a:cubicBezTo>
                        <a:pt x="778811" y="596497"/>
                        <a:pt x="757634" y="592157"/>
                        <a:pt x="737913" y="585786"/>
                      </a:cubicBezTo>
                      <a:lnTo>
                        <a:pt x="732888" y="583491"/>
                      </a:lnTo>
                      <a:lnTo>
                        <a:pt x="724183" y="589243"/>
                      </a:lnTo>
                      <a:lnTo>
                        <a:pt x="125983" y="428954"/>
                      </a:lnTo>
                      <a:cubicBezTo>
                        <a:pt x="77614" y="415994"/>
                        <a:pt x="36387" y="390116"/>
                        <a:pt x="5462" y="356429"/>
                      </a:cubicBezTo>
                      <a:lnTo>
                        <a:pt x="0" y="348471"/>
                      </a:lnTo>
                      <a:lnTo>
                        <a:pt x="3548" y="341050"/>
                      </a:lnTo>
                      <a:cubicBezTo>
                        <a:pt x="55532" y="233893"/>
                        <a:pt x="116761" y="112727"/>
                        <a:pt x="158266" y="27226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612" name="グループ化 1611">
                <a:extLst>
                  <a:ext uri="{FF2B5EF4-FFF2-40B4-BE49-F238E27FC236}">
                    <a16:creationId xmlns:a16="http://schemas.microsoft.com/office/drawing/2014/main" id="{2F7CB76A-6B76-48D4-A4A6-C5790F6380D2}"/>
                  </a:ext>
                </a:extLst>
              </p:cNvPr>
              <p:cNvGrpSpPr/>
              <p:nvPr/>
            </p:nvGrpSpPr>
            <p:grpSpPr>
              <a:xfrm>
                <a:off x="7900111" y="2497973"/>
                <a:ext cx="1715376" cy="880439"/>
                <a:chOff x="65744" y="4420777"/>
                <a:chExt cx="1778875" cy="880439"/>
              </a:xfrm>
            </p:grpSpPr>
            <p:sp>
              <p:nvSpPr>
                <p:cNvPr id="1645" name="フリーフォーム: 図形 1644">
                  <a:extLst>
                    <a:ext uri="{FF2B5EF4-FFF2-40B4-BE49-F238E27FC236}">
                      <a16:creationId xmlns:a16="http://schemas.microsoft.com/office/drawing/2014/main" id="{C491F049-314B-4066-AAEA-55992F3341A6}"/>
                    </a:ext>
                  </a:extLst>
                </p:cNvPr>
                <p:cNvSpPr/>
                <p:nvPr/>
              </p:nvSpPr>
              <p:spPr bwMode="auto">
                <a:xfrm flipV="1">
                  <a:off x="82286" y="4420777"/>
                  <a:ext cx="1746763" cy="704301"/>
                </a:xfrm>
                <a:custGeom>
                  <a:avLst/>
                  <a:gdLst>
                    <a:gd name="connsiteX0" fmla="*/ 1742193 w 1746763"/>
                    <a:gd name="connsiteY0" fmla="*/ 166007 h 704301"/>
                    <a:gd name="connsiteX1" fmla="*/ 1742193 w 1746763"/>
                    <a:gd name="connsiteY1" fmla="*/ 166006 h 704301"/>
                    <a:gd name="connsiteX2" fmla="*/ 1742193 w 1746763"/>
                    <a:gd name="connsiteY2" fmla="*/ 166006 h 704301"/>
                    <a:gd name="connsiteX3" fmla="*/ 4570 w 1746763"/>
                    <a:gd name="connsiteY3" fmla="*/ 166008 h 704301"/>
                    <a:gd name="connsiteX4" fmla="*/ 4570 w 1746763"/>
                    <a:gd name="connsiteY4" fmla="*/ 166007 h 704301"/>
                    <a:gd name="connsiteX5" fmla="*/ 4570 w 1746763"/>
                    <a:gd name="connsiteY5" fmla="*/ 166007 h 704301"/>
                    <a:gd name="connsiteX6" fmla="*/ 873381 w 1746763"/>
                    <a:gd name="connsiteY6" fmla="*/ 704301 h 704301"/>
                    <a:gd name="connsiteX7" fmla="*/ 1491646 w 1746763"/>
                    <a:gd name="connsiteY7" fmla="*/ 645695 h 704301"/>
                    <a:gd name="connsiteX8" fmla="*/ 1479085 w 1746763"/>
                    <a:gd name="connsiteY8" fmla="*/ 551204 h 704301"/>
                    <a:gd name="connsiteX9" fmla="*/ 1449897 w 1746763"/>
                    <a:gd name="connsiteY9" fmla="*/ 479900 h 704301"/>
                    <a:gd name="connsiteX10" fmla="*/ 1567539 w 1746763"/>
                    <a:gd name="connsiteY10" fmla="*/ 448378 h 704301"/>
                    <a:gd name="connsiteX11" fmla="*/ 1746763 w 1746763"/>
                    <a:gd name="connsiteY11" fmla="*/ 256477 h 704301"/>
                    <a:gd name="connsiteX12" fmla="*/ 1742193 w 1746763"/>
                    <a:gd name="connsiteY12" fmla="*/ 166006 h 704301"/>
                    <a:gd name="connsiteX13" fmla="*/ 1700916 w 1746763"/>
                    <a:gd name="connsiteY13" fmla="*/ 85371 h 704301"/>
                    <a:gd name="connsiteX14" fmla="*/ 1449752 w 1746763"/>
                    <a:gd name="connsiteY14" fmla="*/ 8793 h 704301"/>
                    <a:gd name="connsiteX15" fmla="*/ 873380 w 1746763"/>
                    <a:gd name="connsiteY15" fmla="*/ 163230 h 704301"/>
                    <a:gd name="connsiteX16" fmla="*/ 297011 w 1746763"/>
                    <a:gd name="connsiteY16" fmla="*/ 8794 h 704301"/>
                    <a:gd name="connsiteX17" fmla="*/ 45847 w 1746763"/>
                    <a:gd name="connsiteY17" fmla="*/ 85372 h 704301"/>
                    <a:gd name="connsiteX18" fmla="*/ 4570 w 1746763"/>
                    <a:gd name="connsiteY18" fmla="*/ 166007 h 704301"/>
                    <a:gd name="connsiteX19" fmla="*/ 0 w 1746763"/>
                    <a:gd name="connsiteY19" fmla="*/ 256478 h 704301"/>
                    <a:gd name="connsiteX20" fmla="*/ 179224 w 1746763"/>
                    <a:gd name="connsiteY20" fmla="*/ 448379 h 704301"/>
                    <a:gd name="connsiteX21" fmla="*/ 295654 w 1746763"/>
                    <a:gd name="connsiteY21" fmla="*/ 479576 h 704301"/>
                    <a:gd name="connsiteX22" fmla="*/ 292632 w 1746763"/>
                    <a:gd name="connsiteY22" fmla="*/ 484487 h 704301"/>
                    <a:gd name="connsiteX23" fmla="*/ 255116 w 1746763"/>
                    <a:gd name="connsiteY23" fmla="*/ 645695 h 704301"/>
                    <a:gd name="connsiteX24" fmla="*/ 873381 w 1746763"/>
                    <a:gd name="connsiteY24" fmla="*/ 704301 h 7043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746763" h="704301">
                      <a:moveTo>
                        <a:pt x="1742193" y="166007"/>
                      </a:moveTo>
                      <a:lnTo>
                        <a:pt x="1742193" y="166006"/>
                      </a:lnTo>
                      <a:lnTo>
                        <a:pt x="1742193" y="166006"/>
                      </a:lnTo>
                      <a:close/>
                      <a:moveTo>
                        <a:pt x="4570" y="166008"/>
                      </a:moveTo>
                      <a:lnTo>
                        <a:pt x="4570" y="166007"/>
                      </a:lnTo>
                      <a:lnTo>
                        <a:pt x="4570" y="166007"/>
                      </a:lnTo>
                      <a:close/>
                      <a:moveTo>
                        <a:pt x="873381" y="704301"/>
                      </a:moveTo>
                      <a:cubicBezTo>
                        <a:pt x="1156752" y="704301"/>
                        <a:pt x="1440124" y="684766"/>
                        <a:pt x="1491646" y="645695"/>
                      </a:cubicBezTo>
                      <a:cubicBezTo>
                        <a:pt x="1491646" y="613327"/>
                        <a:pt x="1487321" y="581726"/>
                        <a:pt x="1479085" y="551204"/>
                      </a:cubicBezTo>
                      <a:lnTo>
                        <a:pt x="1449897" y="479900"/>
                      </a:lnTo>
                      <a:lnTo>
                        <a:pt x="1567539" y="448378"/>
                      </a:lnTo>
                      <a:cubicBezTo>
                        <a:pt x="1664277" y="422457"/>
                        <a:pt x="1732447" y="344864"/>
                        <a:pt x="1746763" y="256477"/>
                      </a:cubicBezTo>
                      <a:lnTo>
                        <a:pt x="1742193" y="166006"/>
                      </a:lnTo>
                      <a:lnTo>
                        <a:pt x="1700916" y="85371"/>
                      </a:lnTo>
                      <a:cubicBezTo>
                        <a:pt x="1644324" y="15984"/>
                        <a:pt x="1546491" y="-17128"/>
                        <a:pt x="1449752" y="8793"/>
                      </a:cubicBezTo>
                      <a:lnTo>
                        <a:pt x="873380" y="163230"/>
                      </a:lnTo>
                      <a:lnTo>
                        <a:pt x="297011" y="8794"/>
                      </a:lnTo>
                      <a:cubicBezTo>
                        <a:pt x="200272" y="-17127"/>
                        <a:pt x="102439" y="15985"/>
                        <a:pt x="45847" y="85372"/>
                      </a:cubicBezTo>
                      <a:lnTo>
                        <a:pt x="4570" y="166007"/>
                      </a:lnTo>
                      <a:lnTo>
                        <a:pt x="0" y="256478"/>
                      </a:lnTo>
                      <a:cubicBezTo>
                        <a:pt x="14316" y="344865"/>
                        <a:pt x="82486" y="422458"/>
                        <a:pt x="179224" y="448379"/>
                      </a:cubicBezTo>
                      <a:lnTo>
                        <a:pt x="295654" y="479576"/>
                      </a:lnTo>
                      <a:lnTo>
                        <a:pt x="292632" y="484487"/>
                      </a:lnTo>
                      <a:cubicBezTo>
                        <a:pt x="268362" y="534754"/>
                        <a:pt x="255116" y="589051"/>
                        <a:pt x="255116" y="645695"/>
                      </a:cubicBezTo>
                      <a:cubicBezTo>
                        <a:pt x="306638" y="684766"/>
                        <a:pt x="590010" y="704301"/>
                        <a:pt x="873381" y="704301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46" name="フリーフォーム: 図形 1645">
                  <a:extLst>
                    <a:ext uri="{FF2B5EF4-FFF2-40B4-BE49-F238E27FC236}">
                      <a16:creationId xmlns:a16="http://schemas.microsoft.com/office/drawing/2014/main" id="{05581D35-5FCE-4EF6-902C-F15C2F11ADFC}"/>
                    </a:ext>
                  </a:extLst>
                </p:cNvPr>
                <p:cNvSpPr/>
                <p:nvPr/>
              </p:nvSpPr>
              <p:spPr bwMode="auto">
                <a:xfrm flipV="1">
                  <a:off x="182117" y="4597897"/>
                  <a:ext cx="1488575" cy="240620"/>
                </a:xfrm>
                <a:custGeom>
                  <a:avLst/>
                  <a:gdLst>
                    <a:gd name="connsiteX0" fmla="*/ 184576 w 1488575"/>
                    <a:gd name="connsiteY0" fmla="*/ 240620 h 240620"/>
                    <a:gd name="connsiteX1" fmla="*/ 192056 w 1488575"/>
                    <a:gd name="connsiteY1" fmla="*/ 239357 h 240620"/>
                    <a:gd name="connsiteX2" fmla="*/ 781093 w 1488575"/>
                    <a:gd name="connsiteY2" fmla="*/ 81525 h 240620"/>
                    <a:gd name="connsiteX3" fmla="*/ 1365373 w 1488575"/>
                    <a:gd name="connsiteY3" fmla="*/ 238083 h 240620"/>
                    <a:gd name="connsiteX4" fmla="*/ 1350066 w 1488575"/>
                    <a:gd name="connsiteY4" fmla="*/ 200689 h 240620"/>
                    <a:gd name="connsiteX5" fmla="*/ 1467708 w 1488575"/>
                    <a:gd name="connsiteY5" fmla="*/ 169167 h 240620"/>
                    <a:gd name="connsiteX6" fmla="*/ 1488575 w 1488575"/>
                    <a:gd name="connsiteY6" fmla="*/ 160268 h 240620"/>
                    <a:gd name="connsiteX7" fmla="*/ 1477660 w 1488575"/>
                    <a:gd name="connsiteY7" fmla="*/ 163414 h 240620"/>
                    <a:gd name="connsiteX8" fmla="*/ 1418864 w 1488575"/>
                    <a:gd name="connsiteY8" fmla="*/ 166104 h 240620"/>
                    <a:gd name="connsiteX9" fmla="*/ 1370600 w 1488575"/>
                    <a:gd name="connsiteY9" fmla="*/ 157958 h 240620"/>
                    <a:gd name="connsiteX10" fmla="*/ 781093 w 1488575"/>
                    <a:gd name="connsiteY10" fmla="*/ 0 h 240620"/>
                    <a:gd name="connsiteX11" fmla="*/ 192056 w 1488575"/>
                    <a:gd name="connsiteY11" fmla="*/ 157832 h 240620"/>
                    <a:gd name="connsiteX12" fmla="*/ 143791 w 1488575"/>
                    <a:gd name="connsiteY12" fmla="*/ 165978 h 240620"/>
                    <a:gd name="connsiteX13" fmla="*/ 30050 w 1488575"/>
                    <a:gd name="connsiteY13" fmla="*/ 147448 h 240620"/>
                    <a:gd name="connsiteX14" fmla="*/ 0 w 1488575"/>
                    <a:gd name="connsiteY14" fmla="*/ 130356 h 240620"/>
                    <a:gd name="connsiteX15" fmla="*/ 12591 w 1488575"/>
                    <a:gd name="connsiteY15" fmla="*/ 140678 h 240620"/>
                    <a:gd name="connsiteX16" fmla="*/ 79393 w 1488575"/>
                    <a:gd name="connsiteY16" fmla="*/ 169168 h 240620"/>
                    <a:gd name="connsiteX17" fmla="*/ 195823 w 1488575"/>
                    <a:gd name="connsiteY17" fmla="*/ 200365 h 240620"/>
                    <a:gd name="connsiteX18" fmla="*/ 192801 w 1488575"/>
                    <a:gd name="connsiteY18" fmla="*/ 205276 h 240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488575" h="240620">
                      <a:moveTo>
                        <a:pt x="184576" y="240620"/>
                      </a:moveTo>
                      <a:lnTo>
                        <a:pt x="192056" y="239357"/>
                      </a:lnTo>
                      <a:lnTo>
                        <a:pt x="781093" y="81525"/>
                      </a:lnTo>
                      <a:lnTo>
                        <a:pt x="1365373" y="238083"/>
                      </a:lnTo>
                      <a:lnTo>
                        <a:pt x="1350066" y="200689"/>
                      </a:lnTo>
                      <a:lnTo>
                        <a:pt x="1467708" y="169167"/>
                      </a:lnTo>
                      <a:lnTo>
                        <a:pt x="1488575" y="160268"/>
                      </a:lnTo>
                      <a:lnTo>
                        <a:pt x="1477660" y="163414"/>
                      </a:lnTo>
                      <a:cubicBezTo>
                        <a:pt x="1458575" y="166571"/>
                        <a:pt x="1438849" y="167537"/>
                        <a:pt x="1418864" y="166104"/>
                      </a:cubicBezTo>
                      <a:cubicBezTo>
                        <a:pt x="1402876" y="164959"/>
                        <a:pt x="1386722" y="162278"/>
                        <a:pt x="1370600" y="157958"/>
                      </a:cubicBezTo>
                      <a:lnTo>
                        <a:pt x="781093" y="0"/>
                      </a:lnTo>
                      <a:lnTo>
                        <a:pt x="192056" y="157832"/>
                      </a:lnTo>
                      <a:cubicBezTo>
                        <a:pt x="175933" y="162152"/>
                        <a:pt x="159780" y="164832"/>
                        <a:pt x="143791" y="165978"/>
                      </a:cubicBezTo>
                      <a:cubicBezTo>
                        <a:pt x="103822" y="168843"/>
                        <a:pt x="64887" y="162117"/>
                        <a:pt x="30050" y="147448"/>
                      </a:cubicBezTo>
                      <a:lnTo>
                        <a:pt x="0" y="130356"/>
                      </a:lnTo>
                      <a:lnTo>
                        <a:pt x="12591" y="140678"/>
                      </a:lnTo>
                      <a:cubicBezTo>
                        <a:pt x="32810" y="152978"/>
                        <a:pt x="55209" y="162688"/>
                        <a:pt x="79393" y="169168"/>
                      </a:cubicBezTo>
                      <a:lnTo>
                        <a:pt x="195823" y="200365"/>
                      </a:lnTo>
                      <a:lnTo>
                        <a:pt x="192801" y="205276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47" name="フリーフォーム: 図形 1646">
                  <a:extLst>
                    <a:ext uri="{FF2B5EF4-FFF2-40B4-BE49-F238E27FC236}">
                      <a16:creationId xmlns:a16="http://schemas.microsoft.com/office/drawing/2014/main" id="{BBFF60C0-A67B-4861-9A67-9DBC44D83283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906117" y="4746295"/>
                  <a:ext cx="938502" cy="455092"/>
                </a:xfrm>
                <a:custGeom>
                  <a:avLst/>
                  <a:gdLst>
                    <a:gd name="connsiteX0" fmla="*/ 0 w 938502"/>
                    <a:gd name="connsiteY0" fmla="*/ 227545 h 455092"/>
                    <a:gd name="connsiteX1" fmla="*/ 0 w 938502"/>
                    <a:gd name="connsiteY1" fmla="*/ 227546 h 455092"/>
                    <a:gd name="connsiteX2" fmla="*/ 0 w 938502"/>
                    <a:gd name="connsiteY2" fmla="*/ 227546 h 455092"/>
                    <a:gd name="connsiteX3" fmla="*/ 124373 w 938502"/>
                    <a:gd name="connsiteY3" fmla="*/ 29783 h 455092"/>
                    <a:gd name="connsiteX4" fmla="*/ 150741 w 938502"/>
                    <a:gd name="connsiteY4" fmla="*/ 128189 h 455092"/>
                    <a:gd name="connsiteX5" fmla="*/ 376769 w 938502"/>
                    <a:gd name="connsiteY5" fmla="*/ 67625 h 455092"/>
                    <a:gd name="connsiteX6" fmla="*/ 358649 w 938502"/>
                    <a:gd name="connsiteY6" fmla="*/ 0 h 455092"/>
                    <a:gd name="connsiteX7" fmla="*/ 861090 w 938502"/>
                    <a:gd name="connsiteY7" fmla="*/ 0 h 455092"/>
                    <a:gd name="connsiteX8" fmla="*/ 861089 w 938502"/>
                    <a:gd name="connsiteY8" fmla="*/ 455092 h 455092"/>
                    <a:gd name="connsiteX9" fmla="*/ 241786 w 938502"/>
                    <a:gd name="connsiteY9" fmla="*/ 455091 h 455092"/>
                    <a:gd name="connsiteX10" fmla="*/ 19001 w 938502"/>
                    <a:gd name="connsiteY10" fmla="*/ 316116 h 455092"/>
                    <a:gd name="connsiteX11" fmla="*/ 0 w 938502"/>
                    <a:gd name="connsiteY11" fmla="*/ 227546 h 455092"/>
                    <a:gd name="connsiteX12" fmla="*/ 19001 w 938502"/>
                    <a:gd name="connsiteY12" fmla="*/ 138975 h 455092"/>
                    <a:gd name="connsiteX13" fmla="*/ 106601 w 938502"/>
                    <a:gd name="connsiteY13" fmla="*/ 38861 h 455092"/>
                    <a:gd name="connsiteX0" fmla="*/ 0 w 938502"/>
                    <a:gd name="connsiteY0" fmla="*/ 227545 h 455092"/>
                    <a:gd name="connsiteX1" fmla="*/ 0 w 938502"/>
                    <a:gd name="connsiteY1" fmla="*/ 227546 h 455092"/>
                    <a:gd name="connsiteX2" fmla="*/ 0 w 938502"/>
                    <a:gd name="connsiteY2" fmla="*/ 227546 h 455092"/>
                    <a:gd name="connsiteX3" fmla="*/ 0 w 938502"/>
                    <a:gd name="connsiteY3" fmla="*/ 227545 h 455092"/>
                    <a:gd name="connsiteX4" fmla="*/ 124373 w 938502"/>
                    <a:gd name="connsiteY4" fmla="*/ 29783 h 455092"/>
                    <a:gd name="connsiteX5" fmla="*/ 150741 w 938502"/>
                    <a:gd name="connsiteY5" fmla="*/ 128189 h 455092"/>
                    <a:gd name="connsiteX6" fmla="*/ 358649 w 938502"/>
                    <a:gd name="connsiteY6" fmla="*/ 0 h 455092"/>
                    <a:gd name="connsiteX7" fmla="*/ 861090 w 938502"/>
                    <a:gd name="connsiteY7" fmla="*/ 0 h 455092"/>
                    <a:gd name="connsiteX8" fmla="*/ 861089 w 938502"/>
                    <a:gd name="connsiteY8" fmla="*/ 455092 h 455092"/>
                    <a:gd name="connsiteX9" fmla="*/ 241786 w 938502"/>
                    <a:gd name="connsiteY9" fmla="*/ 455091 h 455092"/>
                    <a:gd name="connsiteX10" fmla="*/ 19001 w 938502"/>
                    <a:gd name="connsiteY10" fmla="*/ 316116 h 455092"/>
                    <a:gd name="connsiteX11" fmla="*/ 0 w 938502"/>
                    <a:gd name="connsiteY11" fmla="*/ 227546 h 455092"/>
                    <a:gd name="connsiteX12" fmla="*/ 19001 w 938502"/>
                    <a:gd name="connsiteY12" fmla="*/ 138975 h 455092"/>
                    <a:gd name="connsiteX13" fmla="*/ 106601 w 938502"/>
                    <a:gd name="connsiteY13" fmla="*/ 38861 h 455092"/>
                    <a:gd name="connsiteX14" fmla="*/ 124373 w 938502"/>
                    <a:gd name="connsiteY14" fmla="*/ 29783 h 455092"/>
                    <a:gd name="connsiteX0" fmla="*/ 0 w 938502"/>
                    <a:gd name="connsiteY0" fmla="*/ 227545 h 455092"/>
                    <a:gd name="connsiteX1" fmla="*/ 0 w 938502"/>
                    <a:gd name="connsiteY1" fmla="*/ 227546 h 455092"/>
                    <a:gd name="connsiteX2" fmla="*/ 0 w 938502"/>
                    <a:gd name="connsiteY2" fmla="*/ 227546 h 455092"/>
                    <a:gd name="connsiteX3" fmla="*/ 0 w 938502"/>
                    <a:gd name="connsiteY3" fmla="*/ 227545 h 455092"/>
                    <a:gd name="connsiteX4" fmla="*/ 106601 w 938502"/>
                    <a:gd name="connsiteY4" fmla="*/ 38861 h 455092"/>
                    <a:gd name="connsiteX5" fmla="*/ 150741 w 938502"/>
                    <a:gd name="connsiteY5" fmla="*/ 128189 h 455092"/>
                    <a:gd name="connsiteX6" fmla="*/ 358649 w 938502"/>
                    <a:gd name="connsiteY6" fmla="*/ 0 h 455092"/>
                    <a:gd name="connsiteX7" fmla="*/ 861090 w 938502"/>
                    <a:gd name="connsiteY7" fmla="*/ 0 h 455092"/>
                    <a:gd name="connsiteX8" fmla="*/ 861089 w 938502"/>
                    <a:gd name="connsiteY8" fmla="*/ 455092 h 455092"/>
                    <a:gd name="connsiteX9" fmla="*/ 241786 w 938502"/>
                    <a:gd name="connsiteY9" fmla="*/ 455091 h 455092"/>
                    <a:gd name="connsiteX10" fmla="*/ 19001 w 938502"/>
                    <a:gd name="connsiteY10" fmla="*/ 316116 h 455092"/>
                    <a:gd name="connsiteX11" fmla="*/ 0 w 938502"/>
                    <a:gd name="connsiteY11" fmla="*/ 227546 h 455092"/>
                    <a:gd name="connsiteX12" fmla="*/ 19001 w 938502"/>
                    <a:gd name="connsiteY12" fmla="*/ 138975 h 455092"/>
                    <a:gd name="connsiteX13" fmla="*/ 106601 w 938502"/>
                    <a:gd name="connsiteY13" fmla="*/ 38861 h 455092"/>
                    <a:gd name="connsiteX0" fmla="*/ 150741 w 938502"/>
                    <a:gd name="connsiteY0" fmla="*/ 128189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0 w 938502"/>
                    <a:gd name="connsiteY9" fmla="*/ 227546 h 455092"/>
                    <a:gd name="connsiteX10" fmla="*/ 0 w 938502"/>
                    <a:gd name="connsiteY10" fmla="*/ 227546 h 455092"/>
                    <a:gd name="connsiteX11" fmla="*/ 0 w 938502"/>
                    <a:gd name="connsiteY11" fmla="*/ 227545 h 455092"/>
                    <a:gd name="connsiteX12" fmla="*/ 106601 w 938502"/>
                    <a:gd name="connsiteY12" fmla="*/ 38861 h 455092"/>
                    <a:gd name="connsiteX13" fmla="*/ 242181 w 938502"/>
                    <a:gd name="connsiteY13" fmla="*/ 219629 h 455092"/>
                    <a:gd name="connsiteX0" fmla="*/ 150741 w 938502"/>
                    <a:gd name="connsiteY0" fmla="*/ 220474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0 w 938502"/>
                    <a:gd name="connsiteY10" fmla="*/ 319831 h 547377"/>
                    <a:gd name="connsiteX11" fmla="*/ 0 w 938502"/>
                    <a:gd name="connsiteY11" fmla="*/ 319830 h 547377"/>
                    <a:gd name="connsiteX12" fmla="*/ 150741 w 938502"/>
                    <a:gd name="connsiteY12" fmla="*/ 220474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0 w 938502"/>
                    <a:gd name="connsiteY10" fmla="*/ 319831 h 547377"/>
                    <a:gd name="connsiteX11" fmla="*/ 0 w 938502"/>
                    <a:gd name="connsiteY11" fmla="*/ 319830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0 w 938502"/>
                    <a:gd name="connsiteY10" fmla="*/ 319831 h 547377"/>
                    <a:gd name="connsiteX11" fmla="*/ 240609 w 938502"/>
                    <a:gd name="connsiteY11" fmla="*/ 270151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176568 w 938502"/>
                    <a:gd name="connsiteY10" fmla="*/ 205958 h 547377"/>
                    <a:gd name="connsiteX11" fmla="*/ 240609 w 938502"/>
                    <a:gd name="connsiteY11" fmla="*/ 270151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582152 w 1120332"/>
                    <a:gd name="connsiteY0" fmla="*/ 360680 h 547377"/>
                    <a:gd name="connsiteX1" fmla="*/ 540479 w 1120332"/>
                    <a:gd name="connsiteY1" fmla="*/ 92285 h 547377"/>
                    <a:gd name="connsiteX2" fmla="*/ 1042920 w 1120332"/>
                    <a:gd name="connsiteY2" fmla="*/ 92285 h 547377"/>
                    <a:gd name="connsiteX3" fmla="*/ 1042919 w 1120332"/>
                    <a:gd name="connsiteY3" fmla="*/ 547377 h 547377"/>
                    <a:gd name="connsiteX4" fmla="*/ 423616 w 1120332"/>
                    <a:gd name="connsiteY4" fmla="*/ 547376 h 547377"/>
                    <a:gd name="connsiteX5" fmla="*/ 200831 w 1120332"/>
                    <a:gd name="connsiteY5" fmla="*/ 408401 h 547377"/>
                    <a:gd name="connsiteX6" fmla="*/ 181830 w 1120332"/>
                    <a:gd name="connsiteY6" fmla="*/ 319831 h 547377"/>
                    <a:gd name="connsiteX7" fmla="*/ 200831 w 1120332"/>
                    <a:gd name="connsiteY7" fmla="*/ 231260 h 547377"/>
                    <a:gd name="connsiteX8" fmla="*/ 288431 w 1120332"/>
                    <a:gd name="connsiteY8" fmla="*/ 131146 h 547377"/>
                    <a:gd name="connsiteX9" fmla="*/ 0 w 1120332"/>
                    <a:gd name="connsiteY9" fmla="*/ 395670 h 547377"/>
                    <a:gd name="connsiteX10" fmla="*/ 358398 w 1120332"/>
                    <a:gd name="connsiteY10" fmla="*/ 205958 h 547377"/>
                    <a:gd name="connsiteX11" fmla="*/ 422439 w 1120332"/>
                    <a:gd name="connsiteY11" fmla="*/ 270151 h 547377"/>
                    <a:gd name="connsiteX12" fmla="*/ 582152 w 1120332"/>
                    <a:gd name="connsiteY12" fmla="*/ 360680 h 547377"/>
                    <a:gd name="connsiteX13" fmla="*/ 288431 w 1120332"/>
                    <a:gd name="connsiteY13" fmla="*/ 131146 h 547377"/>
                    <a:gd name="connsiteX14" fmla="*/ 355225 w 112033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45737 w 938502"/>
                    <a:gd name="connsiteY9" fmla="*/ 85704 h 547377"/>
                    <a:gd name="connsiteX10" fmla="*/ 176568 w 938502"/>
                    <a:gd name="connsiteY10" fmla="*/ 205958 h 547377"/>
                    <a:gd name="connsiteX11" fmla="*/ 240609 w 938502"/>
                    <a:gd name="connsiteY11" fmla="*/ 270151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176568 w 938502"/>
                    <a:gd name="connsiteY9" fmla="*/ 205958 h 547377"/>
                    <a:gd name="connsiteX10" fmla="*/ 240609 w 938502"/>
                    <a:gd name="connsiteY10" fmla="*/ 270151 h 547377"/>
                    <a:gd name="connsiteX11" fmla="*/ 400322 w 938502"/>
                    <a:gd name="connsiteY11" fmla="*/ 360680 h 547377"/>
                    <a:gd name="connsiteX12" fmla="*/ 106601 w 938502"/>
                    <a:gd name="connsiteY12" fmla="*/ 131146 h 547377"/>
                    <a:gd name="connsiteX13" fmla="*/ 173395 w 938502"/>
                    <a:gd name="connsiteY13" fmla="*/ 0 h 547377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176568 w 938502"/>
                    <a:gd name="connsiteY9" fmla="*/ 113673 h 455092"/>
                    <a:gd name="connsiteX10" fmla="*/ 240609 w 938502"/>
                    <a:gd name="connsiteY10" fmla="*/ 177866 h 455092"/>
                    <a:gd name="connsiteX11" fmla="*/ 400322 w 938502"/>
                    <a:gd name="connsiteY11" fmla="*/ 26839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240609 w 938502"/>
                    <a:gd name="connsiteY9" fmla="*/ 177866 h 455092"/>
                    <a:gd name="connsiteX10" fmla="*/ 400322 w 938502"/>
                    <a:gd name="connsiteY10" fmla="*/ 26839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400322 w 938502"/>
                    <a:gd name="connsiteY9" fmla="*/ 26839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491762 w 938502"/>
                    <a:gd name="connsiteY9" fmla="*/ 35983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0" fmla="*/ 358649 w 938502"/>
                    <a:gd name="connsiteY0" fmla="*/ 0 h 455092"/>
                    <a:gd name="connsiteX1" fmla="*/ 861090 w 938502"/>
                    <a:gd name="connsiteY1" fmla="*/ 0 h 455092"/>
                    <a:gd name="connsiteX2" fmla="*/ 861089 w 938502"/>
                    <a:gd name="connsiteY2" fmla="*/ 455092 h 455092"/>
                    <a:gd name="connsiteX3" fmla="*/ 241786 w 938502"/>
                    <a:gd name="connsiteY3" fmla="*/ 455091 h 455092"/>
                    <a:gd name="connsiteX4" fmla="*/ 19001 w 938502"/>
                    <a:gd name="connsiteY4" fmla="*/ 316116 h 455092"/>
                    <a:gd name="connsiteX5" fmla="*/ 0 w 938502"/>
                    <a:gd name="connsiteY5" fmla="*/ 227546 h 455092"/>
                    <a:gd name="connsiteX6" fmla="*/ 19001 w 938502"/>
                    <a:gd name="connsiteY6" fmla="*/ 138975 h 455092"/>
                    <a:gd name="connsiteX7" fmla="*/ 106601 w 938502"/>
                    <a:gd name="connsiteY7" fmla="*/ 38861 h 455092"/>
                    <a:gd name="connsiteX0" fmla="*/ 358649 w 938502"/>
                    <a:gd name="connsiteY0" fmla="*/ 0 h 455092"/>
                    <a:gd name="connsiteX1" fmla="*/ 861090 w 938502"/>
                    <a:gd name="connsiteY1" fmla="*/ 0 h 455092"/>
                    <a:gd name="connsiteX2" fmla="*/ 861089 w 938502"/>
                    <a:gd name="connsiteY2" fmla="*/ 455092 h 455092"/>
                    <a:gd name="connsiteX3" fmla="*/ 241786 w 938502"/>
                    <a:gd name="connsiteY3" fmla="*/ 455091 h 455092"/>
                    <a:gd name="connsiteX4" fmla="*/ 19001 w 938502"/>
                    <a:gd name="connsiteY4" fmla="*/ 316116 h 455092"/>
                    <a:gd name="connsiteX5" fmla="*/ 0 w 938502"/>
                    <a:gd name="connsiteY5" fmla="*/ 227546 h 455092"/>
                    <a:gd name="connsiteX6" fmla="*/ 19001 w 938502"/>
                    <a:gd name="connsiteY6" fmla="*/ 138975 h 455092"/>
                    <a:gd name="connsiteX0" fmla="*/ 358649 w 938502"/>
                    <a:gd name="connsiteY0" fmla="*/ 0 h 455092"/>
                    <a:gd name="connsiteX1" fmla="*/ 861090 w 938502"/>
                    <a:gd name="connsiteY1" fmla="*/ 0 h 455092"/>
                    <a:gd name="connsiteX2" fmla="*/ 861089 w 938502"/>
                    <a:gd name="connsiteY2" fmla="*/ 455092 h 455092"/>
                    <a:gd name="connsiteX3" fmla="*/ 241786 w 938502"/>
                    <a:gd name="connsiteY3" fmla="*/ 455091 h 455092"/>
                    <a:gd name="connsiteX4" fmla="*/ 19001 w 938502"/>
                    <a:gd name="connsiteY4" fmla="*/ 316116 h 455092"/>
                    <a:gd name="connsiteX5" fmla="*/ 0 w 938502"/>
                    <a:gd name="connsiteY5" fmla="*/ 227546 h 455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38502" h="455092">
                      <a:moveTo>
                        <a:pt x="358649" y="0"/>
                      </a:moveTo>
                      <a:lnTo>
                        <a:pt x="861090" y="0"/>
                      </a:lnTo>
                      <a:cubicBezTo>
                        <a:pt x="964307" y="75848"/>
                        <a:pt x="964306" y="379244"/>
                        <a:pt x="861089" y="455092"/>
                      </a:cubicBezTo>
                      <a:lnTo>
                        <a:pt x="241786" y="455091"/>
                      </a:lnTo>
                      <a:cubicBezTo>
                        <a:pt x="141635" y="455091"/>
                        <a:pt x="55706" y="397786"/>
                        <a:pt x="19001" y="316116"/>
                      </a:cubicBezTo>
                      <a:lnTo>
                        <a:pt x="0" y="227546"/>
                      </a:lnTo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48" name="楕円 227">
                  <a:extLst>
                    <a:ext uri="{FF2B5EF4-FFF2-40B4-BE49-F238E27FC236}">
                      <a16:creationId xmlns:a16="http://schemas.microsoft.com/office/drawing/2014/main" id="{AD5FB22D-8EC2-4954-AB56-D83995C9044A}"/>
                    </a:ext>
                  </a:extLst>
                </p:cNvPr>
                <p:cNvSpPr/>
                <p:nvPr/>
              </p:nvSpPr>
              <p:spPr bwMode="auto">
                <a:xfrm rot="5694883">
                  <a:off x="827019" y="4885234"/>
                  <a:ext cx="318890" cy="513074"/>
                </a:xfrm>
                <a:custGeom>
                  <a:avLst/>
                  <a:gdLst>
                    <a:gd name="connsiteX0" fmla="*/ 0 w 1170130"/>
                    <a:gd name="connsiteY0" fmla="*/ 585065 h 1170130"/>
                    <a:gd name="connsiteX1" fmla="*/ 585065 w 1170130"/>
                    <a:gd name="connsiteY1" fmla="*/ 0 h 1170130"/>
                    <a:gd name="connsiteX2" fmla="*/ 1170130 w 1170130"/>
                    <a:gd name="connsiteY2" fmla="*/ 585065 h 1170130"/>
                    <a:gd name="connsiteX3" fmla="*/ 585065 w 1170130"/>
                    <a:gd name="connsiteY3" fmla="*/ 1170130 h 1170130"/>
                    <a:gd name="connsiteX4" fmla="*/ 0 w 1170130"/>
                    <a:gd name="connsiteY4" fmla="*/ 585065 h 1170130"/>
                    <a:gd name="connsiteX0" fmla="*/ 0 w 1170130"/>
                    <a:gd name="connsiteY0" fmla="*/ 585065 h 1170130"/>
                    <a:gd name="connsiteX1" fmla="*/ 585065 w 1170130"/>
                    <a:gd name="connsiteY1" fmla="*/ 0 h 1170130"/>
                    <a:gd name="connsiteX2" fmla="*/ 1170130 w 1170130"/>
                    <a:gd name="connsiteY2" fmla="*/ 585065 h 1170130"/>
                    <a:gd name="connsiteX3" fmla="*/ 585065 w 1170130"/>
                    <a:gd name="connsiteY3" fmla="*/ 1170130 h 1170130"/>
                    <a:gd name="connsiteX4" fmla="*/ 0 w 1170130"/>
                    <a:gd name="connsiteY4" fmla="*/ 585065 h 1170130"/>
                    <a:gd name="connsiteX0" fmla="*/ 0 w 1170130"/>
                    <a:gd name="connsiteY0" fmla="*/ 585065 h 1170130"/>
                    <a:gd name="connsiteX1" fmla="*/ 585065 w 1170130"/>
                    <a:gd name="connsiteY1" fmla="*/ 0 h 1170130"/>
                    <a:gd name="connsiteX2" fmla="*/ 1170130 w 1170130"/>
                    <a:gd name="connsiteY2" fmla="*/ 585065 h 1170130"/>
                    <a:gd name="connsiteX3" fmla="*/ 585065 w 1170130"/>
                    <a:gd name="connsiteY3" fmla="*/ 1170130 h 1170130"/>
                    <a:gd name="connsiteX4" fmla="*/ 0 w 1170130"/>
                    <a:gd name="connsiteY4" fmla="*/ 585065 h 1170130"/>
                    <a:gd name="connsiteX0" fmla="*/ 0 w 1170130"/>
                    <a:gd name="connsiteY0" fmla="*/ 585065 h 1170130"/>
                    <a:gd name="connsiteX1" fmla="*/ 585065 w 1170130"/>
                    <a:gd name="connsiteY1" fmla="*/ 0 h 1170130"/>
                    <a:gd name="connsiteX2" fmla="*/ 1170130 w 1170130"/>
                    <a:gd name="connsiteY2" fmla="*/ 585065 h 1170130"/>
                    <a:gd name="connsiteX3" fmla="*/ 585065 w 1170130"/>
                    <a:gd name="connsiteY3" fmla="*/ 1170130 h 1170130"/>
                    <a:gd name="connsiteX4" fmla="*/ 0 w 1170130"/>
                    <a:gd name="connsiteY4" fmla="*/ 585065 h 1170130"/>
                    <a:gd name="connsiteX0" fmla="*/ 0 w 1170130"/>
                    <a:gd name="connsiteY0" fmla="*/ 811284 h 1396349"/>
                    <a:gd name="connsiteX1" fmla="*/ 589828 w 1170130"/>
                    <a:gd name="connsiteY1" fmla="*/ 0 h 1396349"/>
                    <a:gd name="connsiteX2" fmla="*/ 1170130 w 1170130"/>
                    <a:gd name="connsiteY2" fmla="*/ 811284 h 1396349"/>
                    <a:gd name="connsiteX3" fmla="*/ 585065 w 1170130"/>
                    <a:gd name="connsiteY3" fmla="*/ 1396349 h 1396349"/>
                    <a:gd name="connsiteX4" fmla="*/ 0 w 1170130"/>
                    <a:gd name="connsiteY4" fmla="*/ 811284 h 1396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70130" h="1396349">
                      <a:moveTo>
                        <a:pt x="0" y="811284"/>
                      </a:moveTo>
                      <a:cubicBezTo>
                        <a:pt x="0" y="488162"/>
                        <a:pt x="266706" y="0"/>
                        <a:pt x="589828" y="0"/>
                      </a:cubicBezTo>
                      <a:cubicBezTo>
                        <a:pt x="912950" y="0"/>
                        <a:pt x="1170130" y="488162"/>
                        <a:pt x="1170130" y="811284"/>
                      </a:cubicBezTo>
                      <a:cubicBezTo>
                        <a:pt x="1170130" y="1134406"/>
                        <a:pt x="908187" y="1396349"/>
                        <a:pt x="585065" y="1396349"/>
                      </a:cubicBezTo>
                      <a:cubicBezTo>
                        <a:pt x="261943" y="1396349"/>
                        <a:pt x="0" y="1134406"/>
                        <a:pt x="0" y="811284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9" name="フリーフォーム: 図形 1648">
                  <a:extLst>
                    <a:ext uri="{FF2B5EF4-FFF2-40B4-BE49-F238E27FC236}">
                      <a16:creationId xmlns:a16="http://schemas.microsoft.com/office/drawing/2014/main" id="{421B24DC-676E-41F4-9F3A-5E907DB64FCD}"/>
                    </a:ext>
                  </a:extLst>
                </p:cNvPr>
                <p:cNvSpPr/>
                <p:nvPr/>
              </p:nvSpPr>
              <p:spPr bwMode="auto">
                <a:xfrm rot="900000">
                  <a:off x="65744" y="4739154"/>
                  <a:ext cx="938502" cy="455092"/>
                </a:xfrm>
                <a:custGeom>
                  <a:avLst/>
                  <a:gdLst>
                    <a:gd name="connsiteX0" fmla="*/ 0 w 938502"/>
                    <a:gd name="connsiteY0" fmla="*/ 227545 h 455092"/>
                    <a:gd name="connsiteX1" fmla="*/ 0 w 938502"/>
                    <a:gd name="connsiteY1" fmla="*/ 227546 h 455092"/>
                    <a:gd name="connsiteX2" fmla="*/ 0 w 938502"/>
                    <a:gd name="connsiteY2" fmla="*/ 227546 h 455092"/>
                    <a:gd name="connsiteX3" fmla="*/ 124373 w 938502"/>
                    <a:gd name="connsiteY3" fmla="*/ 29783 h 455092"/>
                    <a:gd name="connsiteX4" fmla="*/ 150741 w 938502"/>
                    <a:gd name="connsiteY4" fmla="*/ 128189 h 455092"/>
                    <a:gd name="connsiteX5" fmla="*/ 376769 w 938502"/>
                    <a:gd name="connsiteY5" fmla="*/ 67625 h 455092"/>
                    <a:gd name="connsiteX6" fmla="*/ 358649 w 938502"/>
                    <a:gd name="connsiteY6" fmla="*/ 0 h 455092"/>
                    <a:gd name="connsiteX7" fmla="*/ 861090 w 938502"/>
                    <a:gd name="connsiteY7" fmla="*/ 0 h 455092"/>
                    <a:gd name="connsiteX8" fmla="*/ 861089 w 938502"/>
                    <a:gd name="connsiteY8" fmla="*/ 455092 h 455092"/>
                    <a:gd name="connsiteX9" fmla="*/ 241786 w 938502"/>
                    <a:gd name="connsiteY9" fmla="*/ 455091 h 455092"/>
                    <a:gd name="connsiteX10" fmla="*/ 19001 w 938502"/>
                    <a:gd name="connsiteY10" fmla="*/ 316116 h 455092"/>
                    <a:gd name="connsiteX11" fmla="*/ 0 w 938502"/>
                    <a:gd name="connsiteY11" fmla="*/ 227546 h 455092"/>
                    <a:gd name="connsiteX12" fmla="*/ 19001 w 938502"/>
                    <a:gd name="connsiteY12" fmla="*/ 138975 h 455092"/>
                    <a:gd name="connsiteX13" fmla="*/ 106601 w 938502"/>
                    <a:gd name="connsiteY13" fmla="*/ 38861 h 455092"/>
                    <a:gd name="connsiteX0" fmla="*/ 0 w 938502"/>
                    <a:gd name="connsiteY0" fmla="*/ 227545 h 455092"/>
                    <a:gd name="connsiteX1" fmla="*/ 0 w 938502"/>
                    <a:gd name="connsiteY1" fmla="*/ 227546 h 455092"/>
                    <a:gd name="connsiteX2" fmla="*/ 0 w 938502"/>
                    <a:gd name="connsiteY2" fmla="*/ 227546 h 455092"/>
                    <a:gd name="connsiteX3" fmla="*/ 0 w 938502"/>
                    <a:gd name="connsiteY3" fmla="*/ 227545 h 455092"/>
                    <a:gd name="connsiteX4" fmla="*/ 124373 w 938502"/>
                    <a:gd name="connsiteY4" fmla="*/ 29783 h 455092"/>
                    <a:gd name="connsiteX5" fmla="*/ 150741 w 938502"/>
                    <a:gd name="connsiteY5" fmla="*/ 128189 h 455092"/>
                    <a:gd name="connsiteX6" fmla="*/ 358649 w 938502"/>
                    <a:gd name="connsiteY6" fmla="*/ 0 h 455092"/>
                    <a:gd name="connsiteX7" fmla="*/ 861090 w 938502"/>
                    <a:gd name="connsiteY7" fmla="*/ 0 h 455092"/>
                    <a:gd name="connsiteX8" fmla="*/ 861089 w 938502"/>
                    <a:gd name="connsiteY8" fmla="*/ 455092 h 455092"/>
                    <a:gd name="connsiteX9" fmla="*/ 241786 w 938502"/>
                    <a:gd name="connsiteY9" fmla="*/ 455091 h 455092"/>
                    <a:gd name="connsiteX10" fmla="*/ 19001 w 938502"/>
                    <a:gd name="connsiteY10" fmla="*/ 316116 h 455092"/>
                    <a:gd name="connsiteX11" fmla="*/ 0 w 938502"/>
                    <a:gd name="connsiteY11" fmla="*/ 227546 h 455092"/>
                    <a:gd name="connsiteX12" fmla="*/ 19001 w 938502"/>
                    <a:gd name="connsiteY12" fmla="*/ 138975 h 455092"/>
                    <a:gd name="connsiteX13" fmla="*/ 106601 w 938502"/>
                    <a:gd name="connsiteY13" fmla="*/ 38861 h 455092"/>
                    <a:gd name="connsiteX14" fmla="*/ 124373 w 938502"/>
                    <a:gd name="connsiteY14" fmla="*/ 29783 h 455092"/>
                    <a:gd name="connsiteX0" fmla="*/ 0 w 938502"/>
                    <a:gd name="connsiteY0" fmla="*/ 227545 h 455092"/>
                    <a:gd name="connsiteX1" fmla="*/ 0 w 938502"/>
                    <a:gd name="connsiteY1" fmla="*/ 227546 h 455092"/>
                    <a:gd name="connsiteX2" fmla="*/ 0 w 938502"/>
                    <a:gd name="connsiteY2" fmla="*/ 227546 h 455092"/>
                    <a:gd name="connsiteX3" fmla="*/ 0 w 938502"/>
                    <a:gd name="connsiteY3" fmla="*/ 227545 h 455092"/>
                    <a:gd name="connsiteX4" fmla="*/ 106601 w 938502"/>
                    <a:gd name="connsiteY4" fmla="*/ 38861 h 455092"/>
                    <a:gd name="connsiteX5" fmla="*/ 150741 w 938502"/>
                    <a:gd name="connsiteY5" fmla="*/ 128189 h 455092"/>
                    <a:gd name="connsiteX6" fmla="*/ 358649 w 938502"/>
                    <a:gd name="connsiteY6" fmla="*/ 0 h 455092"/>
                    <a:gd name="connsiteX7" fmla="*/ 861090 w 938502"/>
                    <a:gd name="connsiteY7" fmla="*/ 0 h 455092"/>
                    <a:gd name="connsiteX8" fmla="*/ 861089 w 938502"/>
                    <a:gd name="connsiteY8" fmla="*/ 455092 h 455092"/>
                    <a:gd name="connsiteX9" fmla="*/ 241786 w 938502"/>
                    <a:gd name="connsiteY9" fmla="*/ 455091 h 455092"/>
                    <a:gd name="connsiteX10" fmla="*/ 19001 w 938502"/>
                    <a:gd name="connsiteY10" fmla="*/ 316116 h 455092"/>
                    <a:gd name="connsiteX11" fmla="*/ 0 w 938502"/>
                    <a:gd name="connsiteY11" fmla="*/ 227546 h 455092"/>
                    <a:gd name="connsiteX12" fmla="*/ 19001 w 938502"/>
                    <a:gd name="connsiteY12" fmla="*/ 138975 h 455092"/>
                    <a:gd name="connsiteX13" fmla="*/ 106601 w 938502"/>
                    <a:gd name="connsiteY13" fmla="*/ 38861 h 455092"/>
                    <a:gd name="connsiteX0" fmla="*/ 150741 w 938502"/>
                    <a:gd name="connsiteY0" fmla="*/ 128189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0 w 938502"/>
                    <a:gd name="connsiteY9" fmla="*/ 227546 h 455092"/>
                    <a:gd name="connsiteX10" fmla="*/ 0 w 938502"/>
                    <a:gd name="connsiteY10" fmla="*/ 227546 h 455092"/>
                    <a:gd name="connsiteX11" fmla="*/ 0 w 938502"/>
                    <a:gd name="connsiteY11" fmla="*/ 227545 h 455092"/>
                    <a:gd name="connsiteX12" fmla="*/ 106601 w 938502"/>
                    <a:gd name="connsiteY12" fmla="*/ 38861 h 455092"/>
                    <a:gd name="connsiteX13" fmla="*/ 242181 w 938502"/>
                    <a:gd name="connsiteY13" fmla="*/ 219629 h 455092"/>
                    <a:gd name="connsiteX0" fmla="*/ 150741 w 938502"/>
                    <a:gd name="connsiteY0" fmla="*/ 220474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0 w 938502"/>
                    <a:gd name="connsiteY10" fmla="*/ 319831 h 547377"/>
                    <a:gd name="connsiteX11" fmla="*/ 0 w 938502"/>
                    <a:gd name="connsiteY11" fmla="*/ 319830 h 547377"/>
                    <a:gd name="connsiteX12" fmla="*/ 150741 w 938502"/>
                    <a:gd name="connsiteY12" fmla="*/ 220474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0 w 938502"/>
                    <a:gd name="connsiteY10" fmla="*/ 319831 h 547377"/>
                    <a:gd name="connsiteX11" fmla="*/ 0 w 938502"/>
                    <a:gd name="connsiteY11" fmla="*/ 319830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0 w 938502"/>
                    <a:gd name="connsiteY10" fmla="*/ 319831 h 547377"/>
                    <a:gd name="connsiteX11" fmla="*/ 240609 w 938502"/>
                    <a:gd name="connsiteY11" fmla="*/ 270151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176568 w 938502"/>
                    <a:gd name="connsiteY10" fmla="*/ 205958 h 547377"/>
                    <a:gd name="connsiteX11" fmla="*/ 240609 w 938502"/>
                    <a:gd name="connsiteY11" fmla="*/ 270151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582152 w 1120332"/>
                    <a:gd name="connsiteY0" fmla="*/ 360680 h 547377"/>
                    <a:gd name="connsiteX1" fmla="*/ 540479 w 1120332"/>
                    <a:gd name="connsiteY1" fmla="*/ 92285 h 547377"/>
                    <a:gd name="connsiteX2" fmla="*/ 1042920 w 1120332"/>
                    <a:gd name="connsiteY2" fmla="*/ 92285 h 547377"/>
                    <a:gd name="connsiteX3" fmla="*/ 1042919 w 1120332"/>
                    <a:gd name="connsiteY3" fmla="*/ 547377 h 547377"/>
                    <a:gd name="connsiteX4" fmla="*/ 423616 w 1120332"/>
                    <a:gd name="connsiteY4" fmla="*/ 547376 h 547377"/>
                    <a:gd name="connsiteX5" fmla="*/ 200831 w 1120332"/>
                    <a:gd name="connsiteY5" fmla="*/ 408401 h 547377"/>
                    <a:gd name="connsiteX6" fmla="*/ 181830 w 1120332"/>
                    <a:gd name="connsiteY6" fmla="*/ 319831 h 547377"/>
                    <a:gd name="connsiteX7" fmla="*/ 200831 w 1120332"/>
                    <a:gd name="connsiteY7" fmla="*/ 231260 h 547377"/>
                    <a:gd name="connsiteX8" fmla="*/ 288431 w 1120332"/>
                    <a:gd name="connsiteY8" fmla="*/ 131146 h 547377"/>
                    <a:gd name="connsiteX9" fmla="*/ 0 w 1120332"/>
                    <a:gd name="connsiteY9" fmla="*/ 395670 h 547377"/>
                    <a:gd name="connsiteX10" fmla="*/ 358398 w 1120332"/>
                    <a:gd name="connsiteY10" fmla="*/ 205958 h 547377"/>
                    <a:gd name="connsiteX11" fmla="*/ 422439 w 1120332"/>
                    <a:gd name="connsiteY11" fmla="*/ 270151 h 547377"/>
                    <a:gd name="connsiteX12" fmla="*/ 582152 w 1120332"/>
                    <a:gd name="connsiteY12" fmla="*/ 360680 h 547377"/>
                    <a:gd name="connsiteX13" fmla="*/ 288431 w 1120332"/>
                    <a:gd name="connsiteY13" fmla="*/ 131146 h 547377"/>
                    <a:gd name="connsiteX14" fmla="*/ 355225 w 112033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45737 w 938502"/>
                    <a:gd name="connsiteY9" fmla="*/ 85704 h 547377"/>
                    <a:gd name="connsiteX10" fmla="*/ 176568 w 938502"/>
                    <a:gd name="connsiteY10" fmla="*/ 205958 h 547377"/>
                    <a:gd name="connsiteX11" fmla="*/ 240609 w 938502"/>
                    <a:gd name="connsiteY11" fmla="*/ 270151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176568 w 938502"/>
                    <a:gd name="connsiteY9" fmla="*/ 205958 h 547377"/>
                    <a:gd name="connsiteX10" fmla="*/ 240609 w 938502"/>
                    <a:gd name="connsiteY10" fmla="*/ 270151 h 547377"/>
                    <a:gd name="connsiteX11" fmla="*/ 400322 w 938502"/>
                    <a:gd name="connsiteY11" fmla="*/ 360680 h 547377"/>
                    <a:gd name="connsiteX12" fmla="*/ 106601 w 938502"/>
                    <a:gd name="connsiteY12" fmla="*/ 131146 h 547377"/>
                    <a:gd name="connsiteX13" fmla="*/ 173395 w 938502"/>
                    <a:gd name="connsiteY13" fmla="*/ 0 h 547377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176568 w 938502"/>
                    <a:gd name="connsiteY9" fmla="*/ 113673 h 455092"/>
                    <a:gd name="connsiteX10" fmla="*/ 240609 w 938502"/>
                    <a:gd name="connsiteY10" fmla="*/ 177866 h 455092"/>
                    <a:gd name="connsiteX11" fmla="*/ 400322 w 938502"/>
                    <a:gd name="connsiteY11" fmla="*/ 26839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240609 w 938502"/>
                    <a:gd name="connsiteY9" fmla="*/ 177866 h 455092"/>
                    <a:gd name="connsiteX10" fmla="*/ 400322 w 938502"/>
                    <a:gd name="connsiteY10" fmla="*/ 26839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400322 w 938502"/>
                    <a:gd name="connsiteY9" fmla="*/ 26839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491762 w 938502"/>
                    <a:gd name="connsiteY9" fmla="*/ 35983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0" fmla="*/ 358649 w 938502"/>
                    <a:gd name="connsiteY0" fmla="*/ 0 h 455092"/>
                    <a:gd name="connsiteX1" fmla="*/ 861090 w 938502"/>
                    <a:gd name="connsiteY1" fmla="*/ 0 h 455092"/>
                    <a:gd name="connsiteX2" fmla="*/ 861089 w 938502"/>
                    <a:gd name="connsiteY2" fmla="*/ 455092 h 455092"/>
                    <a:gd name="connsiteX3" fmla="*/ 241786 w 938502"/>
                    <a:gd name="connsiteY3" fmla="*/ 455091 h 455092"/>
                    <a:gd name="connsiteX4" fmla="*/ 19001 w 938502"/>
                    <a:gd name="connsiteY4" fmla="*/ 316116 h 455092"/>
                    <a:gd name="connsiteX5" fmla="*/ 0 w 938502"/>
                    <a:gd name="connsiteY5" fmla="*/ 227546 h 455092"/>
                    <a:gd name="connsiteX6" fmla="*/ 19001 w 938502"/>
                    <a:gd name="connsiteY6" fmla="*/ 138975 h 455092"/>
                    <a:gd name="connsiteX7" fmla="*/ 106601 w 938502"/>
                    <a:gd name="connsiteY7" fmla="*/ 38861 h 455092"/>
                    <a:gd name="connsiteX0" fmla="*/ 358649 w 938502"/>
                    <a:gd name="connsiteY0" fmla="*/ 0 h 455092"/>
                    <a:gd name="connsiteX1" fmla="*/ 861090 w 938502"/>
                    <a:gd name="connsiteY1" fmla="*/ 0 h 455092"/>
                    <a:gd name="connsiteX2" fmla="*/ 861089 w 938502"/>
                    <a:gd name="connsiteY2" fmla="*/ 455092 h 455092"/>
                    <a:gd name="connsiteX3" fmla="*/ 241786 w 938502"/>
                    <a:gd name="connsiteY3" fmla="*/ 455091 h 455092"/>
                    <a:gd name="connsiteX4" fmla="*/ 19001 w 938502"/>
                    <a:gd name="connsiteY4" fmla="*/ 316116 h 455092"/>
                    <a:gd name="connsiteX5" fmla="*/ 0 w 938502"/>
                    <a:gd name="connsiteY5" fmla="*/ 227546 h 455092"/>
                    <a:gd name="connsiteX6" fmla="*/ 19001 w 938502"/>
                    <a:gd name="connsiteY6" fmla="*/ 138975 h 455092"/>
                    <a:gd name="connsiteX0" fmla="*/ 358649 w 938502"/>
                    <a:gd name="connsiteY0" fmla="*/ 0 h 455092"/>
                    <a:gd name="connsiteX1" fmla="*/ 861090 w 938502"/>
                    <a:gd name="connsiteY1" fmla="*/ 0 h 455092"/>
                    <a:gd name="connsiteX2" fmla="*/ 861089 w 938502"/>
                    <a:gd name="connsiteY2" fmla="*/ 455092 h 455092"/>
                    <a:gd name="connsiteX3" fmla="*/ 241786 w 938502"/>
                    <a:gd name="connsiteY3" fmla="*/ 455091 h 455092"/>
                    <a:gd name="connsiteX4" fmla="*/ 19001 w 938502"/>
                    <a:gd name="connsiteY4" fmla="*/ 316116 h 455092"/>
                    <a:gd name="connsiteX5" fmla="*/ 0 w 938502"/>
                    <a:gd name="connsiteY5" fmla="*/ 227546 h 455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38502" h="455092">
                      <a:moveTo>
                        <a:pt x="358649" y="0"/>
                      </a:moveTo>
                      <a:lnTo>
                        <a:pt x="861090" y="0"/>
                      </a:lnTo>
                      <a:cubicBezTo>
                        <a:pt x="964307" y="75848"/>
                        <a:pt x="964306" y="379244"/>
                        <a:pt x="861089" y="455092"/>
                      </a:cubicBezTo>
                      <a:lnTo>
                        <a:pt x="241786" y="455091"/>
                      </a:lnTo>
                      <a:cubicBezTo>
                        <a:pt x="141635" y="455091"/>
                        <a:pt x="55706" y="397786"/>
                        <a:pt x="19001" y="316116"/>
                      </a:cubicBezTo>
                      <a:lnTo>
                        <a:pt x="0" y="227546"/>
                      </a:lnTo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50" name="フリーフォーム: 図形 1649">
                  <a:extLst>
                    <a:ext uri="{FF2B5EF4-FFF2-40B4-BE49-F238E27FC236}">
                      <a16:creationId xmlns:a16="http://schemas.microsoft.com/office/drawing/2014/main" id="{93AAF97C-1636-414E-AA80-852A0C0BFDB6}"/>
                    </a:ext>
                  </a:extLst>
                </p:cNvPr>
                <p:cNvSpPr/>
                <p:nvPr/>
              </p:nvSpPr>
              <p:spPr bwMode="auto">
                <a:xfrm>
                  <a:off x="79000" y="4890730"/>
                  <a:ext cx="1758211" cy="407960"/>
                </a:xfrm>
                <a:custGeom>
                  <a:avLst/>
                  <a:gdLst>
                    <a:gd name="connsiteX0" fmla="*/ 1770278 w 1772565"/>
                    <a:gd name="connsiteY0" fmla="*/ 0 h 407960"/>
                    <a:gd name="connsiteX1" fmla="*/ 1772565 w 1772565"/>
                    <a:gd name="connsiteY1" fmla="*/ 45268 h 407960"/>
                    <a:gd name="connsiteX2" fmla="*/ 1593340 w 1772565"/>
                    <a:gd name="connsiteY2" fmla="*/ 237169 h 407960"/>
                    <a:gd name="connsiteX3" fmla="*/ 995140 w 1772565"/>
                    <a:gd name="connsiteY3" fmla="*/ 397457 h 407960"/>
                    <a:gd name="connsiteX4" fmla="*/ 988814 w 1772565"/>
                    <a:gd name="connsiteY4" fmla="*/ 393277 h 407960"/>
                    <a:gd name="connsiteX5" fmla="*/ 951600 w 1772565"/>
                    <a:gd name="connsiteY5" fmla="*/ 402744 h 407960"/>
                    <a:gd name="connsiteX6" fmla="*/ 854233 w 1772565"/>
                    <a:gd name="connsiteY6" fmla="*/ 406744 h 407960"/>
                    <a:gd name="connsiteX7" fmla="*/ 787631 w 1772565"/>
                    <a:gd name="connsiteY7" fmla="*/ 390839 h 407960"/>
                    <a:gd name="connsiteX8" fmla="*/ 777425 w 1772565"/>
                    <a:gd name="connsiteY8" fmla="*/ 397583 h 407960"/>
                    <a:gd name="connsiteX9" fmla="*/ 179225 w 1772565"/>
                    <a:gd name="connsiteY9" fmla="*/ 237295 h 407960"/>
                    <a:gd name="connsiteX10" fmla="*/ 0 w 1772565"/>
                    <a:gd name="connsiteY10" fmla="*/ 45394 h 407960"/>
                    <a:gd name="connsiteX11" fmla="*/ 2287 w 1772565"/>
                    <a:gd name="connsiteY11" fmla="*/ 126 h 407960"/>
                    <a:gd name="connsiteX12" fmla="*/ 20440 w 1772565"/>
                    <a:gd name="connsiteY12" fmla="*/ 56634 h 407960"/>
                    <a:gd name="connsiteX13" fmla="*/ 179225 w 1772565"/>
                    <a:gd name="connsiteY13" fmla="*/ 184907 h 407960"/>
                    <a:gd name="connsiteX14" fmla="*/ 777425 w 1772565"/>
                    <a:gd name="connsiteY14" fmla="*/ 345195 h 407960"/>
                    <a:gd name="connsiteX15" fmla="*/ 787631 w 1772565"/>
                    <a:gd name="connsiteY15" fmla="*/ 338451 h 407960"/>
                    <a:gd name="connsiteX16" fmla="*/ 854233 w 1772565"/>
                    <a:gd name="connsiteY16" fmla="*/ 354356 h 407960"/>
                    <a:gd name="connsiteX17" fmla="*/ 951600 w 1772565"/>
                    <a:gd name="connsiteY17" fmla="*/ 350356 h 407960"/>
                    <a:gd name="connsiteX18" fmla="*/ 988814 w 1772565"/>
                    <a:gd name="connsiteY18" fmla="*/ 340889 h 407960"/>
                    <a:gd name="connsiteX19" fmla="*/ 995140 w 1772565"/>
                    <a:gd name="connsiteY19" fmla="*/ 345069 h 407960"/>
                    <a:gd name="connsiteX20" fmla="*/ 1593340 w 1772565"/>
                    <a:gd name="connsiteY20" fmla="*/ 184781 h 407960"/>
                    <a:gd name="connsiteX21" fmla="*/ 1752126 w 1772565"/>
                    <a:gd name="connsiteY21" fmla="*/ 56508 h 407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772565" h="407960">
                      <a:moveTo>
                        <a:pt x="1770278" y="0"/>
                      </a:moveTo>
                      <a:lnTo>
                        <a:pt x="1772565" y="45268"/>
                      </a:lnTo>
                      <a:cubicBezTo>
                        <a:pt x="1758249" y="133655"/>
                        <a:pt x="1690079" y="211248"/>
                        <a:pt x="1593340" y="237169"/>
                      </a:cubicBezTo>
                      <a:lnTo>
                        <a:pt x="995140" y="397457"/>
                      </a:lnTo>
                      <a:lnTo>
                        <a:pt x="988814" y="393277"/>
                      </a:lnTo>
                      <a:lnTo>
                        <a:pt x="951600" y="402744"/>
                      </a:lnTo>
                      <a:cubicBezTo>
                        <a:pt x="917530" y="407791"/>
                        <a:pt x="883806" y="409287"/>
                        <a:pt x="854233" y="406744"/>
                      </a:cubicBezTo>
                      <a:lnTo>
                        <a:pt x="787631" y="390839"/>
                      </a:lnTo>
                      <a:lnTo>
                        <a:pt x="777425" y="397583"/>
                      </a:lnTo>
                      <a:lnTo>
                        <a:pt x="179225" y="237295"/>
                      </a:lnTo>
                      <a:cubicBezTo>
                        <a:pt x="82486" y="211374"/>
                        <a:pt x="14317" y="133781"/>
                        <a:pt x="0" y="45394"/>
                      </a:cubicBezTo>
                      <a:lnTo>
                        <a:pt x="2287" y="126"/>
                      </a:lnTo>
                      <a:lnTo>
                        <a:pt x="20440" y="56634"/>
                      </a:lnTo>
                      <a:cubicBezTo>
                        <a:pt x="50187" y="116960"/>
                        <a:pt x="106671" y="165466"/>
                        <a:pt x="179225" y="184907"/>
                      </a:cubicBezTo>
                      <a:lnTo>
                        <a:pt x="777425" y="345195"/>
                      </a:lnTo>
                      <a:lnTo>
                        <a:pt x="787631" y="338451"/>
                      </a:lnTo>
                      <a:lnTo>
                        <a:pt x="854233" y="354356"/>
                      </a:lnTo>
                      <a:cubicBezTo>
                        <a:pt x="883806" y="356899"/>
                        <a:pt x="917530" y="355403"/>
                        <a:pt x="951600" y="350356"/>
                      </a:cubicBezTo>
                      <a:lnTo>
                        <a:pt x="988814" y="340889"/>
                      </a:lnTo>
                      <a:lnTo>
                        <a:pt x="995140" y="345069"/>
                      </a:lnTo>
                      <a:lnTo>
                        <a:pt x="1593340" y="184781"/>
                      </a:lnTo>
                      <a:cubicBezTo>
                        <a:pt x="1665894" y="165340"/>
                        <a:pt x="1722379" y="116834"/>
                        <a:pt x="1752126" y="56508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613" name="グループ化 1612">
                <a:extLst>
                  <a:ext uri="{FF2B5EF4-FFF2-40B4-BE49-F238E27FC236}">
                    <a16:creationId xmlns:a16="http://schemas.microsoft.com/office/drawing/2014/main" id="{EB54F4C8-7E56-4992-B60D-271CC5051629}"/>
                  </a:ext>
                </a:extLst>
              </p:cNvPr>
              <p:cNvGrpSpPr/>
              <p:nvPr/>
            </p:nvGrpSpPr>
            <p:grpSpPr>
              <a:xfrm>
                <a:off x="7946410" y="608455"/>
                <a:ext cx="1617196" cy="1954609"/>
                <a:chOff x="7974276" y="496786"/>
                <a:chExt cx="1617196" cy="1954609"/>
              </a:xfrm>
            </p:grpSpPr>
            <p:sp>
              <p:nvSpPr>
                <p:cNvPr id="1620" name="楕円 211">
                  <a:extLst>
                    <a:ext uri="{FF2B5EF4-FFF2-40B4-BE49-F238E27FC236}">
                      <a16:creationId xmlns:a16="http://schemas.microsoft.com/office/drawing/2014/main" id="{97EDC4E2-B499-478A-B6DF-057E910AB563}"/>
                    </a:ext>
                  </a:extLst>
                </p:cNvPr>
                <p:cNvSpPr/>
                <p:nvPr/>
              </p:nvSpPr>
              <p:spPr bwMode="auto">
                <a:xfrm>
                  <a:off x="8211026" y="1450120"/>
                  <a:ext cx="1143500" cy="902026"/>
                </a:xfrm>
                <a:custGeom>
                  <a:avLst/>
                  <a:gdLst>
                    <a:gd name="connsiteX0" fmla="*/ 0 w 1170130"/>
                    <a:gd name="connsiteY0" fmla="*/ 887972 h 1775944"/>
                    <a:gd name="connsiteX1" fmla="*/ 585065 w 1170130"/>
                    <a:gd name="connsiteY1" fmla="*/ 0 h 1775944"/>
                    <a:gd name="connsiteX2" fmla="*/ 1170130 w 1170130"/>
                    <a:gd name="connsiteY2" fmla="*/ 887972 h 1775944"/>
                    <a:gd name="connsiteX3" fmla="*/ 585065 w 1170130"/>
                    <a:gd name="connsiteY3" fmla="*/ 1775944 h 1775944"/>
                    <a:gd name="connsiteX4" fmla="*/ 0 w 1170130"/>
                    <a:gd name="connsiteY4" fmla="*/ 887972 h 1775944"/>
                    <a:gd name="connsiteX0" fmla="*/ 0 w 1170130"/>
                    <a:gd name="connsiteY0" fmla="*/ 887972 h 1775944"/>
                    <a:gd name="connsiteX1" fmla="*/ 585065 w 1170130"/>
                    <a:gd name="connsiteY1" fmla="*/ 0 h 1775944"/>
                    <a:gd name="connsiteX2" fmla="*/ 1170130 w 1170130"/>
                    <a:gd name="connsiteY2" fmla="*/ 887972 h 1775944"/>
                    <a:gd name="connsiteX3" fmla="*/ 585065 w 1170130"/>
                    <a:gd name="connsiteY3" fmla="*/ 1775944 h 1775944"/>
                    <a:gd name="connsiteX4" fmla="*/ 0 w 1170130"/>
                    <a:gd name="connsiteY4" fmla="*/ 887972 h 1775944"/>
                    <a:gd name="connsiteX0" fmla="*/ 0 w 1170130"/>
                    <a:gd name="connsiteY0" fmla="*/ 887972 h 998968"/>
                    <a:gd name="connsiteX1" fmla="*/ 585065 w 1170130"/>
                    <a:gd name="connsiteY1" fmla="*/ 0 h 998968"/>
                    <a:gd name="connsiteX2" fmla="*/ 1170130 w 1170130"/>
                    <a:gd name="connsiteY2" fmla="*/ 887972 h 998968"/>
                    <a:gd name="connsiteX3" fmla="*/ 0 w 1170130"/>
                    <a:gd name="connsiteY3" fmla="*/ 887972 h 9989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70130" h="998968">
                      <a:moveTo>
                        <a:pt x="0" y="887972"/>
                      </a:moveTo>
                      <a:cubicBezTo>
                        <a:pt x="0" y="397559"/>
                        <a:pt x="261943" y="0"/>
                        <a:pt x="585065" y="0"/>
                      </a:cubicBezTo>
                      <a:cubicBezTo>
                        <a:pt x="908187" y="0"/>
                        <a:pt x="1170130" y="397559"/>
                        <a:pt x="1170130" y="887972"/>
                      </a:cubicBezTo>
                      <a:cubicBezTo>
                        <a:pt x="1072619" y="1035967"/>
                        <a:pt x="97511" y="1035967"/>
                        <a:pt x="0" y="887972"/>
                      </a:cubicBezTo>
                      <a:close/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1" name="二等辺三角形 1620">
                  <a:extLst>
                    <a:ext uri="{FF2B5EF4-FFF2-40B4-BE49-F238E27FC236}">
                      <a16:creationId xmlns:a16="http://schemas.microsoft.com/office/drawing/2014/main" id="{D1D9B488-9476-4A95-9735-2391A56DDE01}"/>
                    </a:ext>
                  </a:extLst>
                </p:cNvPr>
                <p:cNvSpPr/>
                <p:nvPr/>
              </p:nvSpPr>
              <p:spPr bwMode="auto">
                <a:xfrm rot="10800000">
                  <a:off x="8470207" y="1569934"/>
                  <a:ext cx="625133" cy="325935"/>
                </a:xfrm>
                <a:prstGeom prst="triangle">
                  <a:avLst/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622" name="グループ化 1621">
                  <a:extLst>
                    <a:ext uri="{FF2B5EF4-FFF2-40B4-BE49-F238E27FC236}">
                      <a16:creationId xmlns:a16="http://schemas.microsoft.com/office/drawing/2014/main" id="{C1063E6E-4D6E-4160-AB33-EF8FC0E6F800}"/>
                    </a:ext>
                  </a:extLst>
                </p:cNvPr>
                <p:cNvGrpSpPr/>
                <p:nvPr/>
              </p:nvGrpSpPr>
              <p:grpSpPr>
                <a:xfrm rot="20700000">
                  <a:off x="7974276" y="889314"/>
                  <a:ext cx="451473" cy="511089"/>
                  <a:chOff x="3782870" y="2000249"/>
                  <a:chExt cx="427230" cy="483645"/>
                </a:xfrm>
                <a:solidFill>
                  <a:srgbClr val="FFCC99"/>
                </a:solidFill>
              </p:grpSpPr>
              <p:sp>
                <p:nvSpPr>
                  <p:cNvPr id="1643" name="楕円 1642">
                    <a:extLst>
                      <a:ext uri="{FF2B5EF4-FFF2-40B4-BE49-F238E27FC236}">
                        <a16:creationId xmlns:a16="http://schemas.microsoft.com/office/drawing/2014/main" id="{60BC5233-8A00-4A46-A681-AFBD9FEAD07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82870" y="2000249"/>
                    <a:ext cx="427230" cy="483645"/>
                  </a:xfrm>
                  <a:prstGeom prst="ellipse">
                    <a:avLst/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44" name="楕円 1643">
                    <a:extLst>
                      <a:ext uri="{FF2B5EF4-FFF2-40B4-BE49-F238E27FC236}">
                        <a16:creationId xmlns:a16="http://schemas.microsoft.com/office/drawing/2014/main" id="{69EBBD9E-3F18-4033-91CD-629C47A36CC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3882" y="2091959"/>
                    <a:ext cx="265206" cy="300226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23" name="グループ化 1622">
                  <a:extLst>
                    <a:ext uri="{FF2B5EF4-FFF2-40B4-BE49-F238E27FC236}">
                      <a16:creationId xmlns:a16="http://schemas.microsoft.com/office/drawing/2014/main" id="{E2ABD3C9-805A-4622-AB2E-BB6C87043C44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9139999" y="889314"/>
                  <a:ext cx="451473" cy="511089"/>
                  <a:chOff x="3782870" y="2000249"/>
                  <a:chExt cx="427230" cy="483645"/>
                </a:xfrm>
                <a:solidFill>
                  <a:srgbClr val="FFCC99"/>
                </a:solidFill>
              </p:grpSpPr>
              <p:sp>
                <p:nvSpPr>
                  <p:cNvPr id="1641" name="楕円 1640">
                    <a:extLst>
                      <a:ext uri="{FF2B5EF4-FFF2-40B4-BE49-F238E27FC236}">
                        <a16:creationId xmlns:a16="http://schemas.microsoft.com/office/drawing/2014/main" id="{E5976D1D-09F4-404B-886E-70970AC971A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82870" y="2000249"/>
                    <a:ext cx="427230" cy="483645"/>
                  </a:xfrm>
                  <a:prstGeom prst="ellipse">
                    <a:avLst/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42" name="楕円 1641">
                    <a:extLst>
                      <a:ext uri="{FF2B5EF4-FFF2-40B4-BE49-F238E27FC236}">
                        <a16:creationId xmlns:a16="http://schemas.microsoft.com/office/drawing/2014/main" id="{87ED3019-35E6-454D-98E9-178C0426DFB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3882" y="2091959"/>
                    <a:ext cx="265206" cy="300226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24" name="四角形: 角を丸くする 1623">
                  <a:extLst>
                    <a:ext uri="{FF2B5EF4-FFF2-40B4-BE49-F238E27FC236}">
                      <a16:creationId xmlns:a16="http://schemas.microsoft.com/office/drawing/2014/main" id="{DFCCB137-B43C-4636-8C33-E228CF50642D}"/>
                    </a:ext>
                  </a:extLst>
                </p:cNvPr>
                <p:cNvSpPr/>
                <p:nvPr/>
              </p:nvSpPr>
              <p:spPr bwMode="auto">
                <a:xfrm>
                  <a:off x="8164511" y="496787"/>
                  <a:ext cx="1236530" cy="1199109"/>
                </a:xfrm>
                <a:prstGeom prst="roundRect">
                  <a:avLst>
                    <a:gd name="adj" fmla="val 39331"/>
                  </a:avLst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5" name="月 1624">
                  <a:extLst>
                    <a:ext uri="{FF2B5EF4-FFF2-40B4-BE49-F238E27FC236}">
                      <a16:creationId xmlns:a16="http://schemas.microsoft.com/office/drawing/2014/main" id="{62C95DE7-18DA-4B14-9408-5737749A38F6}"/>
                    </a:ext>
                  </a:extLst>
                </p:cNvPr>
                <p:cNvSpPr/>
                <p:nvPr/>
              </p:nvSpPr>
              <p:spPr bwMode="auto">
                <a:xfrm rot="4500000">
                  <a:off x="8411928" y="889800"/>
                  <a:ext cx="79015" cy="278049"/>
                </a:xfrm>
                <a:prstGeom prst="moon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6" name="月 1625">
                  <a:extLst>
                    <a:ext uri="{FF2B5EF4-FFF2-40B4-BE49-F238E27FC236}">
                      <a16:creationId xmlns:a16="http://schemas.microsoft.com/office/drawing/2014/main" id="{0E1635E8-5824-4E87-8C8E-E5BC09DB3650}"/>
                    </a:ext>
                  </a:extLst>
                </p:cNvPr>
                <p:cNvSpPr/>
                <p:nvPr/>
              </p:nvSpPr>
              <p:spPr bwMode="auto">
                <a:xfrm rot="17100000" flipH="1">
                  <a:off x="9072860" y="889800"/>
                  <a:ext cx="79015" cy="278049"/>
                </a:xfrm>
                <a:prstGeom prst="moon">
                  <a:avLst/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627" name="グループ化 1626">
                  <a:extLst>
                    <a:ext uri="{FF2B5EF4-FFF2-40B4-BE49-F238E27FC236}">
                      <a16:creationId xmlns:a16="http://schemas.microsoft.com/office/drawing/2014/main" id="{8DF62B4C-AD91-4ACC-8A46-0A5471F2154B}"/>
                    </a:ext>
                  </a:extLst>
                </p:cNvPr>
                <p:cNvGrpSpPr/>
                <p:nvPr/>
              </p:nvGrpSpPr>
              <p:grpSpPr>
                <a:xfrm>
                  <a:off x="8215041" y="1002880"/>
                  <a:ext cx="78735" cy="60166"/>
                  <a:chOff x="2569305" y="1692913"/>
                  <a:chExt cx="202787" cy="333198"/>
                </a:xfrm>
                <a:noFill/>
              </p:grpSpPr>
              <p:sp>
                <p:nvSpPr>
                  <p:cNvPr id="1639" name="楕円 1638">
                    <a:extLst>
                      <a:ext uri="{FF2B5EF4-FFF2-40B4-BE49-F238E27FC236}">
                        <a16:creationId xmlns:a16="http://schemas.microsoft.com/office/drawing/2014/main" id="{FCA1F005-7B98-4DA4-86C7-39F02DBA887A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569306" y="1692913"/>
                    <a:ext cx="202786" cy="45719"/>
                  </a:xfrm>
                  <a:prstGeom prst="ellipse">
                    <a:avLst/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40" name="楕円 1639">
                    <a:extLst>
                      <a:ext uri="{FF2B5EF4-FFF2-40B4-BE49-F238E27FC236}">
                        <a16:creationId xmlns:a16="http://schemas.microsoft.com/office/drawing/2014/main" id="{BF812B64-1A7E-4A04-80E6-846086D4402A}"/>
                      </a:ext>
                    </a:extLst>
                  </p:cNvPr>
                  <p:cNvSpPr/>
                  <p:nvPr/>
                </p:nvSpPr>
                <p:spPr bwMode="auto">
                  <a:xfrm rot="20700000" flipV="1">
                    <a:off x="2569305" y="1980393"/>
                    <a:ext cx="202785" cy="45718"/>
                  </a:xfrm>
                  <a:prstGeom prst="ellipse">
                    <a:avLst/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28" name="グループ化 1627">
                  <a:extLst>
                    <a:ext uri="{FF2B5EF4-FFF2-40B4-BE49-F238E27FC236}">
                      <a16:creationId xmlns:a16="http://schemas.microsoft.com/office/drawing/2014/main" id="{7D61672A-B48E-41A7-A66B-2C618DD615BF}"/>
                    </a:ext>
                  </a:extLst>
                </p:cNvPr>
                <p:cNvGrpSpPr/>
                <p:nvPr/>
              </p:nvGrpSpPr>
              <p:grpSpPr>
                <a:xfrm flipH="1">
                  <a:off x="9271519" y="1002880"/>
                  <a:ext cx="78735" cy="60166"/>
                  <a:chOff x="2569305" y="1692913"/>
                  <a:chExt cx="202787" cy="333198"/>
                </a:xfrm>
                <a:noFill/>
              </p:grpSpPr>
              <p:sp>
                <p:nvSpPr>
                  <p:cNvPr id="1637" name="楕円 1636">
                    <a:extLst>
                      <a:ext uri="{FF2B5EF4-FFF2-40B4-BE49-F238E27FC236}">
                        <a16:creationId xmlns:a16="http://schemas.microsoft.com/office/drawing/2014/main" id="{231C92DA-6837-46CE-BA97-83492AF60FB6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569306" y="1692913"/>
                    <a:ext cx="202786" cy="45719"/>
                  </a:xfrm>
                  <a:prstGeom prst="ellipse">
                    <a:avLst/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8" name="楕円 1637">
                    <a:extLst>
                      <a:ext uri="{FF2B5EF4-FFF2-40B4-BE49-F238E27FC236}">
                        <a16:creationId xmlns:a16="http://schemas.microsoft.com/office/drawing/2014/main" id="{287596F6-DE81-41F8-B727-91365D33419D}"/>
                      </a:ext>
                    </a:extLst>
                  </p:cNvPr>
                  <p:cNvSpPr/>
                  <p:nvPr/>
                </p:nvSpPr>
                <p:spPr bwMode="auto">
                  <a:xfrm rot="20700000" flipV="1">
                    <a:off x="2569305" y="1980393"/>
                    <a:ext cx="202785" cy="45718"/>
                  </a:xfrm>
                  <a:prstGeom prst="ellipse">
                    <a:avLst/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29" name="楕円 1628">
                  <a:extLst>
                    <a:ext uri="{FF2B5EF4-FFF2-40B4-BE49-F238E27FC236}">
                      <a16:creationId xmlns:a16="http://schemas.microsoft.com/office/drawing/2014/main" id="{A09B2211-274E-459B-A18A-DDFD080DD7BC}"/>
                    </a:ext>
                  </a:extLst>
                </p:cNvPr>
                <p:cNvSpPr/>
                <p:nvPr/>
              </p:nvSpPr>
              <p:spPr bwMode="auto">
                <a:xfrm>
                  <a:off x="8682821" y="1218422"/>
                  <a:ext cx="194992" cy="10141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30" name="月 1629">
                  <a:extLst>
                    <a:ext uri="{FF2B5EF4-FFF2-40B4-BE49-F238E27FC236}">
                      <a16:creationId xmlns:a16="http://schemas.microsoft.com/office/drawing/2014/main" id="{2B930DE8-54FF-4744-8BB4-55D0B1873B8F}"/>
                    </a:ext>
                  </a:extLst>
                </p:cNvPr>
                <p:cNvSpPr/>
                <p:nvPr/>
              </p:nvSpPr>
              <p:spPr bwMode="auto">
                <a:xfrm rot="2700000">
                  <a:off x="8532983" y="1310592"/>
                  <a:ext cx="56341" cy="227750"/>
                </a:xfrm>
                <a:prstGeom prst="moon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31" name="月 1630">
                  <a:extLst>
                    <a:ext uri="{FF2B5EF4-FFF2-40B4-BE49-F238E27FC236}">
                      <a16:creationId xmlns:a16="http://schemas.microsoft.com/office/drawing/2014/main" id="{405870BC-EEFC-4B27-9617-316F91E15F12}"/>
                    </a:ext>
                  </a:extLst>
                </p:cNvPr>
                <p:cNvSpPr/>
                <p:nvPr/>
              </p:nvSpPr>
              <p:spPr bwMode="auto">
                <a:xfrm rot="18900000" flipH="1">
                  <a:off x="8985098" y="1310592"/>
                  <a:ext cx="56341" cy="227750"/>
                </a:xfrm>
                <a:prstGeom prst="moon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32" name="フリーフォーム: 図形 1631">
                  <a:extLst>
                    <a:ext uri="{FF2B5EF4-FFF2-40B4-BE49-F238E27FC236}">
                      <a16:creationId xmlns:a16="http://schemas.microsoft.com/office/drawing/2014/main" id="{7BFBF859-86EB-475F-A3CF-BE8556BF3392}"/>
                    </a:ext>
                  </a:extLst>
                </p:cNvPr>
                <p:cNvSpPr/>
                <p:nvPr/>
              </p:nvSpPr>
              <p:spPr bwMode="auto">
                <a:xfrm rot="10800000">
                  <a:off x="8638909" y="1487163"/>
                  <a:ext cx="315191" cy="48314"/>
                </a:xfrm>
                <a:custGeom>
                  <a:avLst/>
                  <a:gdLst>
                    <a:gd name="connsiteX0" fmla="*/ 85359 w 170719"/>
                    <a:gd name="connsiteY0" fmla="*/ 0 h 39356"/>
                    <a:gd name="connsiteX1" fmla="*/ 158636 w 170719"/>
                    <a:gd name="connsiteY1" fmla="*/ 20069 h 39356"/>
                    <a:gd name="connsiteX2" fmla="*/ 170719 w 170719"/>
                    <a:gd name="connsiteY2" fmla="*/ 39356 h 39356"/>
                    <a:gd name="connsiteX3" fmla="*/ 85359 w 170719"/>
                    <a:gd name="connsiteY3" fmla="*/ 34925 h 39356"/>
                    <a:gd name="connsiteX4" fmla="*/ 0 w 170719"/>
                    <a:gd name="connsiteY4" fmla="*/ 39356 h 39356"/>
                    <a:gd name="connsiteX5" fmla="*/ 12082 w 170719"/>
                    <a:gd name="connsiteY5" fmla="*/ 20069 h 39356"/>
                    <a:gd name="connsiteX6" fmla="*/ 85359 w 170719"/>
                    <a:gd name="connsiteY6" fmla="*/ 0 h 39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0719" h="39356">
                      <a:moveTo>
                        <a:pt x="85359" y="0"/>
                      </a:moveTo>
                      <a:cubicBezTo>
                        <a:pt x="113976" y="0"/>
                        <a:pt x="139883" y="7669"/>
                        <a:pt x="158636" y="20069"/>
                      </a:cubicBezTo>
                      <a:lnTo>
                        <a:pt x="170719" y="39356"/>
                      </a:lnTo>
                      <a:lnTo>
                        <a:pt x="85359" y="34925"/>
                      </a:lnTo>
                      <a:lnTo>
                        <a:pt x="0" y="39356"/>
                      </a:lnTo>
                      <a:lnTo>
                        <a:pt x="12082" y="20069"/>
                      </a:lnTo>
                      <a:cubicBezTo>
                        <a:pt x="30836" y="7669"/>
                        <a:pt x="56743" y="0"/>
                        <a:pt x="85359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33" name="フリーフォーム: 図形 1632">
                  <a:extLst>
                    <a:ext uri="{FF2B5EF4-FFF2-40B4-BE49-F238E27FC236}">
                      <a16:creationId xmlns:a16="http://schemas.microsoft.com/office/drawing/2014/main" id="{C8689399-2C0F-4CED-965C-7AD4E6E38B25}"/>
                    </a:ext>
                  </a:extLst>
                </p:cNvPr>
                <p:cNvSpPr/>
                <p:nvPr/>
              </p:nvSpPr>
              <p:spPr bwMode="auto">
                <a:xfrm>
                  <a:off x="8172611" y="2123977"/>
                  <a:ext cx="1220327" cy="327418"/>
                </a:xfrm>
                <a:custGeom>
                  <a:avLst/>
                  <a:gdLst>
                    <a:gd name="connsiteX0" fmla="*/ 47448 w 1040637"/>
                    <a:gd name="connsiteY0" fmla="*/ 0 h 276463"/>
                    <a:gd name="connsiteX1" fmla="*/ 993146 w 1040637"/>
                    <a:gd name="connsiteY1" fmla="*/ 0 h 276463"/>
                    <a:gd name="connsiteX2" fmla="*/ 1018827 w 1040637"/>
                    <a:gd name="connsiteY2" fmla="*/ 109346 h 276463"/>
                    <a:gd name="connsiteX3" fmla="*/ 1040637 w 1040637"/>
                    <a:gd name="connsiteY3" fmla="*/ 271729 h 276463"/>
                    <a:gd name="connsiteX4" fmla="*/ 1029209 w 1040637"/>
                    <a:gd name="connsiteY4" fmla="*/ 276463 h 276463"/>
                    <a:gd name="connsiteX5" fmla="*/ 12211 w 1040637"/>
                    <a:gd name="connsiteY5" fmla="*/ 276463 h 276463"/>
                    <a:gd name="connsiteX6" fmla="*/ 0 w 1040637"/>
                    <a:gd name="connsiteY6" fmla="*/ 271405 h 276463"/>
                    <a:gd name="connsiteX7" fmla="*/ 21767 w 1040637"/>
                    <a:gd name="connsiteY7" fmla="*/ 109346 h 276463"/>
                    <a:gd name="connsiteX0" fmla="*/ 35237 w 1028426"/>
                    <a:gd name="connsiteY0" fmla="*/ 0 h 276463"/>
                    <a:gd name="connsiteX1" fmla="*/ 980935 w 1028426"/>
                    <a:gd name="connsiteY1" fmla="*/ 0 h 276463"/>
                    <a:gd name="connsiteX2" fmla="*/ 1006616 w 1028426"/>
                    <a:gd name="connsiteY2" fmla="*/ 109346 h 276463"/>
                    <a:gd name="connsiteX3" fmla="*/ 1028426 w 1028426"/>
                    <a:gd name="connsiteY3" fmla="*/ 271729 h 276463"/>
                    <a:gd name="connsiteX4" fmla="*/ 1016998 w 1028426"/>
                    <a:gd name="connsiteY4" fmla="*/ 276463 h 276463"/>
                    <a:gd name="connsiteX5" fmla="*/ 0 w 1028426"/>
                    <a:gd name="connsiteY5" fmla="*/ 276463 h 276463"/>
                    <a:gd name="connsiteX6" fmla="*/ 9556 w 1028426"/>
                    <a:gd name="connsiteY6" fmla="*/ 109346 h 276463"/>
                    <a:gd name="connsiteX7" fmla="*/ 35237 w 1028426"/>
                    <a:gd name="connsiteY7" fmla="*/ 0 h 276463"/>
                    <a:gd name="connsiteX0" fmla="*/ 35237 w 1016998"/>
                    <a:gd name="connsiteY0" fmla="*/ 0 h 276463"/>
                    <a:gd name="connsiteX1" fmla="*/ 980935 w 1016998"/>
                    <a:gd name="connsiteY1" fmla="*/ 0 h 276463"/>
                    <a:gd name="connsiteX2" fmla="*/ 1006616 w 1016998"/>
                    <a:gd name="connsiteY2" fmla="*/ 109346 h 276463"/>
                    <a:gd name="connsiteX3" fmla="*/ 1016998 w 1016998"/>
                    <a:gd name="connsiteY3" fmla="*/ 276463 h 276463"/>
                    <a:gd name="connsiteX4" fmla="*/ 0 w 1016998"/>
                    <a:gd name="connsiteY4" fmla="*/ 276463 h 276463"/>
                    <a:gd name="connsiteX5" fmla="*/ 9556 w 1016998"/>
                    <a:gd name="connsiteY5" fmla="*/ 109346 h 276463"/>
                    <a:gd name="connsiteX6" fmla="*/ 35237 w 1016998"/>
                    <a:gd name="connsiteY6" fmla="*/ 0 h 276463"/>
                    <a:gd name="connsiteX0" fmla="*/ 25681 w 1007442"/>
                    <a:gd name="connsiteY0" fmla="*/ 0 h 276463"/>
                    <a:gd name="connsiteX1" fmla="*/ 971379 w 1007442"/>
                    <a:gd name="connsiteY1" fmla="*/ 0 h 276463"/>
                    <a:gd name="connsiteX2" fmla="*/ 997060 w 1007442"/>
                    <a:gd name="connsiteY2" fmla="*/ 109346 h 276463"/>
                    <a:gd name="connsiteX3" fmla="*/ 1007442 w 1007442"/>
                    <a:gd name="connsiteY3" fmla="*/ 276463 h 276463"/>
                    <a:gd name="connsiteX4" fmla="*/ 19227 w 1007442"/>
                    <a:gd name="connsiteY4" fmla="*/ 276463 h 276463"/>
                    <a:gd name="connsiteX5" fmla="*/ 0 w 1007442"/>
                    <a:gd name="connsiteY5" fmla="*/ 109346 h 276463"/>
                    <a:gd name="connsiteX6" fmla="*/ 25681 w 1007442"/>
                    <a:gd name="connsiteY6" fmla="*/ 0 h 276463"/>
                    <a:gd name="connsiteX0" fmla="*/ 25681 w 997060"/>
                    <a:gd name="connsiteY0" fmla="*/ 0 h 276463"/>
                    <a:gd name="connsiteX1" fmla="*/ 971379 w 997060"/>
                    <a:gd name="connsiteY1" fmla="*/ 0 h 276463"/>
                    <a:gd name="connsiteX2" fmla="*/ 997060 w 997060"/>
                    <a:gd name="connsiteY2" fmla="*/ 109346 h 276463"/>
                    <a:gd name="connsiteX3" fmla="*/ 986883 w 997060"/>
                    <a:gd name="connsiteY3" fmla="*/ 276463 h 276463"/>
                    <a:gd name="connsiteX4" fmla="*/ 19227 w 997060"/>
                    <a:gd name="connsiteY4" fmla="*/ 276463 h 276463"/>
                    <a:gd name="connsiteX5" fmla="*/ 0 w 997060"/>
                    <a:gd name="connsiteY5" fmla="*/ 109346 h 276463"/>
                    <a:gd name="connsiteX6" fmla="*/ 25681 w 997060"/>
                    <a:gd name="connsiteY6" fmla="*/ 0 h 276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97060" h="276463">
                      <a:moveTo>
                        <a:pt x="25681" y="0"/>
                      </a:moveTo>
                      <a:lnTo>
                        <a:pt x="971379" y="0"/>
                      </a:lnTo>
                      <a:lnTo>
                        <a:pt x="997060" y="109346"/>
                      </a:lnTo>
                      <a:lnTo>
                        <a:pt x="986883" y="276463"/>
                      </a:lnTo>
                      <a:lnTo>
                        <a:pt x="19227" y="276463"/>
                      </a:lnTo>
                      <a:lnTo>
                        <a:pt x="0" y="109346"/>
                      </a:lnTo>
                      <a:lnTo>
                        <a:pt x="25681" y="0"/>
                      </a:lnTo>
                      <a:close/>
                    </a:path>
                  </a:pathLst>
                </a:custGeom>
                <a:pattFill prst="dkVert">
                  <a:fgClr>
                    <a:srgbClr val="CC9900"/>
                  </a:fgClr>
                  <a:bgClr>
                    <a:srgbClr val="FFCC0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4" name="フリーフォーム: 図形 1633">
                  <a:extLst>
                    <a:ext uri="{FF2B5EF4-FFF2-40B4-BE49-F238E27FC236}">
                      <a16:creationId xmlns:a16="http://schemas.microsoft.com/office/drawing/2014/main" id="{B7BAA618-1305-43EB-B7D5-944FA9DCC464}"/>
                    </a:ext>
                  </a:extLst>
                </p:cNvPr>
                <p:cNvSpPr/>
                <p:nvPr/>
              </p:nvSpPr>
              <p:spPr bwMode="auto">
                <a:xfrm>
                  <a:off x="8465208" y="496786"/>
                  <a:ext cx="635139" cy="198319"/>
                </a:xfrm>
                <a:custGeom>
                  <a:avLst/>
                  <a:gdLst>
                    <a:gd name="connsiteX0" fmla="*/ 578135 w 601033"/>
                    <a:gd name="connsiteY0" fmla="*/ 24248 h 187670"/>
                    <a:gd name="connsiteX1" fmla="*/ 601033 w 601033"/>
                    <a:gd name="connsiteY1" fmla="*/ 31356 h 187670"/>
                    <a:gd name="connsiteX2" fmla="*/ 589838 w 601033"/>
                    <a:gd name="connsiteY2" fmla="*/ 187670 h 187670"/>
                    <a:gd name="connsiteX3" fmla="*/ 22898 w 601033"/>
                    <a:gd name="connsiteY3" fmla="*/ 24248 h 187670"/>
                    <a:gd name="connsiteX4" fmla="*/ 11194 w 601033"/>
                    <a:gd name="connsiteY4" fmla="*/ 187670 h 187670"/>
                    <a:gd name="connsiteX5" fmla="*/ 0 w 601033"/>
                    <a:gd name="connsiteY5" fmla="*/ 31356 h 187670"/>
                    <a:gd name="connsiteX6" fmla="*/ 96493 w 601033"/>
                    <a:gd name="connsiteY6" fmla="*/ 6578 h 187670"/>
                    <a:gd name="connsiteX7" fmla="*/ 83524 w 601033"/>
                    <a:gd name="connsiteY7" fmla="*/ 187670 h 187670"/>
                    <a:gd name="connsiteX8" fmla="*/ 70757 w 601033"/>
                    <a:gd name="connsiteY8" fmla="*/ 9392 h 187670"/>
                    <a:gd name="connsiteX9" fmla="*/ 71803 w 601033"/>
                    <a:gd name="connsiteY9" fmla="*/ 9067 h 187670"/>
                    <a:gd name="connsiteX10" fmla="*/ 504538 w 601033"/>
                    <a:gd name="connsiteY10" fmla="*/ 6578 h 187670"/>
                    <a:gd name="connsiteX11" fmla="*/ 529229 w 601033"/>
                    <a:gd name="connsiteY11" fmla="*/ 9067 h 187670"/>
                    <a:gd name="connsiteX12" fmla="*/ 530275 w 601033"/>
                    <a:gd name="connsiteY12" fmla="*/ 9392 h 187670"/>
                    <a:gd name="connsiteX13" fmla="*/ 517507 w 601033"/>
                    <a:gd name="connsiteY13" fmla="*/ 187670 h 187670"/>
                    <a:gd name="connsiteX14" fmla="*/ 431736 w 601033"/>
                    <a:gd name="connsiteY14" fmla="*/ 0 h 187670"/>
                    <a:gd name="connsiteX15" fmla="*/ 439285 w 601033"/>
                    <a:gd name="connsiteY15" fmla="*/ 0 h 187670"/>
                    <a:gd name="connsiteX16" fmla="*/ 458478 w 601033"/>
                    <a:gd name="connsiteY16" fmla="*/ 1935 h 187670"/>
                    <a:gd name="connsiteX17" fmla="*/ 445176 w 601033"/>
                    <a:gd name="connsiteY17" fmla="*/ 187670 h 187670"/>
                    <a:gd name="connsiteX18" fmla="*/ 359406 w 601033"/>
                    <a:gd name="connsiteY18" fmla="*/ 0 h 187670"/>
                    <a:gd name="connsiteX19" fmla="*/ 386286 w 601033"/>
                    <a:gd name="connsiteY19" fmla="*/ 0 h 187670"/>
                    <a:gd name="connsiteX20" fmla="*/ 372846 w 601033"/>
                    <a:gd name="connsiteY20" fmla="*/ 187670 h 187670"/>
                    <a:gd name="connsiteX21" fmla="*/ 287075 w 601033"/>
                    <a:gd name="connsiteY21" fmla="*/ 0 h 187670"/>
                    <a:gd name="connsiteX22" fmla="*/ 313955 w 601033"/>
                    <a:gd name="connsiteY22" fmla="*/ 0 h 187670"/>
                    <a:gd name="connsiteX23" fmla="*/ 300515 w 601033"/>
                    <a:gd name="connsiteY23" fmla="*/ 187670 h 187670"/>
                    <a:gd name="connsiteX24" fmla="*/ 214745 w 601033"/>
                    <a:gd name="connsiteY24" fmla="*/ 0 h 187670"/>
                    <a:gd name="connsiteX25" fmla="*/ 241625 w 601033"/>
                    <a:gd name="connsiteY25" fmla="*/ 0 h 187670"/>
                    <a:gd name="connsiteX26" fmla="*/ 228185 w 601033"/>
                    <a:gd name="connsiteY26" fmla="*/ 187670 h 187670"/>
                    <a:gd name="connsiteX27" fmla="*/ 161747 w 601033"/>
                    <a:gd name="connsiteY27" fmla="*/ 0 h 187670"/>
                    <a:gd name="connsiteX28" fmla="*/ 169294 w 601033"/>
                    <a:gd name="connsiteY28" fmla="*/ 0 h 187670"/>
                    <a:gd name="connsiteX29" fmla="*/ 155854 w 601033"/>
                    <a:gd name="connsiteY29" fmla="*/ 187670 h 187670"/>
                    <a:gd name="connsiteX30" fmla="*/ 142553 w 601033"/>
                    <a:gd name="connsiteY30" fmla="*/ 1935 h 1876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601033" h="187670">
                      <a:moveTo>
                        <a:pt x="578135" y="24248"/>
                      </a:moveTo>
                      <a:lnTo>
                        <a:pt x="601033" y="31356"/>
                      </a:lnTo>
                      <a:lnTo>
                        <a:pt x="589838" y="187670"/>
                      </a:lnTo>
                      <a:close/>
                      <a:moveTo>
                        <a:pt x="22898" y="24248"/>
                      </a:moveTo>
                      <a:lnTo>
                        <a:pt x="11194" y="187670"/>
                      </a:lnTo>
                      <a:lnTo>
                        <a:pt x="0" y="31356"/>
                      </a:lnTo>
                      <a:close/>
                      <a:moveTo>
                        <a:pt x="96493" y="6578"/>
                      </a:moveTo>
                      <a:lnTo>
                        <a:pt x="83524" y="187670"/>
                      </a:lnTo>
                      <a:lnTo>
                        <a:pt x="70757" y="9392"/>
                      </a:lnTo>
                      <a:lnTo>
                        <a:pt x="71803" y="9067"/>
                      </a:lnTo>
                      <a:close/>
                      <a:moveTo>
                        <a:pt x="504538" y="6578"/>
                      </a:moveTo>
                      <a:lnTo>
                        <a:pt x="529229" y="9067"/>
                      </a:lnTo>
                      <a:lnTo>
                        <a:pt x="530275" y="9392"/>
                      </a:lnTo>
                      <a:lnTo>
                        <a:pt x="517507" y="187670"/>
                      </a:lnTo>
                      <a:close/>
                      <a:moveTo>
                        <a:pt x="431736" y="0"/>
                      </a:moveTo>
                      <a:lnTo>
                        <a:pt x="439285" y="0"/>
                      </a:lnTo>
                      <a:lnTo>
                        <a:pt x="458478" y="1935"/>
                      </a:lnTo>
                      <a:lnTo>
                        <a:pt x="445176" y="187670"/>
                      </a:lnTo>
                      <a:close/>
                      <a:moveTo>
                        <a:pt x="359406" y="0"/>
                      </a:moveTo>
                      <a:lnTo>
                        <a:pt x="386286" y="0"/>
                      </a:lnTo>
                      <a:lnTo>
                        <a:pt x="372846" y="187670"/>
                      </a:lnTo>
                      <a:close/>
                      <a:moveTo>
                        <a:pt x="287075" y="0"/>
                      </a:moveTo>
                      <a:lnTo>
                        <a:pt x="313955" y="0"/>
                      </a:lnTo>
                      <a:lnTo>
                        <a:pt x="300515" y="187670"/>
                      </a:lnTo>
                      <a:close/>
                      <a:moveTo>
                        <a:pt x="214745" y="0"/>
                      </a:moveTo>
                      <a:lnTo>
                        <a:pt x="241625" y="0"/>
                      </a:lnTo>
                      <a:lnTo>
                        <a:pt x="228185" y="187670"/>
                      </a:lnTo>
                      <a:close/>
                      <a:moveTo>
                        <a:pt x="161747" y="0"/>
                      </a:moveTo>
                      <a:lnTo>
                        <a:pt x="169294" y="0"/>
                      </a:lnTo>
                      <a:lnTo>
                        <a:pt x="155854" y="187670"/>
                      </a:lnTo>
                      <a:lnTo>
                        <a:pt x="142553" y="1935"/>
                      </a:lnTo>
                      <a:close/>
                    </a:path>
                  </a:pathLst>
                </a:custGeom>
                <a:solidFill>
                  <a:schemeClr val="bg1">
                    <a:lumMod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5" name="月 1634">
                  <a:extLst>
                    <a:ext uri="{FF2B5EF4-FFF2-40B4-BE49-F238E27FC236}">
                      <a16:creationId xmlns:a16="http://schemas.microsoft.com/office/drawing/2014/main" id="{93E5BDCC-332E-4766-BBBC-AC826BC3B381}"/>
                    </a:ext>
                  </a:extLst>
                </p:cNvPr>
                <p:cNvSpPr/>
                <p:nvPr/>
              </p:nvSpPr>
              <p:spPr bwMode="auto">
                <a:xfrm rot="4500000">
                  <a:off x="8411928" y="696037"/>
                  <a:ext cx="79015" cy="278049"/>
                </a:xfrm>
                <a:prstGeom prst="moon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6" name="月 1635">
                  <a:extLst>
                    <a:ext uri="{FF2B5EF4-FFF2-40B4-BE49-F238E27FC236}">
                      <a16:creationId xmlns:a16="http://schemas.microsoft.com/office/drawing/2014/main" id="{73B0D7A1-BAEF-4293-8D21-CE5EFB275858}"/>
                    </a:ext>
                  </a:extLst>
                </p:cNvPr>
                <p:cNvSpPr/>
                <p:nvPr/>
              </p:nvSpPr>
              <p:spPr bwMode="auto">
                <a:xfrm rot="17100000" flipH="1">
                  <a:off x="9072860" y="696037"/>
                  <a:ext cx="79015" cy="278049"/>
                </a:xfrm>
                <a:prstGeom prst="moon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14" name="グループ化 1613">
                <a:extLst>
                  <a:ext uri="{FF2B5EF4-FFF2-40B4-BE49-F238E27FC236}">
                    <a16:creationId xmlns:a16="http://schemas.microsoft.com/office/drawing/2014/main" id="{E9B93648-44DF-4B5E-B621-A7965E59C0D5}"/>
                  </a:ext>
                </a:extLst>
              </p:cNvPr>
              <p:cNvGrpSpPr/>
              <p:nvPr/>
            </p:nvGrpSpPr>
            <p:grpSpPr>
              <a:xfrm>
                <a:off x="7830352" y="1707566"/>
                <a:ext cx="630182" cy="1339586"/>
                <a:chOff x="28583" y="1586903"/>
                <a:chExt cx="630182" cy="1422880"/>
              </a:xfrm>
            </p:grpSpPr>
            <p:sp>
              <p:nvSpPr>
                <p:cNvPr id="1618" name="フリーフォーム: 図形 1617">
                  <a:extLst>
                    <a:ext uri="{FF2B5EF4-FFF2-40B4-BE49-F238E27FC236}">
                      <a16:creationId xmlns:a16="http://schemas.microsoft.com/office/drawing/2014/main" id="{7845041E-B8EE-4168-8935-1D3213E51A11}"/>
                    </a:ext>
                  </a:extLst>
                </p:cNvPr>
                <p:cNvSpPr/>
                <p:nvPr/>
              </p:nvSpPr>
              <p:spPr bwMode="auto">
                <a:xfrm rot="20413771">
                  <a:off x="174764" y="2511774"/>
                  <a:ext cx="435469" cy="498009"/>
                </a:xfrm>
                <a:custGeom>
                  <a:avLst/>
                  <a:gdLst>
                    <a:gd name="connsiteX0" fmla="*/ 88133 w 438003"/>
                    <a:gd name="connsiteY0" fmla="*/ 0 h 353797"/>
                    <a:gd name="connsiteX1" fmla="*/ 120714 w 438003"/>
                    <a:gd name="connsiteY1" fmla="*/ 6195 h 353797"/>
                    <a:gd name="connsiteX2" fmla="*/ 207197 w 438003"/>
                    <a:gd name="connsiteY2" fmla="*/ 40851 h 353797"/>
                    <a:gd name="connsiteX3" fmla="*/ 215228 w 438003"/>
                    <a:gd name="connsiteY3" fmla="*/ 37525 h 353797"/>
                    <a:gd name="connsiteX4" fmla="*/ 349482 w 438003"/>
                    <a:gd name="connsiteY4" fmla="*/ 37525 h 353797"/>
                    <a:gd name="connsiteX5" fmla="*/ 383732 w 438003"/>
                    <a:gd name="connsiteY5" fmla="*/ 71775 h 353797"/>
                    <a:gd name="connsiteX6" fmla="*/ 373700 w 438003"/>
                    <a:gd name="connsiteY6" fmla="*/ 95993 h 353797"/>
                    <a:gd name="connsiteX7" fmla="*/ 352452 w 438003"/>
                    <a:gd name="connsiteY7" fmla="*/ 104794 h 353797"/>
                    <a:gd name="connsiteX8" fmla="*/ 352668 w 438003"/>
                    <a:gd name="connsiteY8" fmla="*/ 104945 h 353797"/>
                    <a:gd name="connsiteX9" fmla="*/ 355229 w 438003"/>
                    <a:gd name="connsiteY9" fmla="*/ 106736 h 353797"/>
                    <a:gd name="connsiteX10" fmla="*/ 409176 w 438003"/>
                    <a:gd name="connsiteY10" fmla="*/ 161103 h 353797"/>
                    <a:gd name="connsiteX11" fmla="*/ 409797 w 438003"/>
                    <a:gd name="connsiteY11" fmla="*/ 203122 h 353797"/>
                    <a:gd name="connsiteX12" fmla="*/ 403753 w 438003"/>
                    <a:gd name="connsiteY12" fmla="*/ 206439 h 353797"/>
                    <a:gd name="connsiteX13" fmla="*/ 427100 w 438003"/>
                    <a:gd name="connsiteY13" fmla="*/ 231630 h 353797"/>
                    <a:gd name="connsiteX14" fmla="*/ 428149 w 438003"/>
                    <a:gd name="connsiteY14" fmla="*/ 279295 h 353797"/>
                    <a:gd name="connsiteX15" fmla="*/ 407029 w 438003"/>
                    <a:gd name="connsiteY15" fmla="*/ 285290 h 353797"/>
                    <a:gd name="connsiteX16" fmla="*/ 417345 w 438003"/>
                    <a:gd name="connsiteY16" fmla="*/ 303211 h 353797"/>
                    <a:gd name="connsiteX17" fmla="*/ 407649 w 438003"/>
                    <a:gd name="connsiteY17" fmla="*/ 350464 h 353797"/>
                    <a:gd name="connsiteX18" fmla="*/ 395192 w 438003"/>
                    <a:gd name="connsiteY18" fmla="*/ 353775 h 353797"/>
                    <a:gd name="connsiteX19" fmla="*/ 382234 w 438003"/>
                    <a:gd name="connsiteY19" fmla="*/ 351638 h 353797"/>
                    <a:gd name="connsiteX20" fmla="*/ 360835 w 438003"/>
                    <a:gd name="connsiteY20" fmla="*/ 333241 h 353797"/>
                    <a:gd name="connsiteX21" fmla="*/ 349969 w 438003"/>
                    <a:gd name="connsiteY21" fmla="*/ 314367 h 353797"/>
                    <a:gd name="connsiteX22" fmla="*/ 335325 w 438003"/>
                    <a:gd name="connsiteY22" fmla="*/ 343031 h 353797"/>
                    <a:gd name="connsiteX23" fmla="*/ 322869 w 438003"/>
                    <a:gd name="connsiteY23" fmla="*/ 346342 h 353797"/>
                    <a:gd name="connsiteX24" fmla="*/ 309910 w 438003"/>
                    <a:gd name="connsiteY24" fmla="*/ 344205 h 353797"/>
                    <a:gd name="connsiteX25" fmla="*/ 288511 w 438003"/>
                    <a:gd name="connsiteY25" fmla="*/ 325808 h 353797"/>
                    <a:gd name="connsiteX26" fmla="*/ 247266 w 438003"/>
                    <a:gd name="connsiteY26" fmla="*/ 254165 h 353797"/>
                    <a:gd name="connsiteX27" fmla="*/ 192266 w 438003"/>
                    <a:gd name="connsiteY27" fmla="*/ 209502 h 353797"/>
                    <a:gd name="connsiteX28" fmla="*/ 186589 w 438003"/>
                    <a:gd name="connsiteY28" fmla="*/ 207227 h 353797"/>
                    <a:gd name="connsiteX29" fmla="*/ 99321 w 438003"/>
                    <a:gd name="connsiteY29" fmla="*/ 172255 h 353797"/>
                    <a:gd name="connsiteX30" fmla="*/ 48385 w 438003"/>
                    <a:gd name="connsiteY30" fmla="*/ 151844 h 353797"/>
                    <a:gd name="connsiteX31" fmla="*/ 8146 w 438003"/>
                    <a:gd name="connsiteY31" fmla="*/ 48401 h 353797"/>
                    <a:gd name="connsiteX32" fmla="*/ 88133 w 438003"/>
                    <a:gd name="connsiteY32" fmla="*/ 0 h 353797"/>
                    <a:gd name="connsiteX0" fmla="*/ 39833 w 389703"/>
                    <a:gd name="connsiteY0" fmla="*/ 0 h 353797"/>
                    <a:gd name="connsiteX1" fmla="*/ 72414 w 389703"/>
                    <a:gd name="connsiteY1" fmla="*/ 6195 h 353797"/>
                    <a:gd name="connsiteX2" fmla="*/ 158897 w 389703"/>
                    <a:gd name="connsiteY2" fmla="*/ 40851 h 353797"/>
                    <a:gd name="connsiteX3" fmla="*/ 166928 w 389703"/>
                    <a:gd name="connsiteY3" fmla="*/ 37525 h 353797"/>
                    <a:gd name="connsiteX4" fmla="*/ 301182 w 389703"/>
                    <a:gd name="connsiteY4" fmla="*/ 37525 h 353797"/>
                    <a:gd name="connsiteX5" fmla="*/ 335432 w 389703"/>
                    <a:gd name="connsiteY5" fmla="*/ 71775 h 353797"/>
                    <a:gd name="connsiteX6" fmla="*/ 325400 w 389703"/>
                    <a:gd name="connsiteY6" fmla="*/ 95993 h 353797"/>
                    <a:gd name="connsiteX7" fmla="*/ 304152 w 389703"/>
                    <a:gd name="connsiteY7" fmla="*/ 104794 h 353797"/>
                    <a:gd name="connsiteX8" fmla="*/ 304368 w 389703"/>
                    <a:gd name="connsiteY8" fmla="*/ 104945 h 353797"/>
                    <a:gd name="connsiteX9" fmla="*/ 306929 w 389703"/>
                    <a:gd name="connsiteY9" fmla="*/ 106736 h 353797"/>
                    <a:gd name="connsiteX10" fmla="*/ 360876 w 389703"/>
                    <a:gd name="connsiteY10" fmla="*/ 161103 h 353797"/>
                    <a:gd name="connsiteX11" fmla="*/ 361497 w 389703"/>
                    <a:gd name="connsiteY11" fmla="*/ 203122 h 353797"/>
                    <a:gd name="connsiteX12" fmla="*/ 355453 w 389703"/>
                    <a:gd name="connsiteY12" fmla="*/ 206439 h 353797"/>
                    <a:gd name="connsiteX13" fmla="*/ 378800 w 389703"/>
                    <a:gd name="connsiteY13" fmla="*/ 231630 h 353797"/>
                    <a:gd name="connsiteX14" fmla="*/ 379849 w 389703"/>
                    <a:gd name="connsiteY14" fmla="*/ 279295 h 353797"/>
                    <a:gd name="connsiteX15" fmla="*/ 358729 w 389703"/>
                    <a:gd name="connsiteY15" fmla="*/ 285290 h 353797"/>
                    <a:gd name="connsiteX16" fmla="*/ 369045 w 389703"/>
                    <a:gd name="connsiteY16" fmla="*/ 303211 h 353797"/>
                    <a:gd name="connsiteX17" fmla="*/ 359349 w 389703"/>
                    <a:gd name="connsiteY17" fmla="*/ 350464 h 353797"/>
                    <a:gd name="connsiteX18" fmla="*/ 346892 w 389703"/>
                    <a:gd name="connsiteY18" fmla="*/ 353775 h 353797"/>
                    <a:gd name="connsiteX19" fmla="*/ 333934 w 389703"/>
                    <a:gd name="connsiteY19" fmla="*/ 351638 h 353797"/>
                    <a:gd name="connsiteX20" fmla="*/ 312535 w 389703"/>
                    <a:gd name="connsiteY20" fmla="*/ 333241 h 353797"/>
                    <a:gd name="connsiteX21" fmla="*/ 301669 w 389703"/>
                    <a:gd name="connsiteY21" fmla="*/ 314367 h 353797"/>
                    <a:gd name="connsiteX22" fmla="*/ 287025 w 389703"/>
                    <a:gd name="connsiteY22" fmla="*/ 343031 h 353797"/>
                    <a:gd name="connsiteX23" fmla="*/ 274569 w 389703"/>
                    <a:gd name="connsiteY23" fmla="*/ 346342 h 353797"/>
                    <a:gd name="connsiteX24" fmla="*/ 261610 w 389703"/>
                    <a:gd name="connsiteY24" fmla="*/ 344205 h 353797"/>
                    <a:gd name="connsiteX25" fmla="*/ 240211 w 389703"/>
                    <a:gd name="connsiteY25" fmla="*/ 325808 h 353797"/>
                    <a:gd name="connsiteX26" fmla="*/ 198966 w 389703"/>
                    <a:gd name="connsiteY26" fmla="*/ 254165 h 353797"/>
                    <a:gd name="connsiteX27" fmla="*/ 143966 w 389703"/>
                    <a:gd name="connsiteY27" fmla="*/ 209502 h 353797"/>
                    <a:gd name="connsiteX28" fmla="*/ 138289 w 389703"/>
                    <a:gd name="connsiteY28" fmla="*/ 207227 h 353797"/>
                    <a:gd name="connsiteX29" fmla="*/ 51021 w 389703"/>
                    <a:gd name="connsiteY29" fmla="*/ 172255 h 353797"/>
                    <a:gd name="connsiteX30" fmla="*/ 85 w 389703"/>
                    <a:gd name="connsiteY30" fmla="*/ 151844 h 353797"/>
                    <a:gd name="connsiteX31" fmla="*/ 39833 w 389703"/>
                    <a:gd name="connsiteY31" fmla="*/ 0 h 353797"/>
                    <a:gd name="connsiteX0" fmla="*/ 0 w 389618"/>
                    <a:gd name="connsiteY0" fmla="*/ 145649 h 347602"/>
                    <a:gd name="connsiteX1" fmla="*/ 72329 w 389618"/>
                    <a:gd name="connsiteY1" fmla="*/ 0 h 347602"/>
                    <a:gd name="connsiteX2" fmla="*/ 158812 w 389618"/>
                    <a:gd name="connsiteY2" fmla="*/ 34656 h 347602"/>
                    <a:gd name="connsiteX3" fmla="*/ 166843 w 389618"/>
                    <a:gd name="connsiteY3" fmla="*/ 31330 h 347602"/>
                    <a:gd name="connsiteX4" fmla="*/ 301097 w 389618"/>
                    <a:gd name="connsiteY4" fmla="*/ 31330 h 347602"/>
                    <a:gd name="connsiteX5" fmla="*/ 335347 w 389618"/>
                    <a:gd name="connsiteY5" fmla="*/ 65580 h 347602"/>
                    <a:gd name="connsiteX6" fmla="*/ 325315 w 389618"/>
                    <a:gd name="connsiteY6" fmla="*/ 89798 h 347602"/>
                    <a:gd name="connsiteX7" fmla="*/ 304067 w 389618"/>
                    <a:gd name="connsiteY7" fmla="*/ 98599 h 347602"/>
                    <a:gd name="connsiteX8" fmla="*/ 304283 w 389618"/>
                    <a:gd name="connsiteY8" fmla="*/ 98750 h 347602"/>
                    <a:gd name="connsiteX9" fmla="*/ 306844 w 389618"/>
                    <a:gd name="connsiteY9" fmla="*/ 100541 h 347602"/>
                    <a:gd name="connsiteX10" fmla="*/ 360791 w 389618"/>
                    <a:gd name="connsiteY10" fmla="*/ 154908 h 347602"/>
                    <a:gd name="connsiteX11" fmla="*/ 361412 w 389618"/>
                    <a:gd name="connsiteY11" fmla="*/ 196927 h 347602"/>
                    <a:gd name="connsiteX12" fmla="*/ 355368 w 389618"/>
                    <a:gd name="connsiteY12" fmla="*/ 200244 h 347602"/>
                    <a:gd name="connsiteX13" fmla="*/ 378715 w 389618"/>
                    <a:gd name="connsiteY13" fmla="*/ 225435 h 347602"/>
                    <a:gd name="connsiteX14" fmla="*/ 379764 w 389618"/>
                    <a:gd name="connsiteY14" fmla="*/ 273100 h 347602"/>
                    <a:gd name="connsiteX15" fmla="*/ 358644 w 389618"/>
                    <a:gd name="connsiteY15" fmla="*/ 279095 h 347602"/>
                    <a:gd name="connsiteX16" fmla="*/ 368960 w 389618"/>
                    <a:gd name="connsiteY16" fmla="*/ 297016 h 347602"/>
                    <a:gd name="connsiteX17" fmla="*/ 359264 w 389618"/>
                    <a:gd name="connsiteY17" fmla="*/ 344269 h 347602"/>
                    <a:gd name="connsiteX18" fmla="*/ 346807 w 389618"/>
                    <a:gd name="connsiteY18" fmla="*/ 347580 h 347602"/>
                    <a:gd name="connsiteX19" fmla="*/ 333849 w 389618"/>
                    <a:gd name="connsiteY19" fmla="*/ 345443 h 347602"/>
                    <a:gd name="connsiteX20" fmla="*/ 312450 w 389618"/>
                    <a:gd name="connsiteY20" fmla="*/ 327046 h 347602"/>
                    <a:gd name="connsiteX21" fmla="*/ 301584 w 389618"/>
                    <a:gd name="connsiteY21" fmla="*/ 308172 h 347602"/>
                    <a:gd name="connsiteX22" fmla="*/ 286940 w 389618"/>
                    <a:gd name="connsiteY22" fmla="*/ 336836 h 347602"/>
                    <a:gd name="connsiteX23" fmla="*/ 274484 w 389618"/>
                    <a:gd name="connsiteY23" fmla="*/ 340147 h 347602"/>
                    <a:gd name="connsiteX24" fmla="*/ 261525 w 389618"/>
                    <a:gd name="connsiteY24" fmla="*/ 338010 h 347602"/>
                    <a:gd name="connsiteX25" fmla="*/ 240126 w 389618"/>
                    <a:gd name="connsiteY25" fmla="*/ 319613 h 347602"/>
                    <a:gd name="connsiteX26" fmla="*/ 198881 w 389618"/>
                    <a:gd name="connsiteY26" fmla="*/ 247970 h 347602"/>
                    <a:gd name="connsiteX27" fmla="*/ 143881 w 389618"/>
                    <a:gd name="connsiteY27" fmla="*/ 203307 h 347602"/>
                    <a:gd name="connsiteX28" fmla="*/ 138204 w 389618"/>
                    <a:gd name="connsiteY28" fmla="*/ 201032 h 347602"/>
                    <a:gd name="connsiteX29" fmla="*/ 50936 w 389618"/>
                    <a:gd name="connsiteY29" fmla="*/ 166060 h 347602"/>
                    <a:gd name="connsiteX30" fmla="*/ 0 w 389618"/>
                    <a:gd name="connsiteY30" fmla="*/ 145649 h 347602"/>
                    <a:gd name="connsiteX0" fmla="*/ 0 w 397012"/>
                    <a:gd name="connsiteY0" fmla="*/ 17837 h 347602"/>
                    <a:gd name="connsiteX1" fmla="*/ 79723 w 397012"/>
                    <a:gd name="connsiteY1" fmla="*/ 0 h 347602"/>
                    <a:gd name="connsiteX2" fmla="*/ 166206 w 397012"/>
                    <a:gd name="connsiteY2" fmla="*/ 34656 h 347602"/>
                    <a:gd name="connsiteX3" fmla="*/ 174237 w 397012"/>
                    <a:gd name="connsiteY3" fmla="*/ 31330 h 347602"/>
                    <a:gd name="connsiteX4" fmla="*/ 308491 w 397012"/>
                    <a:gd name="connsiteY4" fmla="*/ 31330 h 347602"/>
                    <a:gd name="connsiteX5" fmla="*/ 342741 w 397012"/>
                    <a:gd name="connsiteY5" fmla="*/ 65580 h 347602"/>
                    <a:gd name="connsiteX6" fmla="*/ 332709 w 397012"/>
                    <a:gd name="connsiteY6" fmla="*/ 89798 h 347602"/>
                    <a:gd name="connsiteX7" fmla="*/ 311461 w 397012"/>
                    <a:gd name="connsiteY7" fmla="*/ 98599 h 347602"/>
                    <a:gd name="connsiteX8" fmla="*/ 311677 w 397012"/>
                    <a:gd name="connsiteY8" fmla="*/ 98750 h 347602"/>
                    <a:gd name="connsiteX9" fmla="*/ 314238 w 397012"/>
                    <a:gd name="connsiteY9" fmla="*/ 100541 h 347602"/>
                    <a:gd name="connsiteX10" fmla="*/ 368185 w 397012"/>
                    <a:gd name="connsiteY10" fmla="*/ 154908 h 347602"/>
                    <a:gd name="connsiteX11" fmla="*/ 368806 w 397012"/>
                    <a:gd name="connsiteY11" fmla="*/ 196927 h 347602"/>
                    <a:gd name="connsiteX12" fmla="*/ 362762 w 397012"/>
                    <a:gd name="connsiteY12" fmla="*/ 200244 h 347602"/>
                    <a:gd name="connsiteX13" fmla="*/ 386109 w 397012"/>
                    <a:gd name="connsiteY13" fmla="*/ 225435 h 347602"/>
                    <a:gd name="connsiteX14" fmla="*/ 387158 w 397012"/>
                    <a:gd name="connsiteY14" fmla="*/ 273100 h 347602"/>
                    <a:gd name="connsiteX15" fmla="*/ 366038 w 397012"/>
                    <a:gd name="connsiteY15" fmla="*/ 279095 h 347602"/>
                    <a:gd name="connsiteX16" fmla="*/ 376354 w 397012"/>
                    <a:gd name="connsiteY16" fmla="*/ 297016 h 347602"/>
                    <a:gd name="connsiteX17" fmla="*/ 366658 w 397012"/>
                    <a:gd name="connsiteY17" fmla="*/ 344269 h 347602"/>
                    <a:gd name="connsiteX18" fmla="*/ 354201 w 397012"/>
                    <a:gd name="connsiteY18" fmla="*/ 347580 h 347602"/>
                    <a:gd name="connsiteX19" fmla="*/ 341243 w 397012"/>
                    <a:gd name="connsiteY19" fmla="*/ 345443 h 347602"/>
                    <a:gd name="connsiteX20" fmla="*/ 319844 w 397012"/>
                    <a:gd name="connsiteY20" fmla="*/ 327046 h 347602"/>
                    <a:gd name="connsiteX21" fmla="*/ 308978 w 397012"/>
                    <a:gd name="connsiteY21" fmla="*/ 308172 h 347602"/>
                    <a:gd name="connsiteX22" fmla="*/ 294334 w 397012"/>
                    <a:gd name="connsiteY22" fmla="*/ 336836 h 347602"/>
                    <a:gd name="connsiteX23" fmla="*/ 281878 w 397012"/>
                    <a:gd name="connsiteY23" fmla="*/ 340147 h 347602"/>
                    <a:gd name="connsiteX24" fmla="*/ 268919 w 397012"/>
                    <a:gd name="connsiteY24" fmla="*/ 338010 h 347602"/>
                    <a:gd name="connsiteX25" fmla="*/ 247520 w 397012"/>
                    <a:gd name="connsiteY25" fmla="*/ 319613 h 347602"/>
                    <a:gd name="connsiteX26" fmla="*/ 206275 w 397012"/>
                    <a:gd name="connsiteY26" fmla="*/ 247970 h 347602"/>
                    <a:gd name="connsiteX27" fmla="*/ 151275 w 397012"/>
                    <a:gd name="connsiteY27" fmla="*/ 203307 h 347602"/>
                    <a:gd name="connsiteX28" fmla="*/ 145598 w 397012"/>
                    <a:gd name="connsiteY28" fmla="*/ 201032 h 347602"/>
                    <a:gd name="connsiteX29" fmla="*/ 58330 w 397012"/>
                    <a:gd name="connsiteY29" fmla="*/ 166060 h 347602"/>
                    <a:gd name="connsiteX30" fmla="*/ 0 w 397012"/>
                    <a:gd name="connsiteY30" fmla="*/ 17837 h 347602"/>
                    <a:gd name="connsiteX0" fmla="*/ 2865 w 399877"/>
                    <a:gd name="connsiteY0" fmla="*/ 17837 h 347602"/>
                    <a:gd name="connsiteX1" fmla="*/ 82588 w 399877"/>
                    <a:gd name="connsiteY1" fmla="*/ 0 h 347602"/>
                    <a:gd name="connsiteX2" fmla="*/ 169071 w 399877"/>
                    <a:gd name="connsiteY2" fmla="*/ 34656 h 347602"/>
                    <a:gd name="connsiteX3" fmla="*/ 177102 w 399877"/>
                    <a:gd name="connsiteY3" fmla="*/ 31330 h 347602"/>
                    <a:gd name="connsiteX4" fmla="*/ 311356 w 399877"/>
                    <a:gd name="connsiteY4" fmla="*/ 31330 h 347602"/>
                    <a:gd name="connsiteX5" fmla="*/ 345606 w 399877"/>
                    <a:gd name="connsiteY5" fmla="*/ 65580 h 347602"/>
                    <a:gd name="connsiteX6" fmla="*/ 335574 w 399877"/>
                    <a:gd name="connsiteY6" fmla="*/ 89798 h 347602"/>
                    <a:gd name="connsiteX7" fmla="*/ 314326 w 399877"/>
                    <a:gd name="connsiteY7" fmla="*/ 98599 h 347602"/>
                    <a:gd name="connsiteX8" fmla="*/ 314542 w 399877"/>
                    <a:gd name="connsiteY8" fmla="*/ 98750 h 347602"/>
                    <a:gd name="connsiteX9" fmla="*/ 317103 w 399877"/>
                    <a:gd name="connsiteY9" fmla="*/ 100541 h 347602"/>
                    <a:gd name="connsiteX10" fmla="*/ 371050 w 399877"/>
                    <a:gd name="connsiteY10" fmla="*/ 154908 h 347602"/>
                    <a:gd name="connsiteX11" fmla="*/ 371671 w 399877"/>
                    <a:gd name="connsiteY11" fmla="*/ 196927 h 347602"/>
                    <a:gd name="connsiteX12" fmla="*/ 365627 w 399877"/>
                    <a:gd name="connsiteY12" fmla="*/ 200244 h 347602"/>
                    <a:gd name="connsiteX13" fmla="*/ 388974 w 399877"/>
                    <a:gd name="connsiteY13" fmla="*/ 225435 h 347602"/>
                    <a:gd name="connsiteX14" fmla="*/ 390023 w 399877"/>
                    <a:gd name="connsiteY14" fmla="*/ 273100 h 347602"/>
                    <a:gd name="connsiteX15" fmla="*/ 368903 w 399877"/>
                    <a:gd name="connsiteY15" fmla="*/ 279095 h 347602"/>
                    <a:gd name="connsiteX16" fmla="*/ 379219 w 399877"/>
                    <a:gd name="connsiteY16" fmla="*/ 297016 h 347602"/>
                    <a:gd name="connsiteX17" fmla="*/ 369523 w 399877"/>
                    <a:gd name="connsiteY17" fmla="*/ 344269 h 347602"/>
                    <a:gd name="connsiteX18" fmla="*/ 357066 w 399877"/>
                    <a:gd name="connsiteY18" fmla="*/ 347580 h 347602"/>
                    <a:gd name="connsiteX19" fmla="*/ 344108 w 399877"/>
                    <a:gd name="connsiteY19" fmla="*/ 345443 h 347602"/>
                    <a:gd name="connsiteX20" fmla="*/ 322709 w 399877"/>
                    <a:gd name="connsiteY20" fmla="*/ 327046 h 347602"/>
                    <a:gd name="connsiteX21" fmla="*/ 311843 w 399877"/>
                    <a:gd name="connsiteY21" fmla="*/ 308172 h 347602"/>
                    <a:gd name="connsiteX22" fmla="*/ 297199 w 399877"/>
                    <a:gd name="connsiteY22" fmla="*/ 336836 h 347602"/>
                    <a:gd name="connsiteX23" fmla="*/ 284743 w 399877"/>
                    <a:gd name="connsiteY23" fmla="*/ 340147 h 347602"/>
                    <a:gd name="connsiteX24" fmla="*/ 271784 w 399877"/>
                    <a:gd name="connsiteY24" fmla="*/ 338010 h 347602"/>
                    <a:gd name="connsiteX25" fmla="*/ 250385 w 399877"/>
                    <a:gd name="connsiteY25" fmla="*/ 319613 h 347602"/>
                    <a:gd name="connsiteX26" fmla="*/ 209140 w 399877"/>
                    <a:gd name="connsiteY26" fmla="*/ 247970 h 347602"/>
                    <a:gd name="connsiteX27" fmla="*/ 154140 w 399877"/>
                    <a:gd name="connsiteY27" fmla="*/ 203307 h 347602"/>
                    <a:gd name="connsiteX28" fmla="*/ 148463 w 399877"/>
                    <a:gd name="connsiteY28" fmla="*/ 201032 h 347602"/>
                    <a:gd name="connsiteX29" fmla="*/ 61195 w 399877"/>
                    <a:gd name="connsiteY29" fmla="*/ 166060 h 347602"/>
                    <a:gd name="connsiteX30" fmla="*/ 2865 w 399877"/>
                    <a:gd name="connsiteY30" fmla="*/ 17837 h 347602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177102 w 399877"/>
                    <a:gd name="connsiteY3" fmla="*/ 130812 h 447084"/>
                    <a:gd name="connsiteX4" fmla="*/ 311356 w 399877"/>
                    <a:gd name="connsiteY4" fmla="*/ 130812 h 447084"/>
                    <a:gd name="connsiteX5" fmla="*/ 345606 w 399877"/>
                    <a:gd name="connsiteY5" fmla="*/ 165062 h 447084"/>
                    <a:gd name="connsiteX6" fmla="*/ 335574 w 399877"/>
                    <a:gd name="connsiteY6" fmla="*/ 189280 h 447084"/>
                    <a:gd name="connsiteX7" fmla="*/ 314326 w 399877"/>
                    <a:gd name="connsiteY7" fmla="*/ 198081 h 447084"/>
                    <a:gd name="connsiteX8" fmla="*/ 314542 w 399877"/>
                    <a:gd name="connsiteY8" fmla="*/ 198232 h 447084"/>
                    <a:gd name="connsiteX9" fmla="*/ 317103 w 399877"/>
                    <a:gd name="connsiteY9" fmla="*/ 200023 h 447084"/>
                    <a:gd name="connsiteX10" fmla="*/ 371050 w 399877"/>
                    <a:gd name="connsiteY10" fmla="*/ 254390 h 447084"/>
                    <a:gd name="connsiteX11" fmla="*/ 371671 w 399877"/>
                    <a:gd name="connsiteY11" fmla="*/ 296409 h 447084"/>
                    <a:gd name="connsiteX12" fmla="*/ 365627 w 399877"/>
                    <a:gd name="connsiteY12" fmla="*/ 299726 h 447084"/>
                    <a:gd name="connsiteX13" fmla="*/ 388974 w 399877"/>
                    <a:gd name="connsiteY13" fmla="*/ 324917 h 447084"/>
                    <a:gd name="connsiteX14" fmla="*/ 390023 w 399877"/>
                    <a:gd name="connsiteY14" fmla="*/ 372582 h 447084"/>
                    <a:gd name="connsiteX15" fmla="*/ 368903 w 399877"/>
                    <a:gd name="connsiteY15" fmla="*/ 378577 h 447084"/>
                    <a:gd name="connsiteX16" fmla="*/ 379219 w 399877"/>
                    <a:gd name="connsiteY16" fmla="*/ 396498 h 447084"/>
                    <a:gd name="connsiteX17" fmla="*/ 369523 w 399877"/>
                    <a:gd name="connsiteY17" fmla="*/ 443751 h 447084"/>
                    <a:gd name="connsiteX18" fmla="*/ 357066 w 399877"/>
                    <a:gd name="connsiteY18" fmla="*/ 447062 h 447084"/>
                    <a:gd name="connsiteX19" fmla="*/ 344108 w 399877"/>
                    <a:gd name="connsiteY19" fmla="*/ 444925 h 447084"/>
                    <a:gd name="connsiteX20" fmla="*/ 322709 w 399877"/>
                    <a:gd name="connsiteY20" fmla="*/ 426528 h 447084"/>
                    <a:gd name="connsiteX21" fmla="*/ 311843 w 399877"/>
                    <a:gd name="connsiteY21" fmla="*/ 407654 h 447084"/>
                    <a:gd name="connsiteX22" fmla="*/ 297199 w 399877"/>
                    <a:gd name="connsiteY22" fmla="*/ 436318 h 447084"/>
                    <a:gd name="connsiteX23" fmla="*/ 284743 w 399877"/>
                    <a:gd name="connsiteY23" fmla="*/ 439629 h 447084"/>
                    <a:gd name="connsiteX24" fmla="*/ 271784 w 399877"/>
                    <a:gd name="connsiteY24" fmla="*/ 437492 h 447084"/>
                    <a:gd name="connsiteX25" fmla="*/ 250385 w 399877"/>
                    <a:gd name="connsiteY25" fmla="*/ 419095 h 447084"/>
                    <a:gd name="connsiteX26" fmla="*/ 209140 w 399877"/>
                    <a:gd name="connsiteY26" fmla="*/ 347452 h 447084"/>
                    <a:gd name="connsiteX27" fmla="*/ 154140 w 399877"/>
                    <a:gd name="connsiteY27" fmla="*/ 302789 h 447084"/>
                    <a:gd name="connsiteX28" fmla="*/ 148463 w 399877"/>
                    <a:gd name="connsiteY28" fmla="*/ 300514 h 447084"/>
                    <a:gd name="connsiteX29" fmla="*/ 61195 w 399877"/>
                    <a:gd name="connsiteY29" fmla="*/ 265542 h 447084"/>
                    <a:gd name="connsiteX30" fmla="*/ 2865 w 399877"/>
                    <a:gd name="connsiteY30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177102 w 399877"/>
                    <a:gd name="connsiteY3" fmla="*/ 130812 h 447084"/>
                    <a:gd name="connsiteX4" fmla="*/ 311356 w 399877"/>
                    <a:gd name="connsiteY4" fmla="*/ 130812 h 447084"/>
                    <a:gd name="connsiteX5" fmla="*/ 345606 w 399877"/>
                    <a:gd name="connsiteY5" fmla="*/ 165062 h 447084"/>
                    <a:gd name="connsiteX6" fmla="*/ 335574 w 399877"/>
                    <a:gd name="connsiteY6" fmla="*/ 189280 h 447084"/>
                    <a:gd name="connsiteX7" fmla="*/ 314326 w 399877"/>
                    <a:gd name="connsiteY7" fmla="*/ 198081 h 447084"/>
                    <a:gd name="connsiteX8" fmla="*/ 314542 w 399877"/>
                    <a:gd name="connsiteY8" fmla="*/ 198232 h 447084"/>
                    <a:gd name="connsiteX9" fmla="*/ 317103 w 399877"/>
                    <a:gd name="connsiteY9" fmla="*/ 200023 h 447084"/>
                    <a:gd name="connsiteX10" fmla="*/ 371050 w 399877"/>
                    <a:gd name="connsiteY10" fmla="*/ 254390 h 447084"/>
                    <a:gd name="connsiteX11" fmla="*/ 371671 w 399877"/>
                    <a:gd name="connsiteY11" fmla="*/ 296409 h 447084"/>
                    <a:gd name="connsiteX12" fmla="*/ 365627 w 399877"/>
                    <a:gd name="connsiteY12" fmla="*/ 299726 h 447084"/>
                    <a:gd name="connsiteX13" fmla="*/ 388974 w 399877"/>
                    <a:gd name="connsiteY13" fmla="*/ 324917 h 447084"/>
                    <a:gd name="connsiteX14" fmla="*/ 390023 w 399877"/>
                    <a:gd name="connsiteY14" fmla="*/ 372582 h 447084"/>
                    <a:gd name="connsiteX15" fmla="*/ 368903 w 399877"/>
                    <a:gd name="connsiteY15" fmla="*/ 378577 h 447084"/>
                    <a:gd name="connsiteX16" fmla="*/ 379219 w 399877"/>
                    <a:gd name="connsiteY16" fmla="*/ 396498 h 447084"/>
                    <a:gd name="connsiteX17" fmla="*/ 369523 w 399877"/>
                    <a:gd name="connsiteY17" fmla="*/ 443751 h 447084"/>
                    <a:gd name="connsiteX18" fmla="*/ 357066 w 399877"/>
                    <a:gd name="connsiteY18" fmla="*/ 447062 h 447084"/>
                    <a:gd name="connsiteX19" fmla="*/ 344108 w 399877"/>
                    <a:gd name="connsiteY19" fmla="*/ 444925 h 447084"/>
                    <a:gd name="connsiteX20" fmla="*/ 322709 w 399877"/>
                    <a:gd name="connsiteY20" fmla="*/ 426528 h 447084"/>
                    <a:gd name="connsiteX21" fmla="*/ 311843 w 399877"/>
                    <a:gd name="connsiteY21" fmla="*/ 407654 h 447084"/>
                    <a:gd name="connsiteX22" fmla="*/ 297199 w 399877"/>
                    <a:gd name="connsiteY22" fmla="*/ 436318 h 447084"/>
                    <a:gd name="connsiteX23" fmla="*/ 284743 w 399877"/>
                    <a:gd name="connsiteY23" fmla="*/ 439629 h 447084"/>
                    <a:gd name="connsiteX24" fmla="*/ 271784 w 399877"/>
                    <a:gd name="connsiteY24" fmla="*/ 437492 h 447084"/>
                    <a:gd name="connsiteX25" fmla="*/ 250385 w 399877"/>
                    <a:gd name="connsiteY25" fmla="*/ 419095 h 447084"/>
                    <a:gd name="connsiteX26" fmla="*/ 209140 w 399877"/>
                    <a:gd name="connsiteY26" fmla="*/ 347452 h 447084"/>
                    <a:gd name="connsiteX27" fmla="*/ 154140 w 399877"/>
                    <a:gd name="connsiteY27" fmla="*/ 302789 h 447084"/>
                    <a:gd name="connsiteX28" fmla="*/ 148463 w 399877"/>
                    <a:gd name="connsiteY28" fmla="*/ 300514 h 447084"/>
                    <a:gd name="connsiteX29" fmla="*/ 61195 w 399877"/>
                    <a:gd name="connsiteY29" fmla="*/ 265542 h 447084"/>
                    <a:gd name="connsiteX30" fmla="*/ 2865 w 399877"/>
                    <a:gd name="connsiteY30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232928 w 399877"/>
                    <a:gd name="connsiteY2" fmla="*/ 124561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232928 w 399877"/>
                    <a:gd name="connsiteY2" fmla="*/ 124561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27539 h 457304"/>
                    <a:gd name="connsiteX1" fmla="*/ 57932 w 399877"/>
                    <a:gd name="connsiteY1" fmla="*/ 10220 h 457304"/>
                    <a:gd name="connsiteX2" fmla="*/ 232928 w 399877"/>
                    <a:gd name="connsiteY2" fmla="*/ 134781 h 457304"/>
                    <a:gd name="connsiteX3" fmla="*/ 311356 w 399877"/>
                    <a:gd name="connsiteY3" fmla="*/ 141032 h 457304"/>
                    <a:gd name="connsiteX4" fmla="*/ 345606 w 399877"/>
                    <a:gd name="connsiteY4" fmla="*/ 175282 h 457304"/>
                    <a:gd name="connsiteX5" fmla="*/ 335574 w 399877"/>
                    <a:gd name="connsiteY5" fmla="*/ 199500 h 457304"/>
                    <a:gd name="connsiteX6" fmla="*/ 314326 w 399877"/>
                    <a:gd name="connsiteY6" fmla="*/ 208301 h 457304"/>
                    <a:gd name="connsiteX7" fmla="*/ 314542 w 399877"/>
                    <a:gd name="connsiteY7" fmla="*/ 208452 h 457304"/>
                    <a:gd name="connsiteX8" fmla="*/ 317103 w 399877"/>
                    <a:gd name="connsiteY8" fmla="*/ 210243 h 457304"/>
                    <a:gd name="connsiteX9" fmla="*/ 371050 w 399877"/>
                    <a:gd name="connsiteY9" fmla="*/ 264610 h 457304"/>
                    <a:gd name="connsiteX10" fmla="*/ 371671 w 399877"/>
                    <a:gd name="connsiteY10" fmla="*/ 306629 h 457304"/>
                    <a:gd name="connsiteX11" fmla="*/ 365627 w 399877"/>
                    <a:gd name="connsiteY11" fmla="*/ 309946 h 457304"/>
                    <a:gd name="connsiteX12" fmla="*/ 388974 w 399877"/>
                    <a:gd name="connsiteY12" fmla="*/ 335137 h 457304"/>
                    <a:gd name="connsiteX13" fmla="*/ 390023 w 399877"/>
                    <a:gd name="connsiteY13" fmla="*/ 382802 h 457304"/>
                    <a:gd name="connsiteX14" fmla="*/ 368903 w 399877"/>
                    <a:gd name="connsiteY14" fmla="*/ 388797 h 457304"/>
                    <a:gd name="connsiteX15" fmla="*/ 379219 w 399877"/>
                    <a:gd name="connsiteY15" fmla="*/ 406718 h 457304"/>
                    <a:gd name="connsiteX16" fmla="*/ 369523 w 399877"/>
                    <a:gd name="connsiteY16" fmla="*/ 453971 h 457304"/>
                    <a:gd name="connsiteX17" fmla="*/ 357066 w 399877"/>
                    <a:gd name="connsiteY17" fmla="*/ 457282 h 457304"/>
                    <a:gd name="connsiteX18" fmla="*/ 344108 w 399877"/>
                    <a:gd name="connsiteY18" fmla="*/ 455145 h 457304"/>
                    <a:gd name="connsiteX19" fmla="*/ 322709 w 399877"/>
                    <a:gd name="connsiteY19" fmla="*/ 436748 h 457304"/>
                    <a:gd name="connsiteX20" fmla="*/ 311843 w 399877"/>
                    <a:gd name="connsiteY20" fmla="*/ 417874 h 457304"/>
                    <a:gd name="connsiteX21" fmla="*/ 297199 w 399877"/>
                    <a:gd name="connsiteY21" fmla="*/ 446538 h 457304"/>
                    <a:gd name="connsiteX22" fmla="*/ 284743 w 399877"/>
                    <a:gd name="connsiteY22" fmla="*/ 449849 h 457304"/>
                    <a:gd name="connsiteX23" fmla="*/ 271784 w 399877"/>
                    <a:gd name="connsiteY23" fmla="*/ 447712 h 457304"/>
                    <a:gd name="connsiteX24" fmla="*/ 250385 w 399877"/>
                    <a:gd name="connsiteY24" fmla="*/ 429315 h 457304"/>
                    <a:gd name="connsiteX25" fmla="*/ 209140 w 399877"/>
                    <a:gd name="connsiteY25" fmla="*/ 357672 h 457304"/>
                    <a:gd name="connsiteX26" fmla="*/ 154140 w 399877"/>
                    <a:gd name="connsiteY26" fmla="*/ 313009 h 457304"/>
                    <a:gd name="connsiteX27" fmla="*/ 148463 w 399877"/>
                    <a:gd name="connsiteY27" fmla="*/ 310734 h 457304"/>
                    <a:gd name="connsiteX28" fmla="*/ 61195 w 399877"/>
                    <a:gd name="connsiteY28" fmla="*/ 275762 h 457304"/>
                    <a:gd name="connsiteX29" fmla="*/ 2865 w 399877"/>
                    <a:gd name="connsiteY29" fmla="*/ 127539 h 457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399877" h="457304">
                      <a:moveTo>
                        <a:pt x="2865" y="127539"/>
                      </a:moveTo>
                      <a:cubicBezTo>
                        <a:pt x="6430" y="99862"/>
                        <a:pt x="31463" y="28719"/>
                        <a:pt x="57932" y="10220"/>
                      </a:cubicBezTo>
                      <a:cubicBezTo>
                        <a:pt x="138647" y="-8372"/>
                        <a:pt x="237140" y="-18251"/>
                        <a:pt x="232928" y="134781"/>
                      </a:cubicBezTo>
                      <a:lnTo>
                        <a:pt x="311356" y="141032"/>
                      </a:lnTo>
                      <a:cubicBezTo>
                        <a:pt x="330272" y="141032"/>
                        <a:pt x="345606" y="156366"/>
                        <a:pt x="345606" y="175282"/>
                      </a:cubicBezTo>
                      <a:cubicBezTo>
                        <a:pt x="345606" y="184740"/>
                        <a:pt x="341772" y="193303"/>
                        <a:pt x="335574" y="199500"/>
                      </a:cubicBezTo>
                      <a:lnTo>
                        <a:pt x="314326" y="208301"/>
                      </a:lnTo>
                      <a:lnTo>
                        <a:pt x="314542" y="208452"/>
                      </a:lnTo>
                      <a:cubicBezTo>
                        <a:pt x="315612" y="208804"/>
                        <a:pt x="316371" y="209504"/>
                        <a:pt x="317103" y="210243"/>
                      </a:cubicBezTo>
                      <a:lnTo>
                        <a:pt x="371050" y="264610"/>
                      </a:lnTo>
                      <a:cubicBezTo>
                        <a:pt x="383553" y="277209"/>
                        <a:pt x="383831" y="296022"/>
                        <a:pt x="371671" y="306629"/>
                      </a:cubicBezTo>
                      <a:lnTo>
                        <a:pt x="365627" y="309946"/>
                      </a:lnTo>
                      <a:lnTo>
                        <a:pt x="388974" y="335137"/>
                      </a:lnTo>
                      <a:cubicBezTo>
                        <a:pt x="403092" y="350368"/>
                        <a:pt x="403561" y="371709"/>
                        <a:pt x="390023" y="382802"/>
                      </a:cubicBezTo>
                      <a:cubicBezTo>
                        <a:pt x="384164" y="387605"/>
                        <a:pt x="376642" y="389699"/>
                        <a:pt x="368903" y="388797"/>
                      </a:cubicBezTo>
                      <a:lnTo>
                        <a:pt x="379219" y="406718"/>
                      </a:lnTo>
                      <a:cubicBezTo>
                        <a:pt x="389468" y="424523"/>
                        <a:pt x="385127" y="445678"/>
                        <a:pt x="369523" y="453971"/>
                      </a:cubicBezTo>
                      <a:cubicBezTo>
                        <a:pt x="365621" y="456044"/>
                        <a:pt x="361386" y="457118"/>
                        <a:pt x="357066" y="457282"/>
                      </a:cubicBezTo>
                      <a:cubicBezTo>
                        <a:pt x="352746" y="457447"/>
                        <a:pt x="348343" y="456704"/>
                        <a:pt x="344108" y="455145"/>
                      </a:cubicBezTo>
                      <a:cubicBezTo>
                        <a:pt x="335636" y="452028"/>
                        <a:pt x="327833" y="445650"/>
                        <a:pt x="322709" y="436748"/>
                      </a:cubicBezTo>
                      <a:lnTo>
                        <a:pt x="311843" y="417874"/>
                      </a:lnTo>
                      <a:cubicBezTo>
                        <a:pt x="312934" y="429901"/>
                        <a:pt x="307539" y="441043"/>
                        <a:pt x="297199" y="446538"/>
                      </a:cubicBezTo>
                      <a:cubicBezTo>
                        <a:pt x="293298" y="448611"/>
                        <a:pt x="289062" y="449684"/>
                        <a:pt x="284743" y="449849"/>
                      </a:cubicBezTo>
                      <a:cubicBezTo>
                        <a:pt x="280424" y="450014"/>
                        <a:pt x="276019" y="449271"/>
                        <a:pt x="271784" y="447712"/>
                      </a:cubicBezTo>
                      <a:cubicBezTo>
                        <a:pt x="263312" y="444596"/>
                        <a:pt x="255510" y="438217"/>
                        <a:pt x="250385" y="429315"/>
                      </a:cubicBezTo>
                      <a:lnTo>
                        <a:pt x="209140" y="357672"/>
                      </a:lnTo>
                      <a:lnTo>
                        <a:pt x="154140" y="313009"/>
                      </a:lnTo>
                      <a:lnTo>
                        <a:pt x="148463" y="310734"/>
                      </a:lnTo>
                      <a:lnTo>
                        <a:pt x="61195" y="275762"/>
                      </a:lnTo>
                      <a:cubicBezTo>
                        <a:pt x="44216" y="268958"/>
                        <a:pt x="-13413" y="221635"/>
                        <a:pt x="2865" y="12753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19" name="フリーフォーム: 図形 1618">
                  <a:extLst>
                    <a:ext uri="{FF2B5EF4-FFF2-40B4-BE49-F238E27FC236}">
                      <a16:creationId xmlns:a16="http://schemas.microsoft.com/office/drawing/2014/main" id="{46AAEEB7-2311-47B7-AB1B-CF34A367E996}"/>
                    </a:ext>
                  </a:extLst>
                </p:cNvPr>
                <p:cNvSpPr/>
                <p:nvPr/>
              </p:nvSpPr>
              <p:spPr bwMode="auto">
                <a:xfrm rot="1735894">
                  <a:off x="28583" y="1586903"/>
                  <a:ext cx="630182" cy="1141365"/>
                </a:xfrm>
                <a:custGeom>
                  <a:avLst/>
                  <a:gdLst>
                    <a:gd name="connsiteX0" fmla="*/ 192464 w 514134"/>
                    <a:gd name="connsiteY0" fmla="*/ 0 h 987147"/>
                    <a:gd name="connsiteX1" fmla="*/ 196079 w 514134"/>
                    <a:gd name="connsiteY1" fmla="*/ 861 h 987147"/>
                    <a:gd name="connsiteX2" fmla="*/ 170279 w 514134"/>
                    <a:gd name="connsiteY2" fmla="*/ 50209 h 987147"/>
                    <a:gd name="connsiteX3" fmla="*/ 159905 w 514134"/>
                    <a:gd name="connsiteY3" fmla="*/ 116473 h 987147"/>
                    <a:gd name="connsiteX4" fmla="*/ 198570 w 514134"/>
                    <a:gd name="connsiteY4" fmla="*/ 236850 h 987147"/>
                    <a:gd name="connsiteX5" fmla="*/ 225978 w 514134"/>
                    <a:gd name="connsiteY5" fmla="*/ 260681 h 987147"/>
                    <a:gd name="connsiteX6" fmla="*/ 247887 w 514134"/>
                    <a:gd name="connsiteY6" fmla="*/ 377332 h 987147"/>
                    <a:gd name="connsiteX7" fmla="*/ 504510 w 514134"/>
                    <a:gd name="connsiteY7" fmla="*/ 738490 h 987147"/>
                    <a:gd name="connsiteX8" fmla="*/ 234665 w 514134"/>
                    <a:gd name="connsiteY8" fmla="*/ 970435 h 987147"/>
                    <a:gd name="connsiteX9" fmla="*/ 192464 w 514134"/>
                    <a:gd name="connsiteY9" fmla="*/ 0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9" fmla="*/ 251345 w 514134"/>
                    <a:gd name="connsiteY9" fmla="*/ 207913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7" fmla="*/ 170279 w 514134"/>
                    <a:gd name="connsiteY7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0" fmla="*/ 225978 w 514134"/>
                    <a:gd name="connsiteY0" fmla="*/ 260681 h 987147"/>
                    <a:gd name="connsiteX1" fmla="*/ 247887 w 514134"/>
                    <a:gd name="connsiteY1" fmla="*/ 377332 h 987147"/>
                    <a:gd name="connsiteX2" fmla="*/ 504510 w 514134"/>
                    <a:gd name="connsiteY2" fmla="*/ 738490 h 987147"/>
                    <a:gd name="connsiteX3" fmla="*/ 234665 w 514134"/>
                    <a:gd name="connsiteY3" fmla="*/ 970435 h 987147"/>
                    <a:gd name="connsiteX4" fmla="*/ 192464 w 514134"/>
                    <a:gd name="connsiteY4" fmla="*/ 0 h 987147"/>
                    <a:gd name="connsiteX0" fmla="*/ 193490 w 481646"/>
                    <a:gd name="connsiteY0" fmla="*/ 260681 h 987147"/>
                    <a:gd name="connsiteX1" fmla="*/ 215399 w 481646"/>
                    <a:gd name="connsiteY1" fmla="*/ 377332 h 987147"/>
                    <a:gd name="connsiteX2" fmla="*/ 472022 w 481646"/>
                    <a:gd name="connsiteY2" fmla="*/ 738490 h 987147"/>
                    <a:gd name="connsiteX3" fmla="*/ 202177 w 481646"/>
                    <a:gd name="connsiteY3" fmla="*/ 970435 h 987147"/>
                    <a:gd name="connsiteX4" fmla="*/ 256 w 481646"/>
                    <a:gd name="connsiteY4" fmla="*/ 644117 h 987147"/>
                    <a:gd name="connsiteX5" fmla="*/ 159976 w 481646"/>
                    <a:gd name="connsiteY5" fmla="*/ 0 h 987147"/>
                    <a:gd name="connsiteX0" fmla="*/ 288921 w 577077"/>
                    <a:gd name="connsiteY0" fmla="*/ 260681 h 987147"/>
                    <a:gd name="connsiteX1" fmla="*/ 310830 w 577077"/>
                    <a:gd name="connsiteY1" fmla="*/ 377332 h 987147"/>
                    <a:gd name="connsiteX2" fmla="*/ 567453 w 577077"/>
                    <a:gd name="connsiteY2" fmla="*/ 738490 h 987147"/>
                    <a:gd name="connsiteX3" fmla="*/ 297608 w 577077"/>
                    <a:gd name="connsiteY3" fmla="*/ 970435 h 987147"/>
                    <a:gd name="connsiteX4" fmla="*/ 154 w 577077"/>
                    <a:gd name="connsiteY4" fmla="*/ 605788 h 987147"/>
                    <a:gd name="connsiteX5" fmla="*/ 255407 w 577077"/>
                    <a:gd name="connsiteY5" fmla="*/ 0 h 987147"/>
                    <a:gd name="connsiteX0" fmla="*/ 297365 w 585521"/>
                    <a:gd name="connsiteY0" fmla="*/ 260681 h 987147"/>
                    <a:gd name="connsiteX1" fmla="*/ 319274 w 585521"/>
                    <a:gd name="connsiteY1" fmla="*/ 377332 h 987147"/>
                    <a:gd name="connsiteX2" fmla="*/ 575897 w 585521"/>
                    <a:gd name="connsiteY2" fmla="*/ 738490 h 987147"/>
                    <a:gd name="connsiteX3" fmla="*/ 306052 w 585521"/>
                    <a:gd name="connsiteY3" fmla="*/ 970435 h 987147"/>
                    <a:gd name="connsiteX4" fmla="*/ 8598 w 585521"/>
                    <a:gd name="connsiteY4" fmla="*/ 605788 h 987147"/>
                    <a:gd name="connsiteX5" fmla="*/ 263851 w 585521"/>
                    <a:gd name="connsiteY5" fmla="*/ 0 h 987147"/>
                    <a:gd name="connsiteX0" fmla="*/ 300878 w 589034"/>
                    <a:gd name="connsiteY0" fmla="*/ 260681 h 987147"/>
                    <a:gd name="connsiteX1" fmla="*/ 322787 w 589034"/>
                    <a:gd name="connsiteY1" fmla="*/ 377332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9034"/>
                    <a:gd name="connsiteY0" fmla="*/ 260681 h 987147"/>
                    <a:gd name="connsiteX1" fmla="*/ 255168 w 589034"/>
                    <a:gd name="connsiteY1" fmla="*/ 537020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9034"/>
                    <a:gd name="connsiteY0" fmla="*/ 260681 h 987147"/>
                    <a:gd name="connsiteX1" fmla="*/ 255168 w 589034"/>
                    <a:gd name="connsiteY1" fmla="*/ 537020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6238"/>
                    <a:gd name="connsiteY0" fmla="*/ 260681 h 988588"/>
                    <a:gd name="connsiteX1" fmla="*/ 255168 w 586238"/>
                    <a:gd name="connsiteY1" fmla="*/ 537020 h 988588"/>
                    <a:gd name="connsiteX2" fmla="*/ 576512 w 586238"/>
                    <a:gd name="connsiteY2" fmla="*/ 759278 h 988588"/>
                    <a:gd name="connsiteX3" fmla="*/ 309565 w 586238"/>
                    <a:gd name="connsiteY3" fmla="*/ 970435 h 988588"/>
                    <a:gd name="connsiteX4" fmla="*/ 12111 w 586238"/>
                    <a:gd name="connsiteY4" fmla="*/ 605788 h 988588"/>
                    <a:gd name="connsiteX5" fmla="*/ 267364 w 586238"/>
                    <a:gd name="connsiteY5" fmla="*/ 0 h 988588"/>
                    <a:gd name="connsiteX0" fmla="*/ 291178 w 576538"/>
                    <a:gd name="connsiteY0" fmla="*/ 260681 h 988588"/>
                    <a:gd name="connsiteX1" fmla="*/ 245468 w 576538"/>
                    <a:gd name="connsiteY1" fmla="*/ 537020 h 988588"/>
                    <a:gd name="connsiteX2" fmla="*/ 566812 w 576538"/>
                    <a:gd name="connsiteY2" fmla="*/ 759278 h 988588"/>
                    <a:gd name="connsiteX3" fmla="*/ 299865 w 576538"/>
                    <a:gd name="connsiteY3" fmla="*/ 970435 h 988588"/>
                    <a:gd name="connsiteX4" fmla="*/ 2411 w 576538"/>
                    <a:gd name="connsiteY4" fmla="*/ 605788 h 988588"/>
                    <a:gd name="connsiteX5" fmla="*/ 257664 w 576538"/>
                    <a:gd name="connsiteY5" fmla="*/ 0 h 988588"/>
                    <a:gd name="connsiteX0" fmla="*/ 295287 w 580647"/>
                    <a:gd name="connsiteY0" fmla="*/ 260681 h 988588"/>
                    <a:gd name="connsiteX1" fmla="*/ 249577 w 580647"/>
                    <a:gd name="connsiteY1" fmla="*/ 537020 h 988588"/>
                    <a:gd name="connsiteX2" fmla="*/ 570921 w 580647"/>
                    <a:gd name="connsiteY2" fmla="*/ 759278 h 988588"/>
                    <a:gd name="connsiteX3" fmla="*/ 303974 w 580647"/>
                    <a:gd name="connsiteY3" fmla="*/ 970435 h 988588"/>
                    <a:gd name="connsiteX4" fmla="*/ 6520 w 580647"/>
                    <a:gd name="connsiteY4" fmla="*/ 605788 h 988588"/>
                    <a:gd name="connsiteX5" fmla="*/ 261773 w 580647"/>
                    <a:gd name="connsiteY5" fmla="*/ 0 h 988588"/>
                    <a:gd name="connsiteX0" fmla="*/ 297962 w 583322"/>
                    <a:gd name="connsiteY0" fmla="*/ 260681 h 988588"/>
                    <a:gd name="connsiteX1" fmla="*/ 252252 w 583322"/>
                    <a:gd name="connsiteY1" fmla="*/ 537020 h 988588"/>
                    <a:gd name="connsiteX2" fmla="*/ 573596 w 583322"/>
                    <a:gd name="connsiteY2" fmla="*/ 759278 h 988588"/>
                    <a:gd name="connsiteX3" fmla="*/ 306649 w 583322"/>
                    <a:gd name="connsiteY3" fmla="*/ 970435 h 988588"/>
                    <a:gd name="connsiteX4" fmla="*/ 9195 w 583322"/>
                    <a:gd name="connsiteY4" fmla="*/ 605788 h 988588"/>
                    <a:gd name="connsiteX5" fmla="*/ 264448 w 583322"/>
                    <a:gd name="connsiteY5" fmla="*/ 0 h 988588"/>
                    <a:gd name="connsiteX0" fmla="*/ 297962 w 583322"/>
                    <a:gd name="connsiteY0" fmla="*/ 260681 h 988588"/>
                    <a:gd name="connsiteX1" fmla="*/ 252252 w 583322"/>
                    <a:gd name="connsiteY1" fmla="*/ 537020 h 988588"/>
                    <a:gd name="connsiteX2" fmla="*/ 573596 w 583322"/>
                    <a:gd name="connsiteY2" fmla="*/ 759278 h 988588"/>
                    <a:gd name="connsiteX3" fmla="*/ 306649 w 583322"/>
                    <a:gd name="connsiteY3" fmla="*/ 970435 h 988588"/>
                    <a:gd name="connsiteX4" fmla="*/ 9195 w 583322"/>
                    <a:gd name="connsiteY4" fmla="*/ 605788 h 988588"/>
                    <a:gd name="connsiteX5" fmla="*/ 264448 w 583322"/>
                    <a:gd name="connsiteY5" fmla="*/ 0 h 988588"/>
                    <a:gd name="connsiteX0" fmla="*/ 297962 w 583355"/>
                    <a:gd name="connsiteY0" fmla="*/ 260681 h 970794"/>
                    <a:gd name="connsiteX1" fmla="*/ 252252 w 583355"/>
                    <a:gd name="connsiteY1" fmla="*/ 537020 h 970794"/>
                    <a:gd name="connsiteX2" fmla="*/ 573596 w 583355"/>
                    <a:gd name="connsiteY2" fmla="*/ 759278 h 970794"/>
                    <a:gd name="connsiteX3" fmla="*/ 306649 w 583355"/>
                    <a:gd name="connsiteY3" fmla="*/ 970435 h 970794"/>
                    <a:gd name="connsiteX4" fmla="*/ 9195 w 583355"/>
                    <a:gd name="connsiteY4" fmla="*/ 605788 h 970794"/>
                    <a:gd name="connsiteX5" fmla="*/ 264448 w 583355"/>
                    <a:gd name="connsiteY5" fmla="*/ 0 h 970794"/>
                    <a:gd name="connsiteX0" fmla="*/ 289165 w 574925"/>
                    <a:gd name="connsiteY0" fmla="*/ 260681 h 1006001"/>
                    <a:gd name="connsiteX1" fmla="*/ 243455 w 574925"/>
                    <a:gd name="connsiteY1" fmla="*/ 537020 h 1006001"/>
                    <a:gd name="connsiteX2" fmla="*/ 564799 w 574925"/>
                    <a:gd name="connsiteY2" fmla="*/ 759278 h 1006001"/>
                    <a:gd name="connsiteX3" fmla="*/ 307766 w 574925"/>
                    <a:gd name="connsiteY3" fmla="*/ 1005726 h 1006001"/>
                    <a:gd name="connsiteX4" fmla="*/ 398 w 574925"/>
                    <a:gd name="connsiteY4" fmla="*/ 605788 h 1006001"/>
                    <a:gd name="connsiteX5" fmla="*/ 255651 w 574925"/>
                    <a:gd name="connsiteY5" fmla="*/ 0 h 1006001"/>
                    <a:gd name="connsiteX0" fmla="*/ 289165 w 574925"/>
                    <a:gd name="connsiteY0" fmla="*/ 260681 h 1006001"/>
                    <a:gd name="connsiteX1" fmla="*/ 243455 w 574925"/>
                    <a:gd name="connsiteY1" fmla="*/ 537020 h 1006001"/>
                    <a:gd name="connsiteX2" fmla="*/ 564799 w 574925"/>
                    <a:gd name="connsiteY2" fmla="*/ 759278 h 1006001"/>
                    <a:gd name="connsiteX3" fmla="*/ 307766 w 574925"/>
                    <a:gd name="connsiteY3" fmla="*/ 1005726 h 1006001"/>
                    <a:gd name="connsiteX4" fmla="*/ 398 w 574925"/>
                    <a:gd name="connsiteY4" fmla="*/ 605788 h 1006001"/>
                    <a:gd name="connsiteX5" fmla="*/ 255651 w 574925"/>
                    <a:gd name="connsiteY5" fmla="*/ 0 h 1006001"/>
                    <a:gd name="connsiteX0" fmla="*/ 289165 w 565973"/>
                    <a:gd name="connsiteY0" fmla="*/ 260681 h 1006240"/>
                    <a:gd name="connsiteX1" fmla="*/ 243455 w 565973"/>
                    <a:gd name="connsiteY1" fmla="*/ 537020 h 1006240"/>
                    <a:gd name="connsiteX2" fmla="*/ 555475 w 565973"/>
                    <a:gd name="connsiteY2" fmla="*/ 829185 h 1006240"/>
                    <a:gd name="connsiteX3" fmla="*/ 307766 w 565973"/>
                    <a:gd name="connsiteY3" fmla="*/ 1005726 h 1006240"/>
                    <a:gd name="connsiteX4" fmla="*/ 398 w 565973"/>
                    <a:gd name="connsiteY4" fmla="*/ 605788 h 1006240"/>
                    <a:gd name="connsiteX5" fmla="*/ 255651 w 565973"/>
                    <a:gd name="connsiteY5" fmla="*/ 0 h 1006240"/>
                    <a:gd name="connsiteX0" fmla="*/ 289165 w 555475"/>
                    <a:gd name="connsiteY0" fmla="*/ 260681 h 1006058"/>
                    <a:gd name="connsiteX1" fmla="*/ 243455 w 555475"/>
                    <a:gd name="connsiteY1" fmla="*/ 537020 h 1006058"/>
                    <a:gd name="connsiteX2" fmla="*/ 555475 w 555475"/>
                    <a:gd name="connsiteY2" fmla="*/ 829185 h 1006058"/>
                    <a:gd name="connsiteX3" fmla="*/ 307766 w 555475"/>
                    <a:gd name="connsiteY3" fmla="*/ 1005726 h 1006058"/>
                    <a:gd name="connsiteX4" fmla="*/ 398 w 555475"/>
                    <a:gd name="connsiteY4" fmla="*/ 605788 h 1006058"/>
                    <a:gd name="connsiteX5" fmla="*/ 255651 w 555475"/>
                    <a:gd name="connsiteY5" fmla="*/ 0 h 1006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55475" h="1006058">
                      <a:moveTo>
                        <a:pt x="289165" y="260681"/>
                      </a:moveTo>
                      <a:cubicBezTo>
                        <a:pt x="273928" y="352794"/>
                        <a:pt x="245058" y="433258"/>
                        <a:pt x="243455" y="537020"/>
                      </a:cubicBezTo>
                      <a:cubicBezTo>
                        <a:pt x="308985" y="644834"/>
                        <a:pt x="405012" y="733913"/>
                        <a:pt x="555475" y="829185"/>
                      </a:cubicBezTo>
                      <a:cubicBezTo>
                        <a:pt x="513067" y="895858"/>
                        <a:pt x="409948" y="1013102"/>
                        <a:pt x="307766" y="1005726"/>
                      </a:cubicBezTo>
                      <a:cubicBezTo>
                        <a:pt x="191908" y="953018"/>
                        <a:pt x="9084" y="773409"/>
                        <a:pt x="398" y="605788"/>
                      </a:cubicBezTo>
                      <a:cubicBezTo>
                        <a:pt x="-8288" y="438167"/>
                        <a:pt x="126833" y="135063"/>
                        <a:pt x="255651" y="0"/>
                      </a:cubicBezTo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615" name="グループ化 1614">
                <a:extLst>
                  <a:ext uri="{FF2B5EF4-FFF2-40B4-BE49-F238E27FC236}">
                    <a16:creationId xmlns:a16="http://schemas.microsoft.com/office/drawing/2014/main" id="{45A48EA1-5609-4988-853B-2A40302E1DB0}"/>
                  </a:ext>
                </a:extLst>
              </p:cNvPr>
              <p:cNvGrpSpPr/>
              <p:nvPr/>
            </p:nvGrpSpPr>
            <p:grpSpPr>
              <a:xfrm flipH="1">
                <a:off x="9050749" y="1707566"/>
                <a:ext cx="630182" cy="1339586"/>
                <a:chOff x="28583" y="1586903"/>
                <a:chExt cx="630182" cy="1422880"/>
              </a:xfrm>
            </p:grpSpPr>
            <p:sp>
              <p:nvSpPr>
                <p:cNvPr id="1616" name="フリーフォーム: 図形 1615">
                  <a:extLst>
                    <a:ext uri="{FF2B5EF4-FFF2-40B4-BE49-F238E27FC236}">
                      <a16:creationId xmlns:a16="http://schemas.microsoft.com/office/drawing/2014/main" id="{1B0EBD5D-0FAC-413B-A2B0-F5BBE0E0E84A}"/>
                    </a:ext>
                  </a:extLst>
                </p:cNvPr>
                <p:cNvSpPr/>
                <p:nvPr/>
              </p:nvSpPr>
              <p:spPr bwMode="auto">
                <a:xfrm rot="20413771">
                  <a:off x="174764" y="2511774"/>
                  <a:ext cx="435469" cy="498009"/>
                </a:xfrm>
                <a:custGeom>
                  <a:avLst/>
                  <a:gdLst>
                    <a:gd name="connsiteX0" fmla="*/ 88133 w 438003"/>
                    <a:gd name="connsiteY0" fmla="*/ 0 h 353797"/>
                    <a:gd name="connsiteX1" fmla="*/ 120714 w 438003"/>
                    <a:gd name="connsiteY1" fmla="*/ 6195 h 353797"/>
                    <a:gd name="connsiteX2" fmla="*/ 207197 w 438003"/>
                    <a:gd name="connsiteY2" fmla="*/ 40851 h 353797"/>
                    <a:gd name="connsiteX3" fmla="*/ 215228 w 438003"/>
                    <a:gd name="connsiteY3" fmla="*/ 37525 h 353797"/>
                    <a:gd name="connsiteX4" fmla="*/ 349482 w 438003"/>
                    <a:gd name="connsiteY4" fmla="*/ 37525 h 353797"/>
                    <a:gd name="connsiteX5" fmla="*/ 383732 w 438003"/>
                    <a:gd name="connsiteY5" fmla="*/ 71775 h 353797"/>
                    <a:gd name="connsiteX6" fmla="*/ 373700 w 438003"/>
                    <a:gd name="connsiteY6" fmla="*/ 95993 h 353797"/>
                    <a:gd name="connsiteX7" fmla="*/ 352452 w 438003"/>
                    <a:gd name="connsiteY7" fmla="*/ 104794 h 353797"/>
                    <a:gd name="connsiteX8" fmla="*/ 352668 w 438003"/>
                    <a:gd name="connsiteY8" fmla="*/ 104945 h 353797"/>
                    <a:gd name="connsiteX9" fmla="*/ 355229 w 438003"/>
                    <a:gd name="connsiteY9" fmla="*/ 106736 h 353797"/>
                    <a:gd name="connsiteX10" fmla="*/ 409176 w 438003"/>
                    <a:gd name="connsiteY10" fmla="*/ 161103 h 353797"/>
                    <a:gd name="connsiteX11" fmla="*/ 409797 w 438003"/>
                    <a:gd name="connsiteY11" fmla="*/ 203122 h 353797"/>
                    <a:gd name="connsiteX12" fmla="*/ 403753 w 438003"/>
                    <a:gd name="connsiteY12" fmla="*/ 206439 h 353797"/>
                    <a:gd name="connsiteX13" fmla="*/ 427100 w 438003"/>
                    <a:gd name="connsiteY13" fmla="*/ 231630 h 353797"/>
                    <a:gd name="connsiteX14" fmla="*/ 428149 w 438003"/>
                    <a:gd name="connsiteY14" fmla="*/ 279295 h 353797"/>
                    <a:gd name="connsiteX15" fmla="*/ 407029 w 438003"/>
                    <a:gd name="connsiteY15" fmla="*/ 285290 h 353797"/>
                    <a:gd name="connsiteX16" fmla="*/ 417345 w 438003"/>
                    <a:gd name="connsiteY16" fmla="*/ 303211 h 353797"/>
                    <a:gd name="connsiteX17" fmla="*/ 407649 w 438003"/>
                    <a:gd name="connsiteY17" fmla="*/ 350464 h 353797"/>
                    <a:gd name="connsiteX18" fmla="*/ 395192 w 438003"/>
                    <a:gd name="connsiteY18" fmla="*/ 353775 h 353797"/>
                    <a:gd name="connsiteX19" fmla="*/ 382234 w 438003"/>
                    <a:gd name="connsiteY19" fmla="*/ 351638 h 353797"/>
                    <a:gd name="connsiteX20" fmla="*/ 360835 w 438003"/>
                    <a:gd name="connsiteY20" fmla="*/ 333241 h 353797"/>
                    <a:gd name="connsiteX21" fmla="*/ 349969 w 438003"/>
                    <a:gd name="connsiteY21" fmla="*/ 314367 h 353797"/>
                    <a:gd name="connsiteX22" fmla="*/ 335325 w 438003"/>
                    <a:gd name="connsiteY22" fmla="*/ 343031 h 353797"/>
                    <a:gd name="connsiteX23" fmla="*/ 322869 w 438003"/>
                    <a:gd name="connsiteY23" fmla="*/ 346342 h 353797"/>
                    <a:gd name="connsiteX24" fmla="*/ 309910 w 438003"/>
                    <a:gd name="connsiteY24" fmla="*/ 344205 h 353797"/>
                    <a:gd name="connsiteX25" fmla="*/ 288511 w 438003"/>
                    <a:gd name="connsiteY25" fmla="*/ 325808 h 353797"/>
                    <a:gd name="connsiteX26" fmla="*/ 247266 w 438003"/>
                    <a:gd name="connsiteY26" fmla="*/ 254165 h 353797"/>
                    <a:gd name="connsiteX27" fmla="*/ 192266 w 438003"/>
                    <a:gd name="connsiteY27" fmla="*/ 209502 h 353797"/>
                    <a:gd name="connsiteX28" fmla="*/ 186589 w 438003"/>
                    <a:gd name="connsiteY28" fmla="*/ 207227 h 353797"/>
                    <a:gd name="connsiteX29" fmla="*/ 99321 w 438003"/>
                    <a:gd name="connsiteY29" fmla="*/ 172255 h 353797"/>
                    <a:gd name="connsiteX30" fmla="*/ 48385 w 438003"/>
                    <a:gd name="connsiteY30" fmla="*/ 151844 h 353797"/>
                    <a:gd name="connsiteX31" fmla="*/ 8146 w 438003"/>
                    <a:gd name="connsiteY31" fmla="*/ 48401 h 353797"/>
                    <a:gd name="connsiteX32" fmla="*/ 88133 w 438003"/>
                    <a:gd name="connsiteY32" fmla="*/ 0 h 353797"/>
                    <a:gd name="connsiteX0" fmla="*/ 39833 w 389703"/>
                    <a:gd name="connsiteY0" fmla="*/ 0 h 353797"/>
                    <a:gd name="connsiteX1" fmla="*/ 72414 w 389703"/>
                    <a:gd name="connsiteY1" fmla="*/ 6195 h 353797"/>
                    <a:gd name="connsiteX2" fmla="*/ 158897 w 389703"/>
                    <a:gd name="connsiteY2" fmla="*/ 40851 h 353797"/>
                    <a:gd name="connsiteX3" fmla="*/ 166928 w 389703"/>
                    <a:gd name="connsiteY3" fmla="*/ 37525 h 353797"/>
                    <a:gd name="connsiteX4" fmla="*/ 301182 w 389703"/>
                    <a:gd name="connsiteY4" fmla="*/ 37525 h 353797"/>
                    <a:gd name="connsiteX5" fmla="*/ 335432 w 389703"/>
                    <a:gd name="connsiteY5" fmla="*/ 71775 h 353797"/>
                    <a:gd name="connsiteX6" fmla="*/ 325400 w 389703"/>
                    <a:gd name="connsiteY6" fmla="*/ 95993 h 353797"/>
                    <a:gd name="connsiteX7" fmla="*/ 304152 w 389703"/>
                    <a:gd name="connsiteY7" fmla="*/ 104794 h 353797"/>
                    <a:gd name="connsiteX8" fmla="*/ 304368 w 389703"/>
                    <a:gd name="connsiteY8" fmla="*/ 104945 h 353797"/>
                    <a:gd name="connsiteX9" fmla="*/ 306929 w 389703"/>
                    <a:gd name="connsiteY9" fmla="*/ 106736 h 353797"/>
                    <a:gd name="connsiteX10" fmla="*/ 360876 w 389703"/>
                    <a:gd name="connsiteY10" fmla="*/ 161103 h 353797"/>
                    <a:gd name="connsiteX11" fmla="*/ 361497 w 389703"/>
                    <a:gd name="connsiteY11" fmla="*/ 203122 h 353797"/>
                    <a:gd name="connsiteX12" fmla="*/ 355453 w 389703"/>
                    <a:gd name="connsiteY12" fmla="*/ 206439 h 353797"/>
                    <a:gd name="connsiteX13" fmla="*/ 378800 w 389703"/>
                    <a:gd name="connsiteY13" fmla="*/ 231630 h 353797"/>
                    <a:gd name="connsiteX14" fmla="*/ 379849 w 389703"/>
                    <a:gd name="connsiteY14" fmla="*/ 279295 h 353797"/>
                    <a:gd name="connsiteX15" fmla="*/ 358729 w 389703"/>
                    <a:gd name="connsiteY15" fmla="*/ 285290 h 353797"/>
                    <a:gd name="connsiteX16" fmla="*/ 369045 w 389703"/>
                    <a:gd name="connsiteY16" fmla="*/ 303211 h 353797"/>
                    <a:gd name="connsiteX17" fmla="*/ 359349 w 389703"/>
                    <a:gd name="connsiteY17" fmla="*/ 350464 h 353797"/>
                    <a:gd name="connsiteX18" fmla="*/ 346892 w 389703"/>
                    <a:gd name="connsiteY18" fmla="*/ 353775 h 353797"/>
                    <a:gd name="connsiteX19" fmla="*/ 333934 w 389703"/>
                    <a:gd name="connsiteY19" fmla="*/ 351638 h 353797"/>
                    <a:gd name="connsiteX20" fmla="*/ 312535 w 389703"/>
                    <a:gd name="connsiteY20" fmla="*/ 333241 h 353797"/>
                    <a:gd name="connsiteX21" fmla="*/ 301669 w 389703"/>
                    <a:gd name="connsiteY21" fmla="*/ 314367 h 353797"/>
                    <a:gd name="connsiteX22" fmla="*/ 287025 w 389703"/>
                    <a:gd name="connsiteY22" fmla="*/ 343031 h 353797"/>
                    <a:gd name="connsiteX23" fmla="*/ 274569 w 389703"/>
                    <a:gd name="connsiteY23" fmla="*/ 346342 h 353797"/>
                    <a:gd name="connsiteX24" fmla="*/ 261610 w 389703"/>
                    <a:gd name="connsiteY24" fmla="*/ 344205 h 353797"/>
                    <a:gd name="connsiteX25" fmla="*/ 240211 w 389703"/>
                    <a:gd name="connsiteY25" fmla="*/ 325808 h 353797"/>
                    <a:gd name="connsiteX26" fmla="*/ 198966 w 389703"/>
                    <a:gd name="connsiteY26" fmla="*/ 254165 h 353797"/>
                    <a:gd name="connsiteX27" fmla="*/ 143966 w 389703"/>
                    <a:gd name="connsiteY27" fmla="*/ 209502 h 353797"/>
                    <a:gd name="connsiteX28" fmla="*/ 138289 w 389703"/>
                    <a:gd name="connsiteY28" fmla="*/ 207227 h 353797"/>
                    <a:gd name="connsiteX29" fmla="*/ 51021 w 389703"/>
                    <a:gd name="connsiteY29" fmla="*/ 172255 h 353797"/>
                    <a:gd name="connsiteX30" fmla="*/ 85 w 389703"/>
                    <a:gd name="connsiteY30" fmla="*/ 151844 h 353797"/>
                    <a:gd name="connsiteX31" fmla="*/ 39833 w 389703"/>
                    <a:gd name="connsiteY31" fmla="*/ 0 h 353797"/>
                    <a:gd name="connsiteX0" fmla="*/ 0 w 389618"/>
                    <a:gd name="connsiteY0" fmla="*/ 145649 h 347602"/>
                    <a:gd name="connsiteX1" fmla="*/ 72329 w 389618"/>
                    <a:gd name="connsiteY1" fmla="*/ 0 h 347602"/>
                    <a:gd name="connsiteX2" fmla="*/ 158812 w 389618"/>
                    <a:gd name="connsiteY2" fmla="*/ 34656 h 347602"/>
                    <a:gd name="connsiteX3" fmla="*/ 166843 w 389618"/>
                    <a:gd name="connsiteY3" fmla="*/ 31330 h 347602"/>
                    <a:gd name="connsiteX4" fmla="*/ 301097 w 389618"/>
                    <a:gd name="connsiteY4" fmla="*/ 31330 h 347602"/>
                    <a:gd name="connsiteX5" fmla="*/ 335347 w 389618"/>
                    <a:gd name="connsiteY5" fmla="*/ 65580 h 347602"/>
                    <a:gd name="connsiteX6" fmla="*/ 325315 w 389618"/>
                    <a:gd name="connsiteY6" fmla="*/ 89798 h 347602"/>
                    <a:gd name="connsiteX7" fmla="*/ 304067 w 389618"/>
                    <a:gd name="connsiteY7" fmla="*/ 98599 h 347602"/>
                    <a:gd name="connsiteX8" fmla="*/ 304283 w 389618"/>
                    <a:gd name="connsiteY8" fmla="*/ 98750 h 347602"/>
                    <a:gd name="connsiteX9" fmla="*/ 306844 w 389618"/>
                    <a:gd name="connsiteY9" fmla="*/ 100541 h 347602"/>
                    <a:gd name="connsiteX10" fmla="*/ 360791 w 389618"/>
                    <a:gd name="connsiteY10" fmla="*/ 154908 h 347602"/>
                    <a:gd name="connsiteX11" fmla="*/ 361412 w 389618"/>
                    <a:gd name="connsiteY11" fmla="*/ 196927 h 347602"/>
                    <a:gd name="connsiteX12" fmla="*/ 355368 w 389618"/>
                    <a:gd name="connsiteY12" fmla="*/ 200244 h 347602"/>
                    <a:gd name="connsiteX13" fmla="*/ 378715 w 389618"/>
                    <a:gd name="connsiteY13" fmla="*/ 225435 h 347602"/>
                    <a:gd name="connsiteX14" fmla="*/ 379764 w 389618"/>
                    <a:gd name="connsiteY14" fmla="*/ 273100 h 347602"/>
                    <a:gd name="connsiteX15" fmla="*/ 358644 w 389618"/>
                    <a:gd name="connsiteY15" fmla="*/ 279095 h 347602"/>
                    <a:gd name="connsiteX16" fmla="*/ 368960 w 389618"/>
                    <a:gd name="connsiteY16" fmla="*/ 297016 h 347602"/>
                    <a:gd name="connsiteX17" fmla="*/ 359264 w 389618"/>
                    <a:gd name="connsiteY17" fmla="*/ 344269 h 347602"/>
                    <a:gd name="connsiteX18" fmla="*/ 346807 w 389618"/>
                    <a:gd name="connsiteY18" fmla="*/ 347580 h 347602"/>
                    <a:gd name="connsiteX19" fmla="*/ 333849 w 389618"/>
                    <a:gd name="connsiteY19" fmla="*/ 345443 h 347602"/>
                    <a:gd name="connsiteX20" fmla="*/ 312450 w 389618"/>
                    <a:gd name="connsiteY20" fmla="*/ 327046 h 347602"/>
                    <a:gd name="connsiteX21" fmla="*/ 301584 w 389618"/>
                    <a:gd name="connsiteY21" fmla="*/ 308172 h 347602"/>
                    <a:gd name="connsiteX22" fmla="*/ 286940 w 389618"/>
                    <a:gd name="connsiteY22" fmla="*/ 336836 h 347602"/>
                    <a:gd name="connsiteX23" fmla="*/ 274484 w 389618"/>
                    <a:gd name="connsiteY23" fmla="*/ 340147 h 347602"/>
                    <a:gd name="connsiteX24" fmla="*/ 261525 w 389618"/>
                    <a:gd name="connsiteY24" fmla="*/ 338010 h 347602"/>
                    <a:gd name="connsiteX25" fmla="*/ 240126 w 389618"/>
                    <a:gd name="connsiteY25" fmla="*/ 319613 h 347602"/>
                    <a:gd name="connsiteX26" fmla="*/ 198881 w 389618"/>
                    <a:gd name="connsiteY26" fmla="*/ 247970 h 347602"/>
                    <a:gd name="connsiteX27" fmla="*/ 143881 w 389618"/>
                    <a:gd name="connsiteY27" fmla="*/ 203307 h 347602"/>
                    <a:gd name="connsiteX28" fmla="*/ 138204 w 389618"/>
                    <a:gd name="connsiteY28" fmla="*/ 201032 h 347602"/>
                    <a:gd name="connsiteX29" fmla="*/ 50936 w 389618"/>
                    <a:gd name="connsiteY29" fmla="*/ 166060 h 347602"/>
                    <a:gd name="connsiteX30" fmla="*/ 0 w 389618"/>
                    <a:gd name="connsiteY30" fmla="*/ 145649 h 347602"/>
                    <a:gd name="connsiteX0" fmla="*/ 0 w 397012"/>
                    <a:gd name="connsiteY0" fmla="*/ 17837 h 347602"/>
                    <a:gd name="connsiteX1" fmla="*/ 79723 w 397012"/>
                    <a:gd name="connsiteY1" fmla="*/ 0 h 347602"/>
                    <a:gd name="connsiteX2" fmla="*/ 166206 w 397012"/>
                    <a:gd name="connsiteY2" fmla="*/ 34656 h 347602"/>
                    <a:gd name="connsiteX3" fmla="*/ 174237 w 397012"/>
                    <a:gd name="connsiteY3" fmla="*/ 31330 h 347602"/>
                    <a:gd name="connsiteX4" fmla="*/ 308491 w 397012"/>
                    <a:gd name="connsiteY4" fmla="*/ 31330 h 347602"/>
                    <a:gd name="connsiteX5" fmla="*/ 342741 w 397012"/>
                    <a:gd name="connsiteY5" fmla="*/ 65580 h 347602"/>
                    <a:gd name="connsiteX6" fmla="*/ 332709 w 397012"/>
                    <a:gd name="connsiteY6" fmla="*/ 89798 h 347602"/>
                    <a:gd name="connsiteX7" fmla="*/ 311461 w 397012"/>
                    <a:gd name="connsiteY7" fmla="*/ 98599 h 347602"/>
                    <a:gd name="connsiteX8" fmla="*/ 311677 w 397012"/>
                    <a:gd name="connsiteY8" fmla="*/ 98750 h 347602"/>
                    <a:gd name="connsiteX9" fmla="*/ 314238 w 397012"/>
                    <a:gd name="connsiteY9" fmla="*/ 100541 h 347602"/>
                    <a:gd name="connsiteX10" fmla="*/ 368185 w 397012"/>
                    <a:gd name="connsiteY10" fmla="*/ 154908 h 347602"/>
                    <a:gd name="connsiteX11" fmla="*/ 368806 w 397012"/>
                    <a:gd name="connsiteY11" fmla="*/ 196927 h 347602"/>
                    <a:gd name="connsiteX12" fmla="*/ 362762 w 397012"/>
                    <a:gd name="connsiteY12" fmla="*/ 200244 h 347602"/>
                    <a:gd name="connsiteX13" fmla="*/ 386109 w 397012"/>
                    <a:gd name="connsiteY13" fmla="*/ 225435 h 347602"/>
                    <a:gd name="connsiteX14" fmla="*/ 387158 w 397012"/>
                    <a:gd name="connsiteY14" fmla="*/ 273100 h 347602"/>
                    <a:gd name="connsiteX15" fmla="*/ 366038 w 397012"/>
                    <a:gd name="connsiteY15" fmla="*/ 279095 h 347602"/>
                    <a:gd name="connsiteX16" fmla="*/ 376354 w 397012"/>
                    <a:gd name="connsiteY16" fmla="*/ 297016 h 347602"/>
                    <a:gd name="connsiteX17" fmla="*/ 366658 w 397012"/>
                    <a:gd name="connsiteY17" fmla="*/ 344269 h 347602"/>
                    <a:gd name="connsiteX18" fmla="*/ 354201 w 397012"/>
                    <a:gd name="connsiteY18" fmla="*/ 347580 h 347602"/>
                    <a:gd name="connsiteX19" fmla="*/ 341243 w 397012"/>
                    <a:gd name="connsiteY19" fmla="*/ 345443 h 347602"/>
                    <a:gd name="connsiteX20" fmla="*/ 319844 w 397012"/>
                    <a:gd name="connsiteY20" fmla="*/ 327046 h 347602"/>
                    <a:gd name="connsiteX21" fmla="*/ 308978 w 397012"/>
                    <a:gd name="connsiteY21" fmla="*/ 308172 h 347602"/>
                    <a:gd name="connsiteX22" fmla="*/ 294334 w 397012"/>
                    <a:gd name="connsiteY22" fmla="*/ 336836 h 347602"/>
                    <a:gd name="connsiteX23" fmla="*/ 281878 w 397012"/>
                    <a:gd name="connsiteY23" fmla="*/ 340147 h 347602"/>
                    <a:gd name="connsiteX24" fmla="*/ 268919 w 397012"/>
                    <a:gd name="connsiteY24" fmla="*/ 338010 h 347602"/>
                    <a:gd name="connsiteX25" fmla="*/ 247520 w 397012"/>
                    <a:gd name="connsiteY25" fmla="*/ 319613 h 347602"/>
                    <a:gd name="connsiteX26" fmla="*/ 206275 w 397012"/>
                    <a:gd name="connsiteY26" fmla="*/ 247970 h 347602"/>
                    <a:gd name="connsiteX27" fmla="*/ 151275 w 397012"/>
                    <a:gd name="connsiteY27" fmla="*/ 203307 h 347602"/>
                    <a:gd name="connsiteX28" fmla="*/ 145598 w 397012"/>
                    <a:gd name="connsiteY28" fmla="*/ 201032 h 347602"/>
                    <a:gd name="connsiteX29" fmla="*/ 58330 w 397012"/>
                    <a:gd name="connsiteY29" fmla="*/ 166060 h 347602"/>
                    <a:gd name="connsiteX30" fmla="*/ 0 w 397012"/>
                    <a:gd name="connsiteY30" fmla="*/ 17837 h 347602"/>
                    <a:gd name="connsiteX0" fmla="*/ 2865 w 399877"/>
                    <a:gd name="connsiteY0" fmla="*/ 17837 h 347602"/>
                    <a:gd name="connsiteX1" fmla="*/ 82588 w 399877"/>
                    <a:gd name="connsiteY1" fmla="*/ 0 h 347602"/>
                    <a:gd name="connsiteX2" fmla="*/ 169071 w 399877"/>
                    <a:gd name="connsiteY2" fmla="*/ 34656 h 347602"/>
                    <a:gd name="connsiteX3" fmla="*/ 177102 w 399877"/>
                    <a:gd name="connsiteY3" fmla="*/ 31330 h 347602"/>
                    <a:gd name="connsiteX4" fmla="*/ 311356 w 399877"/>
                    <a:gd name="connsiteY4" fmla="*/ 31330 h 347602"/>
                    <a:gd name="connsiteX5" fmla="*/ 345606 w 399877"/>
                    <a:gd name="connsiteY5" fmla="*/ 65580 h 347602"/>
                    <a:gd name="connsiteX6" fmla="*/ 335574 w 399877"/>
                    <a:gd name="connsiteY6" fmla="*/ 89798 h 347602"/>
                    <a:gd name="connsiteX7" fmla="*/ 314326 w 399877"/>
                    <a:gd name="connsiteY7" fmla="*/ 98599 h 347602"/>
                    <a:gd name="connsiteX8" fmla="*/ 314542 w 399877"/>
                    <a:gd name="connsiteY8" fmla="*/ 98750 h 347602"/>
                    <a:gd name="connsiteX9" fmla="*/ 317103 w 399877"/>
                    <a:gd name="connsiteY9" fmla="*/ 100541 h 347602"/>
                    <a:gd name="connsiteX10" fmla="*/ 371050 w 399877"/>
                    <a:gd name="connsiteY10" fmla="*/ 154908 h 347602"/>
                    <a:gd name="connsiteX11" fmla="*/ 371671 w 399877"/>
                    <a:gd name="connsiteY11" fmla="*/ 196927 h 347602"/>
                    <a:gd name="connsiteX12" fmla="*/ 365627 w 399877"/>
                    <a:gd name="connsiteY12" fmla="*/ 200244 h 347602"/>
                    <a:gd name="connsiteX13" fmla="*/ 388974 w 399877"/>
                    <a:gd name="connsiteY13" fmla="*/ 225435 h 347602"/>
                    <a:gd name="connsiteX14" fmla="*/ 390023 w 399877"/>
                    <a:gd name="connsiteY14" fmla="*/ 273100 h 347602"/>
                    <a:gd name="connsiteX15" fmla="*/ 368903 w 399877"/>
                    <a:gd name="connsiteY15" fmla="*/ 279095 h 347602"/>
                    <a:gd name="connsiteX16" fmla="*/ 379219 w 399877"/>
                    <a:gd name="connsiteY16" fmla="*/ 297016 h 347602"/>
                    <a:gd name="connsiteX17" fmla="*/ 369523 w 399877"/>
                    <a:gd name="connsiteY17" fmla="*/ 344269 h 347602"/>
                    <a:gd name="connsiteX18" fmla="*/ 357066 w 399877"/>
                    <a:gd name="connsiteY18" fmla="*/ 347580 h 347602"/>
                    <a:gd name="connsiteX19" fmla="*/ 344108 w 399877"/>
                    <a:gd name="connsiteY19" fmla="*/ 345443 h 347602"/>
                    <a:gd name="connsiteX20" fmla="*/ 322709 w 399877"/>
                    <a:gd name="connsiteY20" fmla="*/ 327046 h 347602"/>
                    <a:gd name="connsiteX21" fmla="*/ 311843 w 399877"/>
                    <a:gd name="connsiteY21" fmla="*/ 308172 h 347602"/>
                    <a:gd name="connsiteX22" fmla="*/ 297199 w 399877"/>
                    <a:gd name="connsiteY22" fmla="*/ 336836 h 347602"/>
                    <a:gd name="connsiteX23" fmla="*/ 284743 w 399877"/>
                    <a:gd name="connsiteY23" fmla="*/ 340147 h 347602"/>
                    <a:gd name="connsiteX24" fmla="*/ 271784 w 399877"/>
                    <a:gd name="connsiteY24" fmla="*/ 338010 h 347602"/>
                    <a:gd name="connsiteX25" fmla="*/ 250385 w 399877"/>
                    <a:gd name="connsiteY25" fmla="*/ 319613 h 347602"/>
                    <a:gd name="connsiteX26" fmla="*/ 209140 w 399877"/>
                    <a:gd name="connsiteY26" fmla="*/ 247970 h 347602"/>
                    <a:gd name="connsiteX27" fmla="*/ 154140 w 399877"/>
                    <a:gd name="connsiteY27" fmla="*/ 203307 h 347602"/>
                    <a:gd name="connsiteX28" fmla="*/ 148463 w 399877"/>
                    <a:gd name="connsiteY28" fmla="*/ 201032 h 347602"/>
                    <a:gd name="connsiteX29" fmla="*/ 61195 w 399877"/>
                    <a:gd name="connsiteY29" fmla="*/ 166060 h 347602"/>
                    <a:gd name="connsiteX30" fmla="*/ 2865 w 399877"/>
                    <a:gd name="connsiteY30" fmla="*/ 17837 h 347602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177102 w 399877"/>
                    <a:gd name="connsiteY3" fmla="*/ 130812 h 447084"/>
                    <a:gd name="connsiteX4" fmla="*/ 311356 w 399877"/>
                    <a:gd name="connsiteY4" fmla="*/ 130812 h 447084"/>
                    <a:gd name="connsiteX5" fmla="*/ 345606 w 399877"/>
                    <a:gd name="connsiteY5" fmla="*/ 165062 h 447084"/>
                    <a:gd name="connsiteX6" fmla="*/ 335574 w 399877"/>
                    <a:gd name="connsiteY6" fmla="*/ 189280 h 447084"/>
                    <a:gd name="connsiteX7" fmla="*/ 314326 w 399877"/>
                    <a:gd name="connsiteY7" fmla="*/ 198081 h 447084"/>
                    <a:gd name="connsiteX8" fmla="*/ 314542 w 399877"/>
                    <a:gd name="connsiteY8" fmla="*/ 198232 h 447084"/>
                    <a:gd name="connsiteX9" fmla="*/ 317103 w 399877"/>
                    <a:gd name="connsiteY9" fmla="*/ 200023 h 447084"/>
                    <a:gd name="connsiteX10" fmla="*/ 371050 w 399877"/>
                    <a:gd name="connsiteY10" fmla="*/ 254390 h 447084"/>
                    <a:gd name="connsiteX11" fmla="*/ 371671 w 399877"/>
                    <a:gd name="connsiteY11" fmla="*/ 296409 h 447084"/>
                    <a:gd name="connsiteX12" fmla="*/ 365627 w 399877"/>
                    <a:gd name="connsiteY12" fmla="*/ 299726 h 447084"/>
                    <a:gd name="connsiteX13" fmla="*/ 388974 w 399877"/>
                    <a:gd name="connsiteY13" fmla="*/ 324917 h 447084"/>
                    <a:gd name="connsiteX14" fmla="*/ 390023 w 399877"/>
                    <a:gd name="connsiteY14" fmla="*/ 372582 h 447084"/>
                    <a:gd name="connsiteX15" fmla="*/ 368903 w 399877"/>
                    <a:gd name="connsiteY15" fmla="*/ 378577 h 447084"/>
                    <a:gd name="connsiteX16" fmla="*/ 379219 w 399877"/>
                    <a:gd name="connsiteY16" fmla="*/ 396498 h 447084"/>
                    <a:gd name="connsiteX17" fmla="*/ 369523 w 399877"/>
                    <a:gd name="connsiteY17" fmla="*/ 443751 h 447084"/>
                    <a:gd name="connsiteX18" fmla="*/ 357066 w 399877"/>
                    <a:gd name="connsiteY18" fmla="*/ 447062 h 447084"/>
                    <a:gd name="connsiteX19" fmla="*/ 344108 w 399877"/>
                    <a:gd name="connsiteY19" fmla="*/ 444925 h 447084"/>
                    <a:gd name="connsiteX20" fmla="*/ 322709 w 399877"/>
                    <a:gd name="connsiteY20" fmla="*/ 426528 h 447084"/>
                    <a:gd name="connsiteX21" fmla="*/ 311843 w 399877"/>
                    <a:gd name="connsiteY21" fmla="*/ 407654 h 447084"/>
                    <a:gd name="connsiteX22" fmla="*/ 297199 w 399877"/>
                    <a:gd name="connsiteY22" fmla="*/ 436318 h 447084"/>
                    <a:gd name="connsiteX23" fmla="*/ 284743 w 399877"/>
                    <a:gd name="connsiteY23" fmla="*/ 439629 h 447084"/>
                    <a:gd name="connsiteX24" fmla="*/ 271784 w 399877"/>
                    <a:gd name="connsiteY24" fmla="*/ 437492 h 447084"/>
                    <a:gd name="connsiteX25" fmla="*/ 250385 w 399877"/>
                    <a:gd name="connsiteY25" fmla="*/ 419095 h 447084"/>
                    <a:gd name="connsiteX26" fmla="*/ 209140 w 399877"/>
                    <a:gd name="connsiteY26" fmla="*/ 347452 h 447084"/>
                    <a:gd name="connsiteX27" fmla="*/ 154140 w 399877"/>
                    <a:gd name="connsiteY27" fmla="*/ 302789 h 447084"/>
                    <a:gd name="connsiteX28" fmla="*/ 148463 w 399877"/>
                    <a:gd name="connsiteY28" fmla="*/ 300514 h 447084"/>
                    <a:gd name="connsiteX29" fmla="*/ 61195 w 399877"/>
                    <a:gd name="connsiteY29" fmla="*/ 265542 h 447084"/>
                    <a:gd name="connsiteX30" fmla="*/ 2865 w 399877"/>
                    <a:gd name="connsiteY30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177102 w 399877"/>
                    <a:gd name="connsiteY3" fmla="*/ 130812 h 447084"/>
                    <a:gd name="connsiteX4" fmla="*/ 311356 w 399877"/>
                    <a:gd name="connsiteY4" fmla="*/ 130812 h 447084"/>
                    <a:gd name="connsiteX5" fmla="*/ 345606 w 399877"/>
                    <a:gd name="connsiteY5" fmla="*/ 165062 h 447084"/>
                    <a:gd name="connsiteX6" fmla="*/ 335574 w 399877"/>
                    <a:gd name="connsiteY6" fmla="*/ 189280 h 447084"/>
                    <a:gd name="connsiteX7" fmla="*/ 314326 w 399877"/>
                    <a:gd name="connsiteY7" fmla="*/ 198081 h 447084"/>
                    <a:gd name="connsiteX8" fmla="*/ 314542 w 399877"/>
                    <a:gd name="connsiteY8" fmla="*/ 198232 h 447084"/>
                    <a:gd name="connsiteX9" fmla="*/ 317103 w 399877"/>
                    <a:gd name="connsiteY9" fmla="*/ 200023 h 447084"/>
                    <a:gd name="connsiteX10" fmla="*/ 371050 w 399877"/>
                    <a:gd name="connsiteY10" fmla="*/ 254390 h 447084"/>
                    <a:gd name="connsiteX11" fmla="*/ 371671 w 399877"/>
                    <a:gd name="connsiteY11" fmla="*/ 296409 h 447084"/>
                    <a:gd name="connsiteX12" fmla="*/ 365627 w 399877"/>
                    <a:gd name="connsiteY12" fmla="*/ 299726 h 447084"/>
                    <a:gd name="connsiteX13" fmla="*/ 388974 w 399877"/>
                    <a:gd name="connsiteY13" fmla="*/ 324917 h 447084"/>
                    <a:gd name="connsiteX14" fmla="*/ 390023 w 399877"/>
                    <a:gd name="connsiteY14" fmla="*/ 372582 h 447084"/>
                    <a:gd name="connsiteX15" fmla="*/ 368903 w 399877"/>
                    <a:gd name="connsiteY15" fmla="*/ 378577 h 447084"/>
                    <a:gd name="connsiteX16" fmla="*/ 379219 w 399877"/>
                    <a:gd name="connsiteY16" fmla="*/ 396498 h 447084"/>
                    <a:gd name="connsiteX17" fmla="*/ 369523 w 399877"/>
                    <a:gd name="connsiteY17" fmla="*/ 443751 h 447084"/>
                    <a:gd name="connsiteX18" fmla="*/ 357066 w 399877"/>
                    <a:gd name="connsiteY18" fmla="*/ 447062 h 447084"/>
                    <a:gd name="connsiteX19" fmla="*/ 344108 w 399877"/>
                    <a:gd name="connsiteY19" fmla="*/ 444925 h 447084"/>
                    <a:gd name="connsiteX20" fmla="*/ 322709 w 399877"/>
                    <a:gd name="connsiteY20" fmla="*/ 426528 h 447084"/>
                    <a:gd name="connsiteX21" fmla="*/ 311843 w 399877"/>
                    <a:gd name="connsiteY21" fmla="*/ 407654 h 447084"/>
                    <a:gd name="connsiteX22" fmla="*/ 297199 w 399877"/>
                    <a:gd name="connsiteY22" fmla="*/ 436318 h 447084"/>
                    <a:gd name="connsiteX23" fmla="*/ 284743 w 399877"/>
                    <a:gd name="connsiteY23" fmla="*/ 439629 h 447084"/>
                    <a:gd name="connsiteX24" fmla="*/ 271784 w 399877"/>
                    <a:gd name="connsiteY24" fmla="*/ 437492 h 447084"/>
                    <a:gd name="connsiteX25" fmla="*/ 250385 w 399877"/>
                    <a:gd name="connsiteY25" fmla="*/ 419095 h 447084"/>
                    <a:gd name="connsiteX26" fmla="*/ 209140 w 399877"/>
                    <a:gd name="connsiteY26" fmla="*/ 347452 h 447084"/>
                    <a:gd name="connsiteX27" fmla="*/ 154140 w 399877"/>
                    <a:gd name="connsiteY27" fmla="*/ 302789 h 447084"/>
                    <a:gd name="connsiteX28" fmla="*/ 148463 w 399877"/>
                    <a:gd name="connsiteY28" fmla="*/ 300514 h 447084"/>
                    <a:gd name="connsiteX29" fmla="*/ 61195 w 399877"/>
                    <a:gd name="connsiteY29" fmla="*/ 265542 h 447084"/>
                    <a:gd name="connsiteX30" fmla="*/ 2865 w 399877"/>
                    <a:gd name="connsiteY30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232928 w 399877"/>
                    <a:gd name="connsiteY2" fmla="*/ 124561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232928 w 399877"/>
                    <a:gd name="connsiteY2" fmla="*/ 124561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27539 h 457304"/>
                    <a:gd name="connsiteX1" fmla="*/ 57932 w 399877"/>
                    <a:gd name="connsiteY1" fmla="*/ 10220 h 457304"/>
                    <a:gd name="connsiteX2" fmla="*/ 232928 w 399877"/>
                    <a:gd name="connsiteY2" fmla="*/ 134781 h 457304"/>
                    <a:gd name="connsiteX3" fmla="*/ 311356 w 399877"/>
                    <a:gd name="connsiteY3" fmla="*/ 141032 h 457304"/>
                    <a:gd name="connsiteX4" fmla="*/ 345606 w 399877"/>
                    <a:gd name="connsiteY4" fmla="*/ 175282 h 457304"/>
                    <a:gd name="connsiteX5" fmla="*/ 335574 w 399877"/>
                    <a:gd name="connsiteY5" fmla="*/ 199500 h 457304"/>
                    <a:gd name="connsiteX6" fmla="*/ 314326 w 399877"/>
                    <a:gd name="connsiteY6" fmla="*/ 208301 h 457304"/>
                    <a:gd name="connsiteX7" fmla="*/ 314542 w 399877"/>
                    <a:gd name="connsiteY7" fmla="*/ 208452 h 457304"/>
                    <a:gd name="connsiteX8" fmla="*/ 317103 w 399877"/>
                    <a:gd name="connsiteY8" fmla="*/ 210243 h 457304"/>
                    <a:gd name="connsiteX9" fmla="*/ 371050 w 399877"/>
                    <a:gd name="connsiteY9" fmla="*/ 264610 h 457304"/>
                    <a:gd name="connsiteX10" fmla="*/ 371671 w 399877"/>
                    <a:gd name="connsiteY10" fmla="*/ 306629 h 457304"/>
                    <a:gd name="connsiteX11" fmla="*/ 365627 w 399877"/>
                    <a:gd name="connsiteY11" fmla="*/ 309946 h 457304"/>
                    <a:gd name="connsiteX12" fmla="*/ 388974 w 399877"/>
                    <a:gd name="connsiteY12" fmla="*/ 335137 h 457304"/>
                    <a:gd name="connsiteX13" fmla="*/ 390023 w 399877"/>
                    <a:gd name="connsiteY13" fmla="*/ 382802 h 457304"/>
                    <a:gd name="connsiteX14" fmla="*/ 368903 w 399877"/>
                    <a:gd name="connsiteY14" fmla="*/ 388797 h 457304"/>
                    <a:gd name="connsiteX15" fmla="*/ 379219 w 399877"/>
                    <a:gd name="connsiteY15" fmla="*/ 406718 h 457304"/>
                    <a:gd name="connsiteX16" fmla="*/ 369523 w 399877"/>
                    <a:gd name="connsiteY16" fmla="*/ 453971 h 457304"/>
                    <a:gd name="connsiteX17" fmla="*/ 357066 w 399877"/>
                    <a:gd name="connsiteY17" fmla="*/ 457282 h 457304"/>
                    <a:gd name="connsiteX18" fmla="*/ 344108 w 399877"/>
                    <a:gd name="connsiteY18" fmla="*/ 455145 h 457304"/>
                    <a:gd name="connsiteX19" fmla="*/ 322709 w 399877"/>
                    <a:gd name="connsiteY19" fmla="*/ 436748 h 457304"/>
                    <a:gd name="connsiteX20" fmla="*/ 311843 w 399877"/>
                    <a:gd name="connsiteY20" fmla="*/ 417874 h 457304"/>
                    <a:gd name="connsiteX21" fmla="*/ 297199 w 399877"/>
                    <a:gd name="connsiteY21" fmla="*/ 446538 h 457304"/>
                    <a:gd name="connsiteX22" fmla="*/ 284743 w 399877"/>
                    <a:gd name="connsiteY22" fmla="*/ 449849 h 457304"/>
                    <a:gd name="connsiteX23" fmla="*/ 271784 w 399877"/>
                    <a:gd name="connsiteY23" fmla="*/ 447712 h 457304"/>
                    <a:gd name="connsiteX24" fmla="*/ 250385 w 399877"/>
                    <a:gd name="connsiteY24" fmla="*/ 429315 h 457304"/>
                    <a:gd name="connsiteX25" fmla="*/ 209140 w 399877"/>
                    <a:gd name="connsiteY25" fmla="*/ 357672 h 457304"/>
                    <a:gd name="connsiteX26" fmla="*/ 154140 w 399877"/>
                    <a:gd name="connsiteY26" fmla="*/ 313009 h 457304"/>
                    <a:gd name="connsiteX27" fmla="*/ 148463 w 399877"/>
                    <a:gd name="connsiteY27" fmla="*/ 310734 h 457304"/>
                    <a:gd name="connsiteX28" fmla="*/ 61195 w 399877"/>
                    <a:gd name="connsiteY28" fmla="*/ 275762 h 457304"/>
                    <a:gd name="connsiteX29" fmla="*/ 2865 w 399877"/>
                    <a:gd name="connsiteY29" fmla="*/ 127539 h 457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399877" h="457304">
                      <a:moveTo>
                        <a:pt x="2865" y="127539"/>
                      </a:moveTo>
                      <a:cubicBezTo>
                        <a:pt x="6430" y="99862"/>
                        <a:pt x="31463" y="28719"/>
                        <a:pt x="57932" y="10220"/>
                      </a:cubicBezTo>
                      <a:cubicBezTo>
                        <a:pt x="138647" y="-8372"/>
                        <a:pt x="237140" y="-18251"/>
                        <a:pt x="232928" y="134781"/>
                      </a:cubicBezTo>
                      <a:lnTo>
                        <a:pt x="311356" y="141032"/>
                      </a:lnTo>
                      <a:cubicBezTo>
                        <a:pt x="330272" y="141032"/>
                        <a:pt x="345606" y="156366"/>
                        <a:pt x="345606" y="175282"/>
                      </a:cubicBezTo>
                      <a:cubicBezTo>
                        <a:pt x="345606" y="184740"/>
                        <a:pt x="341772" y="193303"/>
                        <a:pt x="335574" y="199500"/>
                      </a:cubicBezTo>
                      <a:lnTo>
                        <a:pt x="314326" y="208301"/>
                      </a:lnTo>
                      <a:lnTo>
                        <a:pt x="314542" y="208452"/>
                      </a:lnTo>
                      <a:cubicBezTo>
                        <a:pt x="315612" y="208804"/>
                        <a:pt x="316371" y="209504"/>
                        <a:pt x="317103" y="210243"/>
                      </a:cubicBezTo>
                      <a:lnTo>
                        <a:pt x="371050" y="264610"/>
                      </a:lnTo>
                      <a:cubicBezTo>
                        <a:pt x="383553" y="277209"/>
                        <a:pt x="383831" y="296022"/>
                        <a:pt x="371671" y="306629"/>
                      </a:cubicBezTo>
                      <a:lnTo>
                        <a:pt x="365627" y="309946"/>
                      </a:lnTo>
                      <a:lnTo>
                        <a:pt x="388974" y="335137"/>
                      </a:lnTo>
                      <a:cubicBezTo>
                        <a:pt x="403092" y="350368"/>
                        <a:pt x="403561" y="371709"/>
                        <a:pt x="390023" y="382802"/>
                      </a:cubicBezTo>
                      <a:cubicBezTo>
                        <a:pt x="384164" y="387605"/>
                        <a:pt x="376642" y="389699"/>
                        <a:pt x="368903" y="388797"/>
                      </a:cubicBezTo>
                      <a:lnTo>
                        <a:pt x="379219" y="406718"/>
                      </a:lnTo>
                      <a:cubicBezTo>
                        <a:pt x="389468" y="424523"/>
                        <a:pt x="385127" y="445678"/>
                        <a:pt x="369523" y="453971"/>
                      </a:cubicBezTo>
                      <a:cubicBezTo>
                        <a:pt x="365621" y="456044"/>
                        <a:pt x="361386" y="457118"/>
                        <a:pt x="357066" y="457282"/>
                      </a:cubicBezTo>
                      <a:cubicBezTo>
                        <a:pt x="352746" y="457447"/>
                        <a:pt x="348343" y="456704"/>
                        <a:pt x="344108" y="455145"/>
                      </a:cubicBezTo>
                      <a:cubicBezTo>
                        <a:pt x="335636" y="452028"/>
                        <a:pt x="327833" y="445650"/>
                        <a:pt x="322709" y="436748"/>
                      </a:cubicBezTo>
                      <a:lnTo>
                        <a:pt x="311843" y="417874"/>
                      </a:lnTo>
                      <a:cubicBezTo>
                        <a:pt x="312934" y="429901"/>
                        <a:pt x="307539" y="441043"/>
                        <a:pt x="297199" y="446538"/>
                      </a:cubicBezTo>
                      <a:cubicBezTo>
                        <a:pt x="293298" y="448611"/>
                        <a:pt x="289062" y="449684"/>
                        <a:pt x="284743" y="449849"/>
                      </a:cubicBezTo>
                      <a:cubicBezTo>
                        <a:pt x="280424" y="450014"/>
                        <a:pt x="276019" y="449271"/>
                        <a:pt x="271784" y="447712"/>
                      </a:cubicBezTo>
                      <a:cubicBezTo>
                        <a:pt x="263312" y="444596"/>
                        <a:pt x="255510" y="438217"/>
                        <a:pt x="250385" y="429315"/>
                      </a:cubicBezTo>
                      <a:lnTo>
                        <a:pt x="209140" y="357672"/>
                      </a:lnTo>
                      <a:lnTo>
                        <a:pt x="154140" y="313009"/>
                      </a:lnTo>
                      <a:lnTo>
                        <a:pt x="148463" y="310734"/>
                      </a:lnTo>
                      <a:lnTo>
                        <a:pt x="61195" y="275762"/>
                      </a:lnTo>
                      <a:cubicBezTo>
                        <a:pt x="44216" y="268958"/>
                        <a:pt x="-13413" y="221635"/>
                        <a:pt x="2865" y="12753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17" name="フリーフォーム: 図形 1616">
                  <a:extLst>
                    <a:ext uri="{FF2B5EF4-FFF2-40B4-BE49-F238E27FC236}">
                      <a16:creationId xmlns:a16="http://schemas.microsoft.com/office/drawing/2014/main" id="{1F578AA9-755A-4CF3-BDCA-58D70EF7D5B1}"/>
                    </a:ext>
                  </a:extLst>
                </p:cNvPr>
                <p:cNvSpPr/>
                <p:nvPr/>
              </p:nvSpPr>
              <p:spPr bwMode="auto">
                <a:xfrm rot="1735894">
                  <a:off x="28583" y="1586903"/>
                  <a:ext cx="630182" cy="1141365"/>
                </a:xfrm>
                <a:custGeom>
                  <a:avLst/>
                  <a:gdLst>
                    <a:gd name="connsiteX0" fmla="*/ 192464 w 514134"/>
                    <a:gd name="connsiteY0" fmla="*/ 0 h 987147"/>
                    <a:gd name="connsiteX1" fmla="*/ 196079 w 514134"/>
                    <a:gd name="connsiteY1" fmla="*/ 861 h 987147"/>
                    <a:gd name="connsiteX2" fmla="*/ 170279 w 514134"/>
                    <a:gd name="connsiteY2" fmla="*/ 50209 h 987147"/>
                    <a:gd name="connsiteX3" fmla="*/ 159905 w 514134"/>
                    <a:gd name="connsiteY3" fmla="*/ 116473 h 987147"/>
                    <a:gd name="connsiteX4" fmla="*/ 198570 w 514134"/>
                    <a:gd name="connsiteY4" fmla="*/ 236850 h 987147"/>
                    <a:gd name="connsiteX5" fmla="*/ 225978 w 514134"/>
                    <a:gd name="connsiteY5" fmla="*/ 260681 h 987147"/>
                    <a:gd name="connsiteX6" fmla="*/ 247887 w 514134"/>
                    <a:gd name="connsiteY6" fmla="*/ 377332 h 987147"/>
                    <a:gd name="connsiteX7" fmla="*/ 504510 w 514134"/>
                    <a:gd name="connsiteY7" fmla="*/ 738490 h 987147"/>
                    <a:gd name="connsiteX8" fmla="*/ 234665 w 514134"/>
                    <a:gd name="connsiteY8" fmla="*/ 970435 h 987147"/>
                    <a:gd name="connsiteX9" fmla="*/ 192464 w 514134"/>
                    <a:gd name="connsiteY9" fmla="*/ 0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9" fmla="*/ 251345 w 514134"/>
                    <a:gd name="connsiteY9" fmla="*/ 207913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7" fmla="*/ 170279 w 514134"/>
                    <a:gd name="connsiteY7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0" fmla="*/ 225978 w 514134"/>
                    <a:gd name="connsiteY0" fmla="*/ 260681 h 987147"/>
                    <a:gd name="connsiteX1" fmla="*/ 247887 w 514134"/>
                    <a:gd name="connsiteY1" fmla="*/ 377332 h 987147"/>
                    <a:gd name="connsiteX2" fmla="*/ 504510 w 514134"/>
                    <a:gd name="connsiteY2" fmla="*/ 738490 h 987147"/>
                    <a:gd name="connsiteX3" fmla="*/ 234665 w 514134"/>
                    <a:gd name="connsiteY3" fmla="*/ 970435 h 987147"/>
                    <a:gd name="connsiteX4" fmla="*/ 192464 w 514134"/>
                    <a:gd name="connsiteY4" fmla="*/ 0 h 987147"/>
                    <a:gd name="connsiteX0" fmla="*/ 193490 w 481646"/>
                    <a:gd name="connsiteY0" fmla="*/ 260681 h 987147"/>
                    <a:gd name="connsiteX1" fmla="*/ 215399 w 481646"/>
                    <a:gd name="connsiteY1" fmla="*/ 377332 h 987147"/>
                    <a:gd name="connsiteX2" fmla="*/ 472022 w 481646"/>
                    <a:gd name="connsiteY2" fmla="*/ 738490 h 987147"/>
                    <a:gd name="connsiteX3" fmla="*/ 202177 w 481646"/>
                    <a:gd name="connsiteY3" fmla="*/ 970435 h 987147"/>
                    <a:gd name="connsiteX4" fmla="*/ 256 w 481646"/>
                    <a:gd name="connsiteY4" fmla="*/ 644117 h 987147"/>
                    <a:gd name="connsiteX5" fmla="*/ 159976 w 481646"/>
                    <a:gd name="connsiteY5" fmla="*/ 0 h 987147"/>
                    <a:gd name="connsiteX0" fmla="*/ 288921 w 577077"/>
                    <a:gd name="connsiteY0" fmla="*/ 260681 h 987147"/>
                    <a:gd name="connsiteX1" fmla="*/ 310830 w 577077"/>
                    <a:gd name="connsiteY1" fmla="*/ 377332 h 987147"/>
                    <a:gd name="connsiteX2" fmla="*/ 567453 w 577077"/>
                    <a:gd name="connsiteY2" fmla="*/ 738490 h 987147"/>
                    <a:gd name="connsiteX3" fmla="*/ 297608 w 577077"/>
                    <a:gd name="connsiteY3" fmla="*/ 970435 h 987147"/>
                    <a:gd name="connsiteX4" fmla="*/ 154 w 577077"/>
                    <a:gd name="connsiteY4" fmla="*/ 605788 h 987147"/>
                    <a:gd name="connsiteX5" fmla="*/ 255407 w 577077"/>
                    <a:gd name="connsiteY5" fmla="*/ 0 h 987147"/>
                    <a:gd name="connsiteX0" fmla="*/ 297365 w 585521"/>
                    <a:gd name="connsiteY0" fmla="*/ 260681 h 987147"/>
                    <a:gd name="connsiteX1" fmla="*/ 319274 w 585521"/>
                    <a:gd name="connsiteY1" fmla="*/ 377332 h 987147"/>
                    <a:gd name="connsiteX2" fmla="*/ 575897 w 585521"/>
                    <a:gd name="connsiteY2" fmla="*/ 738490 h 987147"/>
                    <a:gd name="connsiteX3" fmla="*/ 306052 w 585521"/>
                    <a:gd name="connsiteY3" fmla="*/ 970435 h 987147"/>
                    <a:gd name="connsiteX4" fmla="*/ 8598 w 585521"/>
                    <a:gd name="connsiteY4" fmla="*/ 605788 h 987147"/>
                    <a:gd name="connsiteX5" fmla="*/ 263851 w 585521"/>
                    <a:gd name="connsiteY5" fmla="*/ 0 h 987147"/>
                    <a:gd name="connsiteX0" fmla="*/ 300878 w 589034"/>
                    <a:gd name="connsiteY0" fmla="*/ 260681 h 987147"/>
                    <a:gd name="connsiteX1" fmla="*/ 322787 w 589034"/>
                    <a:gd name="connsiteY1" fmla="*/ 377332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9034"/>
                    <a:gd name="connsiteY0" fmla="*/ 260681 h 987147"/>
                    <a:gd name="connsiteX1" fmla="*/ 255168 w 589034"/>
                    <a:gd name="connsiteY1" fmla="*/ 537020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9034"/>
                    <a:gd name="connsiteY0" fmla="*/ 260681 h 987147"/>
                    <a:gd name="connsiteX1" fmla="*/ 255168 w 589034"/>
                    <a:gd name="connsiteY1" fmla="*/ 537020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6238"/>
                    <a:gd name="connsiteY0" fmla="*/ 260681 h 988588"/>
                    <a:gd name="connsiteX1" fmla="*/ 255168 w 586238"/>
                    <a:gd name="connsiteY1" fmla="*/ 537020 h 988588"/>
                    <a:gd name="connsiteX2" fmla="*/ 576512 w 586238"/>
                    <a:gd name="connsiteY2" fmla="*/ 759278 h 988588"/>
                    <a:gd name="connsiteX3" fmla="*/ 309565 w 586238"/>
                    <a:gd name="connsiteY3" fmla="*/ 970435 h 988588"/>
                    <a:gd name="connsiteX4" fmla="*/ 12111 w 586238"/>
                    <a:gd name="connsiteY4" fmla="*/ 605788 h 988588"/>
                    <a:gd name="connsiteX5" fmla="*/ 267364 w 586238"/>
                    <a:gd name="connsiteY5" fmla="*/ 0 h 988588"/>
                    <a:gd name="connsiteX0" fmla="*/ 291178 w 576538"/>
                    <a:gd name="connsiteY0" fmla="*/ 260681 h 988588"/>
                    <a:gd name="connsiteX1" fmla="*/ 245468 w 576538"/>
                    <a:gd name="connsiteY1" fmla="*/ 537020 h 988588"/>
                    <a:gd name="connsiteX2" fmla="*/ 566812 w 576538"/>
                    <a:gd name="connsiteY2" fmla="*/ 759278 h 988588"/>
                    <a:gd name="connsiteX3" fmla="*/ 299865 w 576538"/>
                    <a:gd name="connsiteY3" fmla="*/ 970435 h 988588"/>
                    <a:gd name="connsiteX4" fmla="*/ 2411 w 576538"/>
                    <a:gd name="connsiteY4" fmla="*/ 605788 h 988588"/>
                    <a:gd name="connsiteX5" fmla="*/ 257664 w 576538"/>
                    <a:gd name="connsiteY5" fmla="*/ 0 h 988588"/>
                    <a:gd name="connsiteX0" fmla="*/ 295287 w 580647"/>
                    <a:gd name="connsiteY0" fmla="*/ 260681 h 988588"/>
                    <a:gd name="connsiteX1" fmla="*/ 249577 w 580647"/>
                    <a:gd name="connsiteY1" fmla="*/ 537020 h 988588"/>
                    <a:gd name="connsiteX2" fmla="*/ 570921 w 580647"/>
                    <a:gd name="connsiteY2" fmla="*/ 759278 h 988588"/>
                    <a:gd name="connsiteX3" fmla="*/ 303974 w 580647"/>
                    <a:gd name="connsiteY3" fmla="*/ 970435 h 988588"/>
                    <a:gd name="connsiteX4" fmla="*/ 6520 w 580647"/>
                    <a:gd name="connsiteY4" fmla="*/ 605788 h 988588"/>
                    <a:gd name="connsiteX5" fmla="*/ 261773 w 580647"/>
                    <a:gd name="connsiteY5" fmla="*/ 0 h 988588"/>
                    <a:gd name="connsiteX0" fmla="*/ 297962 w 583322"/>
                    <a:gd name="connsiteY0" fmla="*/ 260681 h 988588"/>
                    <a:gd name="connsiteX1" fmla="*/ 252252 w 583322"/>
                    <a:gd name="connsiteY1" fmla="*/ 537020 h 988588"/>
                    <a:gd name="connsiteX2" fmla="*/ 573596 w 583322"/>
                    <a:gd name="connsiteY2" fmla="*/ 759278 h 988588"/>
                    <a:gd name="connsiteX3" fmla="*/ 306649 w 583322"/>
                    <a:gd name="connsiteY3" fmla="*/ 970435 h 988588"/>
                    <a:gd name="connsiteX4" fmla="*/ 9195 w 583322"/>
                    <a:gd name="connsiteY4" fmla="*/ 605788 h 988588"/>
                    <a:gd name="connsiteX5" fmla="*/ 264448 w 583322"/>
                    <a:gd name="connsiteY5" fmla="*/ 0 h 988588"/>
                    <a:gd name="connsiteX0" fmla="*/ 297962 w 583322"/>
                    <a:gd name="connsiteY0" fmla="*/ 260681 h 988588"/>
                    <a:gd name="connsiteX1" fmla="*/ 252252 w 583322"/>
                    <a:gd name="connsiteY1" fmla="*/ 537020 h 988588"/>
                    <a:gd name="connsiteX2" fmla="*/ 573596 w 583322"/>
                    <a:gd name="connsiteY2" fmla="*/ 759278 h 988588"/>
                    <a:gd name="connsiteX3" fmla="*/ 306649 w 583322"/>
                    <a:gd name="connsiteY3" fmla="*/ 970435 h 988588"/>
                    <a:gd name="connsiteX4" fmla="*/ 9195 w 583322"/>
                    <a:gd name="connsiteY4" fmla="*/ 605788 h 988588"/>
                    <a:gd name="connsiteX5" fmla="*/ 264448 w 583322"/>
                    <a:gd name="connsiteY5" fmla="*/ 0 h 988588"/>
                    <a:gd name="connsiteX0" fmla="*/ 297962 w 583355"/>
                    <a:gd name="connsiteY0" fmla="*/ 260681 h 970794"/>
                    <a:gd name="connsiteX1" fmla="*/ 252252 w 583355"/>
                    <a:gd name="connsiteY1" fmla="*/ 537020 h 970794"/>
                    <a:gd name="connsiteX2" fmla="*/ 573596 w 583355"/>
                    <a:gd name="connsiteY2" fmla="*/ 759278 h 970794"/>
                    <a:gd name="connsiteX3" fmla="*/ 306649 w 583355"/>
                    <a:gd name="connsiteY3" fmla="*/ 970435 h 970794"/>
                    <a:gd name="connsiteX4" fmla="*/ 9195 w 583355"/>
                    <a:gd name="connsiteY4" fmla="*/ 605788 h 970794"/>
                    <a:gd name="connsiteX5" fmla="*/ 264448 w 583355"/>
                    <a:gd name="connsiteY5" fmla="*/ 0 h 970794"/>
                    <a:gd name="connsiteX0" fmla="*/ 289165 w 574925"/>
                    <a:gd name="connsiteY0" fmla="*/ 260681 h 1006001"/>
                    <a:gd name="connsiteX1" fmla="*/ 243455 w 574925"/>
                    <a:gd name="connsiteY1" fmla="*/ 537020 h 1006001"/>
                    <a:gd name="connsiteX2" fmla="*/ 564799 w 574925"/>
                    <a:gd name="connsiteY2" fmla="*/ 759278 h 1006001"/>
                    <a:gd name="connsiteX3" fmla="*/ 307766 w 574925"/>
                    <a:gd name="connsiteY3" fmla="*/ 1005726 h 1006001"/>
                    <a:gd name="connsiteX4" fmla="*/ 398 w 574925"/>
                    <a:gd name="connsiteY4" fmla="*/ 605788 h 1006001"/>
                    <a:gd name="connsiteX5" fmla="*/ 255651 w 574925"/>
                    <a:gd name="connsiteY5" fmla="*/ 0 h 1006001"/>
                    <a:gd name="connsiteX0" fmla="*/ 289165 w 574925"/>
                    <a:gd name="connsiteY0" fmla="*/ 260681 h 1006001"/>
                    <a:gd name="connsiteX1" fmla="*/ 243455 w 574925"/>
                    <a:gd name="connsiteY1" fmla="*/ 537020 h 1006001"/>
                    <a:gd name="connsiteX2" fmla="*/ 564799 w 574925"/>
                    <a:gd name="connsiteY2" fmla="*/ 759278 h 1006001"/>
                    <a:gd name="connsiteX3" fmla="*/ 307766 w 574925"/>
                    <a:gd name="connsiteY3" fmla="*/ 1005726 h 1006001"/>
                    <a:gd name="connsiteX4" fmla="*/ 398 w 574925"/>
                    <a:gd name="connsiteY4" fmla="*/ 605788 h 1006001"/>
                    <a:gd name="connsiteX5" fmla="*/ 255651 w 574925"/>
                    <a:gd name="connsiteY5" fmla="*/ 0 h 1006001"/>
                    <a:gd name="connsiteX0" fmla="*/ 289165 w 565973"/>
                    <a:gd name="connsiteY0" fmla="*/ 260681 h 1006240"/>
                    <a:gd name="connsiteX1" fmla="*/ 243455 w 565973"/>
                    <a:gd name="connsiteY1" fmla="*/ 537020 h 1006240"/>
                    <a:gd name="connsiteX2" fmla="*/ 555475 w 565973"/>
                    <a:gd name="connsiteY2" fmla="*/ 829185 h 1006240"/>
                    <a:gd name="connsiteX3" fmla="*/ 307766 w 565973"/>
                    <a:gd name="connsiteY3" fmla="*/ 1005726 h 1006240"/>
                    <a:gd name="connsiteX4" fmla="*/ 398 w 565973"/>
                    <a:gd name="connsiteY4" fmla="*/ 605788 h 1006240"/>
                    <a:gd name="connsiteX5" fmla="*/ 255651 w 565973"/>
                    <a:gd name="connsiteY5" fmla="*/ 0 h 1006240"/>
                    <a:gd name="connsiteX0" fmla="*/ 289165 w 555475"/>
                    <a:gd name="connsiteY0" fmla="*/ 260681 h 1006058"/>
                    <a:gd name="connsiteX1" fmla="*/ 243455 w 555475"/>
                    <a:gd name="connsiteY1" fmla="*/ 537020 h 1006058"/>
                    <a:gd name="connsiteX2" fmla="*/ 555475 w 555475"/>
                    <a:gd name="connsiteY2" fmla="*/ 829185 h 1006058"/>
                    <a:gd name="connsiteX3" fmla="*/ 307766 w 555475"/>
                    <a:gd name="connsiteY3" fmla="*/ 1005726 h 1006058"/>
                    <a:gd name="connsiteX4" fmla="*/ 398 w 555475"/>
                    <a:gd name="connsiteY4" fmla="*/ 605788 h 1006058"/>
                    <a:gd name="connsiteX5" fmla="*/ 255651 w 555475"/>
                    <a:gd name="connsiteY5" fmla="*/ 0 h 1006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55475" h="1006058">
                      <a:moveTo>
                        <a:pt x="289165" y="260681"/>
                      </a:moveTo>
                      <a:cubicBezTo>
                        <a:pt x="273928" y="352794"/>
                        <a:pt x="245058" y="433258"/>
                        <a:pt x="243455" y="537020"/>
                      </a:cubicBezTo>
                      <a:cubicBezTo>
                        <a:pt x="308985" y="644834"/>
                        <a:pt x="405012" y="733913"/>
                        <a:pt x="555475" y="829185"/>
                      </a:cubicBezTo>
                      <a:cubicBezTo>
                        <a:pt x="513067" y="895858"/>
                        <a:pt x="409948" y="1013102"/>
                        <a:pt x="307766" y="1005726"/>
                      </a:cubicBezTo>
                      <a:cubicBezTo>
                        <a:pt x="191908" y="953018"/>
                        <a:pt x="9084" y="773409"/>
                        <a:pt x="398" y="605788"/>
                      </a:cubicBezTo>
                      <a:cubicBezTo>
                        <a:pt x="-8288" y="438167"/>
                        <a:pt x="126833" y="135063"/>
                        <a:pt x="255651" y="0"/>
                      </a:cubicBezTo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485" name="グループ化 1484">
              <a:extLst>
                <a:ext uri="{FF2B5EF4-FFF2-40B4-BE49-F238E27FC236}">
                  <a16:creationId xmlns:a16="http://schemas.microsoft.com/office/drawing/2014/main" id="{15CC3275-712A-4F6C-9A2B-3152F083E72B}"/>
                </a:ext>
              </a:extLst>
            </p:cNvPr>
            <p:cNvGrpSpPr/>
            <p:nvPr/>
          </p:nvGrpSpPr>
          <p:grpSpPr>
            <a:xfrm>
              <a:off x="8647283" y="2881008"/>
              <a:ext cx="1510781" cy="1114427"/>
              <a:chOff x="4953000" y="4581412"/>
              <a:chExt cx="1980220" cy="1460709"/>
            </a:xfrm>
          </p:grpSpPr>
          <p:grpSp>
            <p:nvGrpSpPr>
              <p:cNvPr id="1486" name="グループ化 1485">
                <a:extLst>
                  <a:ext uri="{FF2B5EF4-FFF2-40B4-BE49-F238E27FC236}">
                    <a16:creationId xmlns:a16="http://schemas.microsoft.com/office/drawing/2014/main" id="{A995634F-6B9B-4B4F-BE81-EE8EE6BCE4C2}"/>
                  </a:ext>
                </a:extLst>
              </p:cNvPr>
              <p:cNvGrpSpPr/>
              <p:nvPr/>
            </p:nvGrpSpPr>
            <p:grpSpPr>
              <a:xfrm>
                <a:off x="4953000" y="5070583"/>
                <a:ext cx="1980220" cy="971538"/>
                <a:chOff x="1352600" y="4527692"/>
                <a:chExt cx="1980220" cy="971538"/>
              </a:xfrm>
            </p:grpSpPr>
            <p:sp>
              <p:nvSpPr>
                <p:cNvPr id="1608" name="楕円 1607">
                  <a:extLst>
                    <a:ext uri="{FF2B5EF4-FFF2-40B4-BE49-F238E27FC236}">
                      <a16:creationId xmlns:a16="http://schemas.microsoft.com/office/drawing/2014/main" id="{DE5A11C2-74DD-435C-8A4F-80B441D1918A}"/>
                    </a:ext>
                  </a:extLst>
                </p:cNvPr>
                <p:cNvSpPr/>
                <p:nvPr/>
              </p:nvSpPr>
              <p:spPr bwMode="auto">
                <a:xfrm>
                  <a:off x="1352600" y="4527692"/>
                  <a:ext cx="1980220" cy="9001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800000"/>
                    </a:gs>
                    <a:gs pos="50000">
                      <a:srgbClr val="C00000"/>
                    </a:gs>
                    <a:gs pos="100000">
                      <a:srgbClr val="990033"/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9" name="楕円 1608">
                  <a:extLst>
                    <a:ext uri="{FF2B5EF4-FFF2-40B4-BE49-F238E27FC236}">
                      <a16:creationId xmlns:a16="http://schemas.microsoft.com/office/drawing/2014/main" id="{10743A19-829E-428D-B7D5-939D7DE72018}"/>
                    </a:ext>
                  </a:extLst>
                </p:cNvPr>
                <p:cNvSpPr/>
                <p:nvPr/>
              </p:nvSpPr>
              <p:spPr bwMode="auto">
                <a:xfrm>
                  <a:off x="1377864" y="4591051"/>
                  <a:ext cx="1929692" cy="81200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/>
                    </a:gs>
                    <a:gs pos="100000">
                      <a:srgbClr val="C00000"/>
                    </a:gs>
                  </a:gsLst>
                  <a:lin ang="810000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10" name="フリーフォーム: 図形 1609">
                  <a:extLst>
                    <a:ext uri="{FF2B5EF4-FFF2-40B4-BE49-F238E27FC236}">
                      <a16:creationId xmlns:a16="http://schemas.microsoft.com/office/drawing/2014/main" id="{41527528-3751-413B-8806-11E2CE32DA31}"/>
                    </a:ext>
                  </a:extLst>
                </p:cNvPr>
                <p:cNvSpPr/>
                <p:nvPr/>
              </p:nvSpPr>
              <p:spPr bwMode="auto">
                <a:xfrm>
                  <a:off x="1352600" y="4977742"/>
                  <a:ext cx="1980220" cy="521488"/>
                </a:xfrm>
                <a:custGeom>
                  <a:avLst/>
                  <a:gdLst>
                    <a:gd name="connsiteX0" fmla="*/ 0 w 1980220"/>
                    <a:gd name="connsiteY0" fmla="*/ 0 h 521488"/>
                    <a:gd name="connsiteX1" fmla="*/ 990110 w 1980220"/>
                    <a:gd name="connsiteY1" fmla="*/ 450050 h 521488"/>
                    <a:gd name="connsiteX2" fmla="*/ 1980220 w 1980220"/>
                    <a:gd name="connsiteY2" fmla="*/ 0 h 521488"/>
                    <a:gd name="connsiteX3" fmla="*/ 1980220 w 1980220"/>
                    <a:gd name="connsiteY3" fmla="*/ 71438 h 521488"/>
                    <a:gd name="connsiteX4" fmla="*/ 990110 w 1980220"/>
                    <a:gd name="connsiteY4" fmla="*/ 521488 h 521488"/>
                    <a:gd name="connsiteX5" fmla="*/ 0 w 1980220"/>
                    <a:gd name="connsiteY5" fmla="*/ 71438 h 521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80220" h="521488">
                      <a:moveTo>
                        <a:pt x="0" y="0"/>
                      </a:moveTo>
                      <a:cubicBezTo>
                        <a:pt x="0" y="248556"/>
                        <a:pt x="443287" y="450050"/>
                        <a:pt x="990110" y="450050"/>
                      </a:cubicBezTo>
                      <a:cubicBezTo>
                        <a:pt x="1536933" y="450050"/>
                        <a:pt x="1980220" y="248556"/>
                        <a:pt x="1980220" y="0"/>
                      </a:cubicBezTo>
                      <a:lnTo>
                        <a:pt x="1980220" y="71438"/>
                      </a:lnTo>
                      <a:cubicBezTo>
                        <a:pt x="1980220" y="319994"/>
                        <a:pt x="1536933" y="521488"/>
                        <a:pt x="990110" y="521488"/>
                      </a:cubicBezTo>
                      <a:cubicBezTo>
                        <a:pt x="443287" y="521488"/>
                        <a:pt x="0" y="319994"/>
                        <a:pt x="0" y="7143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800000"/>
                    </a:gs>
                    <a:gs pos="50000">
                      <a:srgbClr val="FF0000"/>
                    </a:gs>
                    <a:gs pos="100000">
                      <a:srgbClr val="990033"/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87" name="グループ化 1486">
                <a:extLst>
                  <a:ext uri="{FF2B5EF4-FFF2-40B4-BE49-F238E27FC236}">
                    <a16:creationId xmlns:a16="http://schemas.microsoft.com/office/drawing/2014/main" id="{8E0D5350-29D6-4AA2-909F-6BFE1D45CAFF}"/>
                  </a:ext>
                </a:extLst>
              </p:cNvPr>
              <p:cNvGrpSpPr/>
              <p:nvPr/>
            </p:nvGrpSpPr>
            <p:grpSpPr>
              <a:xfrm>
                <a:off x="5101147" y="4581412"/>
                <a:ext cx="1135231" cy="867783"/>
                <a:chOff x="4845050" y="3548302"/>
                <a:chExt cx="1869989" cy="1429440"/>
              </a:xfrm>
            </p:grpSpPr>
            <p:sp>
              <p:nvSpPr>
                <p:cNvPr id="1592" name="円: 塗りつぶしなし 1591">
                  <a:extLst>
                    <a:ext uri="{FF2B5EF4-FFF2-40B4-BE49-F238E27FC236}">
                      <a16:creationId xmlns:a16="http://schemas.microsoft.com/office/drawing/2014/main" id="{D3FC70C2-F2C0-4C89-A546-A089949BB730}"/>
                    </a:ext>
                  </a:extLst>
                </p:cNvPr>
                <p:cNvSpPr/>
                <p:nvPr/>
              </p:nvSpPr>
              <p:spPr bwMode="auto">
                <a:xfrm>
                  <a:off x="5313260" y="3548302"/>
                  <a:ext cx="973242" cy="973240"/>
                </a:xfrm>
                <a:prstGeom prst="donut">
                  <a:avLst>
                    <a:gd name="adj" fmla="val 4898"/>
                  </a:avLst>
                </a:prstGeom>
                <a:pattFill prst="wdUpDiag">
                  <a:fgClr>
                    <a:srgbClr val="800000"/>
                  </a:fgClr>
                  <a:bgClr>
                    <a:srgbClr val="CC990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3" name="フリーフォーム: 図形 1592">
                  <a:extLst>
                    <a:ext uri="{FF2B5EF4-FFF2-40B4-BE49-F238E27FC236}">
                      <a16:creationId xmlns:a16="http://schemas.microsoft.com/office/drawing/2014/main" id="{F0364497-3CE7-4B6C-B192-8ED8C70E7BB5}"/>
                    </a:ext>
                  </a:extLst>
                </p:cNvPr>
                <p:cNvSpPr/>
                <p:nvPr/>
              </p:nvSpPr>
              <p:spPr bwMode="auto">
                <a:xfrm rot="20221580">
                  <a:off x="6109382" y="4181249"/>
                  <a:ext cx="605657" cy="205692"/>
                </a:xfrm>
                <a:custGeom>
                  <a:avLst/>
                  <a:gdLst>
                    <a:gd name="connsiteX0" fmla="*/ 559942 w 628648"/>
                    <a:gd name="connsiteY0" fmla="*/ 0 h 285772"/>
                    <a:gd name="connsiteX1" fmla="*/ 560523 w 628648"/>
                    <a:gd name="connsiteY1" fmla="*/ 244 h 285772"/>
                    <a:gd name="connsiteX2" fmla="*/ 561882 w 628648"/>
                    <a:gd name="connsiteY2" fmla="*/ 57 h 285772"/>
                    <a:gd name="connsiteX3" fmla="*/ 561882 w 628648"/>
                    <a:gd name="connsiteY3" fmla="*/ 815 h 285772"/>
                    <a:gd name="connsiteX4" fmla="*/ 586686 w 628648"/>
                    <a:gd name="connsiteY4" fmla="*/ 11229 h 285772"/>
                    <a:gd name="connsiteX5" fmla="*/ 628648 w 628648"/>
                    <a:gd name="connsiteY5" fmla="*/ 142886 h 285772"/>
                    <a:gd name="connsiteX6" fmla="*/ 586686 w 628648"/>
                    <a:gd name="connsiteY6" fmla="*/ 274544 h 285772"/>
                    <a:gd name="connsiteX7" fmla="*/ 561882 w 628648"/>
                    <a:gd name="connsiteY7" fmla="*/ 284958 h 285772"/>
                    <a:gd name="connsiteX8" fmla="*/ 561882 w 628648"/>
                    <a:gd name="connsiteY8" fmla="*/ 285343 h 285772"/>
                    <a:gd name="connsiteX9" fmla="*/ 561192 w 628648"/>
                    <a:gd name="connsiteY9" fmla="*/ 285248 h 285772"/>
                    <a:gd name="connsiteX10" fmla="*/ 559942 w 628648"/>
                    <a:gd name="connsiteY10" fmla="*/ 285772 h 285772"/>
                    <a:gd name="connsiteX11" fmla="*/ 557473 w 628648"/>
                    <a:gd name="connsiteY11" fmla="*/ 284735 h 285772"/>
                    <a:gd name="connsiteX12" fmla="*/ 52672 w 628648"/>
                    <a:gd name="connsiteY12" fmla="*/ 215198 h 285772"/>
                    <a:gd name="connsiteX13" fmla="*/ 46063 w 628648"/>
                    <a:gd name="connsiteY13" fmla="*/ 217356 h 285772"/>
                    <a:gd name="connsiteX14" fmla="*/ 0 w 628648"/>
                    <a:gd name="connsiteY14" fmla="*/ 142877 h 285772"/>
                    <a:gd name="connsiteX15" fmla="*/ 46063 w 628648"/>
                    <a:gd name="connsiteY15" fmla="*/ 68397 h 285772"/>
                    <a:gd name="connsiteX16" fmla="*/ 51910 w 628648"/>
                    <a:gd name="connsiteY16" fmla="*/ 70305 h 285772"/>
                    <a:gd name="connsiteX17" fmla="*/ 558795 w 628648"/>
                    <a:gd name="connsiteY17" fmla="*/ 482 h 285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28648" h="285772">
                      <a:moveTo>
                        <a:pt x="559942" y="0"/>
                      </a:moveTo>
                      <a:lnTo>
                        <a:pt x="560523" y="244"/>
                      </a:lnTo>
                      <a:lnTo>
                        <a:pt x="561882" y="57"/>
                      </a:lnTo>
                      <a:lnTo>
                        <a:pt x="561882" y="815"/>
                      </a:lnTo>
                      <a:lnTo>
                        <a:pt x="586686" y="11229"/>
                      </a:lnTo>
                      <a:cubicBezTo>
                        <a:pt x="611345" y="32920"/>
                        <a:pt x="628648" y="83701"/>
                        <a:pt x="628648" y="142886"/>
                      </a:cubicBezTo>
                      <a:cubicBezTo>
                        <a:pt x="628648" y="202072"/>
                        <a:pt x="611345" y="252852"/>
                        <a:pt x="586686" y="274544"/>
                      </a:cubicBezTo>
                      <a:lnTo>
                        <a:pt x="561882" y="284958"/>
                      </a:lnTo>
                      <a:lnTo>
                        <a:pt x="561882" y="285343"/>
                      </a:lnTo>
                      <a:lnTo>
                        <a:pt x="561192" y="285248"/>
                      </a:lnTo>
                      <a:lnTo>
                        <a:pt x="559942" y="285772"/>
                      </a:lnTo>
                      <a:lnTo>
                        <a:pt x="557473" y="284735"/>
                      </a:lnTo>
                      <a:lnTo>
                        <a:pt x="52672" y="215198"/>
                      </a:lnTo>
                      <a:lnTo>
                        <a:pt x="46063" y="217356"/>
                      </a:lnTo>
                      <a:cubicBezTo>
                        <a:pt x="20624" y="217356"/>
                        <a:pt x="0" y="184010"/>
                        <a:pt x="0" y="142877"/>
                      </a:cubicBezTo>
                      <a:cubicBezTo>
                        <a:pt x="0" y="101743"/>
                        <a:pt x="20624" y="68397"/>
                        <a:pt x="46063" y="68397"/>
                      </a:cubicBezTo>
                      <a:lnTo>
                        <a:pt x="51910" y="70305"/>
                      </a:lnTo>
                      <a:lnTo>
                        <a:pt x="558795" y="48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lin ang="270000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94" name="台形 24">
                  <a:extLst>
                    <a:ext uri="{FF2B5EF4-FFF2-40B4-BE49-F238E27FC236}">
                      <a16:creationId xmlns:a16="http://schemas.microsoft.com/office/drawing/2014/main" id="{780F4479-602D-4941-84A2-23F478C8BE2D}"/>
                    </a:ext>
                  </a:extLst>
                </p:cNvPr>
                <p:cNvSpPr/>
                <p:nvPr/>
              </p:nvSpPr>
              <p:spPr bwMode="auto">
                <a:xfrm rot="18900000">
                  <a:off x="4991371" y="3940782"/>
                  <a:ext cx="438050" cy="827873"/>
                </a:xfrm>
                <a:custGeom>
                  <a:avLst/>
                  <a:gdLst>
                    <a:gd name="connsiteX0" fmla="*/ 0 w 332510"/>
                    <a:gd name="connsiteY0" fmla="*/ 477643 h 477643"/>
                    <a:gd name="connsiteX1" fmla="*/ 83128 w 332510"/>
                    <a:gd name="connsiteY1" fmla="*/ 0 h 477643"/>
                    <a:gd name="connsiteX2" fmla="*/ 249383 w 332510"/>
                    <a:gd name="connsiteY2" fmla="*/ 0 h 477643"/>
                    <a:gd name="connsiteX3" fmla="*/ 332510 w 332510"/>
                    <a:gd name="connsiteY3" fmla="*/ 477643 h 477643"/>
                    <a:gd name="connsiteX4" fmla="*/ 0 w 332510"/>
                    <a:gd name="connsiteY4" fmla="*/ 477643 h 477643"/>
                    <a:gd name="connsiteX0" fmla="*/ 0 w 332510"/>
                    <a:gd name="connsiteY0" fmla="*/ 565201 h 565201"/>
                    <a:gd name="connsiteX1" fmla="*/ 44962 w 332510"/>
                    <a:gd name="connsiteY1" fmla="*/ 0 h 565201"/>
                    <a:gd name="connsiteX2" fmla="*/ 249383 w 332510"/>
                    <a:gd name="connsiteY2" fmla="*/ 87558 h 565201"/>
                    <a:gd name="connsiteX3" fmla="*/ 332510 w 332510"/>
                    <a:gd name="connsiteY3" fmla="*/ 565201 h 565201"/>
                    <a:gd name="connsiteX4" fmla="*/ 0 w 332510"/>
                    <a:gd name="connsiteY4" fmla="*/ 565201 h 565201"/>
                    <a:gd name="connsiteX0" fmla="*/ 0 w 332510"/>
                    <a:gd name="connsiteY0" fmla="*/ 565201 h 565201"/>
                    <a:gd name="connsiteX1" fmla="*/ 44962 w 332510"/>
                    <a:gd name="connsiteY1" fmla="*/ 0 h 565201"/>
                    <a:gd name="connsiteX2" fmla="*/ 249383 w 332510"/>
                    <a:gd name="connsiteY2" fmla="*/ 87558 h 565201"/>
                    <a:gd name="connsiteX3" fmla="*/ 332510 w 332510"/>
                    <a:gd name="connsiteY3" fmla="*/ 565201 h 565201"/>
                    <a:gd name="connsiteX4" fmla="*/ 0 w 332510"/>
                    <a:gd name="connsiteY4" fmla="*/ 565201 h 565201"/>
                    <a:gd name="connsiteX0" fmla="*/ 0 w 411087"/>
                    <a:gd name="connsiteY0" fmla="*/ 706640 h 706640"/>
                    <a:gd name="connsiteX1" fmla="*/ 123539 w 411087"/>
                    <a:gd name="connsiteY1" fmla="*/ 0 h 706640"/>
                    <a:gd name="connsiteX2" fmla="*/ 327960 w 411087"/>
                    <a:gd name="connsiteY2" fmla="*/ 87558 h 706640"/>
                    <a:gd name="connsiteX3" fmla="*/ 411087 w 411087"/>
                    <a:gd name="connsiteY3" fmla="*/ 565201 h 706640"/>
                    <a:gd name="connsiteX4" fmla="*/ 0 w 411087"/>
                    <a:gd name="connsiteY4" fmla="*/ 706640 h 706640"/>
                    <a:gd name="connsiteX0" fmla="*/ 18449 w 429536"/>
                    <a:gd name="connsiteY0" fmla="*/ 706640 h 706640"/>
                    <a:gd name="connsiteX1" fmla="*/ 141988 w 429536"/>
                    <a:gd name="connsiteY1" fmla="*/ 0 h 706640"/>
                    <a:gd name="connsiteX2" fmla="*/ 346409 w 429536"/>
                    <a:gd name="connsiteY2" fmla="*/ 87558 h 706640"/>
                    <a:gd name="connsiteX3" fmla="*/ 429536 w 429536"/>
                    <a:gd name="connsiteY3" fmla="*/ 565201 h 706640"/>
                    <a:gd name="connsiteX4" fmla="*/ 18449 w 429536"/>
                    <a:gd name="connsiteY4" fmla="*/ 706640 h 706640"/>
                    <a:gd name="connsiteX0" fmla="*/ 17983 w 438050"/>
                    <a:gd name="connsiteY0" fmla="*/ 827873 h 827873"/>
                    <a:gd name="connsiteX1" fmla="*/ 150502 w 438050"/>
                    <a:gd name="connsiteY1" fmla="*/ 0 h 827873"/>
                    <a:gd name="connsiteX2" fmla="*/ 354923 w 438050"/>
                    <a:gd name="connsiteY2" fmla="*/ 87558 h 827873"/>
                    <a:gd name="connsiteX3" fmla="*/ 438050 w 438050"/>
                    <a:gd name="connsiteY3" fmla="*/ 565201 h 827873"/>
                    <a:gd name="connsiteX4" fmla="*/ 17983 w 438050"/>
                    <a:gd name="connsiteY4" fmla="*/ 827873 h 827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8050" h="827873">
                      <a:moveTo>
                        <a:pt x="17983" y="827873"/>
                      </a:moveTo>
                      <a:cubicBezTo>
                        <a:pt x="-74793" y="495789"/>
                        <a:pt x="225317" y="336574"/>
                        <a:pt x="150502" y="0"/>
                      </a:cubicBezTo>
                      <a:lnTo>
                        <a:pt x="354923" y="87558"/>
                      </a:lnTo>
                      <a:lnTo>
                        <a:pt x="438050" y="565201"/>
                      </a:lnTo>
                      <a:lnTo>
                        <a:pt x="17983" y="827873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95" name="楕円 1594">
                  <a:extLst>
                    <a:ext uri="{FF2B5EF4-FFF2-40B4-BE49-F238E27FC236}">
                      <a16:creationId xmlns:a16="http://schemas.microsoft.com/office/drawing/2014/main" id="{916B4FB2-28FA-44EA-B6E4-3FCBD03AC377}"/>
                    </a:ext>
                  </a:extLst>
                </p:cNvPr>
                <p:cNvSpPr/>
                <p:nvPr/>
              </p:nvSpPr>
              <p:spPr bwMode="auto">
                <a:xfrm>
                  <a:off x="5223030" y="3969060"/>
                  <a:ext cx="1170130" cy="100868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6" name="楕円 1595">
                  <a:extLst>
                    <a:ext uri="{FF2B5EF4-FFF2-40B4-BE49-F238E27FC236}">
                      <a16:creationId xmlns:a16="http://schemas.microsoft.com/office/drawing/2014/main" id="{C62E2C6E-8391-4CA6-B8C4-71FCEEF08746}"/>
                    </a:ext>
                  </a:extLst>
                </p:cNvPr>
                <p:cNvSpPr/>
                <p:nvPr/>
              </p:nvSpPr>
              <p:spPr bwMode="auto">
                <a:xfrm>
                  <a:off x="5436930" y="3951648"/>
                  <a:ext cx="729630" cy="360040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7" name="楕円 1596">
                  <a:extLst>
                    <a:ext uri="{FF2B5EF4-FFF2-40B4-BE49-F238E27FC236}">
                      <a16:creationId xmlns:a16="http://schemas.microsoft.com/office/drawing/2014/main" id="{E7D93003-0803-439E-9356-771164F5FD7F}"/>
                    </a:ext>
                  </a:extLst>
                </p:cNvPr>
                <p:cNvSpPr/>
                <p:nvPr/>
              </p:nvSpPr>
              <p:spPr bwMode="auto">
                <a:xfrm>
                  <a:off x="5417880" y="3924055"/>
                  <a:ext cx="767730" cy="36004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8" name="楕円 1597">
                  <a:extLst>
                    <a:ext uri="{FF2B5EF4-FFF2-40B4-BE49-F238E27FC236}">
                      <a16:creationId xmlns:a16="http://schemas.microsoft.com/office/drawing/2014/main" id="{33AE5C9E-5C35-44C9-BB03-B97CCF83C027}"/>
                    </a:ext>
                  </a:extLst>
                </p:cNvPr>
                <p:cNvSpPr/>
                <p:nvPr/>
              </p:nvSpPr>
              <p:spPr bwMode="auto">
                <a:xfrm>
                  <a:off x="5719505" y="3969060"/>
                  <a:ext cx="164480" cy="11497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99" name="楕円 1598">
                  <a:extLst>
                    <a:ext uri="{FF2B5EF4-FFF2-40B4-BE49-F238E27FC236}">
                      <a16:creationId xmlns:a16="http://schemas.microsoft.com/office/drawing/2014/main" id="{D88AA3E6-4E7B-4879-8F4C-B0E65B7DDEB0}"/>
                    </a:ext>
                  </a:extLst>
                </p:cNvPr>
                <p:cNvSpPr/>
                <p:nvPr/>
              </p:nvSpPr>
              <p:spPr bwMode="auto">
                <a:xfrm>
                  <a:off x="4845050" y="4003701"/>
                  <a:ext cx="262316" cy="14537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0" name="楕円 1599">
                  <a:extLst>
                    <a:ext uri="{FF2B5EF4-FFF2-40B4-BE49-F238E27FC236}">
                      <a16:creationId xmlns:a16="http://schemas.microsoft.com/office/drawing/2014/main" id="{C7D6ECFD-4692-445E-BEF7-69BF338D015B}"/>
                    </a:ext>
                  </a:extLst>
                </p:cNvPr>
                <p:cNvSpPr/>
                <p:nvPr/>
              </p:nvSpPr>
              <p:spPr bwMode="auto">
                <a:xfrm>
                  <a:off x="4902200" y="4043363"/>
                  <a:ext cx="191294" cy="105717"/>
                </a:xfrm>
                <a:prstGeom prst="ellipse">
                  <a:avLst/>
                </a:prstGeom>
                <a:solidFill>
                  <a:srgbClr val="92D05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601" name="フリーフォーム: 図形 1600">
                  <a:extLst>
                    <a:ext uri="{FF2B5EF4-FFF2-40B4-BE49-F238E27FC236}">
                      <a16:creationId xmlns:a16="http://schemas.microsoft.com/office/drawing/2014/main" id="{96ED82E4-7D49-4D55-94E8-059E91F5CF9E}"/>
                    </a:ext>
                  </a:extLst>
                </p:cNvPr>
                <p:cNvSpPr/>
                <p:nvPr/>
              </p:nvSpPr>
              <p:spPr bwMode="auto">
                <a:xfrm rot="5400000">
                  <a:off x="5289088" y="4262507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2" name="フリーフォーム: 図形 1601">
                  <a:extLst>
                    <a:ext uri="{FF2B5EF4-FFF2-40B4-BE49-F238E27FC236}">
                      <a16:creationId xmlns:a16="http://schemas.microsoft.com/office/drawing/2014/main" id="{1C2E4AA8-C76B-4AF4-B1F5-8D7CD239009B}"/>
                    </a:ext>
                  </a:extLst>
                </p:cNvPr>
                <p:cNvSpPr/>
                <p:nvPr/>
              </p:nvSpPr>
              <p:spPr bwMode="auto">
                <a:xfrm rot="5400000">
                  <a:off x="5577351" y="4717454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3" name="フリーフォーム: 図形 1602">
                  <a:extLst>
                    <a:ext uri="{FF2B5EF4-FFF2-40B4-BE49-F238E27FC236}">
                      <a16:creationId xmlns:a16="http://schemas.microsoft.com/office/drawing/2014/main" id="{D4CA8937-5695-46F0-A0C9-9F229092E353}"/>
                    </a:ext>
                  </a:extLst>
                </p:cNvPr>
                <p:cNvSpPr/>
                <p:nvPr/>
              </p:nvSpPr>
              <p:spPr bwMode="auto">
                <a:xfrm rot="5400000">
                  <a:off x="5769889" y="4419191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4" name="フリーフォーム: 図形 1603">
                  <a:extLst>
                    <a:ext uri="{FF2B5EF4-FFF2-40B4-BE49-F238E27FC236}">
                      <a16:creationId xmlns:a16="http://schemas.microsoft.com/office/drawing/2014/main" id="{810A06F7-0C00-4399-8E48-29120EC3E684}"/>
                    </a:ext>
                  </a:extLst>
                </p:cNvPr>
                <p:cNvSpPr/>
                <p:nvPr/>
              </p:nvSpPr>
              <p:spPr bwMode="auto">
                <a:xfrm rot="5400000">
                  <a:off x="6116063" y="4253113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5" name="フリーフォーム: 図形 1604">
                  <a:extLst>
                    <a:ext uri="{FF2B5EF4-FFF2-40B4-BE49-F238E27FC236}">
                      <a16:creationId xmlns:a16="http://schemas.microsoft.com/office/drawing/2014/main" id="{BBFDD46A-5FD2-466C-AF42-83B80B3E64F9}"/>
                    </a:ext>
                  </a:extLst>
                </p:cNvPr>
                <p:cNvSpPr/>
                <p:nvPr/>
              </p:nvSpPr>
              <p:spPr bwMode="auto">
                <a:xfrm rot="5400000">
                  <a:off x="6146218" y="4529462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6" name="フリーフォーム: 図形 1605">
                  <a:extLst>
                    <a:ext uri="{FF2B5EF4-FFF2-40B4-BE49-F238E27FC236}">
                      <a16:creationId xmlns:a16="http://schemas.microsoft.com/office/drawing/2014/main" id="{B867805F-0941-440B-9B07-B3454C3DD2CE}"/>
                    </a:ext>
                  </a:extLst>
                </p:cNvPr>
                <p:cNvSpPr/>
                <p:nvPr/>
              </p:nvSpPr>
              <p:spPr bwMode="auto">
                <a:xfrm rot="5400000">
                  <a:off x="5935088" y="4738890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07" name="フリーフォーム: 図形 1606">
                  <a:extLst>
                    <a:ext uri="{FF2B5EF4-FFF2-40B4-BE49-F238E27FC236}">
                      <a16:creationId xmlns:a16="http://schemas.microsoft.com/office/drawing/2014/main" id="{6F6C98BB-4BE8-4CED-8048-81627F7ACE1C}"/>
                    </a:ext>
                  </a:extLst>
                </p:cNvPr>
                <p:cNvSpPr/>
                <p:nvPr/>
              </p:nvSpPr>
              <p:spPr bwMode="auto">
                <a:xfrm rot="5400000">
                  <a:off x="5387836" y="4535613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88" name="グループ化 1487">
                <a:extLst>
                  <a:ext uri="{FF2B5EF4-FFF2-40B4-BE49-F238E27FC236}">
                    <a16:creationId xmlns:a16="http://schemas.microsoft.com/office/drawing/2014/main" id="{632BC365-C381-45AC-9ACA-CCDA2C598640}"/>
                  </a:ext>
                </a:extLst>
              </p:cNvPr>
              <p:cNvGrpSpPr/>
              <p:nvPr/>
            </p:nvGrpSpPr>
            <p:grpSpPr>
              <a:xfrm>
                <a:off x="5274390" y="5234980"/>
                <a:ext cx="438020" cy="585574"/>
                <a:chOff x="3602850" y="3834045"/>
                <a:chExt cx="765085" cy="1022817"/>
              </a:xfrm>
            </p:grpSpPr>
            <p:grpSp>
              <p:nvGrpSpPr>
                <p:cNvPr id="1586" name="グループ化 1585">
                  <a:extLst>
                    <a:ext uri="{FF2B5EF4-FFF2-40B4-BE49-F238E27FC236}">
                      <a16:creationId xmlns:a16="http://schemas.microsoft.com/office/drawing/2014/main" id="{19C0A611-62BA-4AFF-B442-CDE5A646C5B4}"/>
                    </a:ext>
                  </a:extLst>
                </p:cNvPr>
                <p:cNvGrpSpPr/>
                <p:nvPr/>
              </p:nvGrpSpPr>
              <p:grpSpPr>
                <a:xfrm>
                  <a:off x="3602850" y="3834045"/>
                  <a:ext cx="765085" cy="1022817"/>
                  <a:chOff x="3602850" y="3834045"/>
                  <a:chExt cx="765085" cy="1022817"/>
                </a:xfrm>
              </p:grpSpPr>
              <p:sp>
                <p:nvSpPr>
                  <p:cNvPr id="1588" name="四角形: 上の 2 つの角を丸める 1587">
                    <a:extLst>
                      <a:ext uri="{FF2B5EF4-FFF2-40B4-BE49-F238E27FC236}">
                        <a16:creationId xmlns:a16="http://schemas.microsoft.com/office/drawing/2014/main" id="{BB4B1326-B988-4C30-BBD3-904D0FA3917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73435" y="4693298"/>
                    <a:ext cx="423916" cy="163564"/>
                  </a:xfrm>
                  <a:prstGeom prst="round2SameRect">
                    <a:avLst>
                      <a:gd name="adj1" fmla="val 6187"/>
                      <a:gd name="adj2" fmla="val 50000"/>
                    </a:avLst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89" name="四角形: 上の 2 つの角を丸める 1588">
                    <a:extLst>
                      <a:ext uri="{FF2B5EF4-FFF2-40B4-BE49-F238E27FC236}">
                        <a16:creationId xmlns:a16="http://schemas.microsoft.com/office/drawing/2014/main" id="{77289FCC-C108-44B5-8FD8-9A611E47B7F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02850" y="3969060"/>
                    <a:ext cx="765085" cy="855095"/>
                  </a:xfrm>
                  <a:prstGeom prst="round2SameRect">
                    <a:avLst>
                      <a:gd name="adj1" fmla="val 6187"/>
                      <a:gd name="adj2" fmla="val 43474"/>
                    </a:avLst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90" name="楕円 1589">
                    <a:extLst>
                      <a:ext uri="{FF2B5EF4-FFF2-40B4-BE49-F238E27FC236}">
                        <a16:creationId xmlns:a16="http://schemas.microsoft.com/office/drawing/2014/main" id="{46D1F1AF-E0FD-4D98-877C-52B8B84E46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02850" y="3834045"/>
                    <a:ext cx="765085" cy="31503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6">
                          <a:lumMod val="60000"/>
                          <a:lumOff val="40000"/>
                        </a:schemeClr>
                      </a:gs>
                      <a:gs pos="100000">
                        <a:schemeClr val="accent6">
                          <a:lumMod val="60000"/>
                          <a:lumOff val="40000"/>
                        </a:schemeClr>
                      </a:gs>
                    </a:gsLst>
                    <a:lin ang="27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91" name="フリーフォーム: 図形 1590">
                    <a:extLst>
                      <a:ext uri="{FF2B5EF4-FFF2-40B4-BE49-F238E27FC236}">
                        <a16:creationId xmlns:a16="http://schemas.microsoft.com/office/drawing/2014/main" id="{F9118254-2EDD-4F9D-A798-A5984FAC737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51355" y="3936353"/>
                    <a:ext cx="668079" cy="219786"/>
                  </a:xfrm>
                  <a:custGeom>
                    <a:avLst/>
                    <a:gdLst>
                      <a:gd name="connsiteX0" fmla="*/ 334039 w 668079"/>
                      <a:gd name="connsiteY0" fmla="*/ 0 h 219786"/>
                      <a:gd name="connsiteX1" fmla="*/ 666111 w 668079"/>
                      <a:gd name="connsiteY1" fmla="*/ 125773 h 219786"/>
                      <a:gd name="connsiteX2" fmla="*/ 668079 w 668079"/>
                      <a:gd name="connsiteY2" fmla="*/ 134844 h 219786"/>
                      <a:gd name="connsiteX3" fmla="*/ 604538 w 668079"/>
                      <a:gd name="connsiteY3" fmla="*/ 173650 h 219786"/>
                      <a:gd name="connsiteX4" fmla="*/ 334039 w 668079"/>
                      <a:gd name="connsiteY4" fmla="*/ 219786 h 219786"/>
                      <a:gd name="connsiteX5" fmla="*/ 63540 w 668079"/>
                      <a:gd name="connsiteY5" fmla="*/ 173650 h 219786"/>
                      <a:gd name="connsiteX6" fmla="*/ 0 w 668079"/>
                      <a:gd name="connsiteY6" fmla="*/ 134844 h 219786"/>
                      <a:gd name="connsiteX7" fmla="*/ 1968 w 668079"/>
                      <a:gd name="connsiteY7" fmla="*/ 125773 h 219786"/>
                      <a:gd name="connsiteX8" fmla="*/ 334039 w 668079"/>
                      <a:gd name="connsiteY8" fmla="*/ 0 h 2197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68079" h="219786">
                        <a:moveTo>
                          <a:pt x="334039" y="0"/>
                        </a:moveTo>
                        <a:cubicBezTo>
                          <a:pt x="497840" y="0"/>
                          <a:pt x="634504" y="53994"/>
                          <a:pt x="666111" y="125773"/>
                        </a:cubicBezTo>
                        <a:lnTo>
                          <a:pt x="668079" y="134844"/>
                        </a:lnTo>
                        <a:lnTo>
                          <a:pt x="604538" y="173650"/>
                        </a:lnTo>
                        <a:cubicBezTo>
                          <a:pt x="535311" y="202156"/>
                          <a:pt x="439676" y="219786"/>
                          <a:pt x="334039" y="219786"/>
                        </a:cubicBezTo>
                        <a:cubicBezTo>
                          <a:pt x="228403" y="219786"/>
                          <a:pt x="132767" y="202156"/>
                          <a:pt x="63540" y="173650"/>
                        </a:cubicBezTo>
                        <a:lnTo>
                          <a:pt x="0" y="134844"/>
                        </a:lnTo>
                        <a:lnTo>
                          <a:pt x="1968" y="125773"/>
                        </a:lnTo>
                        <a:cubicBezTo>
                          <a:pt x="33574" y="53994"/>
                          <a:pt x="170238" y="0"/>
                          <a:pt x="334039" y="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587" name="テキスト ボックス 1586">
                  <a:extLst>
                    <a:ext uri="{FF2B5EF4-FFF2-40B4-BE49-F238E27FC236}">
                      <a16:creationId xmlns:a16="http://schemas.microsoft.com/office/drawing/2014/main" id="{984391A5-9971-434B-A60C-44D8352E2F8E}"/>
                    </a:ext>
                  </a:extLst>
                </p:cNvPr>
                <p:cNvSpPr txBox="1"/>
                <p:nvPr/>
              </p:nvSpPr>
              <p:spPr>
                <a:xfrm rot="5400000">
                  <a:off x="3747624" y="4368189"/>
                  <a:ext cx="511243" cy="25304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/>
                    <a:t>お茶</a:t>
                  </a:r>
                </a:p>
              </p:txBody>
            </p:sp>
          </p:grpSp>
          <p:grpSp>
            <p:nvGrpSpPr>
              <p:cNvPr id="1489" name="グループ化 1488">
                <a:extLst>
                  <a:ext uri="{FF2B5EF4-FFF2-40B4-BE49-F238E27FC236}">
                    <a16:creationId xmlns:a16="http://schemas.microsoft.com/office/drawing/2014/main" id="{D705B640-2594-425A-BB70-66AF7FD3CEE9}"/>
                  </a:ext>
                </a:extLst>
              </p:cNvPr>
              <p:cNvGrpSpPr/>
              <p:nvPr/>
            </p:nvGrpSpPr>
            <p:grpSpPr>
              <a:xfrm>
                <a:off x="5807988" y="4985399"/>
                <a:ext cx="997839" cy="904966"/>
                <a:chOff x="4682970" y="4356375"/>
                <a:chExt cx="1260140" cy="1142854"/>
              </a:xfrm>
            </p:grpSpPr>
            <p:sp>
              <p:nvSpPr>
                <p:cNvPr id="1490" name="フリーフォーム: 図形 1489">
                  <a:extLst>
                    <a:ext uri="{FF2B5EF4-FFF2-40B4-BE49-F238E27FC236}">
                      <a16:creationId xmlns:a16="http://schemas.microsoft.com/office/drawing/2014/main" id="{C4F326B0-9580-456F-9394-36714BEF572A}"/>
                    </a:ext>
                  </a:extLst>
                </p:cNvPr>
                <p:cNvSpPr/>
                <p:nvPr/>
              </p:nvSpPr>
              <p:spPr bwMode="auto">
                <a:xfrm>
                  <a:off x="4696767" y="4372864"/>
                  <a:ext cx="1232546" cy="1113896"/>
                </a:xfrm>
                <a:custGeom>
                  <a:avLst/>
                  <a:gdLst>
                    <a:gd name="connsiteX0" fmla="*/ 630070 w 1260140"/>
                    <a:gd name="connsiteY0" fmla="*/ 0 h 1138834"/>
                    <a:gd name="connsiteX1" fmla="*/ 1247339 w 1260140"/>
                    <a:gd name="connsiteY1" fmla="*/ 261741 h 1138834"/>
                    <a:gd name="connsiteX2" fmla="*/ 1258754 w 1260140"/>
                    <a:gd name="connsiteY2" fmla="*/ 320654 h 1138834"/>
                    <a:gd name="connsiteX3" fmla="*/ 1260140 w 1260140"/>
                    <a:gd name="connsiteY3" fmla="*/ 320654 h 1138834"/>
                    <a:gd name="connsiteX4" fmla="*/ 1260140 w 1260140"/>
                    <a:gd name="connsiteY4" fmla="*/ 327806 h 1138834"/>
                    <a:gd name="connsiteX5" fmla="*/ 1260140 w 1260140"/>
                    <a:gd name="connsiteY5" fmla="*/ 772617 h 1138834"/>
                    <a:gd name="connsiteX6" fmla="*/ 1260140 w 1260140"/>
                    <a:gd name="connsiteY6" fmla="*/ 778793 h 1138834"/>
                    <a:gd name="connsiteX7" fmla="*/ 1259069 w 1260140"/>
                    <a:gd name="connsiteY7" fmla="*/ 778793 h 1138834"/>
                    <a:gd name="connsiteX8" fmla="*/ 1247339 w 1260140"/>
                    <a:gd name="connsiteY8" fmla="*/ 846423 h 1138834"/>
                    <a:gd name="connsiteX9" fmla="*/ 630070 w 1260140"/>
                    <a:gd name="connsiteY9" fmla="*/ 1138834 h 1138834"/>
                    <a:gd name="connsiteX10" fmla="*/ 12801 w 1260140"/>
                    <a:gd name="connsiteY10" fmla="*/ 846423 h 1138834"/>
                    <a:gd name="connsiteX11" fmla="*/ 1071 w 1260140"/>
                    <a:gd name="connsiteY11" fmla="*/ 778793 h 1138834"/>
                    <a:gd name="connsiteX12" fmla="*/ 0 w 1260140"/>
                    <a:gd name="connsiteY12" fmla="*/ 778793 h 1138834"/>
                    <a:gd name="connsiteX13" fmla="*/ 0 w 1260140"/>
                    <a:gd name="connsiteY13" fmla="*/ 772617 h 1138834"/>
                    <a:gd name="connsiteX14" fmla="*/ 0 w 1260140"/>
                    <a:gd name="connsiteY14" fmla="*/ 327806 h 1138834"/>
                    <a:gd name="connsiteX15" fmla="*/ 0 w 1260140"/>
                    <a:gd name="connsiteY15" fmla="*/ 320654 h 1138834"/>
                    <a:gd name="connsiteX16" fmla="*/ 1386 w 1260140"/>
                    <a:gd name="connsiteY16" fmla="*/ 320654 h 1138834"/>
                    <a:gd name="connsiteX17" fmla="*/ 12801 w 1260140"/>
                    <a:gd name="connsiteY17" fmla="*/ 261741 h 1138834"/>
                    <a:gd name="connsiteX18" fmla="*/ 630070 w 1260140"/>
                    <a:gd name="connsiteY18" fmla="*/ 0 h 113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60140" h="1138834">
                      <a:moveTo>
                        <a:pt x="630070" y="0"/>
                      </a:moveTo>
                      <a:cubicBezTo>
                        <a:pt x="934551" y="0"/>
                        <a:pt x="1188588" y="112366"/>
                        <a:pt x="1247339" y="261741"/>
                      </a:cubicBezTo>
                      <a:lnTo>
                        <a:pt x="1258754" y="320654"/>
                      </a:lnTo>
                      <a:lnTo>
                        <a:pt x="1260140" y="320654"/>
                      </a:lnTo>
                      <a:lnTo>
                        <a:pt x="1260140" y="327806"/>
                      </a:lnTo>
                      <a:lnTo>
                        <a:pt x="1260140" y="772617"/>
                      </a:lnTo>
                      <a:lnTo>
                        <a:pt x="1260140" y="778793"/>
                      </a:lnTo>
                      <a:lnTo>
                        <a:pt x="1259069" y="778793"/>
                      </a:lnTo>
                      <a:lnTo>
                        <a:pt x="1247339" y="846423"/>
                      </a:lnTo>
                      <a:cubicBezTo>
                        <a:pt x="1188588" y="1013302"/>
                        <a:pt x="934551" y="1138834"/>
                        <a:pt x="630070" y="1138834"/>
                      </a:cubicBezTo>
                      <a:cubicBezTo>
                        <a:pt x="325590" y="1138834"/>
                        <a:pt x="71553" y="1013302"/>
                        <a:pt x="12801" y="846423"/>
                      </a:cubicBezTo>
                      <a:lnTo>
                        <a:pt x="1071" y="778793"/>
                      </a:lnTo>
                      <a:lnTo>
                        <a:pt x="0" y="778793"/>
                      </a:lnTo>
                      <a:lnTo>
                        <a:pt x="0" y="772617"/>
                      </a:lnTo>
                      <a:lnTo>
                        <a:pt x="0" y="327806"/>
                      </a:lnTo>
                      <a:lnTo>
                        <a:pt x="0" y="320654"/>
                      </a:lnTo>
                      <a:lnTo>
                        <a:pt x="1386" y="320654"/>
                      </a:lnTo>
                      <a:lnTo>
                        <a:pt x="12801" y="261741"/>
                      </a:lnTo>
                      <a:cubicBezTo>
                        <a:pt x="71553" y="112366"/>
                        <a:pt x="325590" y="0"/>
                        <a:pt x="63007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491" name="グループ化 1490">
                  <a:extLst>
                    <a:ext uri="{FF2B5EF4-FFF2-40B4-BE49-F238E27FC236}">
                      <a16:creationId xmlns:a16="http://schemas.microsoft.com/office/drawing/2014/main" id="{C6BAEDE2-4731-4677-963D-884E766CCDCF}"/>
                    </a:ext>
                  </a:extLst>
                </p:cNvPr>
                <p:cNvGrpSpPr/>
                <p:nvPr/>
              </p:nvGrpSpPr>
              <p:grpSpPr>
                <a:xfrm>
                  <a:off x="4715820" y="4527562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1577" name="楕円 1576">
                    <a:extLst>
                      <a:ext uri="{FF2B5EF4-FFF2-40B4-BE49-F238E27FC236}">
                        <a16:creationId xmlns:a16="http://schemas.microsoft.com/office/drawing/2014/main" id="{9869735B-A8E9-4005-8E87-77A53AA8199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578" name="グループ化 1577">
                    <a:extLst>
                      <a:ext uri="{FF2B5EF4-FFF2-40B4-BE49-F238E27FC236}">
                        <a16:creationId xmlns:a16="http://schemas.microsoft.com/office/drawing/2014/main" id="{280DC89E-56E3-4905-8381-1A24A72F8F11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1579" name="フリーフォーム: 図形 1578">
                      <a:extLst>
                        <a:ext uri="{FF2B5EF4-FFF2-40B4-BE49-F238E27FC236}">
                          <a16:creationId xmlns:a16="http://schemas.microsoft.com/office/drawing/2014/main" id="{71BC338D-2369-41E3-9860-2BAB154B9A5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80" name="フリーフォーム: 図形 1579">
                      <a:extLst>
                        <a:ext uri="{FF2B5EF4-FFF2-40B4-BE49-F238E27FC236}">
                          <a16:creationId xmlns:a16="http://schemas.microsoft.com/office/drawing/2014/main" id="{FDB6610C-7C1F-456C-B4A8-59403792494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81" name="フリーフォーム: 図形 1580">
                      <a:extLst>
                        <a:ext uri="{FF2B5EF4-FFF2-40B4-BE49-F238E27FC236}">
                          <a16:creationId xmlns:a16="http://schemas.microsoft.com/office/drawing/2014/main" id="{AE0D5C82-A6B9-4F85-A079-10BE25E18D3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82" name="フリーフォーム: 図形 1581">
                      <a:extLst>
                        <a:ext uri="{FF2B5EF4-FFF2-40B4-BE49-F238E27FC236}">
                          <a16:creationId xmlns:a16="http://schemas.microsoft.com/office/drawing/2014/main" id="{2F196A84-9C51-4A61-82F6-AC6FE934BE0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83" name="フリーフォーム: 図形 1582">
                      <a:extLst>
                        <a:ext uri="{FF2B5EF4-FFF2-40B4-BE49-F238E27FC236}">
                          <a16:creationId xmlns:a16="http://schemas.microsoft.com/office/drawing/2014/main" id="{AC1449CB-19B2-4E96-BB0F-9152CE62BCE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84" name="フリーフォーム: 図形 1583">
                      <a:extLst>
                        <a:ext uri="{FF2B5EF4-FFF2-40B4-BE49-F238E27FC236}">
                          <a16:creationId xmlns:a16="http://schemas.microsoft.com/office/drawing/2014/main" id="{651B2723-5215-4FB8-8A11-4413DA3E6EE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85" name="フリーフォーム: 図形 1584">
                      <a:extLst>
                        <a:ext uri="{FF2B5EF4-FFF2-40B4-BE49-F238E27FC236}">
                          <a16:creationId xmlns:a16="http://schemas.microsoft.com/office/drawing/2014/main" id="{C77569D4-AA7B-49BD-9AE5-1F0EB8AE6F8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492" name="グループ化 1491">
                  <a:extLst>
                    <a:ext uri="{FF2B5EF4-FFF2-40B4-BE49-F238E27FC236}">
                      <a16:creationId xmlns:a16="http://schemas.microsoft.com/office/drawing/2014/main" id="{6B62F81E-4602-4CBD-9495-DC78DF21C35A}"/>
                    </a:ext>
                  </a:extLst>
                </p:cNvPr>
                <p:cNvGrpSpPr/>
                <p:nvPr/>
              </p:nvGrpSpPr>
              <p:grpSpPr>
                <a:xfrm>
                  <a:off x="5499252" y="4579949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1568" name="楕円 1567">
                    <a:extLst>
                      <a:ext uri="{FF2B5EF4-FFF2-40B4-BE49-F238E27FC236}">
                        <a16:creationId xmlns:a16="http://schemas.microsoft.com/office/drawing/2014/main" id="{EAF1F795-BBD3-4CF0-A861-6C6B6E448E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569" name="グループ化 1568">
                    <a:extLst>
                      <a:ext uri="{FF2B5EF4-FFF2-40B4-BE49-F238E27FC236}">
                        <a16:creationId xmlns:a16="http://schemas.microsoft.com/office/drawing/2014/main" id="{64A9E872-BE34-4A81-AA00-0717FE944800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1570" name="フリーフォーム: 図形 1569">
                      <a:extLst>
                        <a:ext uri="{FF2B5EF4-FFF2-40B4-BE49-F238E27FC236}">
                          <a16:creationId xmlns:a16="http://schemas.microsoft.com/office/drawing/2014/main" id="{D1D53BD1-9ECD-4888-843D-3F542C05EA2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71" name="フリーフォーム: 図形 1570">
                      <a:extLst>
                        <a:ext uri="{FF2B5EF4-FFF2-40B4-BE49-F238E27FC236}">
                          <a16:creationId xmlns:a16="http://schemas.microsoft.com/office/drawing/2014/main" id="{A75D1A30-92ED-491D-9718-D3908FBD271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72" name="フリーフォーム: 図形 1571">
                      <a:extLst>
                        <a:ext uri="{FF2B5EF4-FFF2-40B4-BE49-F238E27FC236}">
                          <a16:creationId xmlns:a16="http://schemas.microsoft.com/office/drawing/2014/main" id="{CE9047C0-97F4-4053-833E-C1C91E9C8E4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73" name="フリーフォーム: 図形 1572">
                      <a:extLst>
                        <a:ext uri="{FF2B5EF4-FFF2-40B4-BE49-F238E27FC236}">
                          <a16:creationId xmlns:a16="http://schemas.microsoft.com/office/drawing/2014/main" id="{EFEA3778-5DB3-4F5E-BF56-059AE6D3FB7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74" name="フリーフォーム: 図形 1573">
                      <a:extLst>
                        <a:ext uri="{FF2B5EF4-FFF2-40B4-BE49-F238E27FC236}">
                          <a16:creationId xmlns:a16="http://schemas.microsoft.com/office/drawing/2014/main" id="{620875B6-BFB3-486F-9208-34568115B37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75" name="フリーフォーム: 図形 1574">
                      <a:extLst>
                        <a:ext uri="{FF2B5EF4-FFF2-40B4-BE49-F238E27FC236}">
                          <a16:creationId xmlns:a16="http://schemas.microsoft.com/office/drawing/2014/main" id="{D35FECC7-2686-42C7-BDA9-F46BD1958A2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76" name="フリーフォーム: 図形 1575">
                      <a:extLst>
                        <a:ext uri="{FF2B5EF4-FFF2-40B4-BE49-F238E27FC236}">
                          <a16:creationId xmlns:a16="http://schemas.microsoft.com/office/drawing/2014/main" id="{05C8F80A-D122-4034-BE1E-47B99BBA557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493" name="グループ化 1492">
                  <a:extLst>
                    <a:ext uri="{FF2B5EF4-FFF2-40B4-BE49-F238E27FC236}">
                      <a16:creationId xmlns:a16="http://schemas.microsoft.com/office/drawing/2014/main" id="{CB341D6E-DF8E-4E5F-ABB1-B7CEDF5D9BCB}"/>
                    </a:ext>
                  </a:extLst>
                </p:cNvPr>
                <p:cNvGrpSpPr/>
                <p:nvPr/>
              </p:nvGrpSpPr>
              <p:grpSpPr>
                <a:xfrm>
                  <a:off x="5308752" y="4772831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1559" name="楕円 1558">
                    <a:extLst>
                      <a:ext uri="{FF2B5EF4-FFF2-40B4-BE49-F238E27FC236}">
                        <a16:creationId xmlns:a16="http://schemas.microsoft.com/office/drawing/2014/main" id="{9B7DC042-9C3B-4217-A2D7-392272B22F6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560" name="グループ化 1559">
                    <a:extLst>
                      <a:ext uri="{FF2B5EF4-FFF2-40B4-BE49-F238E27FC236}">
                        <a16:creationId xmlns:a16="http://schemas.microsoft.com/office/drawing/2014/main" id="{FAEA25B7-1994-4542-8DFF-A8EB122E2F79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1561" name="フリーフォーム: 図形 1560">
                      <a:extLst>
                        <a:ext uri="{FF2B5EF4-FFF2-40B4-BE49-F238E27FC236}">
                          <a16:creationId xmlns:a16="http://schemas.microsoft.com/office/drawing/2014/main" id="{4CBA1D8A-FDDC-4B24-B5FE-BFD713DDD75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62" name="フリーフォーム: 図形 1561">
                      <a:extLst>
                        <a:ext uri="{FF2B5EF4-FFF2-40B4-BE49-F238E27FC236}">
                          <a16:creationId xmlns:a16="http://schemas.microsoft.com/office/drawing/2014/main" id="{9497423E-E893-4E04-9EEC-DDC0713EAB9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63" name="フリーフォーム: 図形 1562">
                      <a:extLst>
                        <a:ext uri="{FF2B5EF4-FFF2-40B4-BE49-F238E27FC236}">
                          <a16:creationId xmlns:a16="http://schemas.microsoft.com/office/drawing/2014/main" id="{50CB20D7-934D-42B1-AAD6-AA2B70EA708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64" name="フリーフォーム: 図形 1563">
                      <a:extLst>
                        <a:ext uri="{FF2B5EF4-FFF2-40B4-BE49-F238E27FC236}">
                          <a16:creationId xmlns:a16="http://schemas.microsoft.com/office/drawing/2014/main" id="{F278F6D3-BF81-4AD6-94C2-B89A381227A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65" name="フリーフォーム: 図形 1564">
                      <a:extLst>
                        <a:ext uri="{FF2B5EF4-FFF2-40B4-BE49-F238E27FC236}">
                          <a16:creationId xmlns:a16="http://schemas.microsoft.com/office/drawing/2014/main" id="{71D01929-02D4-4FA7-8C5C-CEE878EAB82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66" name="フリーフォーム: 図形 1565">
                      <a:extLst>
                        <a:ext uri="{FF2B5EF4-FFF2-40B4-BE49-F238E27FC236}">
                          <a16:creationId xmlns:a16="http://schemas.microsoft.com/office/drawing/2014/main" id="{155E94DD-03E4-4150-AC14-8418C55F913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67" name="フリーフォーム: 図形 1566">
                      <a:extLst>
                        <a:ext uri="{FF2B5EF4-FFF2-40B4-BE49-F238E27FC236}">
                          <a16:creationId xmlns:a16="http://schemas.microsoft.com/office/drawing/2014/main" id="{635E070C-1220-4EF9-B743-6479128F8AA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494" name="グループ化 1493">
                  <a:extLst>
                    <a:ext uri="{FF2B5EF4-FFF2-40B4-BE49-F238E27FC236}">
                      <a16:creationId xmlns:a16="http://schemas.microsoft.com/office/drawing/2014/main" id="{BD9E14EF-461D-451A-B442-2D7FF868D64C}"/>
                    </a:ext>
                  </a:extLst>
                </p:cNvPr>
                <p:cNvGrpSpPr/>
                <p:nvPr/>
              </p:nvGrpSpPr>
              <p:grpSpPr>
                <a:xfrm>
                  <a:off x="4858695" y="4722825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1550" name="楕円 1549">
                    <a:extLst>
                      <a:ext uri="{FF2B5EF4-FFF2-40B4-BE49-F238E27FC236}">
                        <a16:creationId xmlns:a16="http://schemas.microsoft.com/office/drawing/2014/main" id="{C966F1BB-7E94-4B26-AAAA-C6D1A72B849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551" name="グループ化 1550">
                    <a:extLst>
                      <a:ext uri="{FF2B5EF4-FFF2-40B4-BE49-F238E27FC236}">
                        <a16:creationId xmlns:a16="http://schemas.microsoft.com/office/drawing/2014/main" id="{9512BC47-1D47-40C9-AB6B-1DE9D996EFE3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1552" name="フリーフォーム: 図形 1551">
                      <a:extLst>
                        <a:ext uri="{FF2B5EF4-FFF2-40B4-BE49-F238E27FC236}">
                          <a16:creationId xmlns:a16="http://schemas.microsoft.com/office/drawing/2014/main" id="{4F686136-16B1-48F5-8754-9CCB781D985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53" name="フリーフォーム: 図形 1552">
                      <a:extLst>
                        <a:ext uri="{FF2B5EF4-FFF2-40B4-BE49-F238E27FC236}">
                          <a16:creationId xmlns:a16="http://schemas.microsoft.com/office/drawing/2014/main" id="{6DD7DE3F-FCD8-44FE-8307-04770E3E440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54" name="フリーフォーム: 図形 1553">
                      <a:extLst>
                        <a:ext uri="{FF2B5EF4-FFF2-40B4-BE49-F238E27FC236}">
                          <a16:creationId xmlns:a16="http://schemas.microsoft.com/office/drawing/2014/main" id="{97B8A8E5-F391-4C76-8E11-82567B4E8F5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55" name="フリーフォーム: 図形 1554">
                      <a:extLst>
                        <a:ext uri="{FF2B5EF4-FFF2-40B4-BE49-F238E27FC236}">
                          <a16:creationId xmlns:a16="http://schemas.microsoft.com/office/drawing/2014/main" id="{A4B3B33C-21BF-4AA4-B4D7-4F95FAD342B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56" name="フリーフォーム: 図形 1555">
                      <a:extLst>
                        <a:ext uri="{FF2B5EF4-FFF2-40B4-BE49-F238E27FC236}">
                          <a16:creationId xmlns:a16="http://schemas.microsoft.com/office/drawing/2014/main" id="{561A9DD1-C037-4CD6-8B5A-CF37A1D657A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57" name="フリーフォーム: 図形 1556">
                      <a:extLst>
                        <a:ext uri="{FF2B5EF4-FFF2-40B4-BE49-F238E27FC236}">
                          <a16:creationId xmlns:a16="http://schemas.microsoft.com/office/drawing/2014/main" id="{C0A3E2DA-77E9-424A-A710-45195AE1EB5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58" name="フリーフォーム: 図形 1557">
                      <a:extLst>
                        <a:ext uri="{FF2B5EF4-FFF2-40B4-BE49-F238E27FC236}">
                          <a16:creationId xmlns:a16="http://schemas.microsoft.com/office/drawing/2014/main" id="{B1A62067-97B7-428D-9765-7DA9868281D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495" name="グループ化 1494">
                  <a:extLst>
                    <a:ext uri="{FF2B5EF4-FFF2-40B4-BE49-F238E27FC236}">
                      <a16:creationId xmlns:a16="http://schemas.microsoft.com/office/drawing/2014/main" id="{9DBDB928-81F3-4534-B3A7-8AC346126A55}"/>
                    </a:ext>
                  </a:extLst>
                </p:cNvPr>
                <p:cNvGrpSpPr/>
                <p:nvPr/>
              </p:nvGrpSpPr>
              <p:grpSpPr>
                <a:xfrm>
                  <a:off x="5118252" y="4789500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1541" name="楕円 1540">
                    <a:extLst>
                      <a:ext uri="{FF2B5EF4-FFF2-40B4-BE49-F238E27FC236}">
                        <a16:creationId xmlns:a16="http://schemas.microsoft.com/office/drawing/2014/main" id="{1C367359-2CDE-417F-962F-DA473296214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542" name="グループ化 1541">
                    <a:extLst>
                      <a:ext uri="{FF2B5EF4-FFF2-40B4-BE49-F238E27FC236}">
                        <a16:creationId xmlns:a16="http://schemas.microsoft.com/office/drawing/2014/main" id="{7736D0A6-1226-4D74-8464-90FD764CD41A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1543" name="フリーフォーム: 図形 1542">
                      <a:extLst>
                        <a:ext uri="{FF2B5EF4-FFF2-40B4-BE49-F238E27FC236}">
                          <a16:creationId xmlns:a16="http://schemas.microsoft.com/office/drawing/2014/main" id="{A1638512-8F24-4EB5-B58D-A16CFA884E4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44" name="フリーフォーム: 図形 1543">
                      <a:extLst>
                        <a:ext uri="{FF2B5EF4-FFF2-40B4-BE49-F238E27FC236}">
                          <a16:creationId xmlns:a16="http://schemas.microsoft.com/office/drawing/2014/main" id="{CDAB849B-7631-42E3-AC5A-1D85DDF6340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45" name="フリーフォーム: 図形 1544">
                      <a:extLst>
                        <a:ext uri="{FF2B5EF4-FFF2-40B4-BE49-F238E27FC236}">
                          <a16:creationId xmlns:a16="http://schemas.microsoft.com/office/drawing/2014/main" id="{915F9949-176B-4F6C-842B-2E2F805CF2D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46" name="フリーフォーム: 図形 1545">
                      <a:extLst>
                        <a:ext uri="{FF2B5EF4-FFF2-40B4-BE49-F238E27FC236}">
                          <a16:creationId xmlns:a16="http://schemas.microsoft.com/office/drawing/2014/main" id="{AF02D61D-D06F-4C7C-99C9-45D7C4C5094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47" name="フリーフォーム: 図形 1546">
                      <a:extLst>
                        <a:ext uri="{FF2B5EF4-FFF2-40B4-BE49-F238E27FC236}">
                          <a16:creationId xmlns:a16="http://schemas.microsoft.com/office/drawing/2014/main" id="{02A99F50-7D70-4CF8-B87B-771F1F5F2EE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48" name="フリーフォーム: 図形 1547">
                      <a:extLst>
                        <a:ext uri="{FF2B5EF4-FFF2-40B4-BE49-F238E27FC236}">
                          <a16:creationId xmlns:a16="http://schemas.microsoft.com/office/drawing/2014/main" id="{24DC66D7-9290-468B-80D2-0C3088F279D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49" name="フリーフォーム: 図形 1548">
                      <a:extLst>
                        <a:ext uri="{FF2B5EF4-FFF2-40B4-BE49-F238E27FC236}">
                          <a16:creationId xmlns:a16="http://schemas.microsoft.com/office/drawing/2014/main" id="{0E8E4A15-53B3-4730-9C77-EF6EB28A29F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496" name="グループ化 1495">
                  <a:extLst>
                    <a:ext uri="{FF2B5EF4-FFF2-40B4-BE49-F238E27FC236}">
                      <a16:creationId xmlns:a16="http://schemas.microsoft.com/office/drawing/2014/main" id="{FF96543B-3C3F-4202-8C5E-5AA2E7A0B631}"/>
                    </a:ext>
                  </a:extLst>
                </p:cNvPr>
                <p:cNvGrpSpPr/>
                <p:nvPr/>
              </p:nvGrpSpPr>
              <p:grpSpPr>
                <a:xfrm>
                  <a:off x="4682970" y="4360395"/>
                  <a:ext cx="1260140" cy="1138834"/>
                  <a:chOff x="4682970" y="4360395"/>
                  <a:chExt cx="1260140" cy="1138834"/>
                </a:xfrm>
              </p:grpSpPr>
              <p:sp>
                <p:nvSpPr>
                  <p:cNvPr id="1537" name="フリーフォーム: 図形 1536">
                    <a:extLst>
                      <a:ext uri="{FF2B5EF4-FFF2-40B4-BE49-F238E27FC236}">
                        <a16:creationId xmlns:a16="http://schemas.microsoft.com/office/drawing/2014/main" id="{D581604A-7312-40BB-BC74-E233834A4D4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4360395"/>
                    <a:ext cx="1260140" cy="1138834"/>
                  </a:xfrm>
                  <a:custGeom>
                    <a:avLst/>
                    <a:gdLst>
                      <a:gd name="connsiteX0" fmla="*/ 630070 w 1260140"/>
                      <a:gd name="connsiteY0" fmla="*/ 30791 h 1138834"/>
                      <a:gd name="connsiteX1" fmla="*/ 54279 w 1260140"/>
                      <a:gd name="connsiteY1" fmla="*/ 322070 h 1138834"/>
                      <a:gd name="connsiteX2" fmla="*/ 630070 w 1260140"/>
                      <a:gd name="connsiteY2" fmla="*/ 613349 h 1138834"/>
                      <a:gd name="connsiteX3" fmla="*/ 1205861 w 1260140"/>
                      <a:gd name="connsiteY3" fmla="*/ 322070 h 1138834"/>
                      <a:gd name="connsiteX4" fmla="*/ 630070 w 1260140"/>
                      <a:gd name="connsiteY4" fmla="*/ 30791 h 1138834"/>
                      <a:gd name="connsiteX5" fmla="*/ 630070 w 1260140"/>
                      <a:gd name="connsiteY5" fmla="*/ 0 h 1138834"/>
                      <a:gd name="connsiteX6" fmla="*/ 1247339 w 1260140"/>
                      <a:gd name="connsiteY6" fmla="*/ 261741 h 1138834"/>
                      <a:gd name="connsiteX7" fmla="*/ 1258754 w 1260140"/>
                      <a:gd name="connsiteY7" fmla="*/ 320654 h 1138834"/>
                      <a:gd name="connsiteX8" fmla="*/ 1260140 w 1260140"/>
                      <a:gd name="connsiteY8" fmla="*/ 320654 h 1138834"/>
                      <a:gd name="connsiteX9" fmla="*/ 1260140 w 1260140"/>
                      <a:gd name="connsiteY9" fmla="*/ 327806 h 1138834"/>
                      <a:gd name="connsiteX10" fmla="*/ 1260140 w 1260140"/>
                      <a:gd name="connsiteY10" fmla="*/ 772617 h 1138834"/>
                      <a:gd name="connsiteX11" fmla="*/ 1260140 w 1260140"/>
                      <a:gd name="connsiteY11" fmla="*/ 778793 h 1138834"/>
                      <a:gd name="connsiteX12" fmla="*/ 1259069 w 1260140"/>
                      <a:gd name="connsiteY12" fmla="*/ 778793 h 1138834"/>
                      <a:gd name="connsiteX13" fmla="*/ 1247339 w 1260140"/>
                      <a:gd name="connsiteY13" fmla="*/ 846423 h 1138834"/>
                      <a:gd name="connsiteX14" fmla="*/ 630070 w 1260140"/>
                      <a:gd name="connsiteY14" fmla="*/ 1138834 h 1138834"/>
                      <a:gd name="connsiteX15" fmla="*/ 12801 w 1260140"/>
                      <a:gd name="connsiteY15" fmla="*/ 846423 h 1138834"/>
                      <a:gd name="connsiteX16" fmla="*/ 1071 w 1260140"/>
                      <a:gd name="connsiteY16" fmla="*/ 778793 h 1138834"/>
                      <a:gd name="connsiteX17" fmla="*/ 0 w 1260140"/>
                      <a:gd name="connsiteY17" fmla="*/ 778793 h 1138834"/>
                      <a:gd name="connsiteX18" fmla="*/ 0 w 1260140"/>
                      <a:gd name="connsiteY18" fmla="*/ 772617 h 1138834"/>
                      <a:gd name="connsiteX19" fmla="*/ 0 w 1260140"/>
                      <a:gd name="connsiteY19" fmla="*/ 327806 h 1138834"/>
                      <a:gd name="connsiteX20" fmla="*/ 0 w 1260140"/>
                      <a:gd name="connsiteY20" fmla="*/ 320654 h 1138834"/>
                      <a:gd name="connsiteX21" fmla="*/ 1386 w 1260140"/>
                      <a:gd name="connsiteY21" fmla="*/ 320654 h 1138834"/>
                      <a:gd name="connsiteX22" fmla="*/ 12801 w 1260140"/>
                      <a:gd name="connsiteY22" fmla="*/ 261741 h 1138834"/>
                      <a:gd name="connsiteX23" fmla="*/ 630070 w 1260140"/>
                      <a:gd name="connsiteY23" fmla="*/ 0 h 1138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60140" h="1138834">
                        <a:moveTo>
                          <a:pt x="630070" y="30791"/>
                        </a:moveTo>
                        <a:cubicBezTo>
                          <a:pt x="312069" y="30791"/>
                          <a:pt x="54279" y="161201"/>
                          <a:pt x="54279" y="322070"/>
                        </a:cubicBezTo>
                        <a:cubicBezTo>
                          <a:pt x="54279" y="482939"/>
                          <a:pt x="312069" y="613349"/>
                          <a:pt x="630070" y="613349"/>
                        </a:cubicBezTo>
                        <a:cubicBezTo>
                          <a:pt x="948071" y="613349"/>
                          <a:pt x="1205861" y="482939"/>
                          <a:pt x="1205861" y="322070"/>
                        </a:cubicBezTo>
                        <a:cubicBezTo>
                          <a:pt x="1205861" y="161201"/>
                          <a:pt x="948071" y="30791"/>
                          <a:pt x="630070" y="30791"/>
                        </a:cubicBezTo>
                        <a:close/>
                        <a:moveTo>
                          <a:pt x="630070" y="0"/>
                        </a:moveTo>
                        <a:cubicBezTo>
                          <a:pt x="934551" y="0"/>
                          <a:pt x="1188588" y="112366"/>
                          <a:pt x="1247339" y="261741"/>
                        </a:cubicBezTo>
                        <a:lnTo>
                          <a:pt x="1258754" y="320654"/>
                        </a:lnTo>
                        <a:lnTo>
                          <a:pt x="1260140" y="320654"/>
                        </a:lnTo>
                        <a:lnTo>
                          <a:pt x="1260140" y="327806"/>
                        </a:lnTo>
                        <a:lnTo>
                          <a:pt x="1260140" y="772617"/>
                        </a:lnTo>
                        <a:lnTo>
                          <a:pt x="1260140" y="778793"/>
                        </a:lnTo>
                        <a:lnTo>
                          <a:pt x="1259069" y="778793"/>
                        </a:lnTo>
                        <a:lnTo>
                          <a:pt x="1247339" y="846423"/>
                        </a:lnTo>
                        <a:cubicBezTo>
                          <a:pt x="1188588" y="1013302"/>
                          <a:pt x="934551" y="1138834"/>
                          <a:pt x="630070" y="1138834"/>
                        </a:cubicBezTo>
                        <a:cubicBezTo>
                          <a:pt x="325590" y="1138834"/>
                          <a:pt x="71553" y="1013302"/>
                          <a:pt x="12801" y="846423"/>
                        </a:cubicBezTo>
                        <a:lnTo>
                          <a:pt x="1071" y="778793"/>
                        </a:lnTo>
                        <a:lnTo>
                          <a:pt x="0" y="778793"/>
                        </a:lnTo>
                        <a:lnTo>
                          <a:pt x="0" y="772617"/>
                        </a:lnTo>
                        <a:lnTo>
                          <a:pt x="0" y="327806"/>
                        </a:lnTo>
                        <a:lnTo>
                          <a:pt x="0" y="320654"/>
                        </a:lnTo>
                        <a:lnTo>
                          <a:pt x="1386" y="320654"/>
                        </a:lnTo>
                        <a:lnTo>
                          <a:pt x="12801" y="261741"/>
                        </a:lnTo>
                        <a:cubicBezTo>
                          <a:pt x="71553" y="112366"/>
                          <a:pt x="325590" y="0"/>
                          <a:pt x="630070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993300"/>
                      </a:gs>
                      <a:gs pos="50000">
                        <a:srgbClr val="FFCC00"/>
                      </a:gs>
                      <a:gs pos="100000">
                        <a:srgbClr val="993300"/>
                      </a:gs>
                    </a:gsLst>
                    <a:lin ang="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38" name="フリーフォーム: 図形 1537">
                    <a:extLst>
                      <a:ext uri="{FF2B5EF4-FFF2-40B4-BE49-F238E27FC236}">
                        <a16:creationId xmlns:a16="http://schemas.microsoft.com/office/drawing/2014/main" id="{60F05CD2-0736-4089-B450-72841A6DFC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15820" y="4848777"/>
                    <a:ext cx="1194444" cy="245408"/>
                  </a:xfrm>
                  <a:custGeom>
                    <a:avLst/>
                    <a:gdLst>
                      <a:gd name="connsiteX0" fmla="*/ 1153809 w 1153809"/>
                      <a:gd name="connsiteY0" fmla="*/ 0 h 233266"/>
                      <a:gd name="connsiteX1" fmla="*/ 1150083 w 1153809"/>
                      <a:gd name="connsiteY1" fmla="*/ 17102 h 233266"/>
                      <a:gd name="connsiteX2" fmla="*/ 576904 w 1153809"/>
                      <a:gd name="connsiteY2" fmla="*/ 233266 h 233266"/>
                      <a:gd name="connsiteX3" fmla="*/ 3726 w 1153809"/>
                      <a:gd name="connsiteY3" fmla="*/ 17102 h 233266"/>
                      <a:gd name="connsiteX4" fmla="*/ 0 w 1153809"/>
                      <a:gd name="connsiteY4" fmla="*/ 0 h 233266"/>
                      <a:gd name="connsiteX5" fmla="*/ 22226 w 1153809"/>
                      <a:gd name="connsiteY5" fmla="*/ 32201 h 233266"/>
                      <a:gd name="connsiteX6" fmla="*/ 576904 w 1153809"/>
                      <a:gd name="connsiteY6" fmla="*/ 197547 h 233266"/>
                      <a:gd name="connsiteX7" fmla="*/ 1131582 w 1153809"/>
                      <a:gd name="connsiteY7" fmla="*/ 32201 h 2332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53809" h="233266">
                        <a:moveTo>
                          <a:pt x="1153809" y="0"/>
                        </a:moveTo>
                        <a:lnTo>
                          <a:pt x="1150083" y="17102"/>
                        </a:lnTo>
                        <a:cubicBezTo>
                          <a:pt x="1095528" y="140466"/>
                          <a:pt x="859636" y="233266"/>
                          <a:pt x="576904" y="233266"/>
                        </a:cubicBezTo>
                        <a:cubicBezTo>
                          <a:pt x="294173" y="233266"/>
                          <a:pt x="58281" y="140466"/>
                          <a:pt x="3726" y="17102"/>
                        </a:cubicBezTo>
                        <a:lnTo>
                          <a:pt x="0" y="0"/>
                        </a:lnTo>
                        <a:lnTo>
                          <a:pt x="22226" y="32201"/>
                        </a:lnTo>
                        <a:cubicBezTo>
                          <a:pt x="113613" y="129368"/>
                          <a:pt x="327554" y="197547"/>
                          <a:pt x="576904" y="197547"/>
                        </a:cubicBezTo>
                        <a:cubicBezTo>
                          <a:pt x="826254" y="197547"/>
                          <a:pt x="1040196" y="129368"/>
                          <a:pt x="1131582" y="32201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3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9" name="フリーフォーム: 図形 1538">
                    <a:extLst>
                      <a:ext uri="{FF2B5EF4-FFF2-40B4-BE49-F238E27FC236}">
                        <a16:creationId xmlns:a16="http://schemas.microsoft.com/office/drawing/2014/main" id="{7C09A40B-6360-499C-BB21-6D94BC0CE8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15820" y="4995224"/>
                    <a:ext cx="1194444" cy="245408"/>
                  </a:xfrm>
                  <a:custGeom>
                    <a:avLst/>
                    <a:gdLst>
                      <a:gd name="connsiteX0" fmla="*/ 1153809 w 1153809"/>
                      <a:gd name="connsiteY0" fmla="*/ 0 h 233266"/>
                      <a:gd name="connsiteX1" fmla="*/ 1150083 w 1153809"/>
                      <a:gd name="connsiteY1" fmla="*/ 17102 h 233266"/>
                      <a:gd name="connsiteX2" fmla="*/ 576904 w 1153809"/>
                      <a:gd name="connsiteY2" fmla="*/ 233266 h 233266"/>
                      <a:gd name="connsiteX3" fmla="*/ 3726 w 1153809"/>
                      <a:gd name="connsiteY3" fmla="*/ 17102 h 233266"/>
                      <a:gd name="connsiteX4" fmla="*/ 0 w 1153809"/>
                      <a:gd name="connsiteY4" fmla="*/ 0 h 233266"/>
                      <a:gd name="connsiteX5" fmla="*/ 22226 w 1153809"/>
                      <a:gd name="connsiteY5" fmla="*/ 32201 h 233266"/>
                      <a:gd name="connsiteX6" fmla="*/ 576904 w 1153809"/>
                      <a:gd name="connsiteY6" fmla="*/ 197547 h 233266"/>
                      <a:gd name="connsiteX7" fmla="*/ 1131582 w 1153809"/>
                      <a:gd name="connsiteY7" fmla="*/ 32201 h 2332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53809" h="233266">
                        <a:moveTo>
                          <a:pt x="1153809" y="0"/>
                        </a:moveTo>
                        <a:lnTo>
                          <a:pt x="1150083" y="17102"/>
                        </a:lnTo>
                        <a:cubicBezTo>
                          <a:pt x="1095528" y="140466"/>
                          <a:pt x="859636" y="233266"/>
                          <a:pt x="576904" y="233266"/>
                        </a:cubicBezTo>
                        <a:cubicBezTo>
                          <a:pt x="294173" y="233266"/>
                          <a:pt x="58281" y="140466"/>
                          <a:pt x="3726" y="17102"/>
                        </a:cubicBezTo>
                        <a:lnTo>
                          <a:pt x="0" y="0"/>
                        </a:lnTo>
                        <a:lnTo>
                          <a:pt x="22226" y="32201"/>
                        </a:lnTo>
                        <a:cubicBezTo>
                          <a:pt x="113613" y="129368"/>
                          <a:pt x="327554" y="197547"/>
                          <a:pt x="576904" y="197547"/>
                        </a:cubicBezTo>
                        <a:cubicBezTo>
                          <a:pt x="826254" y="197547"/>
                          <a:pt x="1040196" y="129368"/>
                          <a:pt x="1131582" y="32201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3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0" name="フリーフォーム: 図形 1539">
                    <a:extLst>
                      <a:ext uri="{FF2B5EF4-FFF2-40B4-BE49-F238E27FC236}">
                        <a16:creationId xmlns:a16="http://schemas.microsoft.com/office/drawing/2014/main" id="{159F3D6E-6571-4C3A-ADB5-941481BD269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15820" y="5141671"/>
                    <a:ext cx="1194444" cy="245408"/>
                  </a:xfrm>
                  <a:custGeom>
                    <a:avLst/>
                    <a:gdLst>
                      <a:gd name="connsiteX0" fmla="*/ 1153809 w 1153809"/>
                      <a:gd name="connsiteY0" fmla="*/ 0 h 233266"/>
                      <a:gd name="connsiteX1" fmla="*/ 1150083 w 1153809"/>
                      <a:gd name="connsiteY1" fmla="*/ 17102 h 233266"/>
                      <a:gd name="connsiteX2" fmla="*/ 576904 w 1153809"/>
                      <a:gd name="connsiteY2" fmla="*/ 233266 h 233266"/>
                      <a:gd name="connsiteX3" fmla="*/ 3726 w 1153809"/>
                      <a:gd name="connsiteY3" fmla="*/ 17102 h 233266"/>
                      <a:gd name="connsiteX4" fmla="*/ 0 w 1153809"/>
                      <a:gd name="connsiteY4" fmla="*/ 0 h 233266"/>
                      <a:gd name="connsiteX5" fmla="*/ 22226 w 1153809"/>
                      <a:gd name="connsiteY5" fmla="*/ 32201 h 233266"/>
                      <a:gd name="connsiteX6" fmla="*/ 576904 w 1153809"/>
                      <a:gd name="connsiteY6" fmla="*/ 197547 h 233266"/>
                      <a:gd name="connsiteX7" fmla="*/ 1131582 w 1153809"/>
                      <a:gd name="connsiteY7" fmla="*/ 32201 h 2332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53809" h="233266">
                        <a:moveTo>
                          <a:pt x="1153809" y="0"/>
                        </a:moveTo>
                        <a:lnTo>
                          <a:pt x="1150083" y="17102"/>
                        </a:lnTo>
                        <a:cubicBezTo>
                          <a:pt x="1095528" y="140466"/>
                          <a:pt x="859636" y="233266"/>
                          <a:pt x="576904" y="233266"/>
                        </a:cubicBezTo>
                        <a:cubicBezTo>
                          <a:pt x="294173" y="233266"/>
                          <a:pt x="58281" y="140466"/>
                          <a:pt x="3726" y="17102"/>
                        </a:cubicBezTo>
                        <a:lnTo>
                          <a:pt x="0" y="0"/>
                        </a:lnTo>
                        <a:lnTo>
                          <a:pt x="22226" y="32201"/>
                        </a:lnTo>
                        <a:cubicBezTo>
                          <a:pt x="113613" y="129368"/>
                          <a:pt x="327554" y="197547"/>
                          <a:pt x="576904" y="197547"/>
                        </a:cubicBezTo>
                        <a:cubicBezTo>
                          <a:pt x="826254" y="197547"/>
                          <a:pt x="1040196" y="129368"/>
                          <a:pt x="1131582" y="32201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3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97" name="グループ化 1496">
                  <a:extLst>
                    <a:ext uri="{FF2B5EF4-FFF2-40B4-BE49-F238E27FC236}">
                      <a16:creationId xmlns:a16="http://schemas.microsoft.com/office/drawing/2014/main" id="{C4CCCBE9-1394-4027-B2E4-65293F7C53E3}"/>
                    </a:ext>
                  </a:extLst>
                </p:cNvPr>
                <p:cNvGrpSpPr/>
                <p:nvPr/>
              </p:nvGrpSpPr>
              <p:grpSpPr>
                <a:xfrm rot="20754025">
                  <a:off x="5273315" y="4356375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1528" name="楕円 1527">
                    <a:extLst>
                      <a:ext uri="{FF2B5EF4-FFF2-40B4-BE49-F238E27FC236}">
                        <a16:creationId xmlns:a16="http://schemas.microsoft.com/office/drawing/2014/main" id="{08835037-092B-4201-82D2-9C3401D8B74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529" name="グループ化 1528">
                    <a:extLst>
                      <a:ext uri="{FF2B5EF4-FFF2-40B4-BE49-F238E27FC236}">
                        <a16:creationId xmlns:a16="http://schemas.microsoft.com/office/drawing/2014/main" id="{EB52CBB2-46A2-47B1-8319-CF01E4C9645A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1530" name="フリーフォーム: 図形 1529">
                      <a:extLst>
                        <a:ext uri="{FF2B5EF4-FFF2-40B4-BE49-F238E27FC236}">
                          <a16:creationId xmlns:a16="http://schemas.microsoft.com/office/drawing/2014/main" id="{40E797B9-9C17-4101-9770-8B5DF2A5E57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31" name="フリーフォーム: 図形 1530">
                      <a:extLst>
                        <a:ext uri="{FF2B5EF4-FFF2-40B4-BE49-F238E27FC236}">
                          <a16:creationId xmlns:a16="http://schemas.microsoft.com/office/drawing/2014/main" id="{98F4B510-A2CA-475A-B3BB-4BBEBCEFE47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32" name="フリーフォーム: 図形 1531">
                      <a:extLst>
                        <a:ext uri="{FF2B5EF4-FFF2-40B4-BE49-F238E27FC236}">
                          <a16:creationId xmlns:a16="http://schemas.microsoft.com/office/drawing/2014/main" id="{6BA05880-F6D8-45A0-8BAF-FFAD2921109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33" name="フリーフォーム: 図形 1532">
                      <a:extLst>
                        <a:ext uri="{FF2B5EF4-FFF2-40B4-BE49-F238E27FC236}">
                          <a16:creationId xmlns:a16="http://schemas.microsoft.com/office/drawing/2014/main" id="{527210CA-6633-4F62-8659-7E11CE794B5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34" name="フリーフォーム: 図形 1533">
                      <a:extLst>
                        <a:ext uri="{FF2B5EF4-FFF2-40B4-BE49-F238E27FC236}">
                          <a16:creationId xmlns:a16="http://schemas.microsoft.com/office/drawing/2014/main" id="{9FF0F778-ECD5-4DFB-ABF8-948078BD76E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35" name="フリーフォーム: 図形 1534">
                      <a:extLst>
                        <a:ext uri="{FF2B5EF4-FFF2-40B4-BE49-F238E27FC236}">
                          <a16:creationId xmlns:a16="http://schemas.microsoft.com/office/drawing/2014/main" id="{1DFCABE5-AE66-4E4C-B24F-A91DA81B10B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36" name="フリーフォーム: 図形 1535">
                      <a:extLst>
                        <a:ext uri="{FF2B5EF4-FFF2-40B4-BE49-F238E27FC236}">
                          <a16:creationId xmlns:a16="http://schemas.microsoft.com/office/drawing/2014/main" id="{9615573B-4DF7-4F4C-8E5D-D661FE8962C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498" name="グループ化 1497">
                  <a:extLst>
                    <a:ext uri="{FF2B5EF4-FFF2-40B4-BE49-F238E27FC236}">
                      <a16:creationId xmlns:a16="http://schemas.microsoft.com/office/drawing/2014/main" id="{78B63353-9748-48BD-83CB-4E1032F6B72C}"/>
                    </a:ext>
                  </a:extLst>
                </p:cNvPr>
                <p:cNvGrpSpPr/>
                <p:nvPr/>
              </p:nvGrpSpPr>
              <p:grpSpPr>
                <a:xfrm rot="1297636">
                  <a:off x="4981131" y="4400548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1519" name="楕円 1518">
                    <a:extLst>
                      <a:ext uri="{FF2B5EF4-FFF2-40B4-BE49-F238E27FC236}">
                        <a16:creationId xmlns:a16="http://schemas.microsoft.com/office/drawing/2014/main" id="{441BB626-C5EC-4801-AD3F-6B88219C8F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520" name="グループ化 1519">
                    <a:extLst>
                      <a:ext uri="{FF2B5EF4-FFF2-40B4-BE49-F238E27FC236}">
                        <a16:creationId xmlns:a16="http://schemas.microsoft.com/office/drawing/2014/main" id="{2FC4AF82-7C52-4867-A907-E4D64CA15E69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1521" name="フリーフォーム: 図形 1520">
                      <a:extLst>
                        <a:ext uri="{FF2B5EF4-FFF2-40B4-BE49-F238E27FC236}">
                          <a16:creationId xmlns:a16="http://schemas.microsoft.com/office/drawing/2014/main" id="{4BDB2F7D-1D7A-4FFB-827C-E3544731571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22" name="フリーフォーム: 図形 1521">
                      <a:extLst>
                        <a:ext uri="{FF2B5EF4-FFF2-40B4-BE49-F238E27FC236}">
                          <a16:creationId xmlns:a16="http://schemas.microsoft.com/office/drawing/2014/main" id="{2FF0ECE2-5789-46C0-B55B-D3E51231260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23" name="フリーフォーム: 図形 1522">
                      <a:extLst>
                        <a:ext uri="{FF2B5EF4-FFF2-40B4-BE49-F238E27FC236}">
                          <a16:creationId xmlns:a16="http://schemas.microsoft.com/office/drawing/2014/main" id="{F4DDD044-92F5-4407-AB48-B1535F7FE6A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24" name="フリーフォーム: 図形 1523">
                      <a:extLst>
                        <a:ext uri="{FF2B5EF4-FFF2-40B4-BE49-F238E27FC236}">
                          <a16:creationId xmlns:a16="http://schemas.microsoft.com/office/drawing/2014/main" id="{C7098910-5E5F-4D07-9419-BFF533E44DE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25" name="フリーフォーム: 図形 1524">
                      <a:extLst>
                        <a:ext uri="{FF2B5EF4-FFF2-40B4-BE49-F238E27FC236}">
                          <a16:creationId xmlns:a16="http://schemas.microsoft.com/office/drawing/2014/main" id="{9ACE7F8C-7EBF-4363-A218-80804F3C28F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26" name="フリーフォーム: 図形 1525">
                      <a:extLst>
                        <a:ext uri="{FF2B5EF4-FFF2-40B4-BE49-F238E27FC236}">
                          <a16:creationId xmlns:a16="http://schemas.microsoft.com/office/drawing/2014/main" id="{230D3268-EE6B-4C63-8CF2-E0A38730D84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27" name="フリーフォーム: 図形 1526">
                      <a:extLst>
                        <a:ext uri="{FF2B5EF4-FFF2-40B4-BE49-F238E27FC236}">
                          <a16:creationId xmlns:a16="http://schemas.microsoft.com/office/drawing/2014/main" id="{C21247A4-BE07-4654-91A5-F8B735A1936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499" name="グループ化 1498">
                  <a:extLst>
                    <a:ext uri="{FF2B5EF4-FFF2-40B4-BE49-F238E27FC236}">
                      <a16:creationId xmlns:a16="http://schemas.microsoft.com/office/drawing/2014/main" id="{B1CD1970-BCE5-4E29-9DCA-94B349A97199}"/>
                    </a:ext>
                  </a:extLst>
                </p:cNvPr>
                <p:cNvGrpSpPr/>
                <p:nvPr/>
              </p:nvGrpSpPr>
              <p:grpSpPr>
                <a:xfrm>
                  <a:off x="5059015" y="4597618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1510" name="楕円 1509">
                    <a:extLst>
                      <a:ext uri="{FF2B5EF4-FFF2-40B4-BE49-F238E27FC236}">
                        <a16:creationId xmlns:a16="http://schemas.microsoft.com/office/drawing/2014/main" id="{0B94C963-E98A-468B-A7EA-BD9D527C9C4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511" name="グループ化 1510">
                    <a:extLst>
                      <a:ext uri="{FF2B5EF4-FFF2-40B4-BE49-F238E27FC236}">
                        <a16:creationId xmlns:a16="http://schemas.microsoft.com/office/drawing/2014/main" id="{C041BE6B-D6BE-4CEC-A825-C323118BABB3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1512" name="フリーフォーム: 図形 1511">
                      <a:extLst>
                        <a:ext uri="{FF2B5EF4-FFF2-40B4-BE49-F238E27FC236}">
                          <a16:creationId xmlns:a16="http://schemas.microsoft.com/office/drawing/2014/main" id="{80B712DE-F05C-4C65-BBCA-71B906A0AB5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13" name="フリーフォーム: 図形 1512">
                      <a:extLst>
                        <a:ext uri="{FF2B5EF4-FFF2-40B4-BE49-F238E27FC236}">
                          <a16:creationId xmlns:a16="http://schemas.microsoft.com/office/drawing/2014/main" id="{3720137A-6D6D-4723-9E01-D395AC5254D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14" name="フリーフォーム: 図形 1513">
                      <a:extLst>
                        <a:ext uri="{FF2B5EF4-FFF2-40B4-BE49-F238E27FC236}">
                          <a16:creationId xmlns:a16="http://schemas.microsoft.com/office/drawing/2014/main" id="{446B2E08-BAA8-4E38-B0EA-FAFF3AA9B0B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15" name="フリーフォーム: 図形 1514">
                      <a:extLst>
                        <a:ext uri="{FF2B5EF4-FFF2-40B4-BE49-F238E27FC236}">
                          <a16:creationId xmlns:a16="http://schemas.microsoft.com/office/drawing/2014/main" id="{73232C94-B5BF-4690-8472-EC55C11C4EF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16" name="フリーフォーム: 図形 1515">
                      <a:extLst>
                        <a:ext uri="{FF2B5EF4-FFF2-40B4-BE49-F238E27FC236}">
                          <a16:creationId xmlns:a16="http://schemas.microsoft.com/office/drawing/2014/main" id="{22032F61-48DD-4A2B-9B66-06289E4A963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17" name="フリーフォーム: 図形 1516">
                      <a:extLst>
                        <a:ext uri="{FF2B5EF4-FFF2-40B4-BE49-F238E27FC236}">
                          <a16:creationId xmlns:a16="http://schemas.microsoft.com/office/drawing/2014/main" id="{95BF0841-4167-400F-96FB-91053CD17BE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18" name="フリーフォーム: 図形 1517">
                      <a:extLst>
                        <a:ext uri="{FF2B5EF4-FFF2-40B4-BE49-F238E27FC236}">
                          <a16:creationId xmlns:a16="http://schemas.microsoft.com/office/drawing/2014/main" id="{F00D1352-B614-45DF-9060-97D3865B903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500" name="グループ化 1499">
                  <a:extLst>
                    <a:ext uri="{FF2B5EF4-FFF2-40B4-BE49-F238E27FC236}">
                      <a16:creationId xmlns:a16="http://schemas.microsoft.com/office/drawing/2014/main" id="{67F77508-D563-495B-A625-83EE34E04D7B}"/>
                    </a:ext>
                  </a:extLst>
                </p:cNvPr>
                <p:cNvGrpSpPr/>
                <p:nvPr/>
              </p:nvGrpSpPr>
              <p:grpSpPr>
                <a:xfrm>
                  <a:off x="5345409" y="4503933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1501" name="楕円 1500">
                    <a:extLst>
                      <a:ext uri="{FF2B5EF4-FFF2-40B4-BE49-F238E27FC236}">
                        <a16:creationId xmlns:a16="http://schemas.microsoft.com/office/drawing/2014/main" id="{CD121BE6-0511-486F-826A-7345E53709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502" name="グループ化 1501">
                    <a:extLst>
                      <a:ext uri="{FF2B5EF4-FFF2-40B4-BE49-F238E27FC236}">
                        <a16:creationId xmlns:a16="http://schemas.microsoft.com/office/drawing/2014/main" id="{A916D6EE-2FA0-4BAB-A14B-B9EF040EBAC0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1503" name="フリーフォーム: 図形 1502">
                      <a:extLst>
                        <a:ext uri="{FF2B5EF4-FFF2-40B4-BE49-F238E27FC236}">
                          <a16:creationId xmlns:a16="http://schemas.microsoft.com/office/drawing/2014/main" id="{40A133C1-06B7-4583-8A73-55457585456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04" name="フリーフォーム: 図形 1503">
                      <a:extLst>
                        <a:ext uri="{FF2B5EF4-FFF2-40B4-BE49-F238E27FC236}">
                          <a16:creationId xmlns:a16="http://schemas.microsoft.com/office/drawing/2014/main" id="{0B6FC1B0-707F-4906-9048-25ECA91CFFD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05" name="フリーフォーム: 図形 1504">
                      <a:extLst>
                        <a:ext uri="{FF2B5EF4-FFF2-40B4-BE49-F238E27FC236}">
                          <a16:creationId xmlns:a16="http://schemas.microsoft.com/office/drawing/2014/main" id="{B677A981-BEB5-4004-9AF7-6481D0AEB61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06" name="フリーフォーム: 図形 1505">
                      <a:extLst>
                        <a:ext uri="{FF2B5EF4-FFF2-40B4-BE49-F238E27FC236}">
                          <a16:creationId xmlns:a16="http://schemas.microsoft.com/office/drawing/2014/main" id="{B82CE8D0-9120-4377-A059-C26041B6577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07" name="フリーフォーム: 図形 1506">
                      <a:extLst>
                        <a:ext uri="{FF2B5EF4-FFF2-40B4-BE49-F238E27FC236}">
                          <a16:creationId xmlns:a16="http://schemas.microsoft.com/office/drawing/2014/main" id="{177D86B4-4516-4E94-8CA9-43961E21AED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08" name="フリーフォーム: 図形 1507">
                      <a:extLst>
                        <a:ext uri="{FF2B5EF4-FFF2-40B4-BE49-F238E27FC236}">
                          <a16:creationId xmlns:a16="http://schemas.microsoft.com/office/drawing/2014/main" id="{C401F055-7F97-4221-8089-35BB0EA325D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09" name="フリーフォーム: 図形 1508">
                      <a:extLst>
                        <a:ext uri="{FF2B5EF4-FFF2-40B4-BE49-F238E27FC236}">
                          <a16:creationId xmlns:a16="http://schemas.microsoft.com/office/drawing/2014/main" id="{C4D202E2-009D-49AB-BD42-7E7D08B36EF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</p:grpSp>
      <p:grpSp>
        <p:nvGrpSpPr>
          <p:cNvPr id="1658" name="グループ化 1657">
            <a:extLst>
              <a:ext uri="{FF2B5EF4-FFF2-40B4-BE49-F238E27FC236}">
                <a16:creationId xmlns:a16="http://schemas.microsoft.com/office/drawing/2014/main" id="{F5BC8FBD-6D5F-4A2A-9A3B-31184009C988}"/>
              </a:ext>
            </a:extLst>
          </p:cNvPr>
          <p:cNvGrpSpPr>
            <a:grpSpLocks noChangeAspect="1"/>
          </p:cNvGrpSpPr>
          <p:nvPr/>
        </p:nvGrpSpPr>
        <p:grpSpPr>
          <a:xfrm>
            <a:off x="8013340" y="2584970"/>
            <a:ext cx="1322243" cy="1778665"/>
            <a:chOff x="7658281" y="608455"/>
            <a:chExt cx="2203738" cy="2964442"/>
          </a:xfrm>
        </p:grpSpPr>
        <p:sp>
          <p:nvSpPr>
            <p:cNvPr id="1659" name="楕円 31">
              <a:extLst>
                <a:ext uri="{FF2B5EF4-FFF2-40B4-BE49-F238E27FC236}">
                  <a16:creationId xmlns:a16="http://schemas.microsoft.com/office/drawing/2014/main" id="{B373CFB5-B817-4633-94BF-A577C1E95261}"/>
                </a:ext>
              </a:extLst>
            </p:cNvPr>
            <p:cNvSpPr/>
            <p:nvPr/>
          </p:nvSpPr>
          <p:spPr bwMode="auto">
            <a:xfrm rot="20833320">
              <a:off x="7911003" y="1758992"/>
              <a:ext cx="778159" cy="480708"/>
            </a:xfrm>
            <a:custGeom>
              <a:avLst/>
              <a:gdLst>
                <a:gd name="connsiteX0" fmla="*/ 0 w 119625"/>
                <a:gd name="connsiteY0" fmla="*/ 160674 h 321348"/>
                <a:gd name="connsiteX1" fmla="*/ 59813 w 119625"/>
                <a:gd name="connsiteY1" fmla="*/ 0 h 321348"/>
                <a:gd name="connsiteX2" fmla="*/ 119626 w 119625"/>
                <a:gd name="connsiteY2" fmla="*/ 160674 h 321348"/>
                <a:gd name="connsiteX3" fmla="*/ 59813 w 119625"/>
                <a:gd name="connsiteY3" fmla="*/ 321348 h 321348"/>
                <a:gd name="connsiteX4" fmla="*/ 0 w 119625"/>
                <a:gd name="connsiteY4" fmla="*/ 160674 h 321348"/>
                <a:gd name="connsiteX0" fmla="*/ 0 w 510332"/>
                <a:gd name="connsiteY0" fmla="*/ 340400 h 382789"/>
                <a:gd name="connsiteX1" fmla="*/ 447163 w 510332"/>
                <a:gd name="connsiteY1" fmla="*/ 5101 h 382789"/>
                <a:gd name="connsiteX2" fmla="*/ 506976 w 510332"/>
                <a:gd name="connsiteY2" fmla="*/ 165775 h 382789"/>
                <a:gd name="connsiteX3" fmla="*/ 447163 w 510332"/>
                <a:gd name="connsiteY3" fmla="*/ 326449 h 382789"/>
                <a:gd name="connsiteX4" fmla="*/ 0 w 510332"/>
                <a:gd name="connsiteY4" fmla="*/ 340400 h 382789"/>
                <a:gd name="connsiteX0" fmla="*/ 3380 w 513712"/>
                <a:gd name="connsiteY0" fmla="*/ 340400 h 405331"/>
                <a:gd name="connsiteX1" fmla="*/ 450543 w 513712"/>
                <a:gd name="connsiteY1" fmla="*/ 5101 h 405331"/>
                <a:gd name="connsiteX2" fmla="*/ 510356 w 513712"/>
                <a:gd name="connsiteY2" fmla="*/ 165775 h 405331"/>
                <a:gd name="connsiteX3" fmla="*/ 450543 w 513712"/>
                <a:gd name="connsiteY3" fmla="*/ 326449 h 405331"/>
                <a:gd name="connsiteX4" fmla="*/ 3380 w 513712"/>
                <a:gd name="connsiteY4" fmla="*/ 340400 h 405331"/>
                <a:gd name="connsiteX0" fmla="*/ 3404 w 529676"/>
                <a:gd name="connsiteY0" fmla="*/ 340400 h 405331"/>
                <a:gd name="connsiteX1" fmla="*/ 450567 w 529676"/>
                <a:gd name="connsiteY1" fmla="*/ 5101 h 405331"/>
                <a:gd name="connsiteX2" fmla="*/ 529430 w 529676"/>
                <a:gd name="connsiteY2" fmla="*/ 165775 h 405331"/>
                <a:gd name="connsiteX3" fmla="*/ 450567 w 529676"/>
                <a:gd name="connsiteY3" fmla="*/ 326449 h 405331"/>
                <a:gd name="connsiteX4" fmla="*/ 3404 w 529676"/>
                <a:gd name="connsiteY4" fmla="*/ 340400 h 405331"/>
                <a:gd name="connsiteX0" fmla="*/ 3404 w 541633"/>
                <a:gd name="connsiteY0" fmla="*/ 340785 h 405716"/>
                <a:gd name="connsiteX1" fmla="*/ 450567 w 541633"/>
                <a:gd name="connsiteY1" fmla="*/ 5486 h 405716"/>
                <a:gd name="connsiteX2" fmla="*/ 529430 w 541633"/>
                <a:gd name="connsiteY2" fmla="*/ 166160 h 405716"/>
                <a:gd name="connsiteX3" fmla="*/ 450567 w 541633"/>
                <a:gd name="connsiteY3" fmla="*/ 326834 h 405716"/>
                <a:gd name="connsiteX4" fmla="*/ 3404 w 541633"/>
                <a:gd name="connsiteY4" fmla="*/ 340785 h 405716"/>
                <a:gd name="connsiteX0" fmla="*/ 3515 w 619105"/>
                <a:gd name="connsiteY0" fmla="*/ 337058 h 399712"/>
                <a:gd name="connsiteX1" fmla="*/ 450678 w 619105"/>
                <a:gd name="connsiteY1" fmla="*/ 1759 h 399712"/>
                <a:gd name="connsiteX2" fmla="*/ 613733 w 619105"/>
                <a:gd name="connsiteY2" fmla="*/ 222202 h 399712"/>
                <a:gd name="connsiteX3" fmla="*/ 450678 w 619105"/>
                <a:gd name="connsiteY3" fmla="*/ 323107 h 399712"/>
                <a:gd name="connsiteX4" fmla="*/ 3515 w 619105"/>
                <a:gd name="connsiteY4" fmla="*/ 337058 h 399712"/>
                <a:gd name="connsiteX0" fmla="*/ 123 w 611692"/>
                <a:gd name="connsiteY0" fmla="*/ 244665 h 262226"/>
                <a:gd name="connsiteX1" fmla="*/ 493254 w 611692"/>
                <a:gd name="connsiteY1" fmla="*/ 2243 h 262226"/>
                <a:gd name="connsiteX2" fmla="*/ 610341 w 611692"/>
                <a:gd name="connsiteY2" fmla="*/ 129809 h 262226"/>
                <a:gd name="connsiteX3" fmla="*/ 447286 w 611692"/>
                <a:gd name="connsiteY3" fmla="*/ 230714 h 262226"/>
                <a:gd name="connsiteX4" fmla="*/ 123 w 611692"/>
                <a:gd name="connsiteY4" fmla="*/ 244665 h 262226"/>
                <a:gd name="connsiteX0" fmla="*/ 2258 w 621009"/>
                <a:gd name="connsiteY0" fmla="*/ 244954 h 323789"/>
                <a:gd name="connsiteX1" fmla="*/ 495389 w 621009"/>
                <a:gd name="connsiteY1" fmla="*/ 2532 h 323789"/>
                <a:gd name="connsiteX2" fmla="*/ 612476 w 621009"/>
                <a:gd name="connsiteY2" fmla="*/ 130098 h 323789"/>
                <a:gd name="connsiteX3" fmla="*/ 324349 w 621009"/>
                <a:gd name="connsiteY3" fmla="*/ 318957 h 323789"/>
                <a:gd name="connsiteX4" fmla="*/ 2258 w 621009"/>
                <a:gd name="connsiteY4" fmla="*/ 244954 h 323789"/>
                <a:gd name="connsiteX0" fmla="*/ 450 w 619201"/>
                <a:gd name="connsiteY0" fmla="*/ 244954 h 324512"/>
                <a:gd name="connsiteX1" fmla="*/ 493581 w 619201"/>
                <a:gd name="connsiteY1" fmla="*/ 2532 h 324512"/>
                <a:gd name="connsiteX2" fmla="*/ 610668 w 619201"/>
                <a:gd name="connsiteY2" fmla="*/ 130098 h 324512"/>
                <a:gd name="connsiteX3" fmla="*/ 322541 w 619201"/>
                <a:gd name="connsiteY3" fmla="*/ 318957 h 324512"/>
                <a:gd name="connsiteX4" fmla="*/ 450 w 619201"/>
                <a:gd name="connsiteY4" fmla="*/ 244954 h 324512"/>
                <a:gd name="connsiteX0" fmla="*/ 450 w 619201"/>
                <a:gd name="connsiteY0" fmla="*/ 244954 h 335259"/>
                <a:gd name="connsiteX1" fmla="*/ 493581 w 619201"/>
                <a:gd name="connsiteY1" fmla="*/ 2532 h 335259"/>
                <a:gd name="connsiteX2" fmla="*/ 610668 w 619201"/>
                <a:gd name="connsiteY2" fmla="*/ 130098 h 335259"/>
                <a:gd name="connsiteX3" fmla="*/ 322541 w 619201"/>
                <a:gd name="connsiteY3" fmla="*/ 318957 h 335259"/>
                <a:gd name="connsiteX4" fmla="*/ 450 w 619201"/>
                <a:gd name="connsiteY4" fmla="*/ 244954 h 335259"/>
                <a:gd name="connsiteX0" fmla="*/ 5672 w 628845"/>
                <a:gd name="connsiteY0" fmla="*/ 244847 h 308124"/>
                <a:gd name="connsiteX1" fmla="*/ 498803 w 628845"/>
                <a:gd name="connsiteY1" fmla="*/ 2425 h 308124"/>
                <a:gd name="connsiteX2" fmla="*/ 615890 w 628845"/>
                <a:gd name="connsiteY2" fmla="*/ 129991 h 308124"/>
                <a:gd name="connsiteX3" fmla="*/ 260559 w 628845"/>
                <a:gd name="connsiteY3" fmla="*/ 288427 h 308124"/>
                <a:gd name="connsiteX4" fmla="*/ 5672 w 628845"/>
                <a:gd name="connsiteY4" fmla="*/ 244847 h 308124"/>
                <a:gd name="connsiteX0" fmla="*/ 5012 w 644291"/>
                <a:gd name="connsiteY0" fmla="*/ 216353 h 290651"/>
                <a:gd name="connsiteX1" fmla="*/ 513940 w 644291"/>
                <a:gd name="connsiteY1" fmla="*/ 1507 h 290651"/>
                <a:gd name="connsiteX2" fmla="*/ 631027 w 644291"/>
                <a:gd name="connsiteY2" fmla="*/ 129073 h 290651"/>
                <a:gd name="connsiteX3" fmla="*/ 275696 w 644291"/>
                <a:gd name="connsiteY3" fmla="*/ 287509 h 290651"/>
                <a:gd name="connsiteX4" fmla="*/ 5012 w 644291"/>
                <a:gd name="connsiteY4" fmla="*/ 216353 h 290651"/>
                <a:gd name="connsiteX0" fmla="*/ 139 w 639418"/>
                <a:gd name="connsiteY0" fmla="*/ 216353 h 302083"/>
                <a:gd name="connsiteX1" fmla="*/ 509067 w 639418"/>
                <a:gd name="connsiteY1" fmla="*/ 1507 h 302083"/>
                <a:gd name="connsiteX2" fmla="*/ 626154 w 639418"/>
                <a:gd name="connsiteY2" fmla="*/ 129073 h 302083"/>
                <a:gd name="connsiteX3" fmla="*/ 270823 w 639418"/>
                <a:gd name="connsiteY3" fmla="*/ 287509 h 302083"/>
                <a:gd name="connsiteX4" fmla="*/ 139 w 639418"/>
                <a:gd name="connsiteY4" fmla="*/ 216353 h 302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9418" h="302083">
                  <a:moveTo>
                    <a:pt x="139" y="216353"/>
                  </a:moveTo>
                  <a:cubicBezTo>
                    <a:pt x="-8651" y="100665"/>
                    <a:pt x="404731" y="16054"/>
                    <a:pt x="509067" y="1507"/>
                  </a:cubicBezTo>
                  <a:cubicBezTo>
                    <a:pt x="613403" y="-13040"/>
                    <a:pt x="665861" y="81406"/>
                    <a:pt x="626154" y="129073"/>
                  </a:cubicBezTo>
                  <a:cubicBezTo>
                    <a:pt x="586447" y="176740"/>
                    <a:pt x="375159" y="272962"/>
                    <a:pt x="270823" y="287509"/>
                  </a:cubicBezTo>
                  <a:cubicBezTo>
                    <a:pt x="166487" y="302056"/>
                    <a:pt x="8929" y="332041"/>
                    <a:pt x="139" y="216353"/>
                  </a:cubicBezTo>
                  <a:close/>
                </a:path>
              </a:pathLst>
            </a:custGeom>
            <a:solidFill>
              <a:schemeClr val="accent5">
                <a:lumMod val="90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660" name="グループ化 1659">
              <a:extLst>
                <a:ext uri="{FF2B5EF4-FFF2-40B4-BE49-F238E27FC236}">
                  <a16:creationId xmlns:a16="http://schemas.microsoft.com/office/drawing/2014/main" id="{CDFB8978-BFE9-4829-8B9F-EB0840CB605C}"/>
                </a:ext>
              </a:extLst>
            </p:cNvPr>
            <p:cNvGrpSpPr/>
            <p:nvPr/>
          </p:nvGrpSpPr>
          <p:grpSpPr>
            <a:xfrm>
              <a:off x="7658281" y="2793297"/>
              <a:ext cx="2203738" cy="779600"/>
              <a:chOff x="7675373" y="4716101"/>
              <a:chExt cx="2203738" cy="779600"/>
            </a:xfrm>
          </p:grpSpPr>
          <p:grpSp>
            <p:nvGrpSpPr>
              <p:cNvPr id="1709" name="グループ化 1708">
                <a:extLst>
                  <a:ext uri="{FF2B5EF4-FFF2-40B4-BE49-F238E27FC236}">
                    <a16:creationId xmlns:a16="http://schemas.microsoft.com/office/drawing/2014/main" id="{072493C6-558A-451B-9C25-7B17970F3165}"/>
                  </a:ext>
                </a:extLst>
              </p:cNvPr>
              <p:cNvGrpSpPr/>
              <p:nvPr/>
            </p:nvGrpSpPr>
            <p:grpSpPr>
              <a:xfrm>
                <a:off x="7675373" y="4716101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1711" name="グループ化 1710">
                  <a:extLst>
                    <a:ext uri="{FF2B5EF4-FFF2-40B4-BE49-F238E27FC236}">
                      <a16:creationId xmlns:a16="http://schemas.microsoft.com/office/drawing/2014/main" id="{4CA1E78C-59B9-4388-9C9D-9C718F847DD8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1713" name="フリーフォーム: 図形 1712">
                    <a:extLst>
                      <a:ext uri="{FF2B5EF4-FFF2-40B4-BE49-F238E27FC236}">
                        <a16:creationId xmlns:a16="http://schemas.microsoft.com/office/drawing/2014/main" id="{0E0469B6-B96B-49EE-9EB7-14E6D3385AB5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4" name="フリーフォーム: 図形 1713">
                    <a:extLst>
                      <a:ext uri="{FF2B5EF4-FFF2-40B4-BE49-F238E27FC236}">
                        <a16:creationId xmlns:a16="http://schemas.microsoft.com/office/drawing/2014/main" id="{7584F0A3-DA36-4227-8E75-720C6DD9D88D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5" name="フリーフォーム: 図形 1714">
                    <a:extLst>
                      <a:ext uri="{FF2B5EF4-FFF2-40B4-BE49-F238E27FC236}">
                        <a16:creationId xmlns:a16="http://schemas.microsoft.com/office/drawing/2014/main" id="{E567D89E-2548-449D-9602-C7694D51F9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12" name="フリーフォーム: 図形 1711">
                  <a:extLst>
                    <a:ext uri="{FF2B5EF4-FFF2-40B4-BE49-F238E27FC236}">
                      <a16:creationId xmlns:a16="http://schemas.microsoft.com/office/drawing/2014/main" id="{65ECFD13-B02E-401E-8882-43B1F70EBA22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10" name="フリーフォーム: 図形 1709">
                <a:extLst>
                  <a:ext uri="{FF2B5EF4-FFF2-40B4-BE49-F238E27FC236}">
                    <a16:creationId xmlns:a16="http://schemas.microsoft.com/office/drawing/2014/main" id="{E6F859CB-A8BA-4432-9144-485B885273B3}"/>
                  </a:ext>
                </a:extLst>
              </p:cNvPr>
              <p:cNvSpPr/>
              <p:nvPr/>
            </p:nvSpPr>
            <p:spPr bwMode="auto">
              <a:xfrm>
                <a:off x="7947730" y="4776746"/>
                <a:ext cx="1654026" cy="599620"/>
              </a:xfrm>
              <a:custGeom>
                <a:avLst/>
                <a:gdLst>
                  <a:gd name="connsiteX0" fmla="*/ 177100 w 1654026"/>
                  <a:gd name="connsiteY0" fmla="*/ 0 h 599620"/>
                  <a:gd name="connsiteX1" fmla="*/ 356650 w 1654026"/>
                  <a:gd name="connsiteY1" fmla="*/ 19616 h 599620"/>
                  <a:gd name="connsiteX2" fmla="*/ 832181 w 1654026"/>
                  <a:gd name="connsiteY2" fmla="*/ 147035 h 599620"/>
                  <a:gd name="connsiteX3" fmla="*/ 1307720 w 1654026"/>
                  <a:gd name="connsiteY3" fmla="*/ 19614 h 599620"/>
                  <a:gd name="connsiteX4" fmla="*/ 1459467 w 1654026"/>
                  <a:gd name="connsiteY4" fmla="*/ 3035 h 599620"/>
                  <a:gd name="connsiteX5" fmla="*/ 1464658 w 1654026"/>
                  <a:gd name="connsiteY5" fmla="*/ 9295 h 599620"/>
                  <a:gd name="connsiteX6" fmla="*/ 1640950 w 1654026"/>
                  <a:gd name="connsiteY6" fmla="*/ 335447 h 599620"/>
                  <a:gd name="connsiteX7" fmla="*/ 1654026 w 1654026"/>
                  <a:gd name="connsiteY7" fmla="*/ 360429 h 599620"/>
                  <a:gd name="connsiteX8" fmla="*/ 1605189 w 1654026"/>
                  <a:gd name="connsiteY8" fmla="*/ 400462 h 599620"/>
                  <a:gd name="connsiteX9" fmla="*/ 1538387 w 1654026"/>
                  <a:gd name="connsiteY9" fmla="*/ 428952 h 599620"/>
                  <a:gd name="connsiteX10" fmla="*/ 940187 w 1654026"/>
                  <a:gd name="connsiteY10" fmla="*/ 589241 h 599620"/>
                  <a:gd name="connsiteX11" fmla="*/ 934201 w 1654026"/>
                  <a:gd name="connsiteY11" fmla="*/ 585285 h 599620"/>
                  <a:gd name="connsiteX12" fmla="*/ 898358 w 1654026"/>
                  <a:gd name="connsiteY12" fmla="*/ 594404 h 599620"/>
                  <a:gd name="connsiteX13" fmla="*/ 800991 w 1654026"/>
                  <a:gd name="connsiteY13" fmla="*/ 598404 h 599620"/>
                  <a:gd name="connsiteX14" fmla="*/ 737913 w 1654026"/>
                  <a:gd name="connsiteY14" fmla="*/ 585786 h 599620"/>
                  <a:gd name="connsiteX15" fmla="*/ 732888 w 1654026"/>
                  <a:gd name="connsiteY15" fmla="*/ 583491 h 599620"/>
                  <a:gd name="connsiteX16" fmla="*/ 724183 w 1654026"/>
                  <a:gd name="connsiteY16" fmla="*/ 589243 h 599620"/>
                  <a:gd name="connsiteX17" fmla="*/ 125983 w 1654026"/>
                  <a:gd name="connsiteY17" fmla="*/ 428954 h 599620"/>
                  <a:gd name="connsiteX18" fmla="*/ 5462 w 1654026"/>
                  <a:gd name="connsiteY18" fmla="*/ 356429 h 599620"/>
                  <a:gd name="connsiteX19" fmla="*/ 0 w 1654026"/>
                  <a:gd name="connsiteY19" fmla="*/ 348471 h 599620"/>
                  <a:gd name="connsiteX20" fmla="*/ 3548 w 1654026"/>
                  <a:gd name="connsiteY20" fmla="*/ 341050 h 599620"/>
                  <a:gd name="connsiteX21" fmla="*/ 158266 w 1654026"/>
                  <a:gd name="connsiteY21" fmla="*/ 27226 h 59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4026" h="599620">
                    <a:moveTo>
                      <a:pt x="177100" y="0"/>
                    </a:moveTo>
                    <a:lnTo>
                      <a:pt x="356650" y="19616"/>
                    </a:lnTo>
                    <a:lnTo>
                      <a:pt x="832181" y="147035"/>
                    </a:lnTo>
                    <a:lnTo>
                      <a:pt x="1307720" y="19614"/>
                    </a:lnTo>
                    <a:lnTo>
                      <a:pt x="1459467" y="3035"/>
                    </a:lnTo>
                    <a:lnTo>
                      <a:pt x="1464658" y="9295"/>
                    </a:lnTo>
                    <a:cubicBezTo>
                      <a:pt x="1511505" y="97785"/>
                      <a:pt x="1581775" y="224180"/>
                      <a:pt x="1640950" y="335447"/>
                    </a:cubicBezTo>
                    <a:lnTo>
                      <a:pt x="1654026" y="360429"/>
                    </a:lnTo>
                    <a:lnTo>
                      <a:pt x="1605189" y="400462"/>
                    </a:lnTo>
                    <a:cubicBezTo>
                      <a:pt x="1584971" y="412762"/>
                      <a:pt x="1562572" y="422472"/>
                      <a:pt x="1538387" y="428952"/>
                    </a:cubicBezTo>
                    <a:lnTo>
                      <a:pt x="940187" y="589241"/>
                    </a:lnTo>
                    <a:lnTo>
                      <a:pt x="934201" y="585285"/>
                    </a:lnTo>
                    <a:lnTo>
                      <a:pt x="898358" y="594404"/>
                    </a:lnTo>
                    <a:cubicBezTo>
                      <a:pt x="864288" y="599451"/>
                      <a:pt x="830564" y="600947"/>
                      <a:pt x="800991" y="598404"/>
                    </a:cubicBezTo>
                    <a:cubicBezTo>
                      <a:pt x="778811" y="596497"/>
                      <a:pt x="757634" y="592157"/>
                      <a:pt x="737913" y="585786"/>
                    </a:cubicBezTo>
                    <a:lnTo>
                      <a:pt x="732888" y="583491"/>
                    </a:lnTo>
                    <a:lnTo>
                      <a:pt x="724183" y="589243"/>
                    </a:lnTo>
                    <a:lnTo>
                      <a:pt x="125983" y="428954"/>
                    </a:lnTo>
                    <a:cubicBezTo>
                      <a:pt x="77614" y="415994"/>
                      <a:pt x="36387" y="390116"/>
                      <a:pt x="5462" y="356429"/>
                    </a:cubicBezTo>
                    <a:lnTo>
                      <a:pt x="0" y="348471"/>
                    </a:lnTo>
                    <a:lnTo>
                      <a:pt x="3548" y="341050"/>
                    </a:lnTo>
                    <a:cubicBezTo>
                      <a:pt x="55532" y="233893"/>
                      <a:pt x="116761" y="112727"/>
                      <a:pt x="158266" y="2722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661" name="グループ化 1660">
              <a:extLst>
                <a:ext uri="{FF2B5EF4-FFF2-40B4-BE49-F238E27FC236}">
                  <a16:creationId xmlns:a16="http://schemas.microsoft.com/office/drawing/2014/main" id="{FC33F160-95E7-44AA-924A-601DD4331AD6}"/>
                </a:ext>
              </a:extLst>
            </p:cNvPr>
            <p:cNvGrpSpPr/>
            <p:nvPr/>
          </p:nvGrpSpPr>
          <p:grpSpPr>
            <a:xfrm>
              <a:off x="7900111" y="2497973"/>
              <a:ext cx="1715376" cy="880439"/>
              <a:chOff x="65744" y="4420777"/>
              <a:chExt cx="1778875" cy="880439"/>
            </a:xfrm>
          </p:grpSpPr>
          <p:sp>
            <p:nvSpPr>
              <p:cNvPr id="1703" name="フリーフォーム: 図形 1702">
                <a:extLst>
                  <a:ext uri="{FF2B5EF4-FFF2-40B4-BE49-F238E27FC236}">
                    <a16:creationId xmlns:a16="http://schemas.microsoft.com/office/drawing/2014/main" id="{7E11D5F8-7845-4872-ABF6-38DB4211F5CB}"/>
                  </a:ext>
                </a:extLst>
              </p:cNvPr>
              <p:cNvSpPr/>
              <p:nvPr/>
            </p:nvSpPr>
            <p:spPr bwMode="auto">
              <a:xfrm flipV="1">
                <a:off x="82286" y="4420777"/>
                <a:ext cx="1746763" cy="704301"/>
              </a:xfrm>
              <a:custGeom>
                <a:avLst/>
                <a:gdLst>
                  <a:gd name="connsiteX0" fmla="*/ 1742193 w 1746763"/>
                  <a:gd name="connsiteY0" fmla="*/ 166007 h 704301"/>
                  <a:gd name="connsiteX1" fmla="*/ 1742193 w 1746763"/>
                  <a:gd name="connsiteY1" fmla="*/ 166006 h 704301"/>
                  <a:gd name="connsiteX2" fmla="*/ 1742193 w 1746763"/>
                  <a:gd name="connsiteY2" fmla="*/ 166006 h 704301"/>
                  <a:gd name="connsiteX3" fmla="*/ 4570 w 1746763"/>
                  <a:gd name="connsiteY3" fmla="*/ 166008 h 704301"/>
                  <a:gd name="connsiteX4" fmla="*/ 4570 w 1746763"/>
                  <a:gd name="connsiteY4" fmla="*/ 166007 h 704301"/>
                  <a:gd name="connsiteX5" fmla="*/ 4570 w 1746763"/>
                  <a:gd name="connsiteY5" fmla="*/ 166007 h 704301"/>
                  <a:gd name="connsiteX6" fmla="*/ 873381 w 1746763"/>
                  <a:gd name="connsiteY6" fmla="*/ 704301 h 704301"/>
                  <a:gd name="connsiteX7" fmla="*/ 1491646 w 1746763"/>
                  <a:gd name="connsiteY7" fmla="*/ 645695 h 704301"/>
                  <a:gd name="connsiteX8" fmla="*/ 1479085 w 1746763"/>
                  <a:gd name="connsiteY8" fmla="*/ 551204 h 704301"/>
                  <a:gd name="connsiteX9" fmla="*/ 1449897 w 1746763"/>
                  <a:gd name="connsiteY9" fmla="*/ 479900 h 704301"/>
                  <a:gd name="connsiteX10" fmla="*/ 1567539 w 1746763"/>
                  <a:gd name="connsiteY10" fmla="*/ 448378 h 704301"/>
                  <a:gd name="connsiteX11" fmla="*/ 1746763 w 1746763"/>
                  <a:gd name="connsiteY11" fmla="*/ 256477 h 704301"/>
                  <a:gd name="connsiteX12" fmla="*/ 1742193 w 1746763"/>
                  <a:gd name="connsiteY12" fmla="*/ 166006 h 704301"/>
                  <a:gd name="connsiteX13" fmla="*/ 1700916 w 1746763"/>
                  <a:gd name="connsiteY13" fmla="*/ 85371 h 704301"/>
                  <a:gd name="connsiteX14" fmla="*/ 1449752 w 1746763"/>
                  <a:gd name="connsiteY14" fmla="*/ 8793 h 704301"/>
                  <a:gd name="connsiteX15" fmla="*/ 873380 w 1746763"/>
                  <a:gd name="connsiteY15" fmla="*/ 163230 h 704301"/>
                  <a:gd name="connsiteX16" fmla="*/ 297011 w 1746763"/>
                  <a:gd name="connsiteY16" fmla="*/ 8794 h 704301"/>
                  <a:gd name="connsiteX17" fmla="*/ 45847 w 1746763"/>
                  <a:gd name="connsiteY17" fmla="*/ 85372 h 704301"/>
                  <a:gd name="connsiteX18" fmla="*/ 4570 w 1746763"/>
                  <a:gd name="connsiteY18" fmla="*/ 166007 h 704301"/>
                  <a:gd name="connsiteX19" fmla="*/ 0 w 1746763"/>
                  <a:gd name="connsiteY19" fmla="*/ 256478 h 704301"/>
                  <a:gd name="connsiteX20" fmla="*/ 179224 w 1746763"/>
                  <a:gd name="connsiteY20" fmla="*/ 448379 h 704301"/>
                  <a:gd name="connsiteX21" fmla="*/ 295654 w 1746763"/>
                  <a:gd name="connsiteY21" fmla="*/ 479576 h 704301"/>
                  <a:gd name="connsiteX22" fmla="*/ 292632 w 1746763"/>
                  <a:gd name="connsiteY22" fmla="*/ 484487 h 704301"/>
                  <a:gd name="connsiteX23" fmla="*/ 255116 w 1746763"/>
                  <a:gd name="connsiteY23" fmla="*/ 645695 h 704301"/>
                  <a:gd name="connsiteX24" fmla="*/ 873381 w 1746763"/>
                  <a:gd name="connsiteY24" fmla="*/ 704301 h 704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46763" h="704301">
                    <a:moveTo>
                      <a:pt x="1742193" y="166007"/>
                    </a:moveTo>
                    <a:lnTo>
                      <a:pt x="1742193" y="166006"/>
                    </a:lnTo>
                    <a:lnTo>
                      <a:pt x="1742193" y="166006"/>
                    </a:lnTo>
                    <a:close/>
                    <a:moveTo>
                      <a:pt x="4570" y="166008"/>
                    </a:moveTo>
                    <a:lnTo>
                      <a:pt x="4570" y="166007"/>
                    </a:lnTo>
                    <a:lnTo>
                      <a:pt x="4570" y="166007"/>
                    </a:lnTo>
                    <a:close/>
                    <a:moveTo>
                      <a:pt x="873381" y="704301"/>
                    </a:moveTo>
                    <a:cubicBezTo>
                      <a:pt x="1156752" y="704301"/>
                      <a:pt x="1440124" y="684766"/>
                      <a:pt x="1491646" y="645695"/>
                    </a:cubicBezTo>
                    <a:cubicBezTo>
                      <a:pt x="1491646" y="613327"/>
                      <a:pt x="1487321" y="581726"/>
                      <a:pt x="1479085" y="551204"/>
                    </a:cubicBezTo>
                    <a:lnTo>
                      <a:pt x="1449897" y="479900"/>
                    </a:lnTo>
                    <a:lnTo>
                      <a:pt x="1567539" y="448378"/>
                    </a:lnTo>
                    <a:cubicBezTo>
                      <a:pt x="1664277" y="422457"/>
                      <a:pt x="1732447" y="344864"/>
                      <a:pt x="1746763" y="256477"/>
                    </a:cubicBezTo>
                    <a:lnTo>
                      <a:pt x="1742193" y="166006"/>
                    </a:lnTo>
                    <a:lnTo>
                      <a:pt x="1700916" y="85371"/>
                    </a:lnTo>
                    <a:cubicBezTo>
                      <a:pt x="1644324" y="15984"/>
                      <a:pt x="1546491" y="-17128"/>
                      <a:pt x="1449752" y="8793"/>
                    </a:cubicBezTo>
                    <a:lnTo>
                      <a:pt x="873380" y="163230"/>
                    </a:lnTo>
                    <a:lnTo>
                      <a:pt x="297011" y="8794"/>
                    </a:lnTo>
                    <a:cubicBezTo>
                      <a:pt x="200272" y="-17127"/>
                      <a:pt x="102439" y="15985"/>
                      <a:pt x="45847" y="85372"/>
                    </a:cubicBezTo>
                    <a:lnTo>
                      <a:pt x="4570" y="166007"/>
                    </a:lnTo>
                    <a:lnTo>
                      <a:pt x="0" y="256478"/>
                    </a:lnTo>
                    <a:cubicBezTo>
                      <a:pt x="14316" y="344865"/>
                      <a:pt x="82486" y="422458"/>
                      <a:pt x="179224" y="448379"/>
                    </a:cubicBezTo>
                    <a:lnTo>
                      <a:pt x="295654" y="479576"/>
                    </a:lnTo>
                    <a:lnTo>
                      <a:pt x="292632" y="484487"/>
                    </a:lnTo>
                    <a:cubicBezTo>
                      <a:pt x="268362" y="534754"/>
                      <a:pt x="255116" y="589051"/>
                      <a:pt x="255116" y="645695"/>
                    </a:cubicBezTo>
                    <a:cubicBezTo>
                      <a:pt x="306638" y="684766"/>
                      <a:pt x="590010" y="704301"/>
                      <a:pt x="873381" y="704301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04" name="フリーフォーム: 図形 1703">
                <a:extLst>
                  <a:ext uri="{FF2B5EF4-FFF2-40B4-BE49-F238E27FC236}">
                    <a16:creationId xmlns:a16="http://schemas.microsoft.com/office/drawing/2014/main" id="{1438C33B-9D91-4CD3-9945-3D09B1096A57}"/>
                  </a:ext>
                </a:extLst>
              </p:cNvPr>
              <p:cNvSpPr/>
              <p:nvPr/>
            </p:nvSpPr>
            <p:spPr bwMode="auto">
              <a:xfrm flipV="1">
                <a:off x="182117" y="4597897"/>
                <a:ext cx="1488575" cy="240620"/>
              </a:xfrm>
              <a:custGeom>
                <a:avLst/>
                <a:gdLst>
                  <a:gd name="connsiteX0" fmla="*/ 184576 w 1488575"/>
                  <a:gd name="connsiteY0" fmla="*/ 240620 h 240620"/>
                  <a:gd name="connsiteX1" fmla="*/ 192056 w 1488575"/>
                  <a:gd name="connsiteY1" fmla="*/ 239357 h 240620"/>
                  <a:gd name="connsiteX2" fmla="*/ 781093 w 1488575"/>
                  <a:gd name="connsiteY2" fmla="*/ 81525 h 240620"/>
                  <a:gd name="connsiteX3" fmla="*/ 1365373 w 1488575"/>
                  <a:gd name="connsiteY3" fmla="*/ 238083 h 240620"/>
                  <a:gd name="connsiteX4" fmla="*/ 1350066 w 1488575"/>
                  <a:gd name="connsiteY4" fmla="*/ 200689 h 240620"/>
                  <a:gd name="connsiteX5" fmla="*/ 1467708 w 1488575"/>
                  <a:gd name="connsiteY5" fmla="*/ 169167 h 240620"/>
                  <a:gd name="connsiteX6" fmla="*/ 1488575 w 1488575"/>
                  <a:gd name="connsiteY6" fmla="*/ 160268 h 240620"/>
                  <a:gd name="connsiteX7" fmla="*/ 1477660 w 1488575"/>
                  <a:gd name="connsiteY7" fmla="*/ 163414 h 240620"/>
                  <a:gd name="connsiteX8" fmla="*/ 1418864 w 1488575"/>
                  <a:gd name="connsiteY8" fmla="*/ 166104 h 240620"/>
                  <a:gd name="connsiteX9" fmla="*/ 1370600 w 1488575"/>
                  <a:gd name="connsiteY9" fmla="*/ 157958 h 240620"/>
                  <a:gd name="connsiteX10" fmla="*/ 781093 w 1488575"/>
                  <a:gd name="connsiteY10" fmla="*/ 0 h 240620"/>
                  <a:gd name="connsiteX11" fmla="*/ 192056 w 1488575"/>
                  <a:gd name="connsiteY11" fmla="*/ 157832 h 240620"/>
                  <a:gd name="connsiteX12" fmla="*/ 143791 w 1488575"/>
                  <a:gd name="connsiteY12" fmla="*/ 165978 h 240620"/>
                  <a:gd name="connsiteX13" fmla="*/ 30050 w 1488575"/>
                  <a:gd name="connsiteY13" fmla="*/ 147448 h 240620"/>
                  <a:gd name="connsiteX14" fmla="*/ 0 w 1488575"/>
                  <a:gd name="connsiteY14" fmla="*/ 130356 h 240620"/>
                  <a:gd name="connsiteX15" fmla="*/ 12591 w 1488575"/>
                  <a:gd name="connsiteY15" fmla="*/ 140678 h 240620"/>
                  <a:gd name="connsiteX16" fmla="*/ 79393 w 1488575"/>
                  <a:gd name="connsiteY16" fmla="*/ 169168 h 240620"/>
                  <a:gd name="connsiteX17" fmla="*/ 195823 w 1488575"/>
                  <a:gd name="connsiteY17" fmla="*/ 200365 h 240620"/>
                  <a:gd name="connsiteX18" fmla="*/ 192801 w 1488575"/>
                  <a:gd name="connsiteY18" fmla="*/ 205276 h 24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8575" h="240620">
                    <a:moveTo>
                      <a:pt x="184576" y="240620"/>
                    </a:moveTo>
                    <a:lnTo>
                      <a:pt x="192056" y="239357"/>
                    </a:lnTo>
                    <a:lnTo>
                      <a:pt x="781093" y="81525"/>
                    </a:lnTo>
                    <a:lnTo>
                      <a:pt x="1365373" y="238083"/>
                    </a:lnTo>
                    <a:lnTo>
                      <a:pt x="1350066" y="200689"/>
                    </a:lnTo>
                    <a:lnTo>
                      <a:pt x="1467708" y="169167"/>
                    </a:lnTo>
                    <a:lnTo>
                      <a:pt x="1488575" y="160268"/>
                    </a:lnTo>
                    <a:lnTo>
                      <a:pt x="1477660" y="163414"/>
                    </a:lnTo>
                    <a:cubicBezTo>
                      <a:pt x="1458575" y="166571"/>
                      <a:pt x="1438849" y="167537"/>
                      <a:pt x="1418864" y="166104"/>
                    </a:cubicBezTo>
                    <a:cubicBezTo>
                      <a:pt x="1402876" y="164959"/>
                      <a:pt x="1386722" y="162278"/>
                      <a:pt x="1370600" y="157958"/>
                    </a:cubicBezTo>
                    <a:lnTo>
                      <a:pt x="781093" y="0"/>
                    </a:lnTo>
                    <a:lnTo>
                      <a:pt x="192056" y="157832"/>
                    </a:lnTo>
                    <a:cubicBezTo>
                      <a:pt x="175933" y="162152"/>
                      <a:pt x="159780" y="164832"/>
                      <a:pt x="143791" y="165978"/>
                    </a:cubicBezTo>
                    <a:cubicBezTo>
                      <a:pt x="103822" y="168843"/>
                      <a:pt x="64887" y="162117"/>
                      <a:pt x="30050" y="147448"/>
                    </a:cubicBezTo>
                    <a:lnTo>
                      <a:pt x="0" y="130356"/>
                    </a:lnTo>
                    <a:lnTo>
                      <a:pt x="12591" y="140678"/>
                    </a:lnTo>
                    <a:cubicBezTo>
                      <a:pt x="32810" y="152978"/>
                      <a:pt x="55209" y="162688"/>
                      <a:pt x="79393" y="169168"/>
                    </a:cubicBezTo>
                    <a:lnTo>
                      <a:pt x="195823" y="200365"/>
                    </a:lnTo>
                    <a:lnTo>
                      <a:pt x="192801" y="205276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05" name="フリーフォーム: 図形 1704">
                <a:extLst>
                  <a:ext uri="{FF2B5EF4-FFF2-40B4-BE49-F238E27FC236}">
                    <a16:creationId xmlns:a16="http://schemas.microsoft.com/office/drawing/2014/main" id="{39B6ACB5-40D2-4779-930D-7C195613DCDC}"/>
                  </a:ext>
                </a:extLst>
              </p:cNvPr>
              <p:cNvSpPr/>
              <p:nvPr/>
            </p:nvSpPr>
            <p:spPr bwMode="auto">
              <a:xfrm rot="20700000" flipH="1">
                <a:off x="906117" y="4746295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06" name="楕円 227">
                <a:extLst>
                  <a:ext uri="{FF2B5EF4-FFF2-40B4-BE49-F238E27FC236}">
                    <a16:creationId xmlns:a16="http://schemas.microsoft.com/office/drawing/2014/main" id="{1D7FFC11-3183-4F88-A9B9-673201002728}"/>
                  </a:ext>
                </a:extLst>
              </p:cNvPr>
              <p:cNvSpPr/>
              <p:nvPr/>
            </p:nvSpPr>
            <p:spPr bwMode="auto">
              <a:xfrm rot="5694883">
                <a:off x="827019" y="4885234"/>
                <a:ext cx="318890" cy="513074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7" name="フリーフォーム: 図形 1706">
                <a:extLst>
                  <a:ext uri="{FF2B5EF4-FFF2-40B4-BE49-F238E27FC236}">
                    <a16:creationId xmlns:a16="http://schemas.microsoft.com/office/drawing/2014/main" id="{0013711C-5108-4B1A-AE2B-50BDD067BF7D}"/>
                  </a:ext>
                </a:extLst>
              </p:cNvPr>
              <p:cNvSpPr/>
              <p:nvPr/>
            </p:nvSpPr>
            <p:spPr bwMode="auto">
              <a:xfrm rot="900000">
                <a:off x="65744" y="4739154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08" name="フリーフォーム: 図形 1707">
                <a:extLst>
                  <a:ext uri="{FF2B5EF4-FFF2-40B4-BE49-F238E27FC236}">
                    <a16:creationId xmlns:a16="http://schemas.microsoft.com/office/drawing/2014/main" id="{26514915-A48C-4F31-86D9-C5FC20E58F6A}"/>
                  </a:ext>
                </a:extLst>
              </p:cNvPr>
              <p:cNvSpPr/>
              <p:nvPr/>
            </p:nvSpPr>
            <p:spPr bwMode="auto">
              <a:xfrm>
                <a:off x="79000" y="4890730"/>
                <a:ext cx="1758211" cy="407960"/>
              </a:xfrm>
              <a:custGeom>
                <a:avLst/>
                <a:gdLst>
                  <a:gd name="connsiteX0" fmla="*/ 1770278 w 1772565"/>
                  <a:gd name="connsiteY0" fmla="*/ 0 h 407960"/>
                  <a:gd name="connsiteX1" fmla="*/ 1772565 w 1772565"/>
                  <a:gd name="connsiteY1" fmla="*/ 45268 h 407960"/>
                  <a:gd name="connsiteX2" fmla="*/ 1593340 w 1772565"/>
                  <a:gd name="connsiteY2" fmla="*/ 237169 h 407960"/>
                  <a:gd name="connsiteX3" fmla="*/ 995140 w 1772565"/>
                  <a:gd name="connsiteY3" fmla="*/ 397457 h 407960"/>
                  <a:gd name="connsiteX4" fmla="*/ 988814 w 1772565"/>
                  <a:gd name="connsiteY4" fmla="*/ 393277 h 407960"/>
                  <a:gd name="connsiteX5" fmla="*/ 951600 w 1772565"/>
                  <a:gd name="connsiteY5" fmla="*/ 402744 h 407960"/>
                  <a:gd name="connsiteX6" fmla="*/ 854233 w 1772565"/>
                  <a:gd name="connsiteY6" fmla="*/ 406744 h 407960"/>
                  <a:gd name="connsiteX7" fmla="*/ 787631 w 1772565"/>
                  <a:gd name="connsiteY7" fmla="*/ 390839 h 407960"/>
                  <a:gd name="connsiteX8" fmla="*/ 777425 w 1772565"/>
                  <a:gd name="connsiteY8" fmla="*/ 397583 h 407960"/>
                  <a:gd name="connsiteX9" fmla="*/ 179225 w 1772565"/>
                  <a:gd name="connsiteY9" fmla="*/ 237295 h 407960"/>
                  <a:gd name="connsiteX10" fmla="*/ 0 w 1772565"/>
                  <a:gd name="connsiteY10" fmla="*/ 45394 h 407960"/>
                  <a:gd name="connsiteX11" fmla="*/ 2287 w 1772565"/>
                  <a:gd name="connsiteY11" fmla="*/ 126 h 407960"/>
                  <a:gd name="connsiteX12" fmla="*/ 20440 w 1772565"/>
                  <a:gd name="connsiteY12" fmla="*/ 56634 h 407960"/>
                  <a:gd name="connsiteX13" fmla="*/ 179225 w 1772565"/>
                  <a:gd name="connsiteY13" fmla="*/ 184907 h 407960"/>
                  <a:gd name="connsiteX14" fmla="*/ 777425 w 1772565"/>
                  <a:gd name="connsiteY14" fmla="*/ 345195 h 407960"/>
                  <a:gd name="connsiteX15" fmla="*/ 787631 w 1772565"/>
                  <a:gd name="connsiteY15" fmla="*/ 338451 h 407960"/>
                  <a:gd name="connsiteX16" fmla="*/ 854233 w 1772565"/>
                  <a:gd name="connsiteY16" fmla="*/ 354356 h 407960"/>
                  <a:gd name="connsiteX17" fmla="*/ 951600 w 1772565"/>
                  <a:gd name="connsiteY17" fmla="*/ 350356 h 407960"/>
                  <a:gd name="connsiteX18" fmla="*/ 988814 w 1772565"/>
                  <a:gd name="connsiteY18" fmla="*/ 340889 h 407960"/>
                  <a:gd name="connsiteX19" fmla="*/ 995140 w 1772565"/>
                  <a:gd name="connsiteY19" fmla="*/ 345069 h 407960"/>
                  <a:gd name="connsiteX20" fmla="*/ 1593340 w 1772565"/>
                  <a:gd name="connsiteY20" fmla="*/ 184781 h 407960"/>
                  <a:gd name="connsiteX21" fmla="*/ 1752126 w 1772565"/>
                  <a:gd name="connsiteY21" fmla="*/ 56508 h 4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72565" h="407960">
                    <a:moveTo>
                      <a:pt x="1770278" y="0"/>
                    </a:moveTo>
                    <a:lnTo>
                      <a:pt x="1772565" y="45268"/>
                    </a:lnTo>
                    <a:cubicBezTo>
                      <a:pt x="1758249" y="133655"/>
                      <a:pt x="1690079" y="211248"/>
                      <a:pt x="1593340" y="237169"/>
                    </a:cubicBezTo>
                    <a:lnTo>
                      <a:pt x="995140" y="397457"/>
                    </a:lnTo>
                    <a:lnTo>
                      <a:pt x="988814" y="393277"/>
                    </a:lnTo>
                    <a:lnTo>
                      <a:pt x="951600" y="402744"/>
                    </a:lnTo>
                    <a:cubicBezTo>
                      <a:pt x="917530" y="407791"/>
                      <a:pt x="883806" y="409287"/>
                      <a:pt x="854233" y="406744"/>
                    </a:cubicBezTo>
                    <a:lnTo>
                      <a:pt x="787631" y="390839"/>
                    </a:lnTo>
                    <a:lnTo>
                      <a:pt x="777425" y="397583"/>
                    </a:lnTo>
                    <a:lnTo>
                      <a:pt x="179225" y="237295"/>
                    </a:lnTo>
                    <a:cubicBezTo>
                      <a:pt x="82486" y="211374"/>
                      <a:pt x="14317" y="133781"/>
                      <a:pt x="0" y="45394"/>
                    </a:cubicBezTo>
                    <a:lnTo>
                      <a:pt x="2287" y="126"/>
                    </a:lnTo>
                    <a:lnTo>
                      <a:pt x="20440" y="56634"/>
                    </a:lnTo>
                    <a:cubicBezTo>
                      <a:pt x="50187" y="116960"/>
                      <a:pt x="106671" y="165466"/>
                      <a:pt x="179225" y="184907"/>
                    </a:cubicBezTo>
                    <a:lnTo>
                      <a:pt x="777425" y="345195"/>
                    </a:lnTo>
                    <a:lnTo>
                      <a:pt x="787631" y="338451"/>
                    </a:lnTo>
                    <a:lnTo>
                      <a:pt x="854233" y="354356"/>
                    </a:lnTo>
                    <a:cubicBezTo>
                      <a:pt x="883806" y="356899"/>
                      <a:pt x="917530" y="355403"/>
                      <a:pt x="951600" y="350356"/>
                    </a:cubicBezTo>
                    <a:lnTo>
                      <a:pt x="988814" y="340889"/>
                    </a:lnTo>
                    <a:lnTo>
                      <a:pt x="995140" y="345069"/>
                    </a:lnTo>
                    <a:lnTo>
                      <a:pt x="1593340" y="184781"/>
                    </a:lnTo>
                    <a:cubicBezTo>
                      <a:pt x="1665894" y="165340"/>
                      <a:pt x="1722379" y="116834"/>
                      <a:pt x="1752126" y="56508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662" name="グループ化 1661">
              <a:extLst>
                <a:ext uri="{FF2B5EF4-FFF2-40B4-BE49-F238E27FC236}">
                  <a16:creationId xmlns:a16="http://schemas.microsoft.com/office/drawing/2014/main" id="{11D33A0A-EC2E-4D02-84D6-65540A3F9083}"/>
                </a:ext>
              </a:extLst>
            </p:cNvPr>
            <p:cNvGrpSpPr/>
            <p:nvPr/>
          </p:nvGrpSpPr>
          <p:grpSpPr>
            <a:xfrm>
              <a:off x="7946410" y="608455"/>
              <a:ext cx="1617196" cy="1954609"/>
              <a:chOff x="7974276" y="496786"/>
              <a:chExt cx="1617196" cy="1954609"/>
            </a:xfrm>
          </p:grpSpPr>
          <p:sp>
            <p:nvSpPr>
              <p:cNvPr id="1678" name="楕円 211">
                <a:extLst>
                  <a:ext uri="{FF2B5EF4-FFF2-40B4-BE49-F238E27FC236}">
                    <a16:creationId xmlns:a16="http://schemas.microsoft.com/office/drawing/2014/main" id="{86A8A820-B1B5-492C-8ACF-4BC3D53DA241}"/>
                  </a:ext>
                </a:extLst>
              </p:cNvPr>
              <p:cNvSpPr/>
              <p:nvPr/>
            </p:nvSpPr>
            <p:spPr bwMode="auto">
              <a:xfrm>
                <a:off x="8211026" y="1450120"/>
                <a:ext cx="1143500" cy="902026"/>
              </a:xfrm>
              <a:custGeom>
                <a:avLst/>
                <a:gdLst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998968"/>
                  <a:gd name="connsiteX1" fmla="*/ 585065 w 1170130"/>
                  <a:gd name="connsiteY1" fmla="*/ 0 h 998968"/>
                  <a:gd name="connsiteX2" fmla="*/ 1170130 w 1170130"/>
                  <a:gd name="connsiteY2" fmla="*/ 887972 h 998968"/>
                  <a:gd name="connsiteX3" fmla="*/ 0 w 1170130"/>
                  <a:gd name="connsiteY3" fmla="*/ 887972 h 998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0130" h="998968">
                    <a:moveTo>
                      <a:pt x="0" y="887972"/>
                    </a:moveTo>
                    <a:cubicBezTo>
                      <a:pt x="0" y="397559"/>
                      <a:pt x="261943" y="0"/>
                      <a:pt x="585065" y="0"/>
                    </a:cubicBezTo>
                    <a:cubicBezTo>
                      <a:pt x="908187" y="0"/>
                      <a:pt x="1170130" y="397559"/>
                      <a:pt x="1170130" y="887972"/>
                    </a:cubicBezTo>
                    <a:cubicBezTo>
                      <a:pt x="1072619" y="1035967"/>
                      <a:pt x="97511" y="1035967"/>
                      <a:pt x="0" y="887972"/>
                    </a:cubicBezTo>
                    <a:close/>
                  </a:path>
                </a:pathLst>
              </a:custGeom>
              <a:solidFill>
                <a:schemeClr val="accent5">
                  <a:lumMod val="9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9" name="二等辺三角形 1678">
                <a:extLst>
                  <a:ext uri="{FF2B5EF4-FFF2-40B4-BE49-F238E27FC236}">
                    <a16:creationId xmlns:a16="http://schemas.microsoft.com/office/drawing/2014/main" id="{F92542CA-836C-41D1-9083-91167AC13F0F}"/>
                  </a:ext>
                </a:extLst>
              </p:cNvPr>
              <p:cNvSpPr/>
              <p:nvPr/>
            </p:nvSpPr>
            <p:spPr bwMode="auto">
              <a:xfrm rot="10800000">
                <a:off x="8470207" y="1569934"/>
                <a:ext cx="625133" cy="325935"/>
              </a:xfrm>
              <a:prstGeom prst="triangle">
                <a:avLst/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680" name="グループ化 1679">
                <a:extLst>
                  <a:ext uri="{FF2B5EF4-FFF2-40B4-BE49-F238E27FC236}">
                    <a16:creationId xmlns:a16="http://schemas.microsoft.com/office/drawing/2014/main" id="{87B115B4-066A-44BD-A3F2-053DB9BDC289}"/>
                  </a:ext>
                </a:extLst>
              </p:cNvPr>
              <p:cNvGrpSpPr/>
              <p:nvPr/>
            </p:nvGrpSpPr>
            <p:grpSpPr>
              <a:xfrm rot="20700000">
                <a:off x="7974276" y="889314"/>
                <a:ext cx="451473" cy="511089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1701" name="楕円 1700">
                  <a:extLst>
                    <a:ext uri="{FF2B5EF4-FFF2-40B4-BE49-F238E27FC236}">
                      <a16:creationId xmlns:a16="http://schemas.microsoft.com/office/drawing/2014/main" id="{93C7CC83-0910-4E0D-B82A-2F8B77F1C5C0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2" name="楕円 1701">
                  <a:extLst>
                    <a:ext uri="{FF2B5EF4-FFF2-40B4-BE49-F238E27FC236}">
                      <a16:creationId xmlns:a16="http://schemas.microsoft.com/office/drawing/2014/main" id="{49A5287D-7746-4EB0-BA90-1506505A3615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81" name="グループ化 1680">
                <a:extLst>
                  <a:ext uri="{FF2B5EF4-FFF2-40B4-BE49-F238E27FC236}">
                    <a16:creationId xmlns:a16="http://schemas.microsoft.com/office/drawing/2014/main" id="{077EE8D7-4279-443D-88A3-0FC46DE447B4}"/>
                  </a:ext>
                </a:extLst>
              </p:cNvPr>
              <p:cNvGrpSpPr/>
              <p:nvPr/>
            </p:nvGrpSpPr>
            <p:grpSpPr>
              <a:xfrm rot="900000" flipH="1">
                <a:off x="9139999" y="889314"/>
                <a:ext cx="451473" cy="511089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1699" name="楕円 1698">
                  <a:extLst>
                    <a:ext uri="{FF2B5EF4-FFF2-40B4-BE49-F238E27FC236}">
                      <a16:creationId xmlns:a16="http://schemas.microsoft.com/office/drawing/2014/main" id="{90026C14-547D-4B9C-8058-4A16BF65ACAA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0" name="楕円 1699">
                  <a:extLst>
                    <a:ext uri="{FF2B5EF4-FFF2-40B4-BE49-F238E27FC236}">
                      <a16:creationId xmlns:a16="http://schemas.microsoft.com/office/drawing/2014/main" id="{A7EA9826-3F46-4C51-A3BF-7EA4B84B9927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82" name="四角形: 角を丸くする 1681">
                <a:extLst>
                  <a:ext uri="{FF2B5EF4-FFF2-40B4-BE49-F238E27FC236}">
                    <a16:creationId xmlns:a16="http://schemas.microsoft.com/office/drawing/2014/main" id="{8C3CFEFA-63BE-4894-B209-E8216E837214}"/>
                  </a:ext>
                </a:extLst>
              </p:cNvPr>
              <p:cNvSpPr/>
              <p:nvPr/>
            </p:nvSpPr>
            <p:spPr bwMode="auto">
              <a:xfrm>
                <a:off x="8164511" y="496787"/>
                <a:ext cx="1236530" cy="1199109"/>
              </a:xfrm>
              <a:prstGeom prst="roundRect">
                <a:avLst>
                  <a:gd name="adj" fmla="val 39331"/>
                </a:avLst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3" name="月 1682">
                <a:extLst>
                  <a:ext uri="{FF2B5EF4-FFF2-40B4-BE49-F238E27FC236}">
                    <a16:creationId xmlns:a16="http://schemas.microsoft.com/office/drawing/2014/main" id="{3C85DBD4-72B9-4277-9EB0-F00677B0610A}"/>
                  </a:ext>
                </a:extLst>
              </p:cNvPr>
              <p:cNvSpPr/>
              <p:nvPr/>
            </p:nvSpPr>
            <p:spPr bwMode="auto">
              <a:xfrm rot="4500000">
                <a:off x="8411928" y="889800"/>
                <a:ext cx="79015" cy="278049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4" name="月 1683">
                <a:extLst>
                  <a:ext uri="{FF2B5EF4-FFF2-40B4-BE49-F238E27FC236}">
                    <a16:creationId xmlns:a16="http://schemas.microsoft.com/office/drawing/2014/main" id="{924D50D1-D046-4A33-ACEA-4D1545865A3A}"/>
                  </a:ext>
                </a:extLst>
              </p:cNvPr>
              <p:cNvSpPr/>
              <p:nvPr/>
            </p:nvSpPr>
            <p:spPr bwMode="auto">
              <a:xfrm rot="17100000" flipH="1">
                <a:off x="9072860" y="889800"/>
                <a:ext cx="79015" cy="278049"/>
              </a:xfrm>
              <a:prstGeom prst="moon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85" name="グループ化 1684">
                <a:extLst>
                  <a:ext uri="{FF2B5EF4-FFF2-40B4-BE49-F238E27FC236}">
                    <a16:creationId xmlns:a16="http://schemas.microsoft.com/office/drawing/2014/main" id="{0D6F42F7-5A34-40E4-9E74-3C4DA414BEF7}"/>
                  </a:ext>
                </a:extLst>
              </p:cNvPr>
              <p:cNvGrpSpPr/>
              <p:nvPr/>
            </p:nvGrpSpPr>
            <p:grpSpPr>
              <a:xfrm>
                <a:off x="8215041" y="1002880"/>
                <a:ext cx="78735" cy="60166"/>
                <a:chOff x="2569305" y="1692913"/>
                <a:chExt cx="202787" cy="333198"/>
              </a:xfrm>
              <a:noFill/>
            </p:grpSpPr>
            <p:sp>
              <p:nvSpPr>
                <p:cNvPr id="1697" name="楕円 1696">
                  <a:extLst>
                    <a:ext uri="{FF2B5EF4-FFF2-40B4-BE49-F238E27FC236}">
                      <a16:creationId xmlns:a16="http://schemas.microsoft.com/office/drawing/2014/main" id="{9D7B405B-E968-454B-8D5B-A9555B124504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6" y="1692913"/>
                  <a:ext cx="202786" cy="45719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8" name="楕円 1697">
                  <a:extLst>
                    <a:ext uri="{FF2B5EF4-FFF2-40B4-BE49-F238E27FC236}">
                      <a16:creationId xmlns:a16="http://schemas.microsoft.com/office/drawing/2014/main" id="{230D7959-0FCC-4328-BB66-2D078CA6F36F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1980393"/>
                  <a:ext cx="202785" cy="45718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86" name="グループ化 1685">
                <a:extLst>
                  <a:ext uri="{FF2B5EF4-FFF2-40B4-BE49-F238E27FC236}">
                    <a16:creationId xmlns:a16="http://schemas.microsoft.com/office/drawing/2014/main" id="{6BE7FA7E-F813-4034-81A5-E0D27F97C00F}"/>
                  </a:ext>
                </a:extLst>
              </p:cNvPr>
              <p:cNvGrpSpPr/>
              <p:nvPr/>
            </p:nvGrpSpPr>
            <p:grpSpPr>
              <a:xfrm flipH="1">
                <a:off x="9271519" y="1002880"/>
                <a:ext cx="78735" cy="60166"/>
                <a:chOff x="2569305" y="1692913"/>
                <a:chExt cx="202787" cy="333198"/>
              </a:xfrm>
              <a:noFill/>
            </p:grpSpPr>
            <p:sp>
              <p:nvSpPr>
                <p:cNvPr id="1695" name="楕円 1694">
                  <a:extLst>
                    <a:ext uri="{FF2B5EF4-FFF2-40B4-BE49-F238E27FC236}">
                      <a16:creationId xmlns:a16="http://schemas.microsoft.com/office/drawing/2014/main" id="{F7B88AEB-E474-4E21-B8BA-DDEB080D11E5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6" y="1692913"/>
                  <a:ext cx="202786" cy="45719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6" name="楕円 1695">
                  <a:extLst>
                    <a:ext uri="{FF2B5EF4-FFF2-40B4-BE49-F238E27FC236}">
                      <a16:creationId xmlns:a16="http://schemas.microsoft.com/office/drawing/2014/main" id="{549AB93D-E47E-47D3-AB8C-11FF6CA4E584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1980393"/>
                  <a:ext cx="202785" cy="45718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87" name="楕円 1686">
                <a:extLst>
                  <a:ext uri="{FF2B5EF4-FFF2-40B4-BE49-F238E27FC236}">
                    <a16:creationId xmlns:a16="http://schemas.microsoft.com/office/drawing/2014/main" id="{59107E2E-A9DA-4A63-99EF-21EA35658531}"/>
                  </a:ext>
                </a:extLst>
              </p:cNvPr>
              <p:cNvSpPr/>
              <p:nvPr/>
            </p:nvSpPr>
            <p:spPr bwMode="auto">
              <a:xfrm>
                <a:off x="8682821" y="1218422"/>
                <a:ext cx="194992" cy="10141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88" name="月 1687">
                <a:extLst>
                  <a:ext uri="{FF2B5EF4-FFF2-40B4-BE49-F238E27FC236}">
                    <a16:creationId xmlns:a16="http://schemas.microsoft.com/office/drawing/2014/main" id="{FDAACCAD-086A-4ADB-9EA1-D62F4B4E4EDC}"/>
                  </a:ext>
                </a:extLst>
              </p:cNvPr>
              <p:cNvSpPr/>
              <p:nvPr/>
            </p:nvSpPr>
            <p:spPr bwMode="auto">
              <a:xfrm rot="2700000">
                <a:off x="8532983" y="1310592"/>
                <a:ext cx="56341" cy="22775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89" name="月 1688">
                <a:extLst>
                  <a:ext uri="{FF2B5EF4-FFF2-40B4-BE49-F238E27FC236}">
                    <a16:creationId xmlns:a16="http://schemas.microsoft.com/office/drawing/2014/main" id="{86AF0DD7-560D-4585-A6ED-B32EB6B12A8A}"/>
                  </a:ext>
                </a:extLst>
              </p:cNvPr>
              <p:cNvSpPr/>
              <p:nvPr/>
            </p:nvSpPr>
            <p:spPr bwMode="auto">
              <a:xfrm rot="18900000" flipH="1">
                <a:off x="8985098" y="1310592"/>
                <a:ext cx="56341" cy="22775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90" name="フリーフォーム: 図形 1689">
                <a:extLst>
                  <a:ext uri="{FF2B5EF4-FFF2-40B4-BE49-F238E27FC236}">
                    <a16:creationId xmlns:a16="http://schemas.microsoft.com/office/drawing/2014/main" id="{0DB751CF-FF1C-4213-B7C2-3FF24AD463C1}"/>
                  </a:ext>
                </a:extLst>
              </p:cNvPr>
              <p:cNvSpPr/>
              <p:nvPr/>
            </p:nvSpPr>
            <p:spPr bwMode="auto">
              <a:xfrm rot="10800000">
                <a:off x="8638909" y="1487163"/>
                <a:ext cx="315191" cy="48314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91" name="フリーフォーム: 図形 1690">
                <a:extLst>
                  <a:ext uri="{FF2B5EF4-FFF2-40B4-BE49-F238E27FC236}">
                    <a16:creationId xmlns:a16="http://schemas.microsoft.com/office/drawing/2014/main" id="{A299C4F5-203E-484C-92ED-1C1C697949A3}"/>
                  </a:ext>
                </a:extLst>
              </p:cNvPr>
              <p:cNvSpPr/>
              <p:nvPr/>
            </p:nvSpPr>
            <p:spPr bwMode="auto">
              <a:xfrm>
                <a:off x="8172611" y="2123977"/>
                <a:ext cx="1220327" cy="327418"/>
              </a:xfrm>
              <a:custGeom>
                <a:avLst/>
                <a:gdLst>
                  <a:gd name="connsiteX0" fmla="*/ 47448 w 1040637"/>
                  <a:gd name="connsiteY0" fmla="*/ 0 h 276463"/>
                  <a:gd name="connsiteX1" fmla="*/ 993146 w 1040637"/>
                  <a:gd name="connsiteY1" fmla="*/ 0 h 276463"/>
                  <a:gd name="connsiteX2" fmla="*/ 1018827 w 1040637"/>
                  <a:gd name="connsiteY2" fmla="*/ 109346 h 276463"/>
                  <a:gd name="connsiteX3" fmla="*/ 1040637 w 1040637"/>
                  <a:gd name="connsiteY3" fmla="*/ 271729 h 276463"/>
                  <a:gd name="connsiteX4" fmla="*/ 1029209 w 1040637"/>
                  <a:gd name="connsiteY4" fmla="*/ 276463 h 276463"/>
                  <a:gd name="connsiteX5" fmla="*/ 12211 w 1040637"/>
                  <a:gd name="connsiteY5" fmla="*/ 276463 h 276463"/>
                  <a:gd name="connsiteX6" fmla="*/ 0 w 1040637"/>
                  <a:gd name="connsiteY6" fmla="*/ 271405 h 276463"/>
                  <a:gd name="connsiteX7" fmla="*/ 21767 w 1040637"/>
                  <a:gd name="connsiteY7" fmla="*/ 109346 h 276463"/>
                  <a:gd name="connsiteX0" fmla="*/ 35237 w 1028426"/>
                  <a:gd name="connsiteY0" fmla="*/ 0 h 276463"/>
                  <a:gd name="connsiteX1" fmla="*/ 980935 w 1028426"/>
                  <a:gd name="connsiteY1" fmla="*/ 0 h 276463"/>
                  <a:gd name="connsiteX2" fmla="*/ 1006616 w 1028426"/>
                  <a:gd name="connsiteY2" fmla="*/ 109346 h 276463"/>
                  <a:gd name="connsiteX3" fmla="*/ 1028426 w 1028426"/>
                  <a:gd name="connsiteY3" fmla="*/ 271729 h 276463"/>
                  <a:gd name="connsiteX4" fmla="*/ 1016998 w 1028426"/>
                  <a:gd name="connsiteY4" fmla="*/ 276463 h 276463"/>
                  <a:gd name="connsiteX5" fmla="*/ 0 w 1028426"/>
                  <a:gd name="connsiteY5" fmla="*/ 276463 h 276463"/>
                  <a:gd name="connsiteX6" fmla="*/ 9556 w 1028426"/>
                  <a:gd name="connsiteY6" fmla="*/ 109346 h 276463"/>
                  <a:gd name="connsiteX7" fmla="*/ 35237 w 1028426"/>
                  <a:gd name="connsiteY7" fmla="*/ 0 h 276463"/>
                  <a:gd name="connsiteX0" fmla="*/ 35237 w 1016998"/>
                  <a:gd name="connsiteY0" fmla="*/ 0 h 276463"/>
                  <a:gd name="connsiteX1" fmla="*/ 980935 w 1016998"/>
                  <a:gd name="connsiteY1" fmla="*/ 0 h 276463"/>
                  <a:gd name="connsiteX2" fmla="*/ 1006616 w 1016998"/>
                  <a:gd name="connsiteY2" fmla="*/ 109346 h 276463"/>
                  <a:gd name="connsiteX3" fmla="*/ 1016998 w 1016998"/>
                  <a:gd name="connsiteY3" fmla="*/ 276463 h 276463"/>
                  <a:gd name="connsiteX4" fmla="*/ 0 w 1016998"/>
                  <a:gd name="connsiteY4" fmla="*/ 276463 h 276463"/>
                  <a:gd name="connsiteX5" fmla="*/ 9556 w 1016998"/>
                  <a:gd name="connsiteY5" fmla="*/ 109346 h 276463"/>
                  <a:gd name="connsiteX6" fmla="*/ 35237 w 1016998"/>
                  <a:gd name="connsiteY6" fmla="*/ 0 h 276463"/>
                  <a:gd name="connsiteX0" fmla="*/ 25681 w 1007442"/>
                  <a:gd name="connsiteY0" fmla="*/ 0 h 276463"/>
                  <a:gd name="connsiteX1" fmla="*/ 971379 w 1007442"/>
                  <a:gd name="connsiteY1" fmla="*/ 0 h 276463"/>
                  <a:gd name="connsiteX2" fmla="*/ 997060 w 1007442"/>
                  <a:gd name="connsiteY2" fmla="*/ 109346 h 276463"/>
                  <a:gd name="connsiteX3" fmla="*/ 1007442 w 1007442"/>
                  <a:gd name="connsiteY3" fmla="*/ 276463 h 276463"/>
                  <a:gd name="connsiteX4" fmla="*/ 19227 w 1007442"/>
                  <a:gd name="connsiteY4" fmla="*/ 276463 h 276463"/>
                  <a:gd name="connsiteX5" fmla="*/ 0 w 1007442"/>
                  <a:gd name="connsiteY5" fmla="*/ 109346 h 276463"/>
                  <a:gd name="connsiteX6" fmla="*/ 25681 w 1007442"/>
                  <a:gd name="connsiteY6" fmla="*/ 0 h 276463"/>
                  <a:gd name="connsiteX0" fmla="*/ 25681 w 997060"/>
                  <a:gd name="connsiteY0" fmla="*/ 0 h 276463"/>
                  <a:gd name="connsiteX1" fmla="*/ 971379 w 997060"/>
                  <a:gd name="connsiteY1" fmla="*/ 0 h 276463"/>
                  <a:gd name="connsiteX2" fmla="*/ 997060 w 997060"/>
                  <a:gd name="connsiteY2" fmla="*/ 109346 h 276463"/>
                  <a:gd name="connsiteX3" fmla="*/ 986883 w 997060"/>
                  <a:gd name="connsiteY3" fmla="*/ 276463 h 276463"/>
                  <a:gd name="connsiteX4" fmla="*/ 19227 w 997060"/>
                  <a:gd name="connsiteY4" fmla="*/ 276463 h 276463"/>
                  <a:gd name="connsiteX5" fmla="*/ 0 w 997060"/>
                  <a:gd name="connsiteY5" fmla="*/ 109346 h 276463"/>
                  <a:gd name="connsiteX6" fmla="*/ 25681 w 997060"/>
                  <a:gd name="connsiteY6" fmla="*/ 0 h 276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97060" h="276463">
                    <a:moveTo>
                      <a:pt x="25681" y="0"/>
                    </a:moveTo>
                    <a:lnTo>
                      <a:pt x="971379" y="0"/>
                    </a:lnTo>
                    <a:lnTo>
                      <a:pt x="997060" y="109346"/>
                    </a:lnTo>
                    <a:lnTo>
                      <a:pt x="986883" y="276463"/>
                    </a:lnTo>
                    <a:lnTo>
                      <a:pt x="19227" y="276463"/>
                    </a:lnTo>
                    <a:lnTo>
                      <a:pt x="0" y="109346"/>
                    </a:lnTo>
                    <a:lnTo>
                      <a:pt x="25681" y="0"/>
                    </a:lnTo>
                    <a:close/>
                  </a:path>
                </a:pathLst>
              </a:custGeom>
              <a:pattFill prst="dkVert">
                <a:fgClr>
                  <a:srgbClr val="CC9900"/>
                </a:fgClr>
                <a:bgClr>
                  <a:srgbClr val="FFCC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2" name="フリーフォーム: 図形 1691">
                <a:extLst>
                  <a:ext uri="{FF2B5EF4-FFF2-40B4-BE49-F238E27FC236}">
                    <a16:creationId xmlns:a16="http://schemas.microsoft.com/office/drawing/2014/main" id="{7ABB9886-D57E-4A56-9EF7-9D1880CE2ECB}"/>
                  </a:ext>
                </a:extLst>
              </p:cNvPr>
              <p:cNvSpPr/>
              <p:nvPr/>
            </p:nvSpPr>
            <p:spPr bwMode="auto">
              <a:xfrm>
                <a:off x="8465208" y="496786"/>
                <a:ext cx="635139" cy="198319"/>
              </a:xfrm>
              <a:custGeom>
                <a:avLst/>
                <a:gdLst>
                  <a:gd name="connsiteX0" fmla="*/ 578135 w 601033"/>
                  <a:gd name="connsiteY0" fmla="*/ 24248 h 187670"/>
                  <a:gd name="connsiteX1" fmla="*/ 601033 w 601033"/>
                  <a:gd name="connsiteY1" fmla="*/ 31356 h 187670"/>
                  <a:gd name="connsiteX2" fmla="*/ 589838 w 601033"/>
                  <a:gd name="connsiteY2" fmla="*/ 187670 h 187670"/>
                  <a:gd name="connsiteX3" fmla="*/ 22898 w 601033"/>
                  <a:gd name="connsiteY3" fmla="*/ 24248 h 187670"/>
                  <a:gd name="connsiteX4" fmla="*/ 11194 w 601033"/>
                  <a:gd name="connsiteY4" fmla="*/ 187670 h 187670"/>
                  <a:gd name="connsiteX5" fmla="*/ 0 w 601033"/>
                  <a:gd name="connsiteY5" fmla="*/ 31356 h 187670"/>
                  <a:gd name="connsiteX6" fmla="*/ 96493 w 601033"/>
                  <a:gd name="connsiteY6" fmla="*/ 6578 h 187670"/>
                  <a:gd name="connsiteX7" fmla="*/ 83524 w 601033"/>
                  <a:gd name="connsiteY7" fmla="*/ 187670 h 187670"/>
                  <a:gd name="connsiteX8" fmla="*/ 70757 w 601033"/>
                  <a:gd name="connsiteY8" fmla="*/ 9392 h 187670"/>
                  <a:gd name="connsiteX9" fmla="*/ 71803 w 601033"/>
                  <a:gd name="connsiteY9" fmla="*/ 9067 h 187670"/>
                  <a:gd name="connsiteX10" fmla="*/ 504538 w 601033"/>
                  <a:gd name="connsiteY10" fmla="*/ 6578 h 187670"/>
                  <a:gd name="connsiteX11" fmla="*/ 529229 w 601033"/>
                  <a:gd name="connsiteY11" fmla="*/ 9067 h 187670"/>
                  <a:gd name="connsiteX12" fmla="*/ 530275 w 601033"/>
                  <a:gd name="connsiteY12" fmla="*/ 9392 h 187670"/>
                  <a:gd name="connsiteX13" fmla="*/ 517507 w 601033"/>
                  <a:gd name="connsiteY13" fmla="*/ 187670 h 187670"/>
                  <a:gd name="connsiteX14" fmla="*/ 431736 w 601033"/>
                  <a:gd name="connsiteY14" fmla="*/ 0 h 187670"/>
                  <a:gd name="connsiteX15" fmla="*/ 439285 w 601033"/>
                  <a:gd name="connsiteY15" fmla="*/ 0 h 187670"/>
                  <a:gd name="connsiteX16" fmla="*/ 458478 w 601033"/>
                  <a:gd name="connsiteY16" fmla="*/ 1935 h 187670"/>
                  <a:gd name="connsiteX17" fmla="*/ 445176 w 601033"/>
                  <a:gd name="connsiteY17" fmla="*/ 187670 h 187670"/>
                  <a:gd name="connsiteX18" fmla="*/ 359406 w 601033"/>
                  <a:gd name="connsiteY18" fmla="*/ 0 h 187670"/>
                  <a:gd name="connsiteX19" fmla="*/ 386286 w 601033"/>
                  <a:gd name="connsiteY19" fmla="*/ 0 h 187670"/>
                  <a:gd name="connsiteX20" fmla="*/ 372846 w 601033"/>
                  <a:gd name="connsiteY20" fmla="*/ 187670 h 187670"/>
                  <a:gd name="connsiteX21" fmla="*/ 287075 w 601033"/>
                  <a:gd name="connsiteY21" fmla="*/ 0 h 187670"/>
                  <a:gd name="connsiteX22" fmla="*/ 313955 w 601033"/>
                  <a:gd name="connsiteY22" fmla="*/ 0 h 187670"/>
                  <a:gd name="connsiteX23" fmla="*/ 300515 w 601033"/>
                  <a:gd name="connsiteY23" fmla="*/ 187670 h 187670"/>
                  <a:gd name="connsiteX24" fmla="*/ 214745 w 601033"/>
                  <a:gd name="connsiteY24" fmla="*/ 0 h 187670"/>
                  <a:gd name="connsiteX25" fmla="*/ 241625 w 601033"/>
                  <a:gd name="connsiteY25" fmla="*/ 0 h 187670"/>
                  <a:gd name="connsiteX26" fmla="*/ 228185 w 601033"/>
                  <a:gd name="connsiteY26" fmla="*/ 187670 h 187670"/>
                  <a:gd name="connsiteX27" fmla="*/ 161747 w 601033"/>
                  <a:gd name="connsiteY27" fmla="*/ 0 h 187670"/>
                  <a:gd name="connsiteX28" fmla="*/ 169294 w 601033"/>
                  <a:gd name="connsiteY28" fmla="*/ 0 h 187670"/>
                  <a:gd name="connsiteX29" fmla="*/ 155854 w 601033"/>
                  <a:gd name="connsiteY29" fmla="*/ 187670 h 187670"/>
                  <a:gd name="connsiteX30" fmla="*/ 142553 w 601033"/>
                  <a:gd name="connsiteY30" fmla="*/ 1935 h 1876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01033" h="187670">
                    <a:moveTo>
                      <a:pt x="578135" y="24248"/>
                    </a:moveTo>
                    <a:lnTo>
                      <a:pt x="601033" y="31356"/>
                    </a:lnTo>
                    <a:lnTo>
                      <a:pt x="589838" y="187670"/>
                    </a:lnTo>
                    <a:close/>
                    <a:moveTo>
                      <a:pt x="22898" y="24248"/>
                    </a:moveTo>
                    <a:lnTo>
                      <a:pt x="11194" y="187670"/>
                    </a:lnTo>
                    <a:lnTo>
                      <a:pt x="0" y="31356"/>
                    </a:lnTo>
                    <a:close/>
                    <a:moveTo>
                      <a:pt x="96493" y="6578"/>
                    </a:moveTo>
                    <a:lnTo>
                      <a:pt x="83524" y="187670"/>
                    </a:lnTo>
                    <a:lnTo>
                      <a:pt x="70757" y="9392"/>
                    </a:lnTo>
                    <a:lnTo>
                      <a:pt x="71803" y="9067"/>
                    </a:lnTo>
                    <a:close/>
                    <a:moveTo>
                      <a:pt x="504538" y="6578"/>
                    </a:moveTo>
                    <a:lnTo>
                      <a:pt x="529229" y="9067"/>
                    </a:lnTo>
                    <a:lnTo>
                      <a:pt x="530275" y="9392"/>
                    </a:lnTo>
                    <a:lnTo>
                      <a:pt x="517507" y="187670"/>
                    </a:lnTo>
                    <a:close/>
                    <a:moveTo>
                      <a:pt x="431736" y="0"/>
                    </a:moveTo>
                    <a:lnTo>
                      <a:pt x="439285" y="0"/>
                    </a:lnTo>
                    <a:lnTo>
                      <a:pt x="458478" y="1935"/>
                    </a:lnTo>
                    <a:lnTo>
                      <a:pt x="445176" y="187670"/>
                    </a:lnTo>
                    <a:close/>
                    <a:moveTo>
                      <a:pt x="359406" y="0"/>
                    </a:moveTo>
                    <a:lnTo>
                      <a:pt x="386286" y="0"/>
                    </a:lnTo>
                    <a:lnTo>
                      <a:pt x="372846" y="187670"/>
                    </a:lnTo>
                    <a:close/>
                    <a:moveTo>
                      <a:pt x="287075" y="0"/>
                    </a:moveTo>
                    <a:lnTo>
                      <a:pt x="313955" y="0"/>
                    </a:lnTo>
                    <a:lnTo>
                      <a:pt x="300515" y="187670"/>
                    </a:lnTo>
                    <a:close/>
                    <a:moveTo>
                      <a:pt x="214745" y="0"/>
                    </a:moveTo>
                    <a:lnTo>
                      <a:pt x="241625" y="0"/>
                    </a:lnTo>
                    <a:lnTo>
                      <a:pt x="228185" y="187670"/>
                    </a:lnTo>
                    <a:close/>
                    <a:moveTo>
                      <a:pt x="161747" y="0"/>
                    </a:moveTo>
                    <a:lnTo>
                      <a:pt x="169294" y="0"/>
                    </a:lnTo>
                    <a:lnTo>
                      <a:pt x="155854" y="187670"/>
                    </a:lnTo>
                    <a:lnTo>
                      <a:pt x="142553" y="1935"/>
                    </a:ln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3" name="月 1692">
                <a:extLst>
                  <a:ext uri="{FF2B5EF4-FFF2-40B4-BE49-F238E27FC236}">
                    <a16:creationId xmlns:a16="http://schemas.microsoft.com/office/drawing/2014/main" id="{4F5F34B4-8A11-4D00-93F3-A5186276A8F0}"/>
                  </a:ext>
                </a:extLst>
              </p:cNvPr>
              <p:cNvSpPr/>
              <p:nvPr/>
            </p:nvSpPr>
            <p:spPr bwMode="auto">
              <a:xfrm rot="4500000">
                <a:off x="8411928" y="696037"/>
                <a:ext cx="79015" cy="278049"/>
              </a:xfrm>
              <a:prstGeom prst="moon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4" name="月 1693">
                <a:extLst>
                  <a:ext uri="{FF2B5EF4-FFF2-40B4-BE49-F238E27FC236}">
                    <a16:creationId xmlns:a16="http://schemas.microsoft.com/office/drawing/2014/main" id="{9AB1E430-FC31-4523-B4A3-DB8E59D1BB2A}"/>
                  </a:ext>
                </a:extLst>
              </p:cNvPr>
              <p:cNvSpPr/>
              <p:nvPr/>
            </p:nvSpPr>
            <p:spPr bwMode="auto">
              <a:xfrm rot="17100000" flipH="1">
                <a:off x="9072860" y="696037"/>
                <a:ext cx="79015" cy="278049"/>
              </a:xfrm>
              <a:prstGeom prst="moon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663" name="グループ化 1662">
              <a:extLst>
                <a:ext uri="{FF2B5EF4-FFF2-40B4-BE49-F238E27FC236}">
                  <a16:creationId xmlns:a16="http://schemas.microsoft.com/office/drawing/2014/main" id="{5D04B7FC-2343-4E79-80A9-FF2CEC35B024}"/>
                </a:ext>
              </a:extLst>
            </p:cNvPr>
            <p:cNvGrpSpPr/>
            <p:nvPr/>
          </p:nvGrpSpPr>
          <p:grpSpPr>
            <a:xfrm flipH="1">
              <a:off x="9050749" y="1707566"/>
              <a:ext cx="630182" cy="1339586"/>
              <a:chOff x="28583" y="1586903"/>
              <a:chExt cx="630182" cy="1422880"/>
            </a:xfrm>
          </p:grpSpPr>
          <p:sp>
            <p:nvSpPr>
              <p:cNvPr id="1676" name="フリーフォーム: 図形 1675">
                <a:extLst>
                  <a:ext uri="{FF2B5EF4-FFF2-40B4-BE49-F238E27FC236}">
                    <a16:creationId xmlns:a16="http://schemas.microsoft.com/office/drawing/2014/main" id="{4884715C-2515-43FD-84ED-3A2A88D8AA11}"/>
                  </a:ext>
                </a:extLst>
              </p:cNvPr>
              <p:cNvSpPr/>
              <p:nvPr/>
            </p:nvSpPr>
            <p:spPr bwMode="auto">
              <a:xfrm rot="20413771">
                <a:off x="174764" y="2511774"/>
                <a:ext cx="435469" cy="498009"/>
              </a:xfrm>
              <a:custGeom>
                <a:avLst/>
                <a:gdLst>
                  <a:gd name="connsiteX0" fmla="*/ 88133 w 438003"/>
                  <a:gd name="connsiteY0" fmla="*/ 0 h 353797"/>
                  <a:gd name="connsiteX1" fmla="*/ 120714 w 438003"/>
                  <a:gd name="connsiteY1" fmla="*/ 6195 h 353797"/>
                  <a:gd name="connsiteX2" fmla="*/ 207197 w 438003"/>
                  <a:gd name="connsiteY2" fmla="*/ 40851 h 353797"/>
                  <a:gd name="connsiteX3" fmla="*/ 215228 w 438003"/>
                  <a:gd name="connsiteY3" fmla="*/ 37525 h 353797"/>
                  <a:gd name="connsiteX4" fmla="*/ 349482 w 438003"/>
                  <a:gd name="connsiteY4" fmla="*/ 37525 h 353797"/>
                  <a:gd name="connsiteX5" fmla="*/ 383732 w 438003"/>
                  <a:gd name="connsiteY5" fmla="*/ 71775 h 353797"/>
                  <a:gd name="connsiteX6" fmla="*/ 373700 w 438003"/>
                  <a:gd name="connsiteY6" fmla="*/ 95993 h 353797"/>
                  <a:gd name="connsiteX7" fmla="*/ 352452 w 438003"/>
                  <a:gd name="connsiteY7" fmla="*/ 104794 h 353797"/>
                  <a:gd name="connsiteX8" fmla="*/ 352668 w 438003"/>
                  <a:gd name="connsiteY8" fmla="*/ 104945 h 353797"/>
                  <a:gd name="connsiteX9" fmla="*/ 355229 w 438003"/>
                  <a:gd name="connsiteY9" fmla="*/ 106736 h 353797"/>
                  <a:gd name="connsiteX10" fmla="*/ 409176 w 438003"/>
                  <a:gd name="connsiteY10" fmla="*/ 161103 h 353797"/>
                  <a:gd name="connsiteX11" fmla="*/ 409797 w 438003"/>
                  <a:gd name="connsiteY11" fmla="*/ 203122 h 353797"/>
                  <a:gd name="connsiteX12" fmla="*/ 403753 w 438003"/>
                  <a:gd name="connsiteY12" fmla="*/ 206439 h 353797"/>
                  <a:gd name="connsiteX13" fmla="*/ 427100 w 438003"/>
                  <a:gd name="connsiteY13" fmla="*/ 231630 h 353797"/>
                  <a:gd name="connsiteX14" fmla="*/ 428149 w 438003"/>
                  <a:gd name="connsiteY14" fmla="*/ 279295 h 353797"/>
                  <a:gd name="connsiteX15" fmla="*/ 407029 w 438003"/>
                  <a:gd name="connsiteY15" fmla="*/ 285290 h 353797"/>
                  <a:gd name="connsiteX16" fmla="*/ 417345 w 438003"/>
                  <a:gd name="connsiteY16" fmla="*/ 303211 h 353797"/>
                  <a:gd name="connsiteX17" fmla="*/ 407649 w 438003"/>
                  <a:gd name="connsiteY17" fmla="*/ 350464 h 353797"/>
                  <a:gd name="connsiteX18" fmla="*/ 395192 w 438003"/>
                  <a:gd name="connsiteY18" fmla="*/ 353775 h 353797"/>
                  <a:gd name="connsiteX19" fmla="*/ 382234 w 438003"/>
                  <a:gd name="connsiteY19" fmla="*/ 351638 h 353797"/>
                  <a:gd name="connsiteX20" fmla="*/ 360835 w 438003"/>
                  <a:gd name="connsiteY20" fmla="*/ 333241 h 353797"/>
                  <a:gd name="connsiteX21" fmla="*/ 349969 w 438003"/>
                  <a:gd name="connsiteY21" fmla="*/ 314367 h 353797"/>
                  <a:gd name="connsiteX22" fmla="*/ 335325 w 438003"/>
                  <a:gd name="connsiteY22" fmla="*/ 343031 h 353797"/>
                  <a:gd name="connsiteX23" fmla="*/ 322869 w 438003"/>
                  <a:gd name="connsiteY23" fmla="*/ 346342 h 353797"/>
                  <a:gd name="connsiteX24" fmla="*/ 309910 w 438003"/>
                  <a:gd name="connsiteY24" fmla="*/ 344205 h 353797"/>
                  <a:gd name="connsiteX25" fmla="*/ 288511 w 438003"/>
                  <a:gd name="connsiteY25" fmla="*/ 325808 h 353797"/>
                  <a:gd name="connsiteX26" fmla="*/ 247266 w 438003"/>
                  <a:gd name="connsiteY26" fmla="*/ 254165 h 353797"/>
                  <a:gd name="connsiteX27" fmla="*/ 192266 w 438003"/>
                  <a:gd name="connsiteY27" fmla="*/ 209502 h 353797"/>
                  <a:gd name="connsiteX28" fmla="*/ 186589 w 438003"/>
                  <a:gd name="connsiteY28" fmla="*/ 207227 h 353797"/>
                  <a:gd name="connsiteX29" fmla="*/ 99321 w 438003"/>
                  <a:gd name="connsiteY29" fmla="*/ 172255 h 353797"/>
                  <a:gd name="connsiteX30" fmla="*/ 48385 w 438003"/>
                  <a:gd name="connsiteY30" fmla="*/ 151844 h 353797"/>
                  <a:gd name="connsiteX31" fmla="*/ 8146 w 438003"/>
                  <a:gd name="connsiteY31" fmla="*/ 48401 h 353797"/>
                  <a:gd name="connsiteX32" fmla="*/ 88133 w 438003"/>
                  <a:gd name="connsiteY32" fmla="*/ 0 h 353797"/>
                  <a:gd name="connsiteX0" fmla="*/ 39833 w 389703"/>
                  <a:gd name="connsiteY0" fmla="*/ 0 h 353797"/>
                  <a:gd name="connsiteX1" fmla="*/ 72414 w 389703"/>
                  <a:gd name="connsiteY1" fmla="*/ 6195 h 353797"/>
                  <a:gd name="connsiteX2" fmla="*/ 158897 w 389703"/>
                  <a:gd name="connsiteY2" fmla="*/ 40851 h 353797"/>
                  <a:gd name="connsiteX3" fmla="*/ 166928 w 389703"/>
                  <a:gd name="connsiteY3" fmla="*/ 37525 h 353797"/>
                  <a:gd name="connsiteX4" fmla="*/ 301182 w 389703"/>
                  <a:gd name="connsiteY4" fmla="*/ 37525 h 353797"/>
                  <a:gd name="connsiteX5" fmla="*/ 335432 w 389703"/>
                  <a:gd name="connsiteY5" fmla="*/ 71775 h 353797"/>
                  <a:gd name="connsiteX6" fmla="*/ 325400 w 389703"/>
                  <a:gd name="connsiteY6" fmla="*/ 95993 h 353797"/>
                  <a:gd name="connsiteX7" fmla="*/ 304152 w 389703"/>
                  <a:gd name="connsiteY7" fmla="*/ 104794 h 353797"/>
                  <a:gd name="connsiteX8" fmla="*/ 304368 w 389703"/>
                  <a:gd name="connsiteY8" fmla="*/ 104945 h 353797"/>
                  <a:gd name="connsiteX9" fmla="*/ 306929 w 389703"/>
                  <a:gd name="connsiteY9" fmla="*/ 106736 h 353797"/>
                  <a:gd name="connsiteX10" fmla="*/ 360876 w 389703"/>
                  <a:gd name="connsiteY10" fmla="*/ 161103 h 353797"/>
                  <a:gd name="connsiteX11" fmla="*/ 361497 w 389703"/>
                  <a:gd name="connsiteY11" fmla="*/ 203122 h 353797"/>
                  <a:gd name="connsiteX12" fmla="*/ 355453 w 389703"/>
                  <a:gd name="connsiteY12" fmla="*/ 206439 h 353797"/>
                  <a:gd name="connsiteX13" fmla="*/ 378800 w 389703"/>
                  <a:gd name="connsiteY13" fmla="*/ 231630 h 353797"/>
                  <a:gd name="connsiteX14" fmla="*/ 379849 w 389703"/>
                  <a:gd name="connsiteY14" fmla="*/ 279295 h 353797"/>
                  <a:gd name="connsiteX15" fmla="*/ 358729 w 389703"/>
                  <a:gd name="connsiteY15" fmla="*/ 285290 h 353797"/>
                  <a:gd name="connsiteX16" fmla="*/ 369045 w 389703"/>
                  <a:gd name="connsiteY16" fmla="*/ 303211 h 353797"/>
                  <a:gd name="connsiteX17" fmla="*/ 359349 w 389703"/>
                  <a:gd name="connsiteY17" fmla="*/ 350464 h 353797"/>
                  <a:gd name="connsiteX18" fmla="*/ 346892 w 389703"/>
                  <a:gd name="connsiteY18" fmla="*/ 353775 h 353797"/>
                  <a:gd name="connsiteX19" fmla="*/ 333934 w 389703"/>
                  <a:gd name="connsiteY19" fmla="*/ 351638 h 353797"/>
                  <a:gd name="connsiteX20" fmla="*/ 312535 w 389703"/>
                  <a:gd name="connsiteY20" fmla="*/ 333241 h 353797"/>
                  <a:gd name="connsiteX21" fmla="*/ 301669 w 389703"/>
                  <a:gd name="connsiteY21" fmla="*/ 314367 h 353797"/>
                  <a:gd name="connsiteX22" fmla="*/ 287025 w 389703"/>
                  <a:gd name="connsiteY22" fmla="*/ 343031 h 353797"/>
                  <a:gd name="connsiteX23" fmla="*/ 274569 w 389703"/>
                  <a:gd name="connsiteY23" fmla="*/ 346342 h 353797"/>
                  <a:gd name="connsiteX24" fmla="*/ 261610 w 389703"/>
                  <a:gd name="connsiteY24" fmla="*/ 344205 h 353797"/>
                  <a:gd name="connsiteX25" fmla="*/ 240211 w 389703"/>
                  <a:gd name="connsiteY25" fmla="*/ 325808 h 353797"/>
                  <a:gd name="connsiteX26" fmla="*/ 198966 w 389703"/>
                  <a:gd name="connsiteY26" fmla="*/ 254165 h 353797"/>
                  <a:gd name="connsiteX27" fmla="*/ 143966 w 389703"/>
                  <a:gd name="connsiteY27" fmla="*/ 209502 h 353797"/>
                  <a:gd name="connsiteX28" fmla="*/ 138289 w 389703"/>
                  <a:gd name="connsiteY28" fmla="*/ 207227 h 353797"/>
                  <a:gd name="connsiteX29" fmla="*/ 51021 w 389703"/>
                  <a:gd name="connsiteY29" fmla="*/ 172255 h 353797"/>
                  <a:gd name="connsiteX30" fmla="*/ 85 w 389703"/>
                  <a:gd name="connsiteY30" fmla="*/ 151844 h 353797"/>
                  <a:gd name="connsiteX31" fmla="*/ 39833 w 389703"/>
                  <a:gd name="connsiteY31" fmla="*/ 0 h 353797"/>
                  <a:gd name="connsiteX0" fmla="*/ 0 w 389618"/>
                  <a:gd name="connsiteY0" fmla="*/ 145649 h 347602"/>
                  <a:gd name="connsiteX1" fmla="*/ 72329 w 389618"/>
                  <a:gd name="connsiteY1" fmla="*/ 0 h 347602"/>
                  <a:gd name="connsiteX2" fmla="*/ 158812 w 389618"/>
                  <a:gd name="connsiteY2" fmla="*/ 34656 h 347602"/>
                  <a:gd name="connsiteX3" fmla="*/ 166843 w 389618"/>
                  <a:gd name="connsiteY3" fmla="*/ 31330 h 347602"/>
                  <a:gd name="connsiteX4" fmla="*/ 301097 w 389618"/>
                  <a:gd name="connsiteY4" fmla="*/ 31330 h 347602"/>
                  <a:gd name="connsiteX5" fmla="*/ 335347 w 389618"/>
                  <a:gd name="connsiteY5" fmla="*/ 65580 h 347602"/>
                  <a:gd name="connsiteX6" fmla="*/ 325315 w 389618"/>
                  <a:gd name="connsiteY6" fmla="*/ 89798 h 347602"/>
                  <a:gd name="connsiteX7" fmla="*/ 304067 w 389618"/>
                  <a:gd name="connsiteY7" fmla="*/ 98599 h 347602"/>
                  <a:gd name="connsiteX8" fmla="*/ 304283 w 389618"/>
                  <a:gd name="connsiteY8" fmla="*/ 98750 h 347602"/>
                  <a:gd name="connsiteX9" fmla="*/ 306844 w 389618"/>
                  <a:gd name="connsiteY9" fmla="*/ 100541 h 347602"/>
                  <a:gd name="connsiteX10" fmla="*/ 360791 w 389618"/>
                  <a:gd name="connsiteY10" fmla="*/ 154908 h 347602"/>
                  <a:gd name="connsiteX11" fmla="*/ 361412 w 389618"/>
                  <a:gd name="connsiteY11" fmla="*/ 196927 h 347602"/>
                  <a:gd name="connsiteX12" fmla="*/ 355368 w 389618"/>
                  <a:gd name="connsiteY12" fmla="*/ 200244 h 347602"/>
                  <a:gd name="connsiteX13" fmla="*/ 378715 w 389618"/>
                  <a:gd name="connsiteY13" fmla="*/ 225435 h 347602"/>
                  <a:gd name="connsiteX14" fmla="*/ 379764 w 389618"/>
                  <a:gd name="connsiteY14" fmla="*/ 273100 h 347602"/>
                  <a:gd name="connsiteX15" fmla="*/ 358644 w 389618"/>
                  <a:gd name="connsiteY15" fmla="*/ 279095 h 347602"/>
                  <a:gd name="connsiteX16" fmla="*/ 368960 w 389618"/>
                  <a:gd name="connsiteY16" fmla="*/ 297016 h 347602"/>
                  <a:gd name="connsiteX17" fmla="*/ 359264 w 389618"/>
                  <a:gd name="connsiteY17" fmla="*/ 344269 h 347602"/>
                  <a:gd name="connsiteX18" fmla="*/ 346807 w 389618"/>
                  <a:gd name="connsiteY18" fmla="*/ 347580 h 347602"/>
                  <a:gd name="connsiteX19" fmla="*/ 333849 w 389618"/>
                  <a:gd name="connsiteY19" fmla="*/ 345443 h 347602"/>
                  <a:gd name="connsiteX20" fmla="*/ 312450 w 389618"/>
                  <a:gd name="connsiteY20" fmla="*/ 327046 h 347602"/>
                  <a:gd name="connsiteX21" fmla="*/ 301584 w 389618"/>
                  <a:gd name="connsiteY21" fmla="*/ 308172 h 347602"/>
                  <a:gd name="connsiteX22" fmla="*/ 286940 w 389618"/>
                  <a:gd name="connsiteY22" fmla="*/ 336836 h 347602"/>
                  <a:gd name="connsiteX23" fmla="*/ 274484 w 389618"/>
                  <a:gd name="connsiteY23" fmla="*/ 340147 h 347602"/>
                  <a:gd name="connsiteX24" fmla="*/ 261525 w 389618"/>
                  <a:gd name="connsiteY24" fmla="*/ 338010 h 347602"/>
                  <a:gd name="connsiteX25" fmla="*/ 240126 w 389618"/>
                  <a:gd name="connsiteY25" fmla="*/ 319613 h 347602"/>
                  <a:gd name="connsiteX26" fmla="*/ 198881 w 389618"/>
                  <a:gd name="connsiteY26" fmla="*/ 247970 h 347602"/>
                  <a:gd name="connsiteX27" fmla="*/ 143881 w 389618"/>
                  <a:gd name="connsiteY27" fmla="*/ 203307 h 347602"/>
                  <a:gd name="connsiteX28" fmla="*/ 138204 w 389618"/>
                  <a:gd name="connsiteY28" fmla="*/ 201032 h 347602"/>
                  <a:gd name="connsiteX29" fmla="*/ 50936 w 389618"/>
                  <a:gd name="connsiteY29" fmla="*/ 166060 h 347602"/>
                  <a:gd name="connsiteX30" fmla="*/ 0 w 389618"/>
                  <a:gd name="connsiteY30" fmla="*/ 145649 h 347602"/>
                  <a:gd name="connsiteX0" fmla="*/ 0 w 397012"/>
                  <a:gd name="connsiteY0" fmla="*/ 17837 h 347602"/>
                  <a:gd name="connsiteX1" fmla="*/ 79723 w 397012"/>
                  <a:gd name="connsiteY1" fmla="*/ 0 h 347602"/>
                  <a:gd name="connsiteX2" fmla="*/ 166206 w 397012"/>
                  <a:gd name="connsiteY2" fmla="*/ 34656 h 347602"/>
                  <a:gd name="connsiteX3" fmla="*/ 174237 w 397012"/>
                  <a:gd name="connsiteY3" fmla="*/ 31330 h 347602"/>
                  <a:gd name="connsiteX4" fmla="*/ 308491 w 397012"/>
                  <a:gd name="connsiteY4" fmla="*/ 31330 h 347602"/>
                  <a:gd name="connsiteX5" fmla="*/ 342741 w 397012"/>
                  <a:gd name="connsiteY5" fmla="*/ 65580 h 347602"/>
                  <a:gd name="connsiteX6" fmla="*/ 332709 w 397012"/>
                  <a:gd name="connsiteY6" fmla="*/ 89798 h 347602"/>
                  <a:gd name="connsiteX7" fmla="*/ 311461 w 397012"/>
                  <a:gd name="connsiteY7" fmla="*/ 98599 h 347602"/>
                  <a:gd name="connsiteX8" fmla="*/ 311677 w 397012"/>
                  <a:gd name="connsiteY8" fmla="*/ 98750 h 347602"/>
                  <a:gd name="connsiteX9" fmla="*/ 314238 w 397012"/>
                  <a:gd name="connsiteY9" fmla="*/ 100541 h 347602"/>
                  <a:gd name="connsiteX10" fmla="*/ 368185 w 397012"/>
                  <a:gd name="connsiteY10" fmla="*/ 154908 h 347602"/>
                  <a:gd name="connsiteX11" fmla="*/ 368806 w 397012"/>
                  <a:gd name="connsiteY11" fmla="*/ 196927 h 347602"/>
                  <a:gd name="connsiteX12" fmla="*/ 362762 w 397012"/>
                  <a:gd name="connsiteY12" fmla="*/ 200244 h 347602"/>
                  <a:gd name="connsiteX13" fmla="*/ 386109 w 397012"/>
                  <a:gd name="connsiteY13" fmla="*/ 225435 h 347602"/>
                  <a:gd name="connsiteX14" fmla="*/ 387158 w 397012"/>
                  <a:gd name="connsiteY14" fmla="*/ 273100 h 347602"/>
                  <a:gd name="connsiteX15" fmla="*/ 366038 w 397012"/>
                  <a:gd name="connsiteY15" fmla="*/ 279095 h 347602"/>
                  <a:gd name="connsiteX16" fmla="*/ 376354 w 397012"/>
                  <a:gd name="connsiteY16" fmla="*/ 297016 h 347602"/>
                  <a:gd name="connsiteX17" fmla="*/ 366658 w 397012"/>
                  <a:gd name="connsiteY17" fmla="*/ 344269 h 347602"/>
                  <a:gd name="connsiteX18" fmla="*/ 354201 w 397012"/>
                  <a:gd name="connsiteY18" fmla="*/ 347580 h 347602"/>
                  <a:gd name="connsiteX19" fmla="*/ 341243 w 397012"/>
                  <a:gd name="connsiteY19" fmla="*/ 345443 h 347602"/>
                  <a:gd name="connsiteX20" fmla="*/ 319844 w 397012"/>
                  <a:gd name="connsiteY20" fmla="*/ 327046 h 347602"/>
                  <a:gd name="connsiteX21" fmla="*/ 308978 w 397012"/>
                  <a:gd name="connsiteY21" fmla="*/ 308172 h 347602"/>
                  <a:gd name="connsiteX22" fmla="*/ 294334 w 397012"/>
                  <a:gd name="connsiteY22" fmla="*/ 336836 h 347602"/>
                  <a:gd name="connsiteX23" fmla="*/ 281878 w 397012"/>
                  <a:gd name="connsiteY23" fmla="*/ 340147 h 347602"/>
                  <a:gd name="connsiteX24" fmla="*/ 268919 w 397012"/>
                  <a:gd name="connsiteY24" fmla="*/ 338010 h 347602"/>
                  <a:gd name="connsiteX25" fmla="*/ 247520 w 397012"/>
                  <a:gd name="connsiteY25" fmla="*/ 319613 h 347602"/>
                  <a:gd name="connsiteX26" fmla="*/ 206275 w 397012"/>
                  <a:gd name="connsiteY26" fmla="*/ 247970 h 347602"/>
                  <a:gd name="connsiteX27" fmla="*/ 151275 w 397012"/>
                  <a:gd name="connsiteY27" fmla="*/ 203307 h 347602"/>
                  <a:gd name="connsiteX28" fmla="*/ 145598 w 397012"/>
                  <a:gd name="connsiteY28" fmla="*/ 201032 h 347602"/>
                  <a:gd name="connsiteX29" fmla="*/ 58330 w 397012"/>
                  <a:gd name="connsiteY29" fmla="*/ 166060 h 347602"/>
                  <a:gd name="connsiteX30" fmla="*/ 0 w 397012"/>
                  <a:gd name="connsiteY30" fmla="*/ 17837 h 347602"/>
                  <a:gd name="connsiteX0" fmla="*/ 2865 w 399877"/>
                  <a:gd name="connsiteY0" fmla="*/ 17837 h 347602"/>
                  <a:gd name="connsiteX1" fmla="*/ 82588 w 399877"/>
                  <a:gd name="connsiteY1" fmla="*/ 0 h 347602"/>
                  <a:gd name="connsiteX2" fmla="*/ 169071 w 399877"/>
                  <a:gd name="connsiteY2" fmla="*/ 34656 h 347602"/>
                  <a:gd name="connsiteX3" fmla="*/ 177102 w 399877"/>
                  <a:gd name="connsiteY3" fmla="*/ 31330 h 347602"/>
                  <a:gd name="connsiteX4" fmla="*/ 311356 w 399877"/>
                  <a:gd name="connsiteY4" fmla="*/ 31330 h 347602"/>
                  <a:gd name="connsiteX5" fmla="*/ 345606 w 399877"/>
                  <a:gd name="connsiteY5" fmla="*/ 65580 h 347602"/>
                  <a:gd name="connsiteX6" fmla="*/ 335574 w 399877"/>
                  <a:gd name="connsiteY6" fmla="*/ 89798 h 347602"/>
                  <a:gd name="connsiteX7" fmla="*/ 314326 w 399877"/>
                  <a:gd name="connsiteY7" fmla="*/ 98599 h 347602"/>
                  <a:gd name="connsiteX8" fmla="*/ 314542 w 399877"/>
                  <a:gd name="connsiteY8" fmla="*/ 98750 h 347602"/>
                  <a:gd name="connsiteX9" fmla="*/ 317103 w 399877"/>
                  <a:gd name="connsiteY9" fmla="*/ 100541 h 347602"/>
                  <a:gd name="connsiteX10" fmla="*/ 371050 w 399877"/>
                  <a:gd name="connsiteY10" fmla="*/ 154908 h 347602"/>
                  <a:gd name="connsiteX11" fmla="*/ 371671 w 399877"/>
                  <a:gd name="connsiteY11" fmla="*/ 196927 h 347602"/>
                  <a:gd name="connsiteX12" fmla="*/ 365627 w 399877"/>
                  <a:gd name="connsiteY12" fmla="*/ 200244 h 347602"/>
                  <a:gd name="connsiteX13" fmla="*/ 388974 w 399877"/>
                  <a:gd name="connsiteY13" fmla="*/ 225435 h 347602"/>
                  <a:gd name="connsiteX14" fmla="*/ 390023 w 399877"/>
                  <a:gd name="connsiteY14" fmla="*/ 273100 h 347602"/>
                  <a:gd name="connsiteX15" fmla="*/ 368903 w 399877"/>
                  <a:gd name="connsiteY15" fmla="*/ 279095 h 347602"/>
                  <a:gd name="connsiteX16" fmla="*/ 379219 w 399877"/>
                  <a:gd name="connsiteY16" fmla="*/ 297016 h 347602"/>
                  <a:gd name="connsiteX17" fmla="*/ 369523 w 399877"/>
                  <a:gd name="connsiteY17" fmla="*/ 344269 h 347602"/>
                  <a:gd name="connsiteX18" fmla="*/ 357066 w 399877"/>
                  <a:gd name="connsiteY18" fmla="*/ 347580 h 347602"/>
                  <a:gd name="connsiteX19" fmla="*/ 344108 w 399877"/>
                  <a:gd name="connsiteY19" fmla="*/ 345443 h 347602"/>
                  <a:gd name="connsiteX20" fmla="*/ 322709 w 399877"/>
                  <a:gd name="connsiteY20" fmla="*/ 327046 h 347602"/>
                  <a:gd name="connsiteX21" fmla="*/ 311843 w 399877"/>
                  <a:gd name="connsiteY21" fmla="*/ 308172 h 347602"/>
                  <a:gd name="connsiteX22" fmla="*/ 297199 w 399877"/>
                  <a:gd name="connsiteY22" fmla="*/ 336836 h 347602"/>
                  <a:gd name="connsiteX23" fmla="*/ 284743 w 399877"/>
                  <a:gd name="connsiteY23" fmla="*/ 340147 h 347602"/>
                  <a:gd name="connsiteX24" fmla="*/ 271784 w 399877"/>
                  <a:gd name="connsiteY24" fmla="*/ 338010 h 347602"/>
                  <a:gd name="connsiteX25" fmla="*/ 250385 w 399877"/>
                  <a:gd name="connsiteY25" fmla="*/ 319613 h 347602"/>
                  <a:gd name="connsiteX26" fmla="*/ 209140 w 399877"/>
                  <a:gd name="connsiteY26" fmla="*/ 247970 h 347602"/>
                  <a:gd name="connsiteX27" fmla="*/ 154140 w 399877"/>
                  <a:gd name="connsiteY27" fmla="*/ 203307 h 347602"/>
                  <a:gd name="connsiteX28" fmla="*/ 148463 w 399877"/>
                  <a:gd name="connsiteY28" fmla="*/ 201032 h 347602"/>
                  <a:gd name="connsiteX29" fmla="*/ 61195 w 399877"/>
                  <a:gd name="connsiteY29" fmla="*/ 166060 h 347602"/>
                  <a:gd name="connsiteX30" fmla="*/ 2865 w 399877"/>
                  <a:gd name="connsiteY30" fmla="*/ 17837 h 347602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27539 h 457304"/>
                  <a:gd name="connsiteX1" fmla="*/ 57932 w 399877"/>
                  <a:gd name="connsiteY1" fmla="*/ 10220 h 457304"/>
                  <a:gd name="connsiteX2" fmla="*/ 232928 w 399877"/>
                  <a:gd name="connsiteY2" fmla="*/ 134781 h 457304"/>
                  <a:gd name="connsiteX3" fmla="*/ 311356 w 399877"/>
                  <a:gd name="connsiteY3" fmla="*/ 141032 h 457304"/>
                  <a:gd name="connsiteX4" fmla="*/ 345606 w 399877"/>
                  <a:gd name="connsiteY4" fmla="*/ 175282 h 457304"/>
                  <a:gd name="connsiteX5" fmla="*/ 335574 w 399877"/>
                  <a:gd name="connsiteY5" fmla="*/ 199500 h 457304"/>
                  <a:gd name="connsiteX6" fmla="*/ 314326 w 399877"/>
                  <a:gd name="connsiteY6" fmla="*/ 208301 h 457304"/>
                  <a:gd name="connsiteX7" fmla="*/ 314542 w 399877"/>
                  <a:gd name="connsiteY7" fmla="*/ 208452 h 457304"/>
                  <a:gd name="connsiteX8" fmla="*/ 317103 w 399877"/>
                  <a:gd name="connsiteY8" fmla="*/ 210243 h 457304"/>
                  <a:gd name="connsiteX9" fmla="*/ 371050 w 399877"/>
                  <a:gd name="connsiteY9" fmla="*/ 264610 h 457304"/>
                  <a:gd name="connsiteX10" fmla="*/ 371671 w 399877"/>
                  <a:gd name="connsiteY10" fmla="*/ 306629 h 457304"/>
                  <a:gd name="connsiteX11" fmla="*/ 365627 w 399877"/>
                  <a:gd name="connsiteY11" fmla="*/ 309946 h 457304"/>
                  <a:gd name="connsiteX12" fmla="*/ 388974 w 399877"/>
                  <a:gd name="connsiteY12" fmla="*/ 335137 h 457304"/>
                  <a:gd name="connsiteX13" fmla="*/ 390023 w 399877"/>
                  <a:gd name="connsiteY13" fmla="*/ 382802 h 457304"/>
                  <a:gd name="connsiteX14" fmla="*/ 368903 w 399877"/>
                  <a:gd name="connsiteY14" fmla="*/ 388797 h 457304"/>
                  <a:gd name="connsiteX15" fmla="*/ 379219 w 399877"/>
                  <a:gd name="connsiteY15" fmla="*/ 406718 h 457304"/>
                  <a:gd name="connsiteX16" fmla="*/ 369523 w 399877"/>
                  <a:gd name="connsiteY16" fmla="*/ 453971 h 457304"/>
                  <a:gd name="connsiteX17" fmla="*/ 357066 w 399877"/>
                  <a:gd name="connsiteY17" fmla="*/ 457282 h 457304"/>
                  <a:gd name="connsiteX18" fmla="*/ 344108 w 399877"/>
                  <a:gd name="connsiteY18" fmla="*/ 455145 h 457304"/>
                  <a:gd name="connsiteX19" fmla="*/ 322709 w 399877"/>
                  <a:gd name="connsiteY19" fmla="*/ 436748 h 457304"/>
                  <a:gd name="connsiteX20" fmla="*/ 311843 w 399877"/>
                  <a:gd name="connsiteY20" fmla="*/ 417874 h 457304"/>
                  <a:gd name="connsiteX21" fmla="*/ 297199 w 399877"/>
                  <a:gd name="connsiteY21" fmla="*/ 446538 h 457304"/>
                  <a:gd name="connsiteX22" fmla="*/ 284743 w 399877"/>
                  <a:gd name="connsiteY22" fmla="*/ 449849 h 457304"/>
                  <a:gd name="connsiteX23" fmla="*/ 271784 w 399877"/>
                  <a:gd name="connsiteY23" fmla="*/ 447712 h 457304"/>
                  <a:gd name="connsiteX24" fmla="*/ 250385 w 399877"/>
                  <a:gd name="connsiteY24" fmla="*/ 429315 h 457304"/>
                  <a:gd name="connsiteX25" fmla="*/ 209140 w 399877"/>
                  <a:gd name="connsiteY25" fmla="*/ 357672 h 457304"/>
                  <a:gd name="connsiteX26" fmla="*/ 154140 w 399877"/>
                  <a:gd name="connsiteY26" fmla="*/ 313009 h 457304"/>
                  <a:gd name="connsiteX27" fmla="*/ 148463 w 399877"/>
                  <a:gd name="connsiteY27" fmla="*/ 310734 h 457304"/>
                  <a:gd name="connsiteX28" fmla="*/ 61195 w 399877"/>
                  <a:gd name="connsiteY28" fmla="*/ 275762 h 457304"/>
                  <a:gd name="connsiteX29" fmla="*/ 2865 w 399877"/>
                  <a:gd name="connsiteY29" fmla="*/ 127539 h 45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9877" h="457304">
                    <a:moveTo>
                      <a:pt x="2865" y="127539"/>
                    </a:moveTo>
                    <a:cubicBezTo>
                      <a:pt x="6430" y="99862"/>
                      <a:pt x="31463" y="28719"/>
                      <a:pt x="57932" y="10220"/>
                    </a:cubicBezTo>
                    <a:cubicBezTo>
                      <a:pt x="138647" y="-8372"/>
                      <a:pt x="237140" y="-18251"/>
                      <a:pt x="232928" y="134781"/>
                    </a:cubicBezTo>
                    <a:lnTo>
                      <a:pt x="311356" y="141032"/>
                    </a:lnTo>
                    <a:cubicBezTo>
                      <a:pt x="330272" y="141032"/>
                      <a:pt x="345606" y="156366"/>
                      <a:pt x="345606" y="175282"/>
                    </a:cubicBezTo>
                    <a:cubicBezTo>
                      <a:pt x="345606" y="184740"/>
                      <a:pt x="341772" y="193303"/>
                      <a:pt x="335574" y="199500"/>
                    </a:cubicBezTo>
                    <a:lnTo>
                      <a:pt x="314326" y="208301"/>
                    </a:lnTo>
                    <a:lnTo>
                      <a:pt x="314542" y="208452"/>
                    </a:lnTo>
                    <a:cubicBezTo>
                      <a:pt x="315612" y="208804"/>
                      <a:pt x="316371" y="209504"/>
                      <a:pt x="317103" y="210243"/>
                    </a:cubicBezTo>
                    <a:lnTo>
                      <a:pt x="371050" y="264610"/>
                    </a:lnTo>
                    <a:cubicBezTo>
                      <a:pt x="383553" y="277209"/>
                      <a:pt x="383831" y="296022"/>
                      <a:pt x="371671" y="306629"/>
                    </a:cubicBezTo>
                    <a:lnTo>
                      <a:pt x="365627" y="309946"/>
                    </a:lnTo>
                    <a:lnTo>
                      <a:pt x="388974" y="335137"/>
                    </a:lnTo>
                    <a:cubicBezTo>
                      <a:pt x="403092" y="350368"/>
                      <a:pt x="403561" y="371709"/>
                      <a:pt x="390023" y="382802"/>
                    </a:cubicBezTo>
                    <a:cubicBezTo>
                      <a:pt x="384164" y="387605"/>
                      <a:pt x="376642" y="389699"/>
                      <a:pt x="368903" y="388797"/>
                    </a:cubicBezTo>
                    <a:lnTo>
                      <a:pt x="379219" y="406718"/>
                    </a:lnTo>
                    <a:cubicBezTo>
                      <a:pt x="389468" y="424523"/>
                      <a:pt x="385127" y="445678"/>
                      <a:pt x="369523" y="453971"/>
                    </a:cubicBezTo>
                    <a:cubicBezTo>
                      <a:pt x="365621" y="456044"/>
                      <a:pt x="361386" y="457118"/>
                      <a:pt x="357066" y="457282"/>
                    </a:cubicBezTo>
                    <a:cubicBezTo>
                      <a:pt x="352746" y="457447"/>
                      <a:pt x="348343" y="456704"/>
                      <a:pt x="344108" y="455145"/>
                    </a:cubicBezTo>
                    <a:cubicBezTo>
                      <a:pt x="335636" y="452028"/>
                      <a:pt x="327833" y="445650"/>
                      <a:pt x="322709" y="436748"/>
                    </a:cubicBezTo>
                    <a:lnTo>
                      <a:pt x="311843" y="417874"/>
                    </a:lnTo>
                    <a:cubicBezTo>
                      <a:pt x="312934" y="429901"/>
                      <a:pt x="307539" y="441043"/>
                      <a:pt x="297199" y="446538"/>
                    </a:cubicBezTo>
                    <a:cubicBezTo>
                      <a:pt x="293298" y="448611"/>
                      <a:pt x="289062" y="449684"/>
                      <a:pt x="284743" y="449849"/>
                    </a:cubicBezTo>
                    <a:cubicBezTo>
                      <a:pt x="280424" y="450014"/>
                      <a:pt x="276019" y="449271"/>
                      <a:pt x="271784" y="447712"/>
                    </a:cubicBezTo>
                    <a:cubicBezTo>
                      <a:pt x="263312" y="444596"/>
                      <a:pt x="255510" y="438217"/>
                      <a:pt x="250385" y="429315"/>
                    </a:cubicBezTo>
                    <a:lnTo>
                      <a:pt x="209140" y="357672"/>
                    </a:lnTo>
                    <a:lnTo>
                      <a:pt x="154140" y="313009"/>
                    </a:lnTo>
                    <a:lnTo>
                      <a:pt x="148463" y="310734"/>
                    </a:lnTo>
                    <a:lnTo>
                      <a:pt x="61195" y="275762"/>
                    </a:lnTo>
                    <a:cubicBezTo>
                      <a:pt x="44216" y="268958"/>
                      <a:pt x="-13413" y="221635"/>
                      <a:pt x="2865" y="1275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77" name="フリーフォーム: 図形 1676">
                <a:extLst>
                  <a:ext uri="{FF2B5EF4-FFF2-40B4-BE49-F238E27FC236}">
                    <a16:creationId xmlns:a16="http://schemas.microsoft.com/office/drawing/2014/main" id="{FD75FDE7-175E-4509-904F-CA29CCDA1F00}"/>
                  </a:ext>
                </a:extLst>
              </p:cNvPr>
              <p:cNvSpPr/>
              <p:nvPr/>
            </p:nvSpPr>
            <p:spPr bwMode="auto">
              <a:xfrm rot="1735894">
                <a:off x="28583" y="1586903"/>
                <a:ext cx="630182" cy="1141365"/>
              </a:xfrm>
              <a:custGeom>
                <a:avLst/>
                <a:gdLst>
                  <a:gd name="connsiteX0" fmla="*/ 192464 w 514134"/>
                  <a:gd name="connsiteY0" fmla="*/ 0 h 987147"/>
                  <a:gd name="connsiteX1" fmla="*/ 196079 w 514134"/>
                  <a:gd name="connsiteY1" fmla="*/ 861 h 987147"/>
                  <a:gd name="connsiteX2" fmla="*/ 170279 w 514134"/>
                  <a:gd name="connsiteY2" fmla="*/ 50209 h 987147"/>
                  <a:gd name="connsiteX3" fmla="*/ 159905 w 514134"/>
                  <a:gd name="connsiteY3" fmla="*/ 116473 h 987147"/>
                  <a:gd name="connsiteX4" fmla="*/ 198570 w 514134"/>
                  <a:gd name="connsiteY4" fmla="*/ 236850 h 987147"/>
                  <a:gd name="connsiteX5" fmla="*/ 225978 w 514134"/>
                  <a:gd name="connsiteY5" fmla="*/ 260681 h 987147"/>
                  <a:gd name="connsiteX6" fmla="*/ 247887 w 514134"/>
                  <a:gd name="connsiteY6" fmla="*/ 377332 h 987147"/>
                  <a:gd name="connsiteX7" fmla="*/ 504510 w 514134"/>
                  <a:gd name="connsiteY7" fmla="*/ 738490 h 987147"/>
                  <a:gd name="connsiteX8" fmla="*/ 234665 w 514134"/>
                  <a:gd name="connsiteY8" fmla="*/ 970435 h 987147"/>
                  <a:gd name="connsiteX9" fmla="*/ 192464 w 514134"/>
                  <a:gd name="connsiteY9" fmla="*/ 0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9" fmla="*/ 251345 w 514134"/>
                  <a:gd name="connsiteY9" fmla="*/ 207913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7" fmla="*/ 170279 w 514134"/>
                  <a:gd name="connsiteY7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0" fmla="*/ 225978 w 514134"/>
                  <a:gd name="connsiteY0" fmla="*/ 260681 h 987147"/>
                  <a:gd name="connsiteX1" fmla="*/ 247887 w 514134"/>
                  <a:gd name="connsiteY1" fmla="*/ 377332 h 987147"/>
                  <a:gd name="connsiteX2" fmla="*/ 504510 w 514134"/>
                  <a:gd name="connsiteY2" fmla="*/ 738490 h 987147"/>
                  <a:gd name="connsiteX3" fmla="*/ 234665 w 514134"/>
                  <a:gd name="connsiteY3" fmla="*/ 970435 h 987147"/>
                  <a:gd name="connsiteX4" fmla="*/ 192464 w 514134"/>
                  <a:gd name="connsiteY4" fmla="*/ 0 h 987147"/>
                  <a:gd name="connsiteX0" fmla="*/ 193490 w 481646"/>
                  <a:gd name="connsiteY0" fmla="*/ 260681 h 987147"/>
                  <a:gd name="connsiteX1" fmla="*/ 215399 w 481646"/>
                  <a:gd name="connsiteY1" fmla="*/ 377332 h 987147"/>
                  <a:gd name="connsiteX2" fmla="*/ 472022 w 481646"/>
                  <a:gd name="connsiteY2" fmla="*/ 738490 h 987147"/>
                  <a:gd name="connsiteX3" fmla="*/ 202177 w 481646"/>
                  <a:gd name="connsiteY3" fmla="*/ 970435 h 987147"/>
                  <a:gd name="connsiteX4" fmla="*/ 256 w 481646"/>
                  <a:gd name="connsiteY4" fmla="*/ 644117 h 987147"/>
                  <a:gd name="connsiteX5" fmla="*/ 159976 w 481646"/>
                  <a:gd name="connsiteY5" fmla="*/ 0 h 987147"/>
                  <a:gd name="connsiteX0" fmla="*/ 288921 w 577077"/>
                  <a:gd name="connsiteY0" fmla="*/ 260681 h 987147"/>
                  <a:gd name="connsiteX1" fmla="*/ 310830 w 577077"/>
                  <a:gd name="connsiteY1" fmla="*/ 377332 h 987147"/>
                  <a:gd name="connsiteX2" fmla="*/ 567453 w 577077"/>
                  <a:gd name="connsiteY2" fmla="*/ 738490 h 987147"/>
                  <a:gd name="connsiteX3" fmla="*/ 297608 w 577077"/>
                  <a:gd name="connsiteY3" fmla="*/ 970435 h 987147"/>
                  <a:gd name="connsiteX4" fmla="*/ 154 w 577077"/>
                  <a:gd name="connsiteY4" fmla="*/ 605788 h 987147"/>
                  <a:gd name="connsiteX5" fmla="*/ 255407 w 577077"/>
                  <a:gd name="connsiteY5" fmla="*/ 0 h 987147"/>
                  <a:gd name="connsiteX0" fmla="*/ 297365 w 585521"/>
                  <a:gd name="connsiteY0" fmla="*/ 260681 h 987147"/>
                  <a:gd name="connsiteX1" fmla="*/ 319274 w 585521"/>
                  <a:gd name="connsiteY1" fmla="*/ 377332 h 987147"/>
                  <a:gd name="connsiteX2" fmla="*/ 575897 w 585521"/>
                  <a:gd name="connsiteY2" fmla="*/ 738490 h 987147"/>
                  <a:gd name="connsiteX3" fmla="*/ 306052 w 585521"/>
                  <a:gd name="connsiteY3" fmla="*/ 970435 h 987147"/>
                  <a:gd name="connsiteX4" fmla="*/ 8598 w 585521"/>
                  <a:gd name="connsiteY4" fmla="*/ 605788 h 987147"/>
                  <a:gd name="connsiteX5" fmla="*/ 263851 w 585521"/>
                  <a:gd name="connsiteY5" fmla="*/ 0 h 987147"/>
                  <a:gd name="connsiteX0" fmla="*/ 300878 w 589034"/>
                  <a:gd name="connsiteY0" fmla="*/ 260681 h 987147"/>
                  <a:gd name="connsiteX1" fmla="*/ 322787 w 589034"/>
                  <a:gd name="connsiteY1" fmla="*/ 377332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6238"/>
                  <a:gd name="connsiteY0" fmla="*/ 260681 h 988588"/>
                  <a:gd name="connsiteX1" fmla="*/ 255168 w 586238"/>
                  <a:gd name="connsiteY1" fmla="*/ 537020 h 988588"/>
                  <a:gd name="connsiteX2" fmla="*/ 576512 w 586238"/>
                  <a:gd name="connsiteY2" fmla="*/ 759278 h 988588"/>
                  <a:gd name="connsiteX3" fmla="*/ 309565 w 586238"/>
                  <a:gd name="connsiteY3" fmla="*/ 970435 h 988588"/>
                  <a:gd name="connsiteX4" fmla="*/ 12111 w 586238"/>
                  <a:gd name="connsiteY4" fmla="*/ 605788 h 988588"/>
                  <a:gd name="connsiteX5" fmla="*/ 267364 w 586238"/>
                  <a:gd name="connsiteY5" fmla="*/ 0 h 988588"/>
                  <a:gd name="connsiteX0" fmla="*/ 291178 w 576538"/>
                  <a:gd name="connsiteY0" fmla="*/ 260681 h 988588"/>
                  <a:gd name="connsiteX1" fmla="*/ 245468 w 576538"/>
                  <a:gd name="connsiteY1" fmla="*/ 537020 h 988588"/>
                  <a:gd name="connsiteX2" fmla="*/ 566812 w 576538"/>
                  <a:gd name="connsiteY2" fmla="*/ 759278 h 988588"/>
                  <a:gd name="connsiteX3" fmla="*/ 299865 w 576538"/>
                  <a:gd name="connsiteY3" fmla="*/ 970435 h 988588"/>
                  <a:gd name="connsiteX4" fmla="*/ 2411 w 576538"/>
                  <a:gd name="connsiteY4" fmla="*/ 605788 h 988588"/>
                  <a:gd name="connsiteX5" fmla="*/ 257664 w 576538"/>
                  <a:gd name="connsiteY5" fmla="*/ 0 h 988588"/>
                  <a:gd name="connsiteX0" fmla="*/ 295287 w 580647"/>
                  <a:gd name="connsiteY0" fmla="*/ 260681 h 988588"/>
                  <a:gd name="connsiteX1" fmla="*/ 249577 w 580647"/>
                  <a:gd name="connsiteY1" fmla="*/ 537020 h 988588"/>
                  <a:gd name="connsiteX2" fmla="*/ 570921 w 580647"/>
                  <a:gd name="connsiteY2" fmla="*/ 759278 h 988588"/>
                  <a:gd name="connsiteX3" fmla="*/ 303974 w 580647"/>
                  <a:gd name="connsiteY3" fmla="*/ 970435 h 988588"/>
                  <a:gd name="connsiteX4" fmla="*/ 6520 w 580647"/>
                  <a:gd name="connsiteY4" fmla="*/ 605788 h 988588"/>
                  <a:gd name="connsiteX5" fmla="*/ 261773 w 580647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55"/>
                  <a:gd name="connsiteY0" fmla="*/ 260681 h 970794"/>
                  <a:gd name="connsiteX1" fmla="*/ 252252 w 583355"/>
                  <a:gd name="connsiteY1" fmla="*/ 537020 h 970794"/>
                  <a:gd name="connsiteX2" fmla="*/ 573596 w 583355"/>
                  <a:gd name="connsiteY2" fmla="*/ 759278 h 970794"/>
                  <a:gd name="connsiteX3" fmla="*/ 306649 w 583355"/>
                  <a:gd name="connsiteY3" fmla="*/ 970435 h 970794"/>
                  <a:gd name="connsiteX4" fmla="*/ 9195 w 583355"/>
                  <a:gd name="connsiteY4" fmla="*/ 605788 h 970794"/>
                  <a:gd name="connsiteX5" fmla="*/ 264448 w 583355"/>
                  <a:gd name="connsiteY5" fmla="*/ 0 h 970794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65973"/>
                  <a:gd name="connsiteY0" fmla="*/ 260681 h 1006240"/>
                  <a:gd name="connsiteX1" fmla="*/ 243455 w 565973"/>
                  <a:gd name="connsiteY1" fmla="*/ 537020 h 1006240"/>
                  <a:gd name="connsiteX2" fmla="*/ 555475 w 565973"/>
                  <a:gd name="connsiteY2" fmla="*/ 829185 h 1006240"/>
                  <a:gd name="connsiteX3" fmla="*/ 307766 w 565973"/>
                  <a:gd name="connsiteY3" fmla="*/ 1005726 h 1006240"/>
                  <a:gd name="connsiteX4" fmla="*/ 398 w 565973"/>
                  <a:gd name="connsiteY4" fmla="*/ 605788 h 1006240"/>
                  <a:gd name="connsiteX5" fmla="*/ 255651 w 565973"/>
                  <a:gd name="connsiteY5" fmla="*/ 0 h 1006240"/>
                  <a:gd name="connsiteX0" fmla="*/ 289165 w 555475"/>
                  <a:gd name="connsiteY0" fmla="*/ 260681 h 1006058"/>
                  <a:gd name="connsiteX1" fmla="*/ 243455 w 555475"/>
                  <a:gd name="connsiteY1" fmla="*/ 537020 h 1006058"/>
                  <a:gd name="connsiteX2" fmla="*/ 555475 w 555475"/>
                  <a:gd name="connsiteY2" fmla="*/ 829185 h 1006058"/>
                  <a:gd name="connsiteX3" fmla="*/ 307766 w 555475"/>
                  <a:gd name="connsiteY3" fmla="*/ 1005726 h 1006058"/>
                  <a:gd name="connsiteX4" fmla="*/ 398 w 555475"/>
                  <a:gd name="connsiteY4" fmla="*/ 605788 h 1006058"/>
                  <a:gd name="connsiteX5" fmla="*/ 255651 w 555475"/>
                  <a:gd name="connsiteY5" fmla="*/ 0 h 1006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5475" h="1006058">
                    <a:moveTo>
                      <a:pt x="289165" y="260681"/>
                    </a:moveTo>
                    <a:cubicBezTo>
                      <a:pt x="273928" y="352794"/>
                      <a:pt x="245058" y="433258"/>
                      <a:pt x="243455" y="537020"/>
                    </a:cubicBezTo>
                    <a:cubicBezTo>
                      <a:pt x="308985" y="644834"/>
                      <a:pt x="405012" y="733913"/>
                      <a:pt x="555475" y="829185"/>
                    </a:cubicBezTo>
                    <a:cubicBezTo>
                      <a:pt x="513067" y="895858"/>
                      <a:pt x="409948" y="1013102"/>
                      <a:pt x="307766" y="1005726"/>
                    </a:cubicBezTo>
                    <a:cubicBezTo>
                      <a:pt x="191908" y="953018"/>
                      <a:pt x="9084" y="773409"/>
                      <a:pt x="398" y="605788"/>
                    </a:cubicBezTo>
                    <a:cubicBezTo>
                      <a:pt x="-8288" y="438167"/>
                      <a:pt x="126833" y="135063"/>
                      <a:pt x="255651" y="0"/>
                    </a:cubicBezTo>
                  </a:path>
                </a:pathLst>
              </a:custGeom>
              <a:solidFill>
                <a:schemeClr val="accent5">
                  <a:lumMod val="9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664" name="フリーフォーム: 図形 1663">
              <a:extLst>
                <a:ext uri="{FF2B5EF4-FFF2-40B4-BE49-F238E27FC236}">
                  <a16:creationId xmlns:a16="http://schemas.microsoft.com/office/drawing/2014/main" id="{32401812-43D8-400F-A646-0A9D68D3FA00}"/>
                </a:ext>
              </a:extLst>
            </p:cNvPr>
            <p:cNvSpPr/>
            <p:nvPr/>
          </p:nvSpPr>
          <p:spPr bwMode="auto">
            <a:xfrm>
              <a:off x="8162559" y="2050422"/>
              <a:ext cx="746790" cy="403670"/>
            </a:xfrm>
            <a:custGeom>
              <a:avLst/>
              <a:gdLst>
                <a:gd name="connsiteX0" fmla="*/ 579699 w 746790"/>
                <a:gd name="connsiteY0" fmla="*/ 0 h 403670"/>
                <a:gd name="connsiteX1" fmla="*/ 746790 w 746790"/>
                <a:gd name="connsiteY1" fmla="*/ 22860 h 403670"/>
                <a:gd name="connsiteX2" fmla="*/ 742934 w 746790"/>
                <a:gd name="connsiteY2" fmla="*/ 25472 h 403670"/>
                <a:gd name="connsiteX3" fmla="*/ 746789 w 746790"/>
                <a:gd name="connsiteY3" fmla="*/ 34775 h 403670"/>
                <a:gd name="connsiteX4" fmla="*/ 746788 w 746790"/>
                <a:gd name="connsiteY4" fmla="*/ 242313 h 403670"/>
                <a:gd name="connsiteX5" fmla="*/ 704236 w 746790"/>
                <a:gd name="connsiteY5" fmla="*/ 345043 h 403670"/>
                <a:gd name="connsiteX6" fmla="*/ 672033 w 746790"/>
                <a:gd name="connsiteY6" fmla="*/ 366756 h 403670"/>
                <a:gd name="connsiteX7" fmla="*/ 661816 w 746790"/>
                <a:gd name="connsiteY7" fmla="*/ 391419 h 403670"/>
                <a:gd name="connsiteX8" fmla="*/ 636557 w 746790"/>
                <a:gd name="connsiteY8" fmla="*/ 401882 h 403670"/>
                <a:gd name="connsiteX9" fmla="*/ 522840 w 746790"/>
                <a:gd name="connsiteY9" fmla="*/ 401882 h 403670"/>
                <a:gd name="connsiteX10" fmla="*/ 497580 w 746790"/>
                <a:gd name="connsiteY10" fmla="*/ 391419 h 403670"/>
                <a:gd name="connsiteX11" fmla="*/ 495997 w 746790"/>
                <a:gd name="connsiteY11" fmla="*/ 387595 h 403670"/>
                <a:gd name="connsiteX12" fmla="*/ 372727 w 746790"/>
                <a:gd name="connsiteY12" fmla="*/ 387595 h 403670"/>
                <a:gd name="connsiteX13" fmla="*/ 370860 w 746790"/>
                <a:gd name="connsiteY13" fmla="*/ 386630 h 403670"/>
                <a:gd name="connsiteX14" fmla="*/ 365771 w 746790"/>
                <a:gd name="connsiteY14" fmla="*/ 386630 h 403670"/>
                <a:gd name="connsiteX15" fmla="*/ 339291 w 746790"/>
                <a:gd name="connsiteY15" fmla="*/ 378164 h 403670"/>
                <a:gd name="connsiteX16" fmla="*/ 332551 w 746790"/>
                <a:gd name="connsiteY16" fmla="*/ 371690 h 403670"/>
                <a:gd name="connsiteX17" fmla="*/ 324033 w 746790"/>
                <a:gd name="connsiteY17" fmla="*/ 398293 h 403670"/>
                <a:gd name="connsiteX18" fmla="*/ 278498 w 746790"/>
                <a:gd name="connsiteY18" fmla="*/ 402450 h 403670"/>
                <a:gd name="connsiteX19" fmla="*/ 7924 w 746790"/>
                <a:gd name="connsiteY19" fmla="*/ 385613 h 403670"/>
                <a:gd name="connsiteX20" fmla="*/ 0 w 746790"/>
                <a:gd name="connsiteY20" fmla="*/ 383178 h 403670"/>
                <a:gd name="connsiteX21" fmla="*/ 33724 w 746790"/>
                <a:gd name="connsiteY21" fmla="*/ 190376 h 403670"/>
                <a:gd name="connsiteX22" fmla="*/ 73445 w 746790"/>
                <a:gd name="connsiteY22" fmla="*/ 60506 h 403670"/>
                <a:gd name="connsiteX23" fmla="*/ 78975 w 746790"/>
                <a:gd name="connsiteY23" fmla="*/ 58592 h 403670"/>
                <a:gd name="connsiteX24" fmla="*/ 305436 w 746790"/>
                <a:gd name="connsiteY24" fmla="*/ 78967 h 403670"/>
                <a:gd name="connsiteX25" fmla="*/ 325429 w 746790"/>
                <a:gd name="connsiteY25" fmla="*/ 124036 h 403670"/>
                <a:gd name="connsiteX26" fmla="*/ 325332 w 746790"/>
                <a:gd name="connsiteY26" fmla="*/ 124750 h 403670"/>
                <a:gd name="connsiteX27" fmla="*/ 332205 w 746790"/>
                <a:gd name="connsiteY27" fmla="*/ 118147 h 403670"/>
                <a:gd name="connsiteX28" fmla="*/ 339257 w 746790"/>
                <a:gd name="connsiteY28" fmla="*/ 96878 h 403670"/>
                <a:gd name="connsiteX29" fmla="*/ 392052 w 746790"/>
                <a:gd name="connsiteY29" fmla="*/ 69728 h 403670"/>
                <a:gd name="connsiteX30" fmla="*/ 412608 w 746790"/>
                <a:gd name="connsiteY30" fmla="*/ 70078 h 403670"/>
                <a:gd name="connsiteX31" fmla="*/ 412608 w 746790"/>
                <a:gd name="connsiteY31" fmla="*/ 34775 h 403670"/>
                <a:gd name="connsiteX32" fmla="*/ 416461 w 746790"/>
                <a:gd name="connsiteY32" fmla="*/ 25471 h 403670"/>
                <a:gd name="connsiteX33" fmla="*/ 412607 w 746790"/>
                <a:gd name="connsiteY33" fmla="*/ 22860 h 403670"/>
                <a:gd name="connsiteX34" fmla="*/ 579699 w 746790"/>
                <a:gd name="connsiteY34" fmla="*/ 0 h 403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746790" h="403670">
                  <a:moveTo>
                    <a:pt x="579699" y="0"/>
                  </a:moveTo>
                  <a:cubicBezTo>
                    <a:pt x="671980" y="0"/>
                    <a:pt x="746789" y="10235"/>
                    <a:pt x="746790" y="22860"/>
                  </a:cubicBezTo>
                  <a:lnTo>
                    <a:pt x="742934" y="25472"/>
                  </a:lnTo>
                  <a:lnTo>
                    <a:pt x="746789" y="34775"/>
                  </a:lnTo>
                  <a:lnTo>
                    <a:pt x="746788" y="242313"/>
                  </a:lnTo>
                  <a:cubicBezTo>
                    <a:pt x="746789" y="282432"/>
                    <a:pt x="730527" y="318753"/>
                    <a:pt x="704236" y="345043"/>
                  </a:cubicBezTo>
                  <a:lnTo>
                    <a:pt x="672033" y="366756"/>
                  </a:lnTo>
                  <a:lnTo>
                    <a:pt x="661816" y="391419"/>
                  </a:lnTo>
                  <a:cubicBezTo>
                    <a:pt x="655353" y="397884"/>
                    <a:pt x="646422" y="401882"/>
                    <a:pt x="636557" y="401882"/>
                  </a:cubicBezTo>
                  <a:lnTo>
                    <a:pt x="522840" y="401882"/>
                  </a:lnTo>
                  <a:cubicBezTo>
                    <a:pt x="512975" y="401882"/>
                    <a:pt x="504044" y="397883"/>
                    <a:pt x="497580" y="391419"/>
                  </a:cubicBezTo>
                  <a:lnTo>
                    <a:pt x="495997" y="387595"/>
                  </a:lnTo>
                  <a:lnTo>
                    <a:pt x="372727" y="387595"/>
                  </a:lnTo>
                  <a:lnTo>
                    <a:pt x="370860" y="386630"/>
                  </a:lnTo>
                  <a:lnTo>
                    <a:pt x="365771" y="386630"/>
                  </a:lnTo>
                  <a:lnTo>
                    <a:pt x="339291" y="378164"/>
                  </a:lnTo>
                  <a:lnTo>
                    <a:pt x="332551" y="371690"/>
                  </a:lnTo>
                  <a:lnTo>
                    <a:pt x="324033" y="398293"/>
                  </a:lnTo>
                  <a:cubicBezTo>
                    <a:pt x="316000" y="403599"/>
                    <a:pt x="301863" y="404965"/>
                    <a:pt x="278498" y="402450"/>
                  </a:cubicBezTo>
                  <a:cubicBezTo>
                    <a:pt x="237610" y="398050"/>
                    <a:pt x="119199" y="409062"/>
                    <a:pt x="7924" y="385613"/>
                  </a:cubicBezTo>
                  <a:lnTo>
                    <a:pt x="0" y="383178"/>
                  </a:lnTo>
                  <a:lnTo>
                    <a:pt x="33724" y="190376"/>
                  </a:lnTo>
                  <a:lnTo>
                    <a:pt x="73445" y="60506"/>
                  </a:lnTo>
                  <a:lnTo>
                    <a:pt x="78975" y="58592"/>
                  </a:lnTo>
                  <a:cubicBezTo>
                    <a:pt x="152794" y="61447"/>
                    <a:pt x="263857" y="58895"/>
                    <a:pt x="305436" y="78967"/>
                  </a:cubicBezTo>
                  <a:cubicBezTo>
                    <a:pt x="326226" y="89003"/>
                    <a:pt x="328300" y="100400"/>
                    <a:pt x="325429" y="124036"/>
                  </a:cubicBezTo>
                  <a:lnTo>
                    <a:pt x="325332" y="124750"/>
                  </a:lnTo>
                  <a:lnTo>
                    <a:pt x="332205" y="118147"/>
                  </a:lnTo>
                  <a:lnTo>
                    <a:pt x="339257" y="96878"/>
                  </a:lnTo>
                  <a:cubicBezTo>
                    <a:pt x="351753" y="83088"/>
                    <a:pt x="370339" y="72948"/>
                    <a:pt x="392052" y="69728"/>
                  </a:cubicBezTo>
                  <a:lnTo>
                    <a:pt x="412608" y="70078"/>
                  </a:lnTo>
                  <a:lnTo>
                    <a:pt x="412608" y="34775"/>
                  </a:lnTo>
                  <a:lnTo>
                    <a:pt x="416461" y="25471"/>
                  </a:lnTo>
                  <a:lnTo>
                    <a:pt x="412607" y="22860"/>
                  </a:lnTo>
                  <a:cubicBezTo>
                    <a:pt x="412607" y="10236"/>
                    <a:pt x="487416" y="0"/>
                    <a:pt x="579699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665" name="グループ化 1664">
              <a:extLst>
                <a:ext uri="{FF2B5EF4-FFF2-40B4-BE49-F238E27FC236}">
                  <a16:creationId xmlns:a16="http://schemas.microsoft.com/office/drawing/2014/main" id="{5175B2C3-6A2B-42A7-888A-EA86EDE4D427}"/>
                </a:ext>
              </a:extLst>
            </p:cNvPr>
            <p:cNvGrpSpPr/>
            <p:nvPr/>
          </p:nvGrpSpPr>
          <p:grpSpPr>
            <a:xfrm>
              <a:off x="7973252" y="2009320"/>
              <a:ext cx="936097" cy="456819"/>
              <a:chOff x="146457" y="1901345"/>
              <a:chExt cx="936097" cy="456819"/>
            </a:xfrm>
          </p:grpSpPr>
          <p:grpSp>
            <p:nvGrpSpPr>
              <p:cNvPr id="1666" name="グループ化 1665">
                <a:extLst>
                  <a:ext uri="{FF2B5EF4-FFF2-40B4-BE49-F238E27FC236}">
                    <a16:creationId xmlns:a16="http://schemas.microsoft.com/office/drawing/2014/main" id="{2DA2680B-6655-4883-AF58-1ABAD4407939}"/>
                  </a:ext>
                </a:extLst>
              </p:cNvPr>
              <p:cNvGrpSpPr/>
              <p:nvPr/>
            </p:nvGrpSpPr>
            <p:grpSpPr>
              <a:xfrm>
                <a:off x="633509" y="1901345"/>
                <a:ext cx="449045" cy="401881"/>
                <a:chOff x="2696470" y="3343520"/>
                <a:chExt cx="449045" cy="401881"/>
              </a:xfrm>
            </p:grpSpPr>
            <p:sp>
              <p:nvSpPr>
                <p:cNvPr id="1668" name="楕円 1667">
                  <a:extLst>
                    <a:ext uri="{FF2B5EF4-FFF2-40B4-BE49-F238E27FC236}">
                      <a16:creationId xmlns:a16="http://schemas.microsoft.com/office/drawing/2014/main" id="{ABFFA912-BBB7-4F77-9B91-E798B473115F}"/>
                    </a:ext>
                  </a:extLst>
                </p:cNvPr>
                <p:cNvSpPr/>
                <p:nvPr/>
              </p:nvSpPr>
              <p:spPr bwMode="auto">
                <a:xfrm rot="21093826">
                  <a:off x="2720862" y="3412542"/>
                  <a:ext cx="158975" cy="130488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669" name="グループ化 1668">
                  <a:extLst>
                    <a:ext uri="{FF2B5EF4-FFF2-40B4-BE49-F238E27FC236}">
                      <a16:creationId xmlns:a16="http://schemas.microsoft.com/office/drawing/2014/main" id="{038A2518-1566-4F76-BD10-ADE670739034}"/>
                    </a:ext>
                  </a:extLst>
                </p:cNvPr>
                <p:cNvGrpSpPr/>
                <p:nvPr/>
              </p:nvGrpSpPr>
              <p:grpSpPr>
                <a:xfrm>
                  <a:off x="2811334" y="3343520"/>
                  <a:ext cx="334181" cy="401881"/>
                  <a:chOff x="3602850" y="3936781"/>
                  <a:chExt cx="765085" cy="920081"/>
                </a:xfrm>
              </p:grpSpPr>
              <p:grpSp>
                <p:nvGrpSpPr>
                  <p:cNvPr id="1671" name="グループ化 1670">
                    <a:extLst>
                      <a:ext uri="{FF2B5EF4-FFF2-40B4-BE49-F238E27FC236}">
                        <a16:creationId xmlns:a16="http://schemas.microsoft.com/office/drawing/2014/main" id="{C34D3852-46A6-42F6-84A9-4E2EDE22A6D6}"/>
                      </a:ext>
                    </a:extLst>
                  </p:cNvPr>
                  <p:cNvGrpSpPr/>
                  <p:nvPr/>
                </p:nvGrpSpPr>
                <p:grpSpPr>
                  <a:xfrm>
                    <a:off x="3602850" y="3936781"/>
                    <a:ext cx="765085" cy="920081"/>
                    <a:chOff x="3602850" y="3936781"/>
                    <a:chExt cx="765085" cy="920081"/>
                  </a:xfrm>
                </p:grpSpPr>
                <p:sp>
                  <p:nvSpPr>
                    <p:cNvPr id="1673" name="四角形: 上の 2 つの角を丸める 1672">
                      <a:extLst>
                        <a:ext uri="{FF2B5EF4-FFF2-40B4-BE49-F238E27FC236}">
                          <a16:creationId xmlns:a16="http://schemas.microsoft.com/office/drawing/2014/main" id="{B188A9EF-8EF1-42BB-89B9-30BD5F13EB1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73435" y="4693298"/>
                      <a:ext cx="423916" cy="163564"/>
                    </a:xfrm>
                    <a:prstGeom prst="round2SameRect">
                      <a:avLst>
                        <a:gd name="adj1" fmla="val 6187"/>
                        <a:gd name="adj2" fmla="val 50000"/>
                      </a:avLst>
                    </a:prstGeom>
                    <a:gradFill flip="none" rotWithShape="1">
                      <a:gsLst>
                        <a:gs pos="0">
                          <a:schemeClr val="bg1"/>
                        </a:gs>
                        <a:gs pos="100000">
                          <a:schemeClr val="accent6">
                            <a:lumMod val="40000"/>
                            <a:lumOff val="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674" name="四角形: 上の 2 つの角を丸める 1673">
                      <a:extLst>
                        <a:ext uri="{FF2B5EF4-FFF2-40B4-BE49-F238E27FC236}">
                          <a16:creationId xmlns:a16="http://schemas.microsoft.com/office/drawing/2014/main" id="{59FC7429-22DF-4543-9398-C22BAE0165E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602850" y="3969060"/>
                      <a:ext cx="765085" cy="855095"/>
                    </a:xfrm>
                    <a:prstGeom prst="round2SameRect">
                      <a:avLst>
                        <a:gd name="adj1" fmla="val 6187"/>
                        <a:gd name="adj2" fmla="val 43474"/>
                      </a:avLst>
                    </a:prstGeom>
                    <a:gradFill flip="none" rotWithShape="1">
                      <a:gsLst>
                        <a:gs pos="0">
                          <a:schemeClr val="bg1"/>
                        </a:gs>
                        <a:gs pos="100000">
                          <a:schemeClr val="accent6">
                            <a:lumMod val="40000"/>
                            <a:lumOff val="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675" name="楕円 1674">
                      <a:extLst>
                        <a:ext uri="{FF2B5EF4-FFF2-40B4-BE49-F238E27FC236}">
                          <a16:creationId xmlns:a16="http://schemas.microsoft.com/office/drawing/2014/main" id="{B14D4C65-A2D0-4302-A5F4-75653CA5A9E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602850" y="3936781"/>
                      <a:ext cx="765085" cy="10467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accent6">
                            <a:lumMod val="60000"/>
                            <a:lumOff val="40000"/>
                          </a:schemeClr>
                        </a:gs>
                        <a:gs pos="100000">
                          <a:schemeClr val="accent6">
                            <a:lumMod val="60000"/>
                            <a:lumOff val="40000"/>
                          </a:schemeClr>
                        </a:gs>
                      </a:gsLst>
                      <a:lin ang="27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1672" name="テキスト ボックス 1671">
                    <a:extLst>
                      <a:ext uri="{FF2B5EF4-FFF2-40B4-BE49-F238E27FC236}">
                        <a16:creationId xmlns:a16="http://schemas.microsoft.com/office/drawing/2014/main" id="{EEC92CEE-4D3C-43B9-8BC1-23146C0D081B}"/>
                      </a:ext>
                    </a:extLst>
                  </p:cNvPr>
                  <p:cNvSpPr txBox="1"/>
                  <p:nvPr/>
                </p:nvSpPr>
                <p:spPr>
                  <a:xfrm rot="5400000">
                    <a:off x="3747624" y="4311154"/>
                    <a:ext cx="511243" cy="25304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vert="eaVert"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dirty="0"/>
                      <a:t>お茶</a:t>
                    </a:r>
                  </a:p>
                </p:txBody>
              </p:sp>
            </p:grpSp>
            <p:sp>
              <p:nvSpPr>
                <p:cNvPr id="1670" name="フリーフォーム: 図形 1669">
                  <a:extLst>
                    <a:ext uri="{FF2B5EF4-FFF2-40B4-BE49-F238E27FC236}">
                      <a16:creationId xmlns:a16="http://schemas.microsoft.com/office/drawing/2014/main" id="{24D74963-FEF7-4DC7-9FB9-238E61226366}"/>
                    </a:ext>
                  </a:extLst>
                </p:cNvPr>
                <p:cNvSpPr/>
                <p:nvPr/>
              </p:nvSpPr>
              <p:spPr bwMode="auto">
                <a:xfrm>
                  <a:off x="2696470" y="3446395"/>
                  <a:ext cx="268104" cy="284720"/>
                </a:xfrm>
                <a:custGeom>
                  <a:avLst/>
                  <a:gdLst>
                    <a:gd name="connsiteX0" fmla="*/ 111670 w 440105"/>
                    <a:gd name="connsiteY0" fmla="*/ 0 h 374767"/>
                    <a:gd name="connsiteX1" fmla="*/ 123090 w 440105"/>
                    <a:gd name="connsiteY1" fmla="*/ 0 h 374767"/>
                    <a:gd name="connsiteX2" fmla="*/ 250099 w 440105"/>
                    <a:gd name="connsiteY2" fmla="*/ 0 h 374767"/>
                    <a:gd name="connsiteX3" fmla="*/ 400359 w 440105"/>
                    <a:gd name="connsiteY3" fmla="*/ 0 h 374767"/>
                    <a:gd name="connsiteX4" fmla="*/ 440105 w 440105"/>
                    <a:gd name="connsiteY4" fmla="*/ 39746 h 374767"/>
                    <a:gd name="connsiteX5" fmla="*/ 440104 w 440105"/>
                    <a:gd name="connsiteY5" fmla="*/ 39746 h 374767"/>
                    <a:gd name="connsiteX6" fmla="*/ 400358 w 440105"/>
                    <a:gd name="connsiteY6" fmla="*/ 79492 h 374767"/>
                    <a:gd name="connsiteX7" fmla="*/ 250099 w 440105"/>
                    <a:gd name="connsiteY7" fmla="*/ 79491 h 374767"/>
                    <a:gd name="connsiteX8" fmla="*/ 250099 w 440105"/>
                    <a:gd name="connsiteY8" fmla="*/ 97631 h 374767"/>
                    <a:gd name="connsiteX9" fmla="*/ 400359 w 440105"/>
                    <a:gd name="connsiteY9" fmla="*/ 97631 h 374767"/>
                    <a:gd name="connsiteX10" fmla="*/ 440105 w 440105"/>
                    <a:gd name="connsiteY10" fmla="*/ 137377 h 374767"/>
                    <a:gd name="connsiteX11" fmla="*/ 440104 w 440105"/>
                    <a:gd name="connsiteY11" fmla="*/ 137377 h 374767"/>
                    <a:gd name="connsiteX12" fmla="*/ 400358 w 440105"/>
                    <a:gd name="connsiteY12" fmla="*/ 177123 h 374767"/>
                    <a:gd name="connsiteX13" fmla="*/ 250099 w 440105"/>
                    <a:gd name="connsiteY13" fmla="*/ 177122 h 374767"/>
                    <a:gd name="connsiteX14" fmla="*/ 250099 w 440105"/>
                    <a:gd name="connsiteY14" fmla="*/ 197644 h 374767"/>
                    <a:gd name="connsiteX15" fmla="*/ 400359 w 440105"/>
                    <a:gd name="connsiteY15" fmla="*/ 197644 h 374767"/>
                    <a:gd name="connsiteX16" fmla="*/ 440105 w 440105"/>
                    <a:gd name="connsiteY16" fmla="*/ 237390 h 374767"/>
                    <a:gd name="connsiteX17" fmla="*/ 440104 w 440105"/>
                    <a:gd name="connsiteY17" fmla="*/ 237390 h 374767"/>
                    <a:gd name="connsiteX18" fmla="*/ 400358 w 440105"/>
                    <a:gd name="connsiteY18" fmla="*/ 277136 h 374767"/>
                    <a:gd name="connsiteX19" fmla="*/ 250099 w 440105"/>
                    <a:gd name="connsiteY19" fmla="*/ 277135 h 374767"/>
                    <a:gd name="connsiteX20" fmla="*/ 250099 w 440105"/>
                    <a:gd name="connsiteY20" fmla="*/ 295275 h 374767"/>
                    <a:gd name="connsiteX21" fmla="*/ 400359 w 440105"/>
                    <a:gd name="connsiteY21" fmla="*/ 295275 h 374767"/>
                    <a:gd name="connsiteX22" fmla="*/ 440105 w 440105"/>
                    <a:gd name="connsiteY22" fmla="*/ 335021 h 374767"/>
                    <a:gd name="connsiteX23" fmla="*/ 440104 w 440105"/>
                    <a:gd name="connsiteY23" fmla="*/ 335021 h 374767"/>
                    <a:gd name="connsiteX24" fmla="*/ 400358 w 440105"/>
                    <a:gd name="connsiteY24" fmla="*/ 374767 h 374767"/>
                    <a:gd name="connsiteX25" fmla="*/ 123090 w 440105"/>
                    <a:gd name="connsiteY25" fmla="*/ 374766 h 374767"/>
                    <a:gd name="connsiteX26" fmla="*/ 120024 w 440105"/>
                    <a:gd name="connsiteY26" fmla="*/ 373496 h 374767"/>
                    <a:gd name="connsiteX27" fmla="*/ 111670 w 440105"/>
                    <a:gd name="connsiteY27" fmla="*/ 373496 h 374767"/>
                    <a:gd name="connsiteX28" fmla="*/ 68202 w 440105"/>
                    <a:gd name="connsiteY28" fmla="*/ 362354 h 374767"/>
                    <a:gd name="connsiteX29" fmla="*/ 0 w 440105"/>
                    <a:gd name="connsiteY29" fmla="*/ 231717 h 374767"/>
                    <a:gd name="connsiteX30" fmla="*/ 0 w 440105"/>
                    <a:gd name="connsiteY30" fmla="*/ 141779 h 374767"/>
                    <a:gd name="connsiteX31" fmla="*/ 68202 w 440105"/>
                    <a:gd name="connsiteY31" fmla="*/ 11142 h 374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0105" h="374767">
                      <a:moveTo>
                        <a:pt x="111670" y="0"/>
                      </a:moveTo>
                      <a:lnTo>
                        <a:pt x="123090" y="0"/>
                      </a:lnTo>
                      <a:lnTo>
                        <a:pt x="250099" y="0"/>
                      </a:lnTo>
                      <a:lnTo>
                        <a:pt x="400359" y="0"/>
                      </a:lnTo>
                      <a:cubicBezTo>
                        <a:pt x="422310" y="0"/>
                        <a:pt x="440105" y="17795"/>
                        <a:pt x="440105" y="39746"/>
                      </a:cubicBezTo>
                      <a:lnTo>
                        <a:pt x="440104" y="39746"/>
                      </a:lnTo>
                      <a:cubicBezTo>
                        <a:pt x="440104" y="61697"/>
                        <a:pt x="422309" y="79492"/>
                        <a:pt x="400358" y="79492"/>
                      </a:cubicBezTo>
                      <a:lnTo>
                        <a:pt x="250099" y="79491"/>
                      </a:lnTo>
                      <a:lnTo>
                        <a:pt x="250099" y="97631"/>
                      </a:lnTo>
                      <a:lnTo>
                        <a:pt x="400359" y="97631"/>
                      </a:lnTo>
                      <a:cubicBezTo>
                        <a:pt x="422310" y="97631"/>
                        <a:pt x="440105" y="115426"/>
                        <a:pt x="440105" y="137377"/>
                      </a:cubicBezTo>
                      <a:lnTo>
                        <a:pt x="440104" y="137377"/>
                      </a:lnTo>
                      <a:cubicBezTo>
                        <a:pt x="440104" y="159328"/>
                        <a:pt x="422309" y="177123"/>
                        <a:pt x="400358" y="177123"/>
                      </a:cubicBezTo>
                      <a:lnTo>
                        <a:pt x="250099" y="177122"/>
                      </a:lnTo>
                      <a:lnTo>
                        <a:pt x="250099" y="197644"/>
                      </a:lnTo>
                      <a:lnTo>
                        <a:pt x="400359" y="197644"/>
                      </a:lnTo>
                      <a:cubicBezTo>
                        <a:pt x="422310" y="197644"/>
                        <a:pt x="440105" y="215439"/>
                        <a:pt x="440105" y="237390"/>
                      </a:cubicBezTo>
                      <a:lnTo>
                        <a:pt x="440104" y="237390"/>
                      </a:lnTo>
                      <a:cubicBezTo>
                        <a:pt x="440104" y="259341"/>
                        <a:pt x="422309" y="277136"/>
                        <a:pt x="400358" y="277136"/>
                      </a:cubicBezTo>
                      <a:lnTo>
                        <a:pt x="250099" y="277135"/>
                      </a:lnTo>
                      <a:lnTo>
                        <a:pt x="250099" y="295275"/>
                      </a:lnTo>
                      <a:lnTo>
                        <a:pt x="400359" y="295275"/>
                      </a:lnTo>
                      <a:cubicBezTo>
                        <a:pt x="422310" y="295275"/>
                        <a:pt x="440105" y="313070"/>
                        <a:pt x="440105" y="335021"/>
                      </a:cubicBezTo>
                      <a:lnTo>
                        <a:pt x="440104" y="335021"/>
                      </a:lnTo>
                      <a:cubicBezTo>
                        <a:pt x="440104" y="356972"/>
                        <a:pt x="422309" y="374767"/>
                        <a:pt x="400358" y="374767"/>
                      </a:cubicBezTo>
                      <a:lnTo>
                        <a:pt x="123090" y="374766"/>
                      </a:lnTo>
                      <a:lnTo>
                        <a:pt x="120024" y="373496"/>
                      </a:lnTo>
                      <a:lnTo>
                        <a:pt x="111670" y="373496"/>
                      </a:lnTo>
                      <a:lnTo>
                        <a:pt x="68202" y="362354"/>
                      </a:lnTo>
                      <a:cubicBezTo>
                        <a:pt x="28123" y="340831"/>
                        <a:pt x="0" y="290444"/>
                        <a:pt x="0" y="231717"/>
                      </a:cubicBezTo>
                      <a:lnTo>
                        <a:pt x="0" y="141779"/>
                      </a:lnTo>
                      <a:cubicBezTo>
                        <a:pt x="0" y="83053"/>
                        <a:pt x="28123" y="32665"/>
                        <a:pt x="68202" y="1114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667" name="フリーフォーム: 図形 1666">
                <a:extLst>
                  <a:ext uri="{FF2B5EF4-FFF2-40B4-BE49-F238E27FC236}">
                    <a16:creationId xmlns:a16="http://schemas.microsoft.com/office/drawing/2014/main" id="{D815B0CD-D9EB-44B4-9C93-8D2057EEBE84}"/>
                  </a:ext>
                </a:extLst>
              </p:cNvPr>
              <p:cNvSpPr/>
              <p:nvPr/>
            </p:nvSpPr>
            <p:spPr bwMode="auto">
              <a:xfrm rot="9900000" flipH="1">
                <a:off x="146457" y="1957941"/>
                <a:ext cx="547005" cy="400223"/>
              </a:xfrm>
              <a:custGeom>
                <a:avLst/>
                <a:gdLst>
                  <a:gd name="connsiteX0" fmla="*/ 89 w 535462"/>
                  <a:gd name="connsiteY0" fmla="*/ 334920 h 461787"/>
                  <a:gd name="connsiteX1" fmla="*/ 0 w 535462"/>
                  <a:gd name="connsiteY1" fmla="*/ 335375 h 461787"/>
                  <a:gd name="connsiteX2" fmla="*/ 119838 w 535462"/>
                  <a:gd name="connsiteY2" fmla="*/ 278215 h 461787"/>
                  <a:gd name="connsiteX3" fmla="*/ 207398 w 535462"/>
                  <a:gd name="connsiteY3" fmla="*/ 461787 h 461787"/>
                  <a:gd name="connsiteX4" fmla="*/ 276104 w 535462"/>
                  <a:gd name="connsiteY4" fmla="*/ 443630 h 461787"/>
                  <a:gd name="connsiteX5" fmla="*/ 444396 w 535462"/>
                  <a:gd name="connsiteY5" fmla="*/ 380730 h 461787"/>
                  <a:gd name="connsiteX6" fmla="*/ 523259 w 535462"/>
                  <a:gd name="connsiteY6" fmla="*/ 193560 h 461787"/>
                  <a:gd name="connsiteX7" fmla="*/ 444396 w 535462"/>
                  <a:gd name="connsiteY7" fmla="*/ 6391 h 461787"/>
                  <a:gd name="connsiteX8" fmla="*/ 89 w 535462"/>
                  <a:gd name="connsiteY8" fmla="*/ 334920 h 461787"/>
                  <a:gd name="connsiteX0" fmla="*/ 119838 w 535462"/>
                  <a:gd name="connsiteY0" fmla="*/ 278215 h 461787"/>
                  <a:gd name="connsiteX1" fmla="*/ 207398 w 535462"/>
                  <a:gd name="connsiteY1" fmla="*/ 461787 h 461787"/>
                  <a:gd name="connsiteX2" fmla="*/ 276104 w 535462"/>
                  <a:gd name="connsiteY2" fmla="*/ 443630 h 461787"/>
                  <a:gd name="connsiteX3" fmla="*/ 444396 w 535462"/>
                  <a:gd name="connsiteY3" fmla="*/ 380730 h 461787"/>
                  <a:gd name="connsiteX4" fmla="*/ 523259 w 535462"/>
                  <a:gd name="connsiteY4" fmla="*/ 193560 h 461787"/>
                  <a:gd name="connsiteX5" fmla="*/ 444396 w 535462"/>
                  <a:gd name="connsiteY5" fmla="*/ 6391 h 461787"/>
                  <a:gd name="connsiteX6" fmla="*/ 89 w 535462"/>
                  <a:gd name="connsiteY6" fmla="*/ 334920 h 461787"/>
                  <a:gd name="connsiteX7" fmla="*/ 0 w 535462"/>
                  <a:gd name="connsiteY7" fmla="*/ 335375 h 461787"/>
                  <a:gd name="connsiteX8" fmla="*/ 211278 w 535462"/>
                  <a:gd name="connsiteY8" fmla="*/ 369655 h 461787"/>
                  <a:gd name="connsiteX0" fmla="*/ 119838 w 535462"/>
                  <a:gd name="connsiteY0" fmla="*/ 278215 h 461787"/>
                  <a:gd name="connsiteX1" fmla="*/ 207398 w 535462"/>
                  <a:gd name="connsiteY1" fmla="*/ 461787 h 461787"/>
                  <a:gd name="connsiteX2" fmla="*/ 276104 w 535462"/>
                  <a:gd name="connsiteY2" fmla="*/ 443630 h 461787"/>
                  <a:gd name="connsiteX3" fmla="*/ 444396 w 535462"/>
                  <a:gd name="connsiteY3" fmla="*/ 380730 h 461787"/>
                  <a:gd name="connsiteX4" fmla="*/ 523259 w 535462"/>
                  <a:gd name="connsiteY4" fmla="*/ 193560 h 461787"/>
                  <a:gd name="connsiteX5" fmla="*/ 444396 w 535462"/>
                  <a:gd name="connsiteY5" fmla="*/ 6391 h 461787"/>
                  <a:gd name="connsiteX6" fmla="*/ 89 w 535462"/>
                  <a:gd name="connsiteY6" fmla="*/ 334920 h 461787"/>
                  <a:gd name="connsiteX7" fmla="*/ 0 w 535462"/>
                  <a:gd name="connsiteY7" fmla="*/ 335375 h 461787"/>
                  <a:gd name="connsiteX0" fmla="*/ 207398 w 535462"/>
                  <a:gd name="connsiteY0" fmla="*/ 461787 h 461787"/>
                  <a:gd name="connsiteX1" fmla="*/ 276104 w 535462"/>
                  <a:gd name="connsiteY1" fmla="*/ 443630 h 461787"/>
                  <a:gd name="connsiteX2" fmla="*/ 444396 w 535462"/>
                  <a:gd name="connsiteY2" fmla="*/ 380730 h 461787"/>
                  <a:gd name="connsiteX3" fmla="*/ 523259 w 535462"/>
                  <a:gd name="connsiteY3" fmla="*/ 193560 h 461787"/>
                  <a:gd name="connsiteX4" fmla="*/ 444396 w 535462"/>
                  <a:gd name="connsiteY4" fmla="*/ 6391 h 461787"/>
                  <a:gd name="connsiteX5" fmla="*/ 89 w 535462"/>
                  <a:gd name="connsiteY5" fmla="*/ 334920 h 461787"/>
                  <a:gd name="connsiteX6" fmla="*/ 0 w 535462"/>
                  <a:gd name="connsiteY6" fmla="*/ 335375 h 461787"/>
                  <a:gd name="connsiteX0" fmla="*/ 276104 w 535462"/>
                  <a:gd name="connsiteY0" fmla="*/ 443630 h 443630"/>
                  <a:gd name="connsiteX1" fmla="*/ 444396 w 535462"/>
                  <a:gd name="connsiteY1" fmla="*/ 380730 h 443630"/>
                  <a:gd name="connsiteX2" fmla="*/ 523259 w 535462"/>
                  <a:gd name="connsiteY2" fmla="*/ 193560 h 443630"/>
                  <a:gd name="connsiteX3" fmla="*/ 444396 w 535462"/>
                  <a:gd name="connsiteY3" fmla="*/ 6391 h 443630"/>
                  <a:gd name="connsiteX4" fmla="*/ 89 w 535462"/>
                  <a:gd name="connsiteY4" fmla="*/ 334920 h 443630"/>
                  <a:gd name="connsiteX5" fmla="*/ 0 w 535462"/>
                  <a:gd name="connsiteY5" fmla="*/ 335375 h 443630"/>
                  <a:gd name="connsiteX0" fmla="*/ 318760 w 578118"/>
                  <a:gd name="connsiteY0" fmla="*/ 443630 h 443630"/>
                  <a:gd name="connsiteX1" fmla="*/ 487052 w 578118"/>
                  <a:gd name="connsiteY1" fmla="*/ 380730 h 443630"/>
                  <a:gd name="connsiteX2" fmla="*/ 565915 w 578118"/>
                  <a:gd name="connsiteY2" fmla="*/ 193560 h 443630"/>
                  <a:gd name="connsiteX3" fmla="*/ 487052 w 578118"/>
                  <a:gd name="connsiteY3" fmla="*/ 6391 h 443630"/>
                  <a:gd name="connsiteX4" fmla="*/ 42745 w 578118"/>
                  <a:gd name="connsiteY4" fmla="*/ 334920 h 443630"/>
                  <a:gd name="connsiteX5" fmla="*/ 0 w 578118"/>
                  <a:gd name="connsiteY5" fmla="*/ 409258 h 443630"/>
                  <a:gd name="connsiteX0" fmla="*/ 318760 w 578118"/>
                  <a:gd name="connsiteY0" fmla="*/ 443630 h 443630"/>
                  <a:gd name="connsiteX1" fmla="*/ 487052 w 578118"/>
                  <a:gd name="connsiteY1" fmla="*/ 380730 h 443630"/>
                  <a:gd name="connsiteX2" fmla="*/ 565915 w 578118"/>
                  <a:gd name="connsiteY2" fmla="*/ 193560 h 443630"/>
                  <a:gd name="connsiteX3" fmla="*/ 487052 w 578118"/>
                  <a:gd name="connsiteY3" fmla="*/ 6391 h 443630"/>
                  <a:gd name="connsiteX4" fmla="*/ 42745 w 578118"/>
                  <a:gd name="connsiteY4" fmla="*/ 334920 h 443630"/>
                  <a:gd name="connsiteX5" fmla="*/ 0 w 578118"/>
                  <a:gd name="connsiteY5" fmla="*/ 409258 h 443630"/>
                  <a:gd name="connsiteX0" fmla="*/ 318760 w 578118"/>
                  <a:gd name="connsiteY0" fmla="*/ 443630 h 443630"/>
                  <a:gd name="connsiteX1" fmla="*/ 487052 w 578118"/>
                  <a:gd name="connsiteY1" fmla="*/ 380730 h 443630"/>
                  <a:gd name="connsiteX2" fmla="*/ 565915 w 578118"/>
                  <a:gd name="connsiteY2" fmla="*/ 193560 h 443630"/>
                  <a:gd name="connsiteX3" fmla="*/ 487052 w 578118"/>
                  <a:gd name="connsiteY3" fmla="*/ 6391 h 443630"/>
                  <a:gd name="connsiteX4" fmla="*/ 42745 w 578118"/>
                  <a:gd name="connsiteY4" fmla="*/ 334920 h 443630"/>
                  <a:gd name="connsiteX5" fmla="*/ 0 w 578118"/>
                  <a:gd name="connsiteY5" fmla="*/ 409258 h 443630"/>
                  <a:gd name="connsiteX0" fmla="*/ 318760 w 578118"/>
                  <a:gd name="connsiteY0" fmla="*/ 443630 h 443630"/>
                  <a:gd name="connsiteX1" fmla="*/ 487052 w 578118"/>
                  <a:gd name="connsiteY1" fmla="*/ 380730 h 443630"/>
                  <a:gd name="connsiteX2" fmla="*/ 565915 w 578118"/>
                  <a:gd name="connsiteY2" fmla="*/ 193560 h 443630"/>
                  <a:gd name="connsiteX3" fmla="*/ 487052 w 578118"/>
                  <a:gd name="connsiteY3" fmla="*/ 6391 h 443630"/>
                  <a:gd name="connsiteX4" fmla="*/ 9333 w 578118"/>
                  <a:gd name="connsiteY4" fmla="*/ 271559 h 443630"/>
                  <a:gd name="connsiteX5" fmla="*/ 0 w 578118"/>
                  <a:gd name="connsiteY5" fmla="*/ 409258 h 443630"/>
                  <a:gd name="connsiteX0" fmla="*/ 385086 w 644444"/>
                  <a:gd name="connsiteY0" fmla="*/ 443630 h 443630"/>
                  <a:gd name="connsiteX1" fmla="*/ 553378 w 644444"/>
                  <a:gd name="connsiteY1" fmla="*/ 380730 h 443630"/>
                  <a:gd name="connsiteX2" fmla="*/ 632241 w 644444"/>
                  <a:gd name="connsiteY2" fmla="*/ 193560 h 443630"/>
                  <a:gd name="connsiteX3" fmla="*/ 553378 w 644444"/>
                  <a:gd name="connsiteY3" fmla="*/ 6391 h 443630"/>
                  <a:gd name="connsiteX4" fmla="*/ 75659 w 644444"/>
                  <a:gd name="connsiteY4" fmla="*/ 271559 h 443630"/>
                  <a:gd name="connsiteX5" fmla="*/ 0 w 644444"/>
                  <a:gd name="connsiteY5" fmla="*/ 358003 h 443630"/>
                  <a:gd name="connsiteX0" fmla="*/ 309427 w 568785"/>
                  <a:gd name="connsiteY0" fmla="*/ 443630 h 443630"/>
                  <a:gd name="connsiteX1" fmla="*/ 477719 w 568785"/>
                  <a:gd name="connsiteY1" fmla="*/ 380730 h 443630"/>
                  <a:gd name="connsiteX2" fmla="*/ 556582 w 568785"/>
                  <a:gd name="connsiteY2" fmla="*/ 193560 h 443630"/>
                  <a:gd name="connsiteX3" fmla="*/ 477719 w 568785"/>
                  <a:gd name="connsiteY3" fmla="*/ 6391 h 443630"/>
                  <a:gd name="connsiteX4" fmla="*/ 0 w 568785"/>
                  <a:gd name="connsiteY4" fmla="*/ 271559 h 443630"/>
                  <a:gd name="connsiteX0" fmla="*/ 310072 w 569430"/>
                  <a:gd name="connsiteY0" fmla="*/ 443630 h 443630"/>
                  <a:gd name="connsiteX1" fmla="*/ 478364 w 569430"/>
                  <a:gd name="connsiteY1" fmla="*/ 380730 h 443630"/>
                  <a:gd name="connsiteX2" fmla="*/ 557227 w 569430"/>
                  <a:gd name="connsiteY2" fmla="*/ 193560 h 443630"/>
                  <a:gd name="connsiteX3" fmla="*/ 478364 w 569430"/>
                  <a:gd name="connsiteY3" fmla="*/ 6391 h 443630"/>
                  <a:gd name="connsiteX4" fmla="*/ 0 w 569430"/>
                  <a:gd name="connsiteY4" fmla="*/ 416360 h 443630"/>
                  <a:gd name="connsiteX0" fmla="*/ 310072 w 569430"/>
                  <a:gd name="connsiteY0" fmla="*/ 443630 h 443630"/>
                  <a:gd name="connsiteX1" fmla="*/ 478364 w 569430"/>
                  <a:gd name="connsiteY1" fmla="*/ 380730 h 443630"/>
                  <a:gd name="connsiteX2" fmla="*/ 557227 w 569430"/>
                  <a:gd name="connsiteY2" fmla="*/ 193560 h 443630"/>
                  <a:gd name="connsiteX3" fmla="*/ 478364 w 569430"/>
                  <a:gd name="connsiteY3" fmla="*/ 6391 h 443630"/>
                  <a:gd name="connsiteX4" fmla="*/ 0 w 569430"/>
                  <a:gd name="connsiteY4" fmla="*/ 416360 h 443630"/>
                  <a:gd name="connsiteX0" fmla="*/ 322941 w 582299"/>
                  <a:gd name="connsiteY0" fmla="*/ 443630 h 443630"/>
                  <a:gd name="connsiteX1" fmla="*/ 491233 w 582299"/>
                  <a:gd name="connsiteY1" fmla="*/ 380730 h 443630"/>
                  <a:gd name="connsiteX2" fmla="*/ 570096 w 582299"/>
                  <a:gd name="connsiteY2" fmla="*/ 193560 h 443630"/>
                  <a:gd name="connsiteX3" fmla="*/ 491233 w 582299"/>
                  <a:gd name="connsiteY3" fmla="*/ 6391 h 443630"/>
                  <a:gd name="connsiteX4" fmla="*/ 0 w 582299"/>
                  <a:gd name="connsiteY4" fmla="*/ 429669 h 443630"/>
                  <a:gd name="connsiteX0" fmla="*/ 315384 w 574742"/>
                  <a:gd name="connsiteY0" fmla="*/ 443630 h 443630"/>
                  <a:gd name="connsiteX1" fmla="*/ 483676 w 574742"/>
                  <a:gd name="connsiteY1" fmla="*/ 380730 h 443630"/>
                  <a:gd name="connsiteX2" fmla="*/ 562539 w 574742"/>
                  <a:gd name="connsiteY2" fmla="*/ 193560 h 443630"/>
                  <a:gd name="connsiteX3" fmla="*/ 483676 w 574742"/>
                  <a:gd name="connsiteY3" fmla="*/ 6391 h 443630"/>
                  <a:gd name="connsiteX4" fmla="*/ 0 w 574742"/>
                  <a:gd name="connsiteY4" fmla="*/ 421070 h 443630"/>
                  <a:gd name="connsiteX0" fmla="*/ 319168 w 578526"/>
                  <a:gd name="connsiteY0" fmla="*/ 443630 h 443630"/>
                  <a:gd name="connsiteX1" fmla="*/ 487460 w 578526"/>
                  <a:gd name="connsiteY1" fmla="*/ 380730 h 443630"/>
                  <a:gd name="connsiteX2" fmla="*/ 566323 w 578526"/>
                  <a:gd name="connsiteY2" fmla="*/ 193560 h 443630"/>
                  <a:gd name="connsiteX3" fmla="*/ 487460 w 578526"/>
                  <a:gd name="connsiteY3" fmla="*/ 6391 h 443630"/>
                  <a:gd name="connsiteX4" fmla="*/ 3784 w 578526"/>
                  <a:gd name="connsiteY4" fmla="*/ 421070 h 443630"/>
                  <a:gd name="connsiteX0" fmla="*/ 319168 w 542596"/>
                  <a:gd name="connsiteY0" fmla="*/ 443245 h 443245"/>
                  <a:gd name="connsiteX1" fmla="*/ 487460 w 542596"/>
                  <a:gd name="connsiteY1" fmla="*/ 380345 h 443245"/>
                  <a:gd name="connsiteX2" fmla="*/ 532588 w 542596"/>
                  <a:gd name="connsiteY2" fmla="*/ 202214 h 443245"/>
                  <a:gd name="connsiteX3" fmla="*/ 487460 w 542596"/>
                  <a:gd name="connsiteY3" fmla="*/ 6006 h 443245"/>
                  <a:gd name="connsiteX4" fmla="*/ 3784 w 542596"/>
                  <a:gd name="connsiteY4" fmla="*/ 420685 h 443245"/>
                  <a:gd name="connsiteX0" fmla="*/ 319168 w 562712"/>
                  <a:gd name="connsiteY0" fmla="*/ 443245 h 443245"/>
                  <a:gd name="connsiteX1" fmla="*/ 542663 w 562712"/>
                  <a:gd name="connsiteY1" fmla="*/ 365553 h 443245"/>
                  <a:gd name="connsiteX2" fmla="*/ 532588 w 562712"/>
                  <a:gd name="connsiteY2" fmla="*/ 202214 h 443245"/>
                  <a:gd name="connsiteX3" fmla="*/ 487460 w 562712"/>
                  <a:gd name="connsiteY3" fmla="*/ 6006 h 443245"/>
                  <a:gd name="connsiteX4" fmla="*/ 3784 w 562712"/>
                  <a:gd name="connsiteY4" fmla="*/ 420685 h 443245"/>
                  <a:gd name="connsiteX0" fmla="*/ 319168 w 562712"/>
                  <a:gd name="connsiteY0" fmla="*/ 443245 h 443245"/>
                  <a:gd name="connsiteX1" fmla="*/ 542663 w 562712"/>
                  <a:gd name="connsiteY1" fmla="*/ 365553 h 443245"/>
                  <a:gd name="connsiteX2" fmla="*/ 532588 w 562712"/>
                  <a:gd name="connsiteY2" fmla="*/ 202214 h 443245"/>
                  <a:gd name="connsiteX3" fmla="*/ 487460 w 562712"/>
                  <a:gd name="connsiteY3" fmla="*/ 6006 h 443245"/>
                  <a:gd name="connsiteX4" fmla="*/ 3784 w 562712"/>
                  <a:gd name="connsiteY4" fmla="*/ 420685 h 443245"/>
                  <a:gd name="connsiteX0" fmla="*/ 319168 w 579753"/>
                  <a:gd name="connsiteY0" fmla="*/ 443245 h 443245"/>
                  <a:gd name="connsiteX1" fmla="*/ 565774 w 579753"/>
                  <a:gd name="connsiteY1" fmla="*/ 365935 h 443245"/>
                  <a:gd name="connsiteX2" fmla="*/ 532588 w 579753"/>
                  <a:gd name="connsiteY2" fmla="*/ 202214 h 443245"/>
                  <a:gd name="connsiteX3" fmla="*/ 487460 w 579753"/>
                  <a:gd name="connsiteY3" fmla="*/ 6006 h 443245"/>
                  <a:gd name="connsiteX4" fmla="*/ 3784 w 579753"/>
                  <a:gd name="connsiteY4" fmla="*/ 420685 h 443245"/>
                  <a:gd name="connsiteX0" fmla="*/ 319168 w 579753"/>
                  <a:gd name="connsiteY0" fmla="*/ 443245 h 443245"/>
                  <a:gd name="connsiteX1" fmla="*/ 565774 w 579753"/>
                  <a:gd name="connsiteY1" fmla="*/ 365935 h 443245"/>
                  <a:gd name="connsiteX2" fmla="*/ 532588 w 579753"/>
                  <a:gd name="connsiteY2" fmla="*/ 202214 h 443245"/>
                  <a:gd name="connsiteX3" fmla="*/ 487460 w 579753"/>
                  <a:gd name="connsiteY3" fmla="*/ 6006 h 443245"/>
                  <a:gd name="connsiteX4" fmla="*/ 3784 w 579753"/>
                  <a:gd name="connsiteY4" fmla="*/ 420685 h 443245"/>
                  <a:gd name="connsiteX0" fmla="*/ 319168 w 574357"/>
                  <a:gd name="connsiteY0" fmla="*/ 443245 h 443245"/>
                  <a:gd name="connsiteX1" fmla="*/ 565774 w 574357"/>
                  <a:gd name="connsiteY1" fmla="*/ 365935 h 443245"/>
                  <a:gd name="connsiteX2" fmla="*/ 532588 w 574357"/>
                  <a:gd name="connsiteY2" fmla="*/ 202214 h 443245"/>
                  <a:gd name="connsiteX3" fmla="*/ 487460 w 574357"/>
                  <a:gd name="connsiteY3" fmla="*/ 6006 h 443245"/>
                  <a:gd name="connsiteX4" fmla="*/ 3784 w 574357"/>
                  <a:gd name="connsiteY4" fmla="*/ 420685 h 443245"/>
                  <a:gd name="connsiteX0" fmla="*/ 319168 w 570945"/>
                  <a:gd name="connsiteY0" fmla="*/ 443162 h 443162"/>
                  <a:gd name="connsiteX1" fmla="*/ 565774 w 570945"/>
                  <a:gd name="connsiteY1" fmla="*/ 365852 h 443162"/>
                  <a:gd name="connsiteX2" fmla="*/ 500277 w 570945"/>
                  <a:gd name="connsiteY2" fmla="*/ 204215 h 443162"/>
                  <a:gd name="connsiteX3" fmla="*/ 487460 w 570945"/>
                  <a:gd name="connsiteY3" fmla="*/ 5923 h 443162"/>
                  <a:gd name="connsiteX4" fmla="*/ 3784 w 570945"/>
                  <a:gd name="connsiteY4" fmla="*/ 420602 h 443162"/>
                  <a:gd name="connsiteX0" fmla="*/ 319737 w 571514"/>
                  <a:gd name="connsiteY0" fmla="*/ 392828 h 392828"/>
                  <a:gd name="connsiteX1" fmla="*/ 566343 w 571514"/>
                  <a:gd name="connsiteY1" fmla="*/ 315518 h 392828"/>
                  <a:gd name="connsiteX2" fmla="*/ 500846 w 571514"/>
                  <a:gd name="connsiteY2" fmla="*/ 153881 h 392828"/>
                  <a:gd name="connsiteX3" fmla="*/ 423465 w 571514"/>
                  <a:gd name="connsiteY3" fmla="*/ 9046 h 392828"/>
                  <a:gd name="connsiteX4" fmla="*/ 4353 w 571514"/>
                  <a:gd name="connsiteY4" fmla="*/ 370268 h 392828"/>
                  <a:gd name="connsiteX0" fmla="*/ 319737 w 575732"/>
                  <a:gd name="connsiteY0" fmla="*/ 392828 h 392828"/>
                  <a:gd name="connsiteX1" fmla="*/ 566343 w 575732"/>
                  <a:gd name="connsiteY1" fmla="*/ 315518 h 392828"/>
                  <a:gd name="connsiteX2" fmla="*/ 500846 w 575732"/>
                  <a:gd name="connsiteY2" fmla="*/ 153881 h 392828"/>
                  <a:gd name="connsiteX3" fmla="*/ 423465 w 575732"/>
                  <a:gd name="connsiteY3" fmla="*/ 9046 h 392828"/>
                  <a:gd name="connsiteX4" fmla="*/ 4353 w 575732"/>
                  <a:gd name="connsiteY4" fmla="*/ 370268 h 392828"/>
                  <a:gd name="connsiteX0" fmla="*/ 319737 w 547085"/>
                  <a:gd name="connsiteY0" fmla="*/ 392828 h 392828"/>
                  <a:gd name="connsiteX1" fmla="*/ 533209 w 547085"/>
                  <a:gd name="connsiteY1" fmla="*/ 314535 h 392828"/>
                  <a:gd name="connsiteX2" fmla="*/ 500846 w 547085"/>
                  <a:gd name="connsiteY2" fmla="*/ 153881 h 392828"/>
                  <a:gd name="connsiteX3" fmla="*/ 423465 w 547085"/>
                  <a:gd name="connsiteY3" fmla="*/ 9046 h 392828"/>
                  <a:gd name="connsiteX4" fmla="*/ 4353 w 547085"/>
                  <a:gd name="connsiteY4" fmla="*/ 370268 h 392828"/>
                  <a:gd name="connsiteX0" fmla="*/ 292135 w 547005"/>
                  <a:gd name="connsiteY0" fmla="*/ 400223 h 400223"/>
                  <a:gd name="connsiteX1" fmla="*/ 533209 w 547005"/>
                  <a:gd name="connsiteY1" fmla="*/ 314535 h 400223"/>
                  <a:gd name="connsiteX2" fmla="*/ 500846 w 547005"/>
                  <a:gd name="connsiteY2" fmla="*/ 153881 h 400223"/>
                  <a:gd name="connsiteX3" fmla="*/ 423465 w 547005"/>
                  <a:gd name="connsiteY3" fmla="*/ 9046 h 400223"/>
                  <a:gd name="connsiteX4" fmla="*/ 4353 w 547005"/>
                  <a:gd name="connsiteY4" fmla="*/ 370268 h 4002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7005" h="400223">
                    <a:moveTo>
                      <a:pt x="292135" y="400223"/>
                    </a:moveTo>
                    <a:cubicBezTo>
                      <a:pt x="362700" y="378359"/>
                      <a:pt x="498424" y="355592"/>
                      <a:pt x="533209" y="314535"/>
                    </a:cubicBezTo>
                    <a:cubicBezTo>
                      <a:pt x="567994" y="273478"/>
                      <a:pt x="529421" y="268348"/>
                      <a:pt x="500846" y="153881"/>
                    </a:cubicBezTo>
                    <a:cubicBezTo>
                      <a:pt x="472271" y="39414"/>
                      <a:pt x="511136" y="-24858"/>
                      <a:pt x="423465" y="9046"/>
                    </a:cubicBezTo>
                    <a:cubicBezTo>
                      <a:pt x="346753" y="38711"/>
                      <a:pt x="-45443" y="89088"/>
                      <a:pt x="4353" y="370268"/>
                    </a:cubicBezTo>
                  </a:path>
                </a:pathLst>
              </a:custGeom>
              <a:solidFill>
                <a:schemeClr val="accent5">
                  <a:lumMod val="9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716" name="グループ化 1715">
            <a:extLst>
              <a:ext uri="{FF2B5EF4-FFF2-40B4-BE49-F238E27FC236}">
                <a16:creationId xmlns:a16="http://schemas.microsoft.com/office/drawing/2014/main" id="{C4A227FB-D38E-4895-B447-B66266B21196}"/>
              </a:ext>
            </a:extLst>
          </p:cNvPr>
          <p:cNvGrpSpPr/>
          <p:nvPr/>
        </p:nvGrpSpPr>
        <p:grpSpPr>
          <a:xfrm>
            <a:off x="8013340" y="4563239"/>
            <a:ext cx="1322243" cy="1778665"/>
            <a:chOff x="7658282" y="4177156"/>
            <a:chExt cx="1322243" cy="1778665"/>
          </a:xfrm>
        </p:grpSpPr>
        <p:sp>
          <p:nvSpPr>
            <p:cNvPr id="1717" name="楕円 31">
              <a:extLst>
                <a:ext uri="{FF2B5EF4-FFF2-40B4-BE49-F238E27FC236}">
                  <a16:creationId xmlns:a16="http://schemas.microsoft.com/office/drawing/2014/main" id="{1A6D9FC9-D4CE-4DD0-9729-90D89E4F3BF5}"/>
                </a:ext>
              </a:extLst>
            </p:cNvPr>
            <p:cNvSpPr/>
            <p:nvPr/>
          </p:nvSpPr>
          <p:spPr bwMode="auto">
            <a:xfrm rot="1800000">
              <a:off x="7750651" y="4764630"/>
              <a:ext cx="466895" cy="288425"/>
            </a:xfrm>
            <a:custGeom>
              <a:avLst/>
              <a:gdLst>
                <a:gd name="connsiteX0" fmla="*/ 0 w 119625"/>
                <a:gd name="connsiteY0" fmla="*/ 160674 h 321348"/>
                <a:gd name="connsiteX1" fmla="*/ 59813 w 119625"/>
                <a:gd name="connsiteY1" fmla="*/ 0 h 321348"/>
                <a:gd name="connsiteX2" fmla="*/ 119626 w 119625"/>
                <a:gd name="connsiteY2" fmla="*/ 160674 h 321348"/>
                <a:gd name="connsiteX3" fmla="*/ 59813 w 119625"/>
                <a:gd name="connsiteY3" fmla="*/ 321348 h 321348"/>
                <a:gd name="connsiteX4" fmla="*/ 0 w 119625"/>
                <a:gd name="connsiteY4" fmla="*/ 160674 h 321348"/>
                <a:gd name="connsiteX0" fmla="*/ 0 w 510332"/>
                <a:gd name="connsiteY0" fmla="*/ 340400 h 382789"/>
                <a:gd name="connsiteX1" fmla="*/ 447163 w 510332"/>
                <a:gd name="connsiteY1" fmla="*/ 5101 h 382789"/>
                <a:gd name="connsiteX2" fmla="*/ 506976 w 510332"/>
                <a:gd name="connsiteY2" fmla="*/ 165775 h 382789"/>
                <a:gd name="connsiteX3" fmla="*/ 447163 w 510332"/>
                <a:gd name="connsiteY3" fmla="*/ 326449 h 382789"/>
                <a:gd name="connsiteX4" fmla="*/ 0 w 510332"/>
                <a:gd name="connsiteY4" fmla="*/ 340400 h 382789"/>
                <a:gd name="connsiteX0" fmla="*/ 3380 w 513712"/>
                <a:gd name="connsiteY0" fmla="*/ 340400 h 405331"/>
                <a:gd name="connsiteX1" fmla="*/ 450543 w 513712"/>
                <a:gd name="connsiteY1" fmla="*/ 5101 h 405331"/>
                <a:gd name="connsiteX2" fmla="*/ 510356 w 513712"/>
                <a:gd name="connsiteY2" fmla="*/ 165775 h 405331"/>
                <a:gd name="connsiteX3" fmla="*/ 450543 w 513712"/>
                <a:gd name="connsiteY3" fmla="*/ 326449 h 405331"/>
                <a:gd name="connsiteX4" fmla="*/ 3380 w 513712"/>
                <a:gd name="connsiteY4" fmla="*/ 340400 h 405331"/>
                <a:gd name="connsiteX0" fmla="*/ 3404 w 529676"/>
                <a:gd name="connsiteY0" fmla="*/ 340400 h 405331"/>
                <a:gd name="connsiteX1" fmla="*/ 450567 w 529676"/>
                <a:gd name="connsiteY1" fmla="*/ 5101 h 405331"/>
                <a:gd name="connsiteX2" fmla="*/ 529430 w 529676"/>
                <a:gd name="connsiteY2" fmla="*/ 165775 h 405331"/>
                <a:gd name="connsiteX3" fmla="*/ 450567 w 529676"/>
                <a:gd name="connsiteY3" fmla="*/ 326449 h 405331"/>
                <a:gd name="connsiteX4" fmla="*/ 3404 w 529676"/>
                <a:gd name="connsiteY4" fmla="*/ 340400 h 405331"/>
                <a:gd name="connsiteX0" fmla="*/ 3404 w 541633"/>
                <a:gd name="connsiteY0" fmla="*/ 340785 h 405716"/>
                <a:gd name="connsiteX1" fmla="*/ 450567 w 541633"/>
                <a:gd name="connsiteY1" fmla="*/ 5486 h 405716"/>
                <a:gd name="connsiteX2" fmla="*/ 529430 w 541633"/>
                <a:gd name="connsiteY2" fmla="*/ 166160 h 405716"/>
                <a:gd name="connsiteX3" fmla="*/ 450567 w 541633"/>
                <a:gd name="connsiteY3" fmla="*/ 326834 h 405716"/>
                <a:gd name="connsiteX4" fmla="*/ 3404 w 541633"/>
                <a:gd name="connsiteY4" fmla="*/ 340785 h 405716"/>
                <a:gd name="connsiteX0" fmla="*/ 3515 w 619105"/>
                <a:gd name="connsiteY0" fmla="*/ 337058 h 399712"/>
                <a:gd name="connsiteX1" fmla="*/ 450678 w 619105"/>
                <a:gd name="connsiteY1" fmla="*/ 1759 h 399712"/>
                <a:gd name="connsiteX2" fmla="*/ 613733 w 619105"/>
                <a:gd name="connsiteY2" fmla="*/ 222202 h 399712"/>
                <a:gd name="connsiteX3" fmla="*/ 450678 w 619105"/>
                <a:gd name="connsiteY3" fmla="*/ 323107 h 399712"/>
                <a:gd name="connsiteX4" fmla="*/ 3515 w 619105"/>
                <a:gd name="connsiteY4" fmla="*/ 337058 h 399712"/>
                <a:gd name="connsiteX0" fmla="*/ 123 w 611692"/>
                <a:gd name="connsiteY0" fmla="*/ 244665 h 262226"/>
                <a:gd name="connsiteX1" fmla="*/ 493254 w 611692"/>
                <a:gd name="connsiteY1" fmla="*/ 2243 h 262226"/>
                <a:gd name="connsiteX2" fmla="*/ 610341 w 611692"/>
                <a:gd name="connsiteY2" fmla="*/ 129809 h 262226"/>
                <a:gd name="connsiteX3" fmla="*/ 447286 w 611692"/>
                <a:gd name="connsiteY3" fmla="*/ 230714 h 262226"/>
                <a:gd name="connsiteX4" fmla="*/ 123 w 611692"/>
                <a:gd name="connsiteY4" fmla="*/ 244665 h 262226"/>
                <a:gd name="connsiteX0" fmla="*/ 2258 w 621009"/>
                <a:gd name="connsiteY0" fmla="*/ 244954 h 323789"/>
                <a:gd name="connsiteX1" fmla="*/ 495389 w 621009"/>
                <a:gd name="connsiteY1" fmla="*/ 2532 h 323789"/>
                <a:gd name="connsiteX2" fmla="*/ 612476 w 621009"/>
                <a:gd name="connsiteY2" fmla="*/ 130098 h 323789"/>
                <a:gd name="connsiteX3" fmla="*/ 324349 w 621009"/>
                <a:gd name="connsiteY3" fmla="*/ 318957 h 323789"/>
                <a:gd name="connsiteX4" fmla="*/ 2258 w 621009"/>
                <a:gd name="connsiteY4" fmla="*/ 244954 h 323789"/>
                <a:gd name="connsiteX0" fmla="*/ 450 w 619201"/>
                <a:gd name="connsiteY0" fmla="*/ 244954 h 324512"/>
                <a:gd name="connsiteX1" fmla="*/ 493581 w 619201"/>
                <a:gd name="connsiteY1" fmla="*/ 2532 h 324512"/>
                <a:gd name="connsiteX2" fmla="*/ 610668 w 619201"/>
                <a:gd name="connsiteY2" fmla="*/ 130098 h 324512"/>
                <a:gd name="connsiteX3" fmla="*/ 322541 w 619201"/>
                <a:gd name="connsiteY3" fmla="*/ 318957 h 324512"/>
                <a:gd name="connsiteX4" fmla="*/ 450 w 619201"/>
                <a:gd name="connsiteY4" fmla="*/ 244954 h 324512"/>
                <a:gd name="connsiteX0" fmla="*/ 450 w 619201"/>
                <a:gd name="connsiteY0" fmla="*/ 244954 h 335259"/>
                <a:gd name="connsiteX1" fmla="*/ 493581 w 619201"/>
                <a:gd name="connsiteY1" fmla="*/ 2532 h 335259"/>
                <a:gd name="connsiteX2" fmla="*/ 610668 w 619201"/>
                <a:gd name="connsiteY2" fmla="*/ 130098 h 335259"/>
                <a:gd name="connsiteX3" fmla="*/ 322541 w 619201"/>
                <a:gd name="connsiteY3" fmla="*/ 318957 h 335259"/>
                <a:gd name="connsiteX4" fmla="*/ 450 w 619201"/>
                <a:gd name="connsiteY4" fmla="*/ 244954 h 335259"/>
                <a:gd name="connsiteX0" fmla="*/ 5672 w 628845"/>
                <a:gd name="connsiteY0" fmla="*/ 244847 h 308124"/>
                <a:gd name="connsiteX1" fmla="*/ 498803 w 628845"/>
                <a:gd name="connsiteY1" fmla="*/ 2425 h 308124"/>
                <a:gd name="connsiteX2" fmla="*/ 615890 w 628845"/>
                <a:gd name="connsiteY2" fmla="*/ 129991 h 308124"/>
                <a:gd name="connsiteX3" fmla="*/ 260559 w 628845"/>
                <a:gd name="connsiteY3" fmla="*/ 288427 h 308124"/>
                <a:gd name="connsiteX4" fmla="*/ 5672 w 628845"/>
                <a:gd name="connsiteY4" fmla="*/ 244847 h 308124"/>
                <a:gd name="connsiteX0" fmla="*/ 5012 w 644291"/>
                <a:gd name="connsiteY0" fmla="*/ 216353 h 290651"/>
                <a:gd name="connsiteX1" fmla="*/ 513940 w 644291"/>
                <a:gd name="connsiteY1" fmla="*/ 1507 h 290651"/>
                <a:gd name="connsiteX2" fmla="*/ 631027 w 644291"/>
                <a:gd name="connsiteY2" fmla="*/ 129073 h 290651"/>
                <a:gd name="connsiteX3" fmla="*/ 275696 w 644291"/>
                <a:gd name="connsiteY3" fmla="*/ 287509 h 290651"/>
                <a:gd name="connsiteX4" fmla="*/ 5012 w 644291"/>
                <a:gd name="connsiteY4" fmla="*/ 216353 h 290651"/>
                <a:gd name="connsiteX0" fmla="*/ 139 w 639418"/>
                <a:gd name="connsiteY0" fmla="*/ 216353 h 302083"/>
                <a:gd name="connsiteX1" fmla="*/ 509067 w 639418"/>
                <a:gd name="connsiteY1" fmla="*/ 1507 h 302083"/>
                <a:gd name="connsiteX2" fmla="*/ 626154 w 639418"/>
                <a:gd name="connsiteY2" fmla="*/ 129073 h 302083"/>
                <a:gd name="connsiteX3" fmla="*/ 270823 w 639418"/>
                <a:gd name="connsiteY3" fmla="*/ 287509 h 302083"/>
                <a:gd name="connsiteX4" fmla="*/ 139 w 639418"/>
                <a:gd name="connsiteY4" fmla="*/ 216353 h 302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9418" h="302083">
                  <a:moveTo>
                    <a:pt x="139" y="216353"/>
                  </a:moveTo>
                  <a:cubicBezTo>
                    <a:pt x="-8651" y="100665"/>
                    <a:pt x="404731" y="16054"/>
                    <a:pt x="509067" y="1507"/>
                  </a:cubicBezTo>
                  <a:cubicBezTo>
                    <a:pt x="613403" y="-13040"/>
                    <a:pt x="665861" y="81406"/>
                    <a:pt x="626154" y="129073"/>
                  </a:cubicBezTo>
                  <a:cubicBezTo>
                    <a:pt x="586447" y="176740"/>
                    <a:pt x="375159" y="272962"/>
                    <a:pt x="270823" y="287509"/>
                  </a:cubicBezTo>
                  <a:cubicBezTo>
                    <a:pt x="166487" y="302056"/>
                    <a:pt x="8929" y="332041"/>
                    <a:pt x="139" y="216353"/>
                  </a:cubicBezTo>
                  <a:close/>
                </a:path>
              </a:pathLst>
            </a:custGeom>
            <a:solidFill>
              <a:schemeClr val="accent5">
                <a:lumMod val="9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718" name="グループ化 1717">
              <a:extLst>
                <a:ext uri="{FF2B5EF4-FFF2-40B4-BE49-F238E27FC236}">
                  <a16:creationId xmlns:a16="http://schemas.microsoft.com/office/drawing/2014/main" id="{A6DEC3F4-24C9-4733-AFC5-D13598891BAD}"/>
                </a:ext>
              </a:extLst>
            </p:cNvPr>
            <p:cNvGrpSpPr/>
            <p:nvPr/>
          </p:nvGrpSpPr>
          <p:grpSpPr>
            <a:xfrm>
              <a:off x="7658282" y="5488061"/>
              <a:ext cx="1322243" cy="467760"/>
              <a:chOff x="7675373" y="4716101"/>
              <a:chExt cx="2203738" cy="779600"/>
            </a:xfrm>
          </p:grpSpPr>
          <p:grpSp>
            <p:nvGrpSpPr>
              <p:cNvPr id="1766" name="グループ化 1765">
                <a:extLst>
                  <a:ext uri="{FF2B5EF4-FFF2-40B4-BE49-F238E27FC236}">
                    <a16:creationId xmlns:a16="http://schemas.microsoft.com/office/drawing/2014/main" id="{1CA98503-9576-47F6-A042-5E6FF91A9ADA}"/>
                  </a:ext>
                </a:extLst>
              </p:cNvPr>
              <p:cNvGrpSpPr/>
              <p:nvPr/>
            </p:nvGrpSpPr>
            <p:grpSpPr>
              <a:xfrm>
                <a:off x="7675373" y="4716101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1768" name="グループ化 1767">
                  <a:extLst>
                    <a:ext uri="{FF2B5EF4-FFF2-40B4-BE49-F238E27FC236}">
                      <a16:creationId xmlns:a16="http://schemas.microsoft.com/office/drawing/2014/main" id="{AA45898E-52E0-4518-B28E-773E69B66DF0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1770" name="フリーフォーム: 図形 1769">
                    <a:extLst>
                      <a:ext uri="{FF2B5EF4-FFF2-40B4-BE49-F238E27FC236}">
                        <a16:creationId xmlns:a16="http://schemas.microsoft.com/office/drawing/2014/main" id="{833593E6-5A2D-496D-83A1-12710F024933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71" name="フリーフォーム: 図形 1770">
                    <a:extLst>
                      <a:ext uri="{FF2B5EF4-FFF2-40B4-BE49-F238E27FC236}">
                        <a16:creationId xmlns:a16="http://schemas.microsoft.com/office/drawing/2014/main" id="{4C778211-E8C2-4820-93BA-EFF995F1FF61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72" name="フリーフォーム: 図形 1771">
                    <a:extLst>
                      <a:ext uri="{FF2B5EF4-FFF2-40B4-BE49-F238E27FC236}">
                        <a16:creationId xmlns:a16="http://schemas.microsoft.com/office/drawing/2014/main" id="{30F4439D-1F15-4115-A39D-27D57219B7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769" name="フリーフォーム: 図形 1768">
                  <a:extLst>
                    <a:ext uri="{FF2B5EF4-FFF2-40B4-BE49-F238E27FC236}">
                      <a16:creationId xmlns:a16="http://schemas.microsoft.com/office/drawing/2014/main" id="{D156BD87-3AF4-48B8-A2BD-C67593CA31AF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67" name="フリーフォーム: 図形 1766">
                <a:extLst>
                  <a:ext uri="{FF2B5EF4-FFF2-40B4-BE49-F238E27FC236}">
                    <a16:creationId xmlns:a16="http://schemas.microsoft.com/office/drawing/2014/main" id="{3364AD54-36E9-4AB9-B73B-DC30AD1A0329}"/>
                  </a:ext>
                </a:extLst>
              </p:cNvPr>
              <p:cNvSpPr/>
              <p:nvPr/>
            </p:nvSpPr>
            <p:spPr bwMode="auto">
              <a:xfrm>
                <a:off x="7947730" y="4776746"/>
                <a:ext cx="1654026" cy="599620"/>
              </a:xfrm>
              <a:custGeom>
                <a:avLst/>
                <a:gdLst>
                  <a:gd name="connsiteX0" fmla="*/ 177100 w 1654026"/>
                  <a:gd name="connsiteY0" fmla="*/ 0 h 599620"/>
                  <a:gd name="connsiteX1" fmla="*/ 356650 w 1654026"/>
                  <a:gd name="connsiteY1" fmla="*/ 19616 h 599620"/>
                  <a:gd name="connsiteX2" fmla="*/ 832181 w 1654026"/>
                  <a:gd name="connsiteY2" fmla="*/ 147035 h 599620"/>
                  <a:gd name="connsiteX3" fmla="*/ 1307720 w 1654026"/>
                  <a:gd name="connsiteY3" fmla="*/ 19614 h 599620"/>
                  <a:gd name="connsiteX4" fmla="*/ 1459467 w 1654026"/>
                  <a:gd name="connsiteY4" fmla="*/ 3035 h 599620"/>
                  <a:gd name="connsiteX5" fmla="*/ 1464658 w 1654026"/>
                  <a:gd name="connsiteY5" fmla="*/ 9295 h 599620"/>
                  <a:gd name="connsiteX6" fmla="*/ 1640950 w 1654026"/>
                  <a:gd name="connsiteY6" fmla="*/ 335447 h 599620"/>
                  <a:gd name="connsiteX7" fmla="*/ 1654026 w 1654026"/>
                  <a:gd name="connsiteY7" fmla="*/ 360429 h 599620"/>
                  <a:gd name="connsiteX8" fmla="*/ 1605189 w 1654026"/>
                  <a:gd name="connsiteY8" fmla="*/ 400462 h 599620"/>
                  <a:gd name="connsiteX9" fmla="*/ 1538387 w 1654026"/>
                  <a:gd name="connsiteY9" fmla="*/ 428952 h 599620"/>
                  <a:gd name="connsiteX10" fmla="*/ 940187 w 1654026"/>
                  <a:gd name="connsiteY10" fmla="*/ 589241 h 599620"/>
                  <a:gd name="connsiteX11" fmla="*/ 934201 w 1654026"/>
                  <a:gd name="connsiteY11" fmla="*/ 585285 h 599620"/>
                  <a:gd name="connsiteX12" fmla="*/ 898358 w 1654026"/>
                  <a:gd name="connsiteY12" fmla="*/ 594404 h 599620"/>
                  <a:gd name="connsiteX13" fmla="*/ 800991 w 1654026"/>
                  <a:gd name="connsiteY13" fmla="*/ 598404 h 599620"/>
                  <a:gd name="connsiteX14" fmla="*/ 737913 w 1654026"/>
                  <a:gd name="connsiteY14" fmla="*/ 585786 h 599620"/>
                  <a:gd name="connsiteX15" fmla="*/ 732888 w 1654026"/>
                  <a:gd name="connsiteY15" fmla="*/ 583491 h 599620"/>
                  <a:gd name="connsiteX16" fmla="*/ 724183 w 1654026"/>
                  <a:gd name="connsiteY16" fmla="*/ 589243 h 599620"/>
                  <a:gd name="connsiteX17" fmla="*/ 125983 w 1654026"/>
                  <a:gd name="connsiteY17" fmla="*/ 428954 h 599620"/>
                  <a:gd name="connsiteX18" fmla="*/ 5462 w 1654026"/>
                  <a:gd name="connsiteY18" fmla="*/ 356429 h 599620"/>
                  <a:gd name="connsiteX19" fmla="*/ 0 w 1654026"/>
                  <a:gd name="connsiteY19" fmla="*/ 348471 h 599620"/>
                  <a:gd name="connsiteX20" fmla="*/ 3548 w 1654026"/>
                  <a:gd name="connsiteY20" fmla="*/ 341050 h 599620"/>
                  <a:gd name="connsiteX21" fmla="*/ 158266 w 1654026"/>
                  <a:gd name="connsiteY21" fmla="*/ 27226 h 59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4026" h="599620">
                    <a:moveTo>
                      <a:pt x="177100" y="0"/>
                    </a:moveTo>
                    <a:lnTo>
                      <a:pt x="356650" y="19616"/>
                    </a:lnTo>
                    <a:lnTo>
                      <a:pt x="832181" y="147035"/>
                    </a:lnTo>
                    <a:lnTo>
                      <a:pt x="1307720" y="19614"/>
                    </a:lnTo>
                    <a:lnTo>
                      <a:pt x="1459467" y="3035"/>
                    </a:lnTo>
                    <a:lnTo>
                      <a:pt x="1464658" y="9295"/>
                    </a:lnTo>
                    <a:cubicBezTo>
                      <a:pt x="1511505" y="97785"/>
                      <a:pt x="1581775" y="224180"/>
                      <a:pt x="1640950" y="335447"/>
                    </a:cubicBezTo>
                    <a:lnTo>
                      <a:pt x="1654026" y="360429"/>
                    </a:lnTo>
                    <a:lnTo>
                      <a:pt x="1605189" y="400462"/>
                    </a:lnTo>
                    <a:cubicBezTo>
                      <a:pt x="1584971" y="412762"/>
                      <a:pt x="1562572" y="422472"/>
                      <a:pt x="1538387" y="428952"/>
                    </a:cubicBezTo>
                    <a:lnTo>
                      <a:pt x="940187" y="589241"/>
                    </a:lnTo>
                    <a:lnTo>
                      <a:pt x="934201" y="585285"/>
                    </a:lnTo>
                    <a:lnTo>
                      <a:pt x="898358" y="594404"/>
                    </a:lnTo>
                    <a:cubicBezTo>
                      <a:pt x="864288" y="599451"/>
                      <a:pt x="830564" y="600947"/>
                      <a:pt x="800991" y="598404"/>
                    </a:cubicBezTo>
                    <a:cubicBezTo>
                      <a:pt x="778811" y="596497"/>
                      <a:pt x="757634" y="592157"/>
                      <a:pt x="737913" y="585786"/>
                    </a:cubicBezTo>
                    <a:lnTo>
                      <a:pt x="732888" y="583491"/>
                    </a:lnTo>
                    <a:lnTo>
                      <a:pt x="724183" y="589243"/>
                    </a:lnTo>
                    <a:lnTo>
                      <a:pt x="125983" y="428954"/>
                    </a:lnTo>
                    <a:cubicBezTo>
                      <a:pt x="77614" y="415994"/>
                      <a:pt x="36387" y="390116"/>
                      <a:pt x="5462" y="356429"/>
                    </a:cubicBezTo>
                    <a:lnTo>
                      <a:pt x="0" y="348471"/>
                    </a:lnTo>
                    <a:lnTo>
                      <a:pt x="3548" y="341050"/>
                    </a:lnTo>
                    <a:cubicBezTo>
                      <a:pt x="55532" y="233893"/>
                      <a:pt x="116761" y="112727"/>
                      <a:pt x="158266" y="2722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719" name="グループ化 1718">
              <a:extLst>
                <a:ext uri="{FF2B5EF4-FFF2-40B4-BE49-F238E27FC236}">
                  <a16:creationId xmlns:a16="http://schemas.microsoft.com/office/drawing/2014/main" id="{18B67B33-ECC7-4E6F-8899-B68A5961119C}"/>
                </a:ext>
              </a:extLst>
            </p:cNvPr>
            <p:cNvGrpSpPr/>
            <p:nvPr/>
          </p:nvGrpSpPr>
          <p:grpSpPr>
            <a:xfrm>
              <a:off x="7803380" y="5310867"/>
              <a:ext cx="1029226" cy="528263"/>
              <a:chOff x="65744" y="4420777"/>
              <a:chExt cx="1778875" cy="880439"/>
            </a:xfrm>
          </p:grpSpPr>
          <p:sp>
            <p:nvSpPr>
              <p:cNvPr id="1760" name="フリーフォーム: 図形 1759">
                <a:extLst>
                  <a:ext uri="{FF2B5EF4-FFF2-40B4-BE49-F238E27FC236}">
                    <a16:creationId xmlns:a16="http://schemas.microsoft.com/office/drawing/2014/main" id="{2D409624-9537-4E69-B3ED-DB7E22DA6B09}"/>
                  </a:ext>
                </a:extLst>
              </p:cNvPr>
              <p:cNvSpPr/>
              <p:nvPr/>
            </p:nvSpPr>
            <p:spPr bwMode="auto">
              <a:xfrm flipV="1">
                <a:off x="82286" y="4420777"/>
                <a:ext cx="1746763" cy="704301"/>
              </a:xfrm>
              <a:custGeom>
                <a:avLst/>
                <a:gdLst>
                  <a:gd name="connsiteX0" fmla="*/ 1742193 w 1746763"/>
                  <a:gd name="connsiteY0" fmla="*/ 166007 h 704301"/>
                  <a:gd name="connsiteX1" fmla="*/ 1742193 w 1746763"/>
                  <a:gd name="connsiteY1" fmla="*/ 166006 h 704301"/>
                  <a:gd name="connsiteX2" fmla="*/ 1742193 w 1746763"/>
                  <a:gd name="connsiteY2" fmla="*/ 166006 h 704301"/>
                  <a:gd name="connsiteX3" fmla="*/ 4570 w 1746763"/>
                  <a:gd name="connsiteY3" fmla="*/ 166008 h 704301"/>
                  <a:gd name="connsiteX4" fmla="*/ 4570 w 1746763"/>
                  <a:gd name="connsiteY4" fmla="*/ 166007 h 704301"/>
                  <a:gd name="connsiteX5" fmla="*/ 4570 w 1746763"/>
                  <a:gd name="connsiteY5" fmla="*/ 166007 h 704301"/>
                  <a:gd name="connsiteX6" fmla="*/ 873381 w 1746763"/>
                  <a:gd name="connsiteY6" fmla="*/ 704301 h 704301"/>
                  <a:gd name="connsiteX7" fmla="*/ 1491646 w 1746763"/>
                  <a:gd name="connsiteY7" fmla="*/ 645695 h 704301"/>
                  <a:gd name="connsiteX8" fmla="*/ 1479085 w 1746763"/>
                  <a:gd name="connsiteY8" fmla="*/ 551204 h 704301"/>
                  <a:gd name="connsiteX9" fmla="*/ 1449897 w 1746763"/>
                  <a:gd name="connsiteY9" fmla="*/ 479900 h 704301"/>
                  <a:gd name="connsiteX10" fmla="*/ 1567539 w 1746763"/>
                  <a:gd name="connsiteY10" fmla="*/ 448378 h 704301"/>
                  <a:gd name="connsiteX11" fmla="*/ 1746763 w 1746763"/>
                  <a:gd name="connsiteY11" fmla="*/ 256477 h 704301"/>
                  <a:gd name="connsiteX12" fmla="*/ 1742193 w 1746763"/>
                  <a:gd name="connsiteY12" fmla="*/ 166006 h 704301"/>
                  <a:gd name="connsiteX13" fmla="*/ 1700916 w 1746763"/>
                  <a:gd name="connsiteY13" fmla="*/ 85371 h 704301"/>
                  <a:gd name="connsiteX14" fmla="*/ 1449752 w 1746763"/>
                  <a:gd name="connsiteY14" fmla="*/ 8793 h 704301"/>
                  <a:gd name="connsiteX15" fmla="*/ 873380 w 1746763"/>
                  <a:gd name="connsiteY15" fmla="*/ 163230 h 704301"/>
                  <a:gd name="connsiteX16" fmla="*/ 297011 w 1746763"/>
                  <a:gd name="connsiteY16" fmla="*/ 8794 h 704301"/>
                  <a:gd name="connsiteX17" fmla="*/ 45847 w 1746763"/>
                  <a:gd name="connsiteY17" fmla="*/ 85372 h 704301"/>
                  <a:gd name="connsiteX18" fmla="*/ 4570 w 1746763"/>
                  <a:gd name="connsiteY18" fmla="*/ 166007 h 704301"/>
                  <a:gd name="connsiteX19" fmla="*/ 0 w 1746763"/>
                  <a:gd name="connsiteY19" fmla="*/ 256478 h 704301"/>
                  <a:gd name="connsiteX20" fmla="*/ 179224 w 1746763"/>
                  <a:gd name="connsiteY20" fmla="*/ 448379 h 704301"/>
                  <a:gd name="connsiteX21" fmla="*/ 295654 w 1746763"/>
                  <a:gd name="connsiteY21" fmla="*/ 479576 h 704301"/>
                  <a:gd name="connsiteX22" fmla="*/ 292632 w 1746763"/>
                  <a:gd name="connsiteY22" fmla="*/ 484487 h 704301"/>
                  <a:gd name="connsiteX23" fmla="*/ 255116 w 1746763"/>
                  <a:gd name="connsiteY23" fmla="*/ 645695 h 704301"/>
                  <a:gd name="connsiteX24" fmla="*/ 873381 w 1746763"/>
                  <a:gd name="connsiteY24" fmla="*/ 704301 h 704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46763" h="704301">
                    <a:moveTo>
                      <a:pt x="1742193" y="166007"/>
                    </a:moveTo>
                    <a:lnTo>
                      <a:pt x="1742193" y="166006"/>
                    </a:lnTo>
                    <a:lnTo>
                      <a:pt x="1742193" y="166006"/>
                    </a:lnTo>
                    <a:close/>
                    <a:moveTo>
                      <a:pt x="4570" y="166008"/>
                    </a:moveTo>
                    <a:lnTo>
                      <a:pt x="4570" y="166007"/>
                    </a:lnTo>
                    <a:lnTo>
                      <a:pt x="4570" y="166007"/>
                    </a:lnTo>
                    <a:close/>
                    <a:moveTo>
                      <a:pt x="873381" y="704301"/>
                    </a:moveTo>
                    <a:cubicBezTo>
                      <a:pt x="1156752" y="704301"/>
                      <a:pt x="1440124" y="684766"/>
                      <a:pt x="1491646" y="645695"/>
                    </a:cubicBezTo>
                    <a:cubicBezTo>
                      <a:pt x="1491646" y="613327"/>
                      <a:pt x="1487321" y="581726"/>
                      <a:pt x="1479085" y="551204"/>
                    </a:cubicBezTo>
                    <a:lnTo>
                      <a:pt x="1449897" y="479900"/>
                    </a:lnTo>
                    <a:lnTo>
                      <a:pt x="1567539" y="448378"/>
                    </a:lnTo>
                    <a:cubicBezTo>
                      <a:pt x="1664277" y="422457"/>
                      <a:pt x="1732447" y="344864"/>
                      <a:pt x="1746763" y="256477"/>
                    </a:cubicBezTo>
                    <a:lnTo>
                      <a:pt x="1742193" y="166006"/>
                    </a:lnTo>
                    <a:lnTo>
                      <a:pt x="1700916" y="85371"/>
                    </a:lnTo>
                    <a:cubicBezTo>
                      <a:pt x="1644324" y="15984"/>
                      <a:pt x="1546491" y="-17128"/>
                      <a:pt x="1449752" y="8793"/>
                    </a:cubicBezTo>
                    <a:lnTo>
                      <a:pt x="873380" y="163230"/>
                    </a:lnTo>
                    <a:lnTo>
                      <a:pt x="297011" y="8794"/>
                    </a:lnTo>
                    <a:cubicBezTo>
                      <a:pt x="200272" y="-17127"/>
                      <a:pt x="102439" y="15985"/>
                      <a:pt x="45847" y="85372"/>
                    </a:cubicBezTo>
                    <a:lnTo>
                      <a:pt x="4570" y="166007"/>
                    </a:lnTo>
                    <a:lnTo>
                      <a:pt x="0" y="256478"/>
                    </a:lnTo>
                    <a:cubicBezTo>
                      <a:pt x="14316" y="344865"/>
                      <a:pt x="82486" y="422458"/>
                      <a:pt x="179224" y="448379"/>
                    </a:cubicBezTo>
                    <a:lnTo>
                      <a:pt x="295654" y="479576"/>
                    </a:lnTo>
                    <a:lnTo>
                      <a:pt x="292632" y="484487"/>
                    </a:lnTo>
                    <a:cubicBezTo>
                      <a:pt x="268362" y="534754"/>
                      <a:pt x="255116" y="589051"/>
                      <a:pt x="255116" y="645695"/>
                    </a:cubicBezTo>
                    <a:cubicBezTo>
                      <a:pt x="306638" y="684766"/>
                      <a:pt x="590010" y="704301"/>
                      <a:pt x="873381" y="704301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61" name="フリーフォーム: 図形 1760">
                <a:extLst>
                  <a:ext uri="{FF2B5EF4-FFF2-40B4-BE49-F238E27FC236}">
                    <a16:creationId xmlns:a16="http://schemas.microsoft.com/office/drawing/2014/main" id="{5DCF3907-F579-48C6-8AAC-12E1B7904493}"/>
                  </a:ext>
                </a:extLst>
              </p:cNvPr>
              <p:cNvSpPr/>
              <p:nvPr/>
            </p:nvSpPr>
            <p:spPr bwMode="auto">
              <a:xfrm flipV="1">
                <a:off x="182117" y="4597897"/>
                <a:ext cx="1488575" cy="240620"/>
              </a:xfrm>
              <a:custGeom>
                <a:avLst/>
                <a:gdLst>
                  <a:gd name="connsiteX0" fmla="*/ 184576 w 1488575"/>
                  <a:gd name="connsiteY0" fmla="*/ 240620 h 240620"/>
                  <a:gd name="connsiteX1" fmla="*/ 192056 w 1488575"/>
                  <a:gd name="connsiteY1" fmla="*/ 239357 h 240620"/>
                  <a:gd name="connsiteX2" fmla="*/ 781093 w 1488575"/>
                  <a:gd name="connsiteY2" fmla="*/ 81525 h 240620"/>
                  <a:gd name="connsiteX3" fmla="*/ 1365373 w 1488575"/>
                  <a:gd name="connsiteY3" fmla="*/ 238083 h 240620"/>
                  <a:gd name="connsiteX4" fmla="*/ 1350066 w 1488575"/>
                  <a:gd name="connsiteY4" fmla="*/ 200689 h 240620"/>
                  <a:gd name="connsiteX5" fmla="*/ 1467708 w 1488575"/>
                  <a:gd name="connsiteY5" fmla="*/ 169167 h 240620"/>
                  <a:gd name="connsiteX6" fmla="*/ 1488575 w 1488575"/>
                  <a:gd name="connsiteY6" fmla="*/ 160268 h 240620"/>
                  <a:gd name="connsiteX7" fmla="*/ 1477660 w 1488575"/>
                  <a:gd name="connsiteY7" fmla="*/ 163414 h 240620"/>
                  <a:gd name="connsiteX8" fmla="*/ 1418864 w 1488575"/>
                  <a:gd name="connsiteY8" fmla="*/ 166104 h 240620"/>
                  <a:gd name="connsiteX9" fmla="*/ 1370600 w 1488575"/>
                  <a:gd name="connsiteY9" fmla="*/ 157958 h 240620"/>
                  <a:gd name="connsiteX10" fmla="*/ 781093 w 1488575"/>
                  <a:gd name="connsiteY10" fmla="*/ 0 h 240620"/>
                  <a:gd name="connsiteX11" fmla="*/ 192056 w 1488575"/>
                  <a:gd name="connsiteY11" fmla="*/ 157832 h 240620"/>
                  <a:gd name="connsiteX12" fmla="*/ 143791 w 1488575"/>
                  <a:gd name="connsiteY12" fmla="*/ 165978 h 240620"/>
                  <a:gd name="connsiteX13" fmla="*/ 30050 w 1488575"/>
                  <a:gd name="connsiteY13" fmla="*/ 147448 h 240620"/>
                  <a:gd name="connsiteX14" fmla="*/ 0 w 1488575"/>
                  <a:gd name="connsiteY14" fmla="*/ 130356 h 240620"/>
                  <a:gd name="connsiteX15" fmla="*/ 12591 w 1488575"/>
                  <a:gd name="connsiteY15" fmla="*/ 140678 h 240620"/>
                  <a:gd name="connsiteX16" fmla="*/ 79393 w 1488575"/>
                  <a:gd name="connsiteY16" fmla="*/ 169168 h 240620"/>
                  <a:gd name="connsiteX17" fmla="*/ 195823 w 1488575"/>
                  <a:gd name="connsiteY17" fmla="*/ 200365 h 240620"/>
                  <a:gd name="connsiteX18" fmla="*/ 192801 w 1488575"/>
                  <a:gd name="connsiteY18" fmla="*/ 205276 h 24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8575" h="240620">
                    <a:moveTo>
                      <a:pt x="184576" y="240620"/>
                    </a:moveTo>
                    <a:lnTo>
                      <a:pt x="192056" y="239357"/>
                    </a:lnTo>
                    <a:lnTo>
                      <a:pt x="781093" y="81525"/>
                    </a:lnTo>
                    <a:lnTo>
                      <a:pt x="1365373" y="238083"/>
                    </a:lnTo>
                    <a:lnTo>
                      <a:pt x="1350066" y="200689"/>
                    </a:lnTo>
                    <a:lnTo>
                      <a:pt x="1467708" y="169167"/>
                    </a:lnTo>
                    <a:lnTo>
                      <a:pt x="1488575" y="160268"/>
                    </a:lnTo>
                    <a:lnTo>
                      <a:pt x="1477660" y="163414"/>
                    </a:lnTo>
                    <a:cubicBezTo>
                      <a:pt x="1458575" y="166571"/>
                      <a:pt x="1438849" y="167537"/>
                      <a:pt x="1418864" y="166104"/>
                    </a:cubicBezTo>
                    <a:cubicBezTo>
                      <a:pt x="1402876" y="164959"/>
                      <a:pt x="1386722" y="162278"/>
                      <a:pt x="1370600" y="157958"/>
                    </a:cubicBezTo>
                    <a:lnTo>
                      <a:pt x="781093" y="0"/>
                    </a:lnTo>
                    <a:lnTo>
                      <a:pt x="192056" y="157832"/>
                    </a:lnTo>
                    <a:cubicBezTo>
                      <a:pt x="175933" y="162152"/>
                      <a:pt x="159780" y="164832"/>
                      <a:pt x="143791" y="165978"/>
                    </a:cubicBezTo>
                    <a:cubicBezTo>
                      <a:pt x="103822" y="168843"/>
                      <a:pt x="64887" y="162117"/>
                      <a:pt x="30050" y="147448"/>
                    </a:cubicBezTo>
                    <a:lnTo>
                      <a:pt x="0" y="130356"/>
                    </a:lnTo>
                    <a:lnTo>
                      <a:pt x="12591" y="140678"/>
                    </a:lnTo>
                    <a:cubicBezTo>
                      <a:pt x="32810" y="152978"/>
                      <a:pt x="55209" y="162688"/>
                      <a:pt x="79393" y="169168"/>
                    </a:cubicBezTo>
                    <a:lnTo>
                      <a:pt x="195823" y="200365"/>
                    </a:lnTo>
                    <a:lnTo>
                      <a:pt x="192801" y="205276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62" name="フリーフォーム: 図形 1761">
                <a:extLst>
                  <a:ext uri="{FF2B5EF4-FFF2-40B4-BE49-F238E27FC236}">
                    <a16:creationId xmlns:a16="http://schemas.microsoft.com/office/drawing/2014/main" id="{A83753FA-7122-4976-A7E9-F5066E77E53E}"/>
                  </a:ext>
                </a:extLst>
              </p:cNvPr>
              <p:cNvSpPr/>
              <p:nvPr/>
            </p:nvSpPr>
            <p:spPr bwMode="auto">
              <a:xfrm rot="20700000" flipH="1">
                <a:off x="906117" y="4746295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63" name="楕円 227">
                <a:extLst>
                  <a:ext uri="{FF2B5EF4-FFF2-40B4-BE49-F238E27FC236}">
                    <a16:creationId xmlns:a16="http://schemas.microsoft.com/office/drawing/2014/main" id="{6AA3F4A8-FD2A-41CC-9D61-502AA7AB1CBB}"/>
                  </a:ext>
                </a:extLst>
              </p:cNvPr>
              <p:cNvSpPr/>
              <p:nvPr/>
            </p:nvSpPr>
            <p:spPr bwMode="auto">
              <a:xfrm rot="5694883">
                <a:off x="827019" y="4885234"/>
                <a:ext cx="318890" cy="513074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4" name="フリーフォーム: 図形 1763">
                <a:extLst>
                  <a:ext uri="{FF2B5EF4-FFF2-40B4-BE49-F238E27FC236}">
                    <a16:creationId xmlns:a16="http://schemas.microsoft.com/office/drawing/2014/main" id="{F2B70CA4-1616-4E0D-92CE-A835A6925C03}"/>
                  </a:ext>
                </a:extLst>
              </p:cNvPr>
              <p:cNvSpPr/>
              <p:nvPr/>
            </p:nvSpPr>
            <p:spPr bwMode="auto">
              <a:xfrm rot="900000">
                <a:off x="65744" y="4739154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65" name="フリーフォーム: 図形 1764">
                <a:extLst>
                  <a:ext uri="{FF2B5EF4-FFF2-40B4-BE49-F238E27FC236}">
                    <a16:creationId xmlns:a16="http://schemas.microsoft.com/office/drawing/2014/main" id="{A8E1395A-93A7-4008-B7DE-D3CEAA75FB10}"/>
                  </a:ext>
                </a:extLst>
              </p:cNvPr>
              <p:cNvSpPr/>
              <p:nvPr/>
            </p:nvSpPr>
            <p:spPr bwMode="auto">
              <a:xfrm>
                <a:off x="79000" y="4890730"/>
                <a:ext cx="1758211" cy="407960"/>
              </a:xfrm>
              <a:custGeom>
                <a:avLst/>
                <a:gdLst>
                  <a:gd name="connsiteX0" fmla="*/ 1770278 w 1772565"/>
                  <a:gd name="connsiteY0" fmla="*/ 0 h 407960"/>
                  <a:gd name="connsiteX1" fmla="*/ 1772565 w 1772565"/>
                  <a:gd name="connsiteY1" fmla="*/ 45268 h 407960"/>
                  <a:gd name="connsiteX2" fmla="*/ 1593340 w 1772565"/>
                  <a:gd name="connsiteY2" fmla="*/ 237169 h 407960"/>
                  <a:gd name="connsiteX3" fmla="*/ 995140 w 1772565"/>
                  <a:gd name="connsiteY3" fmla="*/ 397457 h 407960"/>
                  <a:gd name="connsiteX4" fmla="*/ 988814 w 1772565"/>
                  <a:gd name="connsiteY4" fmla="*/ 393277 h 407960"/>
                  <a:gd name="connsiteX5" fmla="*/ 951600 w 1772565"/>
                  <a:gd name="connsiteY5" fmla="*/ 402744 h 407960"/>
                  <a:gd name="connsiteX6" fmla="*/ 854233 w 1772565"/>
                  <a:gd name="connsiteY6" fmla="*/ 406744 h 407960"/>
                  <a:gd name="connsiteX7" fmla="*/ 787631 w 1772565"/>
                  <a:gd name="connsiteY7" fmla="*/ 390839 h 407960"/>
                  <a:gd name="connsiteX8" fmla="*/ 777425 w 1772565"/>
                  <a:gd name="connsiteY8" fmla="*/ 397583 h 407960"/>
                  <a:gd name="connsiteX9" fmla="*/ 179225 w 1772565"/>
                  <a:gd name="connsiteY9" fmla="*/ 237295 h 407960"/>
                  <a:gd name="connsiteX10" fmla="*/ 0 w 1772565"/>
                  <a:gd name="connsiteY10" fmla="*/ 45394 h 407960"/>
                  <a:gd name="connsiteX11" fmla="*/ 2287 w 1772565"/>
                  <a:gd name="connsiteY11" fmla="*/ 126 h 407960"/>
                  <a:gd name="connsiteX12" fmla="*/ 20440 w 1772565"/>
                  <a:gd name="connsiteY12" fmla="*/ 56634 h 407960"/>
                  <a:gd name="connsiteX13" fmla="*/ 179225 w 1772565"/>
                  <a:gd name="connsiteY13" fmla="*/ 184907 h 407960"/>
                  <a:gd name="connsiteX14" fmla="*/ 777425 w 1772565"/>
                  <a:gd name="connsiteY14" fmla="*/ 345195 h 407960"/>
                  <a:gd name="connsiteX15" fmla="*/ 787631 w 1772565"/>
                  <a:gd name="connsiteY15" fmla="*/ 338451 h 407960"/>
                  <a:gd name="connsiteX16" fmla="*/ 854233 w 1772565"/>
                  <a:gd name="connsiteY16" fmla="*/ 354356 h 407960"/>
                  <a:gd name="connsiteX17" fmla="*/ 951600 w 1772565"/>
                  <a:gd name="connsiteY17" fmla="*/ 350356 h 407960"/>
                  <a:gd name="connsiteX18" fmla="*/ 988814 w 1772565"/>
                  <a:gd name="connsiteY18" fmla="*/ 340889 h 407960"/>
                  <a:gd name="connsiteX19" fmla="*/ 995140 w 1772565"/>
                  <a:gd name="connsiteY19" fmla="*/ 345069 h 407960"/>
                  <a:gd name="connsiteX20" fmla="*/ 1593340 w 1772565"/>
                  <a:gd name="connsiteY20" fmla="*/ 184781 h 407960"/>
                  <a:gd name="connsiteX21" fmla="*/ 1752126 w 1772565"/>
                  <a:gd name="connsiteY21" fmla="*/ 56508 h 4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72565" h="407960">
                    <a:moveTo>
                      <a:pt x="1770278" y="0"/>
                    </a:moveTo>
                    <a:lnTo>
                      <a:pt x="1772565" y="45268"/>
                    </a:lnTo>
                    <a:cubicBezTo>
                      <a:pt x="1758249" y="133655"/>
                      <a:pt x="1690079" y="211248"/>
                      <a:pt x="1593340" y="237169"/>
                    </a:cubicBezTo>
                    <a:lnTo>
                      <a:pt x="995140" y="397457"/>
                    </a:lnTo>
                    <a:lnTo>
                      <a:pt x="988814" y="393277"/>
                    </a:lnTo>
                    <a:lnTo>
                      <a:pt x="951600" y="402744"/>
                    </a:lnTo>
                    <a:cubicBezTo>
                      <a:pt x="917530" y="407791"/>
                      <a:pt x="883806" y="409287"/>
                      <a:pt x="854233" y="406744"/>
                    </a:cubicBezTo>
                    <a:lnTo>
                      <a:pt x="787631" y="390839"/>
                    </a:lnTo>
                    <a:lnTo>
                      <a:pt x="777425" y="397583"/>
                    </a:lnTo>
                    <a:lnTo>
                      <a:pt x="179225" y="237295"/>
                    </a:lnTo>
                    <a:cubicBezTo>
                      <a:pt x="82486" y="211374"/>
                      <a:pt x="14317" y="133781"/>
                      <a:pt x="0" y="45394"/>
                    </a:cubicBezTo>
                    <a:lnTo>
                      <a:pt x="2287" y="126"/>
                    </a:lnTo>
                    <a:lnTo>
                      <a:pt x="20440" y="56634"/>
                    </a:lnTo>
                    <a:cubicBezTo>
                      <a:pt x="50187" y="116960"/>
                      <a:pt x="106671" y="165466"/>
                      <a:pt x="179225" y="184907"/>
                    </a:cubicBezTo>
                    <a:lnTo>
                      <a:pt x="777425" y="345195"/>
                    </a:lnTo>
                    <a:lnTo>
                      <a:pt x="787631" y="338451"/>
                    </a:lnTo>
                    <a:lnTo>
                      <a:pt x="854233" y="354356"/>
                    </a:lnTo>
                    <a:cubicBezTo>
                      <a:pt x="883806" y="356899"/>
                      <a:pt x="917530" y="355403"/>
                      <a:pt x="951600" y="350356"/>
                    </a:cubicBezTo>
                    <a:lnTo>
                      <a:pt x="988814" y="340889"/>
                    </a:lnTo>
                    <a:lnTo>
                      <a:pt x="995140" y="345069"/>
                    </a:lnTo>
                    <a:lnTo>
                      <a:pt x="1593340" y="184781"/>
                    </a:lnTo>
                    <a:cubicBezTo>
                      <a:pt x="1665894" y="165340"/>
                      <a:pt x="1722379" y="116834"/>
                      <a:pt x="1752126" y="56508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720" name="楕円 211">
              <a:extLst>
                <a:ext uri="{FF2B5EF4-FFF2-40B4-BE49-F238E27FC236}">
                  <a16:creationId xmlns:a16="http://schemas.microsoft.com/office/drawing/2014/main" id="{D2027E1E-2EC0-4689-B7CF-E2FC129BF478}"/>
                </a:ext>
              </a:extLst>
            </p:cNvPr>
            <p:cNvSpPr/>
            <p:nvPr/>
          </p:nvSpPr>
          <p:spPr bwMode="auto">
            <a:xfrm>
              <a:off x="7973209" y="4749156"/>
              <a:ext cx="686100" cy="541216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chemeClr val="accent5">
                <a:lumMod val="9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1" name="二等辺三角形 1720">
              <a:extLst>
                <a:ext uri="{FF2B5EF4-FFF2-40B4-BE49-F238E27FC236}">
                  <a16:creationId xmlns:a16="http://schemas.microsoft.com/office/drawing/2014/main" id="{891C6016-2092-485B-8E88-D498381866DA}"/>
                </a:ext>
              </a:extLst>
            </p:cNvPr>
            <p:cNvSpPr/>
            <p:nvPr/>
          </p:nvSpPr>
          <p:spPr bwMode="auto">
            <a:xfrm rot="10800000">
              <a:off x="8128718" y="4821045"/>
              <a:ext cx="375080" cy="195561"/>
            </a:xfrm>
            <a:prstGeom prst="triangl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722" name="グループ化 1721">
              <a:extLst>
                <a:ext uri="{FF2B5EF4-FFF2-40B4-BE49-F238E27FC236}">
                  <a16:creationId xmlns:a16="http://schemas.microsoft.com/office/drawing/2014/main" id="{694CB8D8-B361-45C6-B8C7-1BC26221B858}"/>
                </a:ext>
              </a:extLst>
            </p:cNvPr>
            <p:cNvGrpSpPr/>
            <p:nvPr/>
          </p:nvGrpSpPr>
          <p:grpSpPr>
            <a:xfrm rot="20700000">
              <a:off x="7831159" y="4412673"/>
              <a:ext cx="270884" cy="306653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1758" name="楕円 1757">
                <a:extLst>
                  <a:ext uri="{FF2B5EF4-FFF2-40B4-BE49-F238E27FC236}">
                    <a16:creationId xmlns:a16="http://schemas.microsoft.com/office/drawing/2014/main" id="{42BA7BC9-6A8F-44B5-9B26-15988802D1D5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9" name="楕円 1758">
                <a:extLst>
                  <a:ext uri="{FF2B5EF4-FFF2-40B4-BE49-F238E27FC236}">
                    <a16:creationId xmlns:a16="http://schemas.microsoft.com/office/drawing/2014/main" id="{81916754-5F05-4A76-A271-E06918A38856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23" name="グループ化 1722">
              <a:extLst>
                <a:ext uri="{FF2B5EF4-FFF2-40B4-BE49-F238E27FC236}">
                  <a16:creationId xmlns:a16="http://schemas.microsoft.com/office/drawing/2014/main" id="{35FE0DFA-A109-4FB6-82A1-204FB6D767DD}"/>
                </a:ext>
              </a:extLst>
            </p:cNvPr>
            <p:cNvGrpSpPr/>
            <p:nvPr/>
          </p:nvGrpSpPr>
          <p:grpSpPr>
            <a:xfrm rot="900000" flipH="1">
              <a:off x="8530593" y="4412673"/>
              <a:ext cx="270884" cy="306653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1756" name="楕円 1755">
                <a:extLst>
                  <a:ext uri="{FF2B5EF4-FFF2-40B4-BE49-F238E27FC236}">
                    <a16:creationId xmlns:a16="http://schemas.microsoft.com/office/drawing/2014/main" id="{51CE880A-FAD1-4EA6-9793-4A144222E93E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7" name="楕円 1756">
                <a:extLst>
                  <a:ext uri="{FF2B5EF4-FFF2-40B4-BE49-F238E27FC236}">
                    <a16:creationId xmlns:a16="http://schemas.microsoft.com/office/drawing/2014/main" id="{1A9649E6-5769-4040-8F59-474A45BDFDF3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24" name="四角形: 角を丸くする 1723">
              <a:extLst>
                <a:ext uri="{FF2B5EF4-FFF2-40B4-BE49-F238E27FC236}">
                  <a16:creationId xmlns:a16="http://schemas.microsoft.com/office/drawing/2014/main" id="{2FE105D1-9502-4734-8155-94ED110081F1}"/>
                </a:ext>
              </a:extLst>
            </p:cNvPr>
            <p:cNvSpPr/>
            <p:nvPr/>
          </p:nvSpPr>
          <p:spPr bwMode="auto">
            <a:xfrm>
              <a:off x="7945300" y="4177157"/>
              <a:ext cx="741918" cy="719465"/>
            </a:xfrm>
            <a:prstGeom prst="roundRect">
              <a:avLst>
                <a:gd name="adj" fmla="val 39331"/>
              </a:avLst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5" name="月 1724">
              <a:extLst>
                <a:ext uri="{FF2B5EF4-FFF2-40B4-BE49-F238E27FC236}">
                  <a16:creationId xmlns:a16="http://schemas.microsoft.com/office/drawing/2014/main" id="{726E1B24-E7E6-43C5-855E-5DB514D513F4}"/>
                </a:ext>
              </a:extLst>
            </p:cNvPr>
            <p:cNvSpPr/>
            <p:nvPr/>
          </p:nvSpPr>
          <p:spPr bwMode="auto">
            <a:xfrm rot="15300000">
              <a:off x="8093751" y="4365519"/>
              <a:ext cx="47409" cy="166829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6" name="月 1725">
              <a:extLst>
                <a:ext uri="{FF2B5EF4-FFF2-40B4-BE49-F238E27FC236}">
                  <a16:creationId xmlns:a16="http://schemas.microsoft.com/office/drawing/2014/main" id="{88263C7E-4765-43AE-BDF4-A6624052031D}"/>
                </a:ext>
              </a:extLst>
            </p:cNvPr>
            <p:cNvSpPr/>
            <p:nvPr/>
          </p:nvSpPr>
          <p:spPr bwMode="auto">
            <a:xfrm rot="6300000" flipH="1">
              <a:off x="8490310" y="4365519"/>
              <a:ext cx="47409" cy="166829"/>
            </a:xfrm>
            <a:prstGeom prst="moon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27" name="グループ化 1726">
              <a:extLst>
                <a:ext uri="{FF2B5EF4-FFF2-40B4-BE49-F238E27FC236}">
                  <a16:creationId xmlns:a16="http://schemas.microsoft.com/office/drawing/2014/main" id="{15504E4D-C753-43B7-926F-575249A3BA4B}"/>
                </a:ext>
              </a:extLst>
            </p:cNvPr>
            <p:cNvGrpSpPr/>
            <p:nvPr/>
          </p:nvGrpSpPr>
          <p:grpSpPr>
            <a:xfrm>
              <a:off x="7975618" y="4480812"/>
              <a:ext cx="47241" cy="36100"/>
              <a:chOff x="2569305" y="1692913"/>
              <a:chExt cx="202787" cy="333198"/>
            </a:xfrm>
            <a:noFill/>
          </p:grpSpPr>
          <p:sp>
            <p:nvSpPr>
              <p:cNvPr id="1754" name="楕円 1753">
                <a:extLst>
                  <a:ext uri="{FF2B5EF4-FFF2-40B4-BE49-F238E27FC236}">
                    <a16:creationId xmlns:a16="http://schemas.microsoft.com/office/drawing/2014/main" id="{348158BB-0CA4-4F5A-B0AA-9F7095560859}"/>
                  </a:ext>
                </a:extLst>
              </p:cNvPr>
              <p:cNvSpPr/>
              <p:nvPr/>
            </p:nvSpPr>
            <p:spPr bwMode="auto">
              <a:xfrm rot="900000">
                <a:off x="2569306" y="1692913"/>
                <a:ext cx="202786" cy="45719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5" name="楕円 1754">
                <a:extLst>
                  <a:ext uri="{FF2B5EF4-FFF2-40B4-BE49-F238E27FC236}">
                    <a16:creationId xmlns:a16="http://schemas.microsoft.com/office/drawing/2014/main" id="{67496526-06CC-4EDB-A2D9-9A468EE4E7F7}"/>
                  </a:ext>
                </a:extLst>
              </p:cNvPr>
              <p:cNvSpPr/>
              <p:nvPr/>
            </p:nvSpPr>
            <p:spPr bwMode="auto">
              <a:xfrm rot="20700000" flipV="1">
                <a:off x="2569305" y="1980393"/>
                <a:ext cx="202785" cy="45718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28" name="グループ化 1727">
              <a:extLst>
                <a:ext uri="{FF2B5EF4-FFF2-40B4-BE49-F238E27FC236}">
                  <a16:creationId xmlns:a16="http://schemas.microsoft.com/office/drawing/2014/main" id="{6AA0F641-B224-4E3B-97EC-959C508B0A18}"/>
                </a:ext>
              </a:extLst>
            </p:cNvPr>
            <p:cNvGrpSpPr/>
            <p:nvPr/>
          </p:nvGrpSpPr>
          <p:grpSpPr>
            <a:xfrm flipH="1">
              <a:off x="8609505" y="4433367"/>
              <a:ext cx="47241" cy="36100"/>
              <a:chOff x="2569305" y="1692913"/>
              <a:chExt cx="202787" cy="333198"/>
            </a:xfrm>
            <a:noFill/>
          </p:grpSpPr>
          <p:sp>
            <p:nvSpPr>
              <p:cNvPr id="1752" name="楕円 1751">
                <a:extLst>
                  <a:ext uri="{FF2B5EF4-FFF2-40B4-BE49-F238E27FC236}">
                    <a16:creationId xmlns:a16="http://schemas.microsoft.com/office/drawing/2014/main" id="{5B836CA1-5DE7-402C-8A75-D09912AE3A76}"/>
                  </a:ext>
                </a:extLst>
              </p:cNvPr>
              <p:cNvSpPr/>
              <p:nvPr/>
            </p:nvSpPr>
            <p:spPr bwMode="auto">
              <a:xfrm rot="900000">
                <a:off x="2569306" y="1692913"/>
                <a:ext cx="202786" cy="45719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3" name="楕円 1752">
                <a:extLst>
                  <a:ext uri="{FF2B5EF4-FFF2-40B4-BE49-F238E27FC236}">
                    <a16:creationId xmlns:a16="http://schemas.microsoft.com/office/drawing/2014/main" id="{E00F2401-43D3-4F7E-BD19-7106950ACDE7}"/>
                  </a:ext>
                </a:extLst>
              </p:cNvPr>
              <p:cNvSpPr/>
              <p:nvPr/>
            </p:nvSpPr>
            <p:spPr bwMode="auto">
              <a:xfrm rot="20700000" flipV="1">
                <a:off x="2569305" y="1980393"/>
                <a:ext cx="202785" cy="45718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29" name="楕円 1728">
              <a:extLst>
                <a:ext uri="{FF2B5EF4-FFF2-40B4-BE49-F238E27FC236}">
                  <a16:creationId xmlns:a16="http://schemas.microsoft.com/office/drawing/2014/main" id="{2E7881AF-0DC2-49DB-966B-4CE68BF8052C}"/>
                </a:ext>
              </a:extLst>
            </p:cNvPr>
            <p:cNvSpPr/>
            <p:nvPr/>
          </p:nvSpPr>
          <p:spPr bwMode="auto">
            <a:xfrm>
              <a:off x="8256286" y="4562692"/>
              <a:ext cx="116995" cy="60850"/>
            </a:xfrm>
            <a:prstGeom prst="ellipse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30" name="月 1729">
              <a:extLst>
                <a:ext uri="{FF2B5EF4-FFF2-40B4-BE49-F238E27FC236}">
                  <a16:creationId xmlns:a16="http://schemas.microsoft.com/office/drawing/2014/main" id="{9C8BC01C-194D-44DB-82ED-7A4051B4B790}"/>
                </a:ext>
              </a:extLst>
            </p:cNvPr>
            <p:cNvSpPr/>
            <p:nvPr/>
          </p:nvSpPr>
          <p:spPr bwMode="auto">
            <a:xfrm rot="2700000">
              <a:off x="8166384" y="4617994"/>
              <a:ext cx="33805" cy="13665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31" name="月 1730">
              <a:extLst>
                <a:ext uri="{FF2B5EF4-FFF2-40B4-BE49-F238E27FC236}">
                  <a16:creationId xmlns:a16="http://schemas.microsoft.com/office/drawing/2014/main" id="{A9686A43-7FBD-46F2-B3A9-83A1D6B74D3F}"/>
                </a:ext>
              </a:extLst>
            </p:cNvPr>
            <p:cNvSpPr/>
            <p:nvPr/>
          </p:nvSpPr>
          <p:spPr bwMode="auto">
            <a:xfrm rot="18900000" flipH="1">
              <a:off x="8437653" y="4617994"/>
              <a:ext cx="33805" cy="13665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32" name="フリーフォーム: 図形 1731">
              <a:extLst>
                <a:ext uri="{FF2B5EF4-FFF2-40B4-BE49-F238E27FC236}">
                  <a16:creationId xmlns:a16="http://schemas.microsoft.com/office/drawing/2014/main" id="{184E2D36-3B63-4BB4-B223-78531BB13A59}"/>
                </a:ext>
              </a:extLst>
            </p:cNvPr>
            <p:cNvSpPr/>
            <p:nvPr/>
          </p:nvSpPr>
          <p:spPr bwMode="auto">
            <a:xfrm flipV="1">
              <a:off x="8233581" y="4714184"/>
              <a:ext cx="181830" cy="48494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33" name="フリーフォーム: 図形 1732">
              <a:extLst>
                <a:ext uri="{FF2B5EF4-FFF2-40B4-BE49-F238E27FC236}">
                  <a16:creationId xmlns:a16="http://schemas.microsoft.com/office/drawing/2014/main" id="{AA590D7A-2B79-4F3D-8D69-12EEA3543AA1}"/>
                </a:ext>
              </a:extLst>
            </p:cNvPr>
            <p:cNvSpPr/>
            <p:nvPr/>
          </p:nvSpPr>
          <p:spPr bwMode="auto">
            <a:xfrm>
              <a:off x="7950160" y="5153470"/>
              <a:ext cx="732196" cy="196451"/>
            </a:xfrm>
            <a:custGeom>
              <a:avLst/>
              <a:gdLst>
                <a:gd name="connsiteX0" fmla="*/ 47448 w 1040637"/>
                <a:gd name="connsiteY0" fmla="*/ 0 h 276463"/>
                <a:gd name="connsiteX1" fmla="*/ 993146 w 1040637"/>
                <a:gd name="connsiteY1" fmla="*/ 0 h 276463"/>
                <a:gd name="connsiteX2" fmla="*/ 1018827 w 1040637"/>
                <a:gd name="connsiteY2" fmla="*/ 109346 h 276463"/>
                <a:gd name="connsiteX3" fmla="*/ 1040637 w 1040637"/>
                <a:gd name="connsiteY3" fmla="*/ 271729 h 276463"/>
                <a:gd name="connsiteX4" fmla="*/ 1029209 w 1040637"/>
                <a:gd name="connsiteY4" fmla="*/ 276463 h 276463"/>
                <a:gd name="connsiteX5" fmla="*/ 12211 w 1040637"/>
                <a:gd name="connsiteY5" fmla="*/ 276463 h 276463"/>
                <a:gd name="connsiteX6" fmla="*/ 0 w 1040637"/>
                <a:gd name="connsiteY6" fmla="*/ 271405 h 276463"/>
                <a:gd name="connsiteX7" fmla="*/ 21767 w 1040637"/>
                <a:gd name="connsiteY7" fmla="*/ 109346 h 276463"/>
                <a:gd name="connsiteX0" fmla="*/ 35237 w 1028426"/>
                <a:gd name="connsiteY0" fmla="*/ 0 h 276463"/>
                <a:gd name="connsiteX1" fmla="*/ 980935 w 1028426"/>
                <a:gd name="connsiteY1" fmla="*/ 0 h 276463"/>
                <a:gd name="connsiteX2" fmla="*/ 1006616 w 1028426"/>
                <a:gd name="connsiteY2" fmla="*/ 109346 h 276463"/>
                <a:gd name="connsiteX3" fmla="*/ 1028426 w 1028426"/>
                <a:gd name="connsiteY3" fmla="*/ 271729 h 276463"/>
                <a:gd name="connsiteX4" fmla="*/ 1016998 w 1028426"/>
                <a:gd name="connsiteY4" fmla="*/ 276463 h 276463"/>
                <a:gd name="connsiteX5" fmla="*/ 0 w 1028426"/>
                <a:gd name="connsiteY5" fmla="*/ 276463 h 276463"/>
                <a:gd name="connsiteX6" fmla="*/ 9556 w 1028426"/>
                <a:gd name="connsiteY6" fmla="*/ 109346 h 276463"/>
                <a:gd name="connsiteX7" fmla="*/ 35237 w 1028426"/>
                <a:gd name="connsiteY7" fmla="*/ 0 h 276463"/>
                <a:gd name="connsiteX0" fmla="*/ 35237 w 1016998"/>
                <a:gd name="connsiteY0" fmla="*/ 0 h 276463"/>
                <a:gd name="connsiteX1" fmla="*/ 980935 w 1016998"/>
                <a:gd name="connsiteY1" fmla="*/ 0 h 276463"/>
                <a:gd name="connsiteX2" fmla="*/ 1006616 w 1016998"/>
                <a:gd name="connsiteY2" fmla="*/ 109346 h 276463"/>
                <a:gd name="connsiteX3" fmla="*/ 1016998 w 1016998"/>
                <a:gd name="connsiteY3" fmla="*/ 276463 h 276463"/>
                <a:gd name="connsiteX4" fmla="*/ 0 w 1016998"/>
                <a:gd name="connsiteY4" fmla="*/ 276463 h 276463"/>
                <a:gd name="connsiteX5" fmla="*/ 9556 w 1016998"/>
                <a:gd name="connsiteY5" fmla="*/ 109346 h 276463"/>
                <a:gd name="connsiteX6" fmla="*/ 35237 w 1016998"/>
                <a:gd name="connsiteY6" fmla="*/ 0 h 276463"/>
                <a:gd name="connsiteX0" fmla="*/ 25681 w 1007442"/>
                <a:gd name="connsiteY0" fmla="*/ 0 h 276463"/>
                <a:gd name="connsiteX1" fmla="*/ 971379 w 1007442"/>
                <a:gd name="connsiteY1" fmla="*/ 0 h 276463"/>
                <a:gd name="connsiteX2" fmla="*/ 997060 w 1007442"/>
                <a:gd name="connsiteY2" fmla="*/ 109346 h 276463"/>
                <a:gd name="connsiteX3" fmla="*/ 1007442 w 1007442"/>
                <a:gd name="connsiteY3" fmla="*/ 276463 h 276463"/>
                <a:gd name="connsiteX4" fmla="*/ 19227 w 1007442"/>
                <a:gd name="connsiteY4" fmla="*/ 276463 h 276463"/>
                <a:gd name="connsiteX5" fmla="*/ 0 w 1007442"/>
                <a:gd name="connsiteY5" fmla="*/ 109346 h 276463"/>
                <a:gd name="connsiteX6" fmla="*/ 25681 w 1007442"/>
                <a:gd name="connsiteY6" fmla="*/ 0 h 276463"/>
                <a:gd name="connsiteX0" fmla="*/ 25681 w 997060"/>
                <a:gd name="connsiteY0" fmla="*/ 0 h 276463"/>
                <a:gd name="connsiteX1" fmla="*/ 971379 w 997060"/>
                <a:gd name="connsiteY1" fmla="*/ 0 h 276463"/>
                <a:gd name="connsiteX2" fmla="*/ 997060 w 997060"/>
                <a:gd name="connsiteY2" fmla="*/ 109346 h 276463"/>
                <a:gd name="connsiteX3" fmla="*/ 986883 w 997060"/>
                <a:gd name="connsiteY3" fmla="*/ 276463 h 276463"/>
                <a:gd name="connsiteX4" fmla="*/ 19227 w 997060"/>
                <a:gd name="connsiteY4" fmla="*/ 276463 h 276463"/>
                <a:gd name="connsiteX5" fmla="*/ 0 w 997060"/>
                <a:gd name="connsiteY5" fmla="*/ 109346 h 276463"/>
                <a:gd name="connsiteX6" fmla="*/ 25681 w 997060"/>
                <a:gd name="connsiteY6" fmla="*/ 0 h 276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97060" h="276463">
                  <a:moveTo>
                    <a:pt x="25681" y="0"/>
                  </a:moveTo>
                  <a:lnTo>
                    <a:pt x="971379" y="0"/>
                  </a:lnTo>
                  <a:lnTo>
                    <a:pt x="997060" y="109346"/>
                  </a:lnTo>
                  <a:lnTo>
                    <a:pt x="986883" y="276463"/>
                  </a:lnTo>
                  <a:lnTo>
                    <a:pt x="19227" y="276463"/>
                  </a:lnTo>
                  <a:lnTo>
                    <a:pt x="0" y="109346"/>
                  </a:lnTo>
                  <a:lnTo>
                    <a:pt x="25681" y="0"/>
                  </a:lnTo>
                  <a:close/>
                </a:path>
              </a:pathLst>
            </a:custGeom>
            <a:pattFill prst="dkVert">
              <a:fgClr>
                <a:srgbClr val="CC9900"/>
              </a:fgClr>
              <a:bgClr>
                <a:srgbClr val="FFCC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4" name="フリーフォーム: 図形 1733">
              <a:extLst>
                <a:ext uri="{FF2B5EF4-FFF2-40B4-BE49-F238E27FC236}">
                  <a16:creationId xmlns:a16="http://schemas.microsoft.com/office/drawing/2014/main" id="{AF12D24D-2788-4EE7-BF04-26650759326C}"/>
                </a:ext>
              </a:extLst>
            </p:cNvPr>
            <p:cNvSpPr/>
            <p:nvPr/>
          </p:nvSpPr>
          <p:spPr bwMode="auto">
            <a:xfrm>
              <a:off x="8125719" y="4177156"/>
              <a:ext cx="381083" cy="118991"/>
            </a:xfrm>
            <a:custGeom>
              <a:avLst/>
              <a:gdLst>
                <a:gd name="connsiteX0" fmla="*/ 578135 w 601033"/>
                <a:gd name="connsiteY0" fmla="*/ 24248 h 187670"/>
                <a:gd name="connsiteX1" fmla="*/ 601033 w 601033"/>
                <a:gd name="connsiteY1" fmla="*/ 31356 h 187670"/>
                <a:gd name="connsiteX2" fmla="*/ 589838 w 601033"/>
                <a:gd name="connsiteY2" fmla="*/ 187670 h 187670"/>
                <a:gd name="connsiteX3" fmla="*/ 22898 w 601033"/>
                <a:gd name="connsiteY3" fmla="*/ 24248 h 187670"/>
                <a:gd name="connsiteX4" fmla="*/ 11194 w 601033"/>
                <a:gd name="connsiteY4" fmla="*/ 187670 h 187670"/>
                <a:gd name="connsiteX5" fmla="*/ 0 w 601033"/>
                <a:gd name="connsiteY5" fmla="*/ 31356 h 187670"/>
                <a:gd name="connsiteX6" fmla="*/ 96493 w 601033"/>
                <a:gd name="connsiteY6" fmla="*/ 6578 h 187670"/>
                <a:gd name="connsiteX7" fmla="*/ 83524 w 601033"/>
                <a:gd name="connsiteY7" fmla="*/ 187670 h 187670"/>
                <a:gd name="connsiteX8" fmla="*/ 70757 w 601033"/>
                <a:gd name="connsiteY8" fmla="*/ 9392 h 187670"/>
                <a:gd name="connsiteX9" fmla="*/ 71803 w 601033"/>
                <a:gd name="connsiteY9" fmla="*/ 9067 h 187670"/>
                <a:gd name="connsiteX10" fmla="*/ 504538 w 601033"/>
                <a:gd name="connsiteY10" fmla="*/ 6578 h 187670"/>
                <a:gd name="connsiteX11" fmla="*/ 529229 w 601033"/>
                <a:gd name="connsiteY11" fmla="*/ 9067 h 187670"/>
                <a:gd name="connsiteX12" fmla="*/ 530275 w 601033"/>
                <a:gd name="connsiteY12" fmla="*/ 9392 h 187670"/>
                <a:gd name="connsiteX13" fmla="*/ 517507 w 601033"/>
                <a:gd name="connsiteY13" fmla="*/ 187670 h 187670"/>
                <a:gd name="connsiteX14" fmla="*/ 431736 w 601033"/>
                <a:gd name="connsiteY14" fmla="*/ 0 h 187670"/>
                <a:gd name="connsiteX15" fmla="*/ 439285 w 601033"/>
                <a:gd name="connsiteY15" fmla="*/ 0 h 187670"/>
                <a:gd name="connsiteX16" fmla="*/ 458478 w 601033"/>
                <a:gd name="connsiteY16" fmla="*/ 1935 h 187670"/>
                <a:gd name="connsiteX17" fmla="*/ 445176 w 601033"/>
                <a:gd name="connsiteY17" fmla="*/ 187670 h 187670"/>
                <a:gd name="connsiteX18" fmla="*/ 359406 w 601033"/>
                <a:gd name="connsiteY18" fmla="*/ 0 h 187670"/>
                <a:gd name="connsiteX19" fmla="*/ 386286 w 601033"/>
                <a:gd name="connsiteY19" fmla="*/ 0 h 187670"/>
                <a:gd name="connsiteX20" fmla="*/ 372846 w 601033"/>
                <a:gd name="connsiteY20" fmla="*/ 187670 h 187670"/>
                <a:gd name="connsiteX21" fmla="*/ 287075 w 601033"/>
                <a:gd name="connsiteY21" fmla="*/ 0 h 187670"/>
                <a:gd name="connsiteX22" fmla="*/ 313955 w 601033"/>
                <a:gd name="connsiteY22" fmla="*/ 0 h 187670"/>
                <a:gd name="connsiteX23" fmla="*/ 300515 w 601033"/>
                <a:gd name="connsiteY23" fmla="*/ 187670 h 187670"/>
                <a:gd name="connsiteX24" fmla="*/ 214745 w 601033"/>
                <a:gd name="connsiteY24" fmla="*/ 0 h 187670"/>
                <a:gd name="connsiteX25" fmla="*/ 241625 w 601033"/>
                <a:gd name="connsiteY25" fmla="*/ 0 h 187670"/>
                <a:gd name="connsiteX26" fmla="*/ 228185 w 601033"/>
                <a:gd name="connsiteY26" fmla="*/ 187670 h 187670"/>
                <a:gd name="connsiteX27" fmla="*/ 161747 w 601033"/>
                <a:gd name="connsiteY27" fmla="*/ 0 h 187670"/>
                <a:gd name="connsiteX28" fmla="*/ 169294 w 601033"/>
                <a:gd name="connsiteY28" fmla="*/ 0 h 187670"/>
                <a:gd name="connsiteX29" fmla="*/ 155854 w 601033"/>
                <a:gd name="connsiteY29" fmla="*/ 187670 h 187670"/>
                <a:gd name="connsiteX30" fmla="*/ 142553 w 601033"/>
                <a:gd name="connsiteY30" fmla="*/ 1935 h 187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601033" h="187670">
                  <a:moveTo>
                    <a:pt x="578135" y="24248"/>
                  </a:moveTo>
                  <a:lnTo>
                    <a:pt x="601033" y="31356"/>
                  </a:lnTo>
                  <a:lnTo>
                    <a:pt x="589838" y="187670"/>
                  </a:lnTo>
                  <a:close/>
                  <a:moveTo>
                    <a:pt x="22898" y="24248"/>
                  </a:moveTo>
                  <a:lnTo>
                    <a:pt x="11194" y="187670"/>
                  </a:lnTo>
                  <a:lnTo>
                    <a:pt x="0" y="31356"/>
                  </a:lnTo>
                  <a:close/>
                  <a:moveTo>
                    <a:pt x="96493" y="6578"/>
                  </a:moveTo>
                  <a:lnTo>
                    <a:pt x="83524" y="187670"/>
                  </a:lnTo>
                  <a:lnTo>
                    <a:pt x="70757" y="9392"/>
                  </a:lnTo>
                  <a:lnTo>
                    <a:pt x="71803" y="9067"/>
                  </a:lnTo>
                  <a:close/>
                  <a:moveTo>
                    <a:pt x="504538" y="6578"/>
                  </a:moveTo>
                  <a:lnTo>
                    <a:pt x="529229" y="9067"/>
                  </a:lnTo>
                  <a:lnTo>
                    <a:pt x="530275" y="9392"/>
                  </a:lnTo>
                  <a:lnTo>
                    <a:pt x="517507" y="187670"/>
                  </a:lnTo>
                  <a:close/>
                  <a:moveTo>
                    <a:pt x="431736" y="0"/>
                  </a:moveTo>
                  <a:lnTo>
                    <a:pt x="439285" y="0"/>
                  </a:lnTo>
                  <a:lnTo>
                    <a:pt x="458478" y="1935"/>
                  </a:lnTo>
                  <a:lnTo>
                    <a:pt x="445176" y="187670"/>
                  </a:lnTo>
                  <a:close/>
                  <a:moveTo>
                    <a:pt x="359406" y="0"/>
                  </a:moveTo>
                  <a:lnTo>
                    <a:pt x="386286" y="0"/>
                  </a:lnTo>
                  <a:lnTo>
                    <a:pt x="372846" y="187670"/>
                  </a:lnTo>
                  <a:close/>
                  <a:moveTo>
                    <a:pt x="287075" y="0"/>
                  </a:moveTo>
                  <a:lnTo>
                    <a:pt x="313955" y="0"/>
                  </a:lnTo>
                  <a:lnTo>
                    <a:pt x="300515" y="187670"/>
                  </a:lnTo>
                  <a:close/>
                  <a:moveTo>
                    <a:pt x="214745" y="0"/>
                  </a:moveTo>
                  <a:lnTo>
                    <a:pt x="241625" y="0"/>
                  </a:lnTo>
                  <a:lnTo>
                    <a:pt x="228185" y="187670"/>
                  </a:lnTo>
                  <a:close/>
                  <a:moveTo>
                    <a:pt x="161747" y="0"/>
                  </a:moveTo>
                  <a:lnTo>
                    <a:pt x="169294" y="0"/>
                  </a:lnTo>
                  <a:lnTo>
                    <a:pt x="155854" y="187670"/>
                  </a:lnTo>
                  <a:lnTo>
                    <a:pt x="142553" y="1935"/>
                  </a:ln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35" name="月 1734">
              <a:extLst>
                <a:ext uri="{FF2B5EF4-FFF2-40B4-BE49-F238E27FC236}">
                  <a16:creationId xmlns:a16="http://schemas.microsoft.com/office/drawing/2014/main" id="{47CAF4C6-ACDE-4EE7-9380-72DBB0C64357}"/>
                </a:ext>
              </a:extLst>
            </p:cNvPr>
            <p:cNvSpPr/>
            <p:nvPr/>
          </p:nvSpPr>
          <p:spPr bwMode="auto">
            <a:xfrm rot="4500000">
              <a:off x="8093751" y="4249261"/>
              <a:ext cx="47409" cy="166829"/>
            </a:xfrm>
            <a:prstGeom prst="moon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6" name="月 1735">
              <a:extLst>
                <a:ext uri="{FF2B5EF4-FFF2-40B4-BE49-F238E27FC236}">
                  <a16:creationId xmlns:a16="http://schemas.microsoft.com/office/drawing/2014/main" id="{09592F36-C768-4E46-92B2-B9945748D1CA}"/>
                </a:ext>
              </a:extLst>
            </p:cNvPr>
            <p:cNvSpPr/>
            <p:nvPr/>
          </p:nvSpPr>
          <p:spPr bwMode="auto">
            <a:xfrm rot="17100000" flipH="1">
              <a:off x="8490310" y="4249261"/>
              <a:ext cx="47409" cy="166829"/>
            </a:xfrm>
            <a:prstGeom prst="moon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37" name="グループ化 1736">
              <a:extLst>
                <a:ext uri="{FF2B5EF4-FFF2-40B4-BE49-F238E27FC236}">
                  <a16:creationId xmlns:a16="http://schemas.microsoft.com/office/drawing/2014/main" id="{8375AF0A-50CE-452E-B92B-EB99682D915F}"/>
                </a:ext>
              </a:extLst>
            </p:cNvPr>
            <p:cNvGrpSpPr/>
            <p:nvPr/>
          </p:nvGrpSpPr>
          <p:grpSpPr>
            <a:xfrm flipH="1">
              <a:off x="8493763" y="4836623"/>
              <a:ext cx="378109" cy="803752"/>
              <a:chOff x="28583" y="1586903"/>
              <a:chExt cx="630182" cy="1422880"/>
            </a:xfrm>
          </p:grpSpPr>
          <p:sp>
            <p:nvSpPr>
              <p:cNvPr id="1750" name="フリーフォーム: 図形 1749">
                <a:extLst>
                  <a:ext uri="{FF2B5EF4-FFF2-40B4-BE49-F238E27FC236}">
                    <a16:creationId xmlns:a16="http://schemas.microsoft.com/office/drawing/2014/main" id="{EA441923-C7C9-465A-ADE4-5E20EED50534}"/>
                  </a:ext>
                </a:extLst>
              </p:cNvPr>
              <p:cNvSpPr/>
              <p:nvPr/>
            </p:nvSpPr>
            <p:spPr bwMode="auto">
              <a:xfrm rot="20413771">
                <a:off x="174764" y="2511774"/>
                <a:ext cx="435469" cy="498009"/>
              </a:xfrm>
              <a:custGeom>
                <a:avLst/>
                <a:gdLst>
                  <a:gd name="connsiteX0" fmla="*/ 88133 w 438003"/>
                  <a:gd name="connsiteY0" fmla="*/ 0 h 353797"/>
                  <a:gd name="connsiteX1" fmla="*/ 120714 w 438003"/>
                  <a:gd name="connsiteY1" fmla="*/ 6195 h 353797"/>
                  <a:gd name="connsiteX2" fmla="*/ 207197 w 438003"/>
                  <a:gd name="connsiteY2" fmla="*/ 40851 h 353797"/>
                  <a:gd name="connsiteX3" fmla="*/ 215228 w 438003"/>
                  <a:gd name="connsiteY3" fmla="*/ 37525 h 353797"/>
                  <a:gd name="connsiteX4" fmla="*/ 349482 w 438003"/>
                  <a:gd name="connsiteY4" fmla="*/ 37525 h 353797"/>
                  <a:gd name="connsiteX5" fmla="*/ 383732 w 438003"/>
                  <a:gd name="connsiteY5" fmla="*/ 71775 h 353797"/>
                  <a:gd name="connsiteX6" fmla="*/ 373700 w 438003"/>
                  <a:gd name="connsiteY6" fmla="*/ 95993 h 353797"/>
                  <a:gd name="connsiteX7" fmla="*/ 352452 w 438003"/>
                  <a:gd name="connsiteY7" fmla="*/ 104794 h 353797"/>
                  <a:gd name="connsiteX8" fmla="*/ 352668 w 438003"/>
                  <a:gd name="connsiteY8" fmla="*/ 104945 h 353797"/>
                  <a:gd name="connsiteX9" fmla="*/ 355229 w 438003"/>
                  <a:gd name="connsiteY9" fmla="*/ 106736 h 353797"/>
                  <a:gd name="connsiteX10" fmla="*/ 409176 w 438003"/>
                  <a:gd name="connsiteY10" fmla="*/ 161103 h 353797"/>
                  <a:gd name="connsiteX11" fmla="*/ 409797 w 438003"/>
                  <a:gd name="connsiteY11" fmla="*/ 203122 h 353797"/>
                  <a:gd name="connsiteX12" fmla="*/ 403753 w 438003"/>
                  <a:gd name="connsiteY12" fmla="*/ 206439 h 353797"/>
                  <a:gd name="connsiteX13" fmla="*/ 427100 w 438003"/>
                  <a:gd name="connsiteY13" fmla="*/ 231630 h 353797"/>
                  <a:gd name="connsiteX14" fmla="*/ 428149 w 438003"/>
                  <a:gd name="connsiteY14" fmla="*/ 279295 h 353797"/>
                  <a:gd name="connsiteX15" fmla="*/ 407029 w 438003"/>
                  <a:gd name="connsiteY15" fmla="*/ 285290 h 353797"/>
                  <a:gd name="connsiteX16" fmla="*/ 417345 w 438003"/>
                  <a:gd name="connsiteY16" fmla="*/ 303211 h 353797"/>
                  <a:gd name="connsiteX17" fmla="*/ 407649 w 438003"/>
                  <a:gd name="connsiteY17" fmla="*/ 350464 h 353797"/>
                  <a:gd name="connsiteX18" fmla="*/ 395192 w 438003"/>
                  <a:gd name="connsiteY18" fmla="*/ 353775 h 353797"/>
                  <a:gd name="connsiteX19" fmla="*/ 382234 w 438003"/>
                  <a:gd name="connsiteY19" fmla="*/ 351638 h 353797"/>
                  <a:gd name="connsiteX20" fmla="*/ 360835 w 438003"/>
                  <a:gd name="connsiteY20" fmla="*/ 333241 h 353797"/>
                  <a:gd name="connsiteX21" fmla="*/ 349969 w 438003"/>
                  <a:gd name="connsiteY21" fmla="*/ 314367 h 353797"/>
                  <a:gd name="connsiteX22" fmla="*/ 335325 w 438003"/>
                  <a:gd name="connsiteY22" fmla="*/ 343031 h 353797"/>
                  <a:gd name="connsiteX23" fmla="*/ 322869 w 438003"/>
                  <a:gd name="connsiteY23" fmla="*/ 346342 h 353797"/>
                  <a:gd name="connsiteX24" fmla="*/ 309910 w 438003"/>
                  <a:gd name="connsiteY24" fmla="*/ 344205 h 353797"/>
                  <a:gd name="connsiteX25" fmla="*/ 288511 w 438003"/>
                  <a:gd name="connsiteY25" fmla="*/ 325808 h 353797"/>
                  <a:gd name="connsiteX26" fmla="*/ 247266 w 438003"/>
                  <a:gd name="connsiteY26" fmla="*/ 254165 h 353797"/>
                  <a:gd name="connsiteX27" fmla="*/ 192266 w 438003"/>
                  <a:gd name="connsiteY27" fmla="*/ 209502 h 353797"/>
                  <a:gd name="connsiteX28" fmla="*/ 186589 w 438003"/>
                  <a:gd name="connsiteY28" fmla="*/ 207227 h 353797"/>
                  <a:gd name="connsiteX29" fmla="*/ 99321 w 438003"/>
                  <a:gd name="connsiteY29" fmla="*/ 172255 h 353797"/>
                  <a:gd name="connsiteX30" fmla="*/ 48385 w 438003"/>
                  <a:gd name="connsiteY30" fmla="*/ 151844 h 353797"/>
                  <a:gd name="connsiteX31" fmla="*/ 8146 w 438003"/>
                  <a:gd name="connsiteY31" fmla="*/ 48401 h 353797"/>
                  <a:gd name="connsiteX32" fmla="*/ 88133 w 438003"/>
                  <a:gd name="connsiteY32" fmla="*/ 0 h 353797"/>
                  <a:gd name="connsiteX0" fmla="*/ 39833 w 389703"/>
                  <a:gd name="connsiteY0" fmla="*/ 0 h 353797"/>
                  <a:gd name="connsiteX1" fmla="*/ 72414 w 389703"/>
                  <a:gd name="connsiteY1" fmla="*/ 6195 h 353797"/>
                  <a:gd name="connsiteX2" fmla="*/ 158897 w 389703"/>
                  <a:gd name="connsiteY2" fmla="*/ 40851 h 353797"/>
                  <a:gd name="connsiteX3" fmla="*/ 166928 w 389703"/>
                  <a:gd name="connsiteY3" fmla="*/ 37525 h 353797"/>
                  <a:gd name="connsiteX4" fmla="*/ 301182 w 389703"/>
                  <a:gd name="connsiteY4" fmla="*/ 37525 h 353797"/>
                  <a:gd name="connsiteX5" fmla="*/ 335432 w 389703"/>
                  <a:gd name="connsiteY5" fmla="*/ 71775 h 353797"/>
                  <a:gd name="connsiteX6" fmla="*/ 325400 w 389703"/>
                  <a:gd name="connsiteY6" fmla="*/ 95993 h 353797"/>
                  <a:gd name="connsiteX7" fmla="*/ 304152 w 389703"/>
                  <a:gd name="connsiteY7" fmla="*/ 104794 h 353797"/>
                  <a:gd name="connsiteX8" fmla="*/ 304368 w 389703"/>
                  <a:gd name="connsiteY8" fmla="*/ 104945 h 353797"/>
                  <a:gd name="connsiteX9" fmla="*/ 306929 w 389703"/>
                  <a:gd name="connsiteY9" fmla="*/ 106736 h 353797"/>
                  <a:gd name="connsiteX10" fmla="*/ 360876 w 389703"/>
                  <a:gd name="connsiteY10" fmla="*/ 161103 h 353797"/>
                  <a:gd name="connsiteX11" fmla="*/ 361497 w 389703"/>
                  <a:gd name="connsiteY11" fmla="*/ 203122 h 353797"/>
                  <a:gd name="connsiteX12" fmla="*/ 355453 w 389703"/>
                  <a:gd name="connsiteY12" fmla="*/ 206439 h 353797"/>
                  <a:gd name="connsiteX13" fmla="*/ 378800 w 389703"/>
                  <a:gd name="connsiteY13" fmla="*/ 231630 h 353797"/>
                  <a:gd name="connsiteX14" fmla="*/ 379849 w 389703"/>
                  <a:gd name="connsiteY14" fmla="*/ 279295 h 353797"/>
                  <a:gd name="connsiteX15" fmla="*/ 358729 w 389703"/>
                  <a:gd name="connsiteY15" fmla="*/ 285290 h 353797"/>
                  <a:gd name="connsiteX16" fmla="*/ 369045 w 389703"/>
                  <a:gd name="connsiteY16" fmla="*/ 303211 h 353797"/>
                  <a:gd name="connsiteX17" fmla="*/ 359349 w 389703"/>
                  <a:gd name="connsiteY17" fmla="*/ 350464 h 353797"/>
                  <a:gd name="connsiteX18" fmla="*/ 346892 w 389703"/>
                  <a:gd name="connsiteY18" fmla="*/ 353775 h 353797"/>
                  <a:gd name="connsiteX19" fmla="*/ 333934 w 389703"/>
                  <a:gd name="connsiteY19" fmla="*/ 351638 h 353797"/>
                  <a:gd name="connsiteX20" fmla="*/ 312535 w 389703"/>
                  <a:gd name="connsiteY20" fmla="*/ 333241 h 353797"/>
                  <a:gd name="connsiteX21" fmla="*/ 301669 w 389703"/>
                  <a:gd name="connsiteY21" fmla="*/ 314367 h 353797"/>
                  <a:gd name="connsiteX22" fmla="*/ 287025 w 389703"/>
                  <a:gd name="connsiteY22" fmla="*/ 343031 h 353797"/>
                  <a:gd name="connsiteX23" fmla="*/ 274569 w 389703"/>
                  <a:gd name="connsiteY23" fmla="*/ 346342 h 353797"/>
                  <a:gd name="connsiteX24" fmla="*/ 261610 w 389703"/>
                  <a:gd name="connsiteY24" fmla="*/ 344205 h 353797"/>
                  <a:gd name="connsiteX25" fmla="*/ 240211 w 389703"/>
                  <a:gd name="connsiteY25" fmla="*/ 325808 h 353797"/>
                  <a:gd name="connsiteX26" fmla="*/ 198966 w 389703"/>
                  <a:gd name="connsiteY26" fmla="*/ 254165 h 353797"/>
                  <a:gd name="connsiteX27" fmla="*/ 143966 w 389703"/>
                  <a:gd name="connsiteY27" fmla="*/ 209502 h 353797"/>
                  <a:gd name="connsiteX28" fmla="*/ 138289 w 389703"/>
                  <a:gd name="connsiteY28" fmla="*/ 207227 h 353797"/>
                  <a:gd name="connsiteX29" fmla="*/ 51021 w 389703"/>
                  <a:gd name="connsiteY29" fmla="*/ 172255 h 353797"/>
                  <a:gd name="connsiteX30" fmla="*/ 85 w 389703"/>
                  <a:gd name="connsiteY30" fmla="*/ 151844 h 353797"/>
                  <a:gd name="connsiteX31" fmla="*/ 39833 w 389703"/>
                  <a:gd name="connsiteY31" fmla="*/ 0 h 353797"/>
                  <a:gd name="connsiteX0" fmla="*/ 0 w 389618"/>
                  <a:gd name="connsiteY0" fmla="*/ 145649 h 347602"/>
                  <a:gd name="connsiteX1" fmla="*/ 72329 w 389618"/>
                  <a:gd name="connsiteY1" fmla="*/ 0 h 347602"/>
                  <a:gd name="connsiteX2" fmla="*/ 158812 w 389618"/>
                  <a:gd name="connsiteY2" fmla="*/ 34656 h 347602"/>
                  <a:gd name="connsiteX3" fmla="*/ 166843 w 389618"/>
                  <a:gd name="connsiteY3" fmla="*/ 31330 h 347602"/>
                  <a:gd name="connsiteX4" fmla="*/ 301097 w 389618"/>
                  <a:gd name="connsiteY4" fmla="*/ 31330 h 347602"/>
                  <a:gd name="connsiteX5" fmla="*/ 335347 w 389618"/>
                  <a:gd name="connsiteY5" fmla="*/ 65580 h 347602"/>
                  <a:gd name="connsiteX6" fmla="*/ 325315 w 389618"/>
                  <a:gd name="connsiteY6" fmla="*/ 89798 h 347602"/>
                  <a:gd name="connsiteX7" fmla="*/ 304067 w 389618"/>
                  <a:gd name="connsiteY7" fmla="*/ 98599 h 347602"/>
                  <a:gd name="connsiteX8" fmla="*/ 304283 w 389618"/>
                  <a:gd name="connsiteY8" fmla="*/ 98750 h 347602"/>
                  <a:gd name="connsiteX9" fmla="*/ 306844 w 389618"/>
                  <a:gd name="connsiteY9" fmla="*/ 100541 h 347602"/>
                  <a:gd name="connsiteX10" fmla="*/ 360791 w 389618"/>
                  <a:gd name="connsiteY10" fmla="*/ 154908 h 347602"/>
                  <a:gd name="connsiteX11" fmla="*/ 361412 w 389618"/>
                  <a:gd name="connsiteY11" fmla="*/ 196927 h 347602"/>
                  <a:gd name="connsiteX12" fmla="*/ 355368 w 389618"/>
                  <a:gd name="connsiteY12" fmla="*/ 200244 h 347602"/>
                  <a:gd name="connsiteX13" fmla="*/ 378715 w 389618"/>
                  <a:gd name="connsiteY13" fmla="*/ 225435 h 347602"/>
                  <a:gd name="connsiteX14" fmla="*/ 379764 w 389618"/>
                  <a:gd name="connsiteY14" fmla="*/ 273100 h 347602"/>
                  <a:gd name="connsiteX15" fmla="*/ 358644 w 389618"/>
                  <a:gd name="connsiteY15" fmla="*/ 279095 h 347602"/>
                  <a:gd name="connsiteX16" fmla="*/ 368960 w 389618"/>
                  <a:gd name="connsiteY16" fmla="*/ 297016 h 347602"/>
                  <a:gd name="connsiteX17" fmla="*/ 359264 w 389618"/>
                  <a:gd name="connsiteY17" fmla="*/ 344269 h 347602"/>
                  <a:gd name="connsiteX18" fmla="*/ 346807 w 389618"/>
                  <a:gd name="connsiteY18" fmla="*/ 347580 h 347602"/>
                  <a:gd name="connsiteX19" fmla="*/ 333849 w 389618"/>
                  <a:gd name="connsiteY19" fmla="*/ 345443 h 347602"/>
                  <a:gd name="connsiteX20" fmla="*/ 312450 w 389618"/>
                  <a:gd name="connsiteY20" fmla="*/ 327046 h 347602"/>
                  <a:gd name="connsiteX21" fmla="*/ 301584 w 389618"/>
                  <a:gd name="connsiteY21" fmla="*/ 308172 h 347602"/>
                  <a:gd name="connsiteX22" fmla="*/ 286940 w 389618"/>
                  <a:gd name="connsiteY22" fmla="*/ 336836 h 347602"/>
                  <a:gd name="connsiteX23" fmla="*/ 274484 w 389618"/>
                  <a:gd name="connsiteY23" fmla="*/ 340147 h 347602"/>
                  <a:gd name="connsiteX24" fmla="*/ 261525 w 389618"/>
                  <a:gd name="connsiteY24" fmla="*/ 338010 h 347602"/>
                  <a:gd name="connsiteX25" fmla="*/ 240126 w 389618"/>
                  <a:gd name="connsiteY25" fmla="*/ 319613 h 347602"/>
                  <a:gd name="connsiteX26" fmla="*/ 198881 w 389618"/>
                  <a:gd name="connsiteY26" fmla="*/ 247970 h 347602"/>
                  <a:gd name="connsiteX27" fmla="*/ 143881 w 389618"/>
                  <a:gd name="connsiteY27" fmla="*/ 203307 h 347602"/>
                  <a:gd name="connsiteX28" fmla="*/ 138204 w 389618"/>
                  <a:gd name="connsiteY28" fmla="*/ 201032 h 347602"/>
                  <a:gd name="connsiteX29" fmla="*/ 50936 w 389618"/>
                  <a:gd name="connsiteY29" fmla="*/ 166060 h 347602"/>
                  <a:gd name="connsiteX30" fmla="*/ 0 w 389618"/>
                  <a:gd name="connsiteY30" fmla="*/ 145649 h 347602"/>
                  <a:gd name="connsiteX0" fmla="*/ 0 w 397012"/>
                  <a:gd name="connsiteY0" fmla="*/ 17837 h 347602"/>
                  <a:gd name="connsiteX1" fmla="*/ 79723 w 397012"/>
                  <a:gd name="connsiteY1" fmla="*/ 0 h 347602"/>
                  <a:gd name="connsiteX2" fmla="*/ 166206 w 397012"/>
                  <a:gd name="connsiteY2" fmla="*/ 34656 h 347602"/>
                  <a:gd name="connsiteX3" fmla="*/ 174237 w 397012"/>
                  <a:gd name="connsiteY3" fmla="*/ 31330 h 347602"/>
                  <a:gd name="connsiteX4" fmla="*/ 308491 w 397012"/>
                  <a:gd name="connsiteY4" fmla="*/ 31330 h 347602"/>
                  <a:gd name="connsiteX5" fmla="*/ 342741 w 397012"/>
                  <a:gd name="connsiteY5" fmla="*/ 65580 h 347602"/>
                  <a:gd name="connsiteX6" fmla="*/ 332709 w 397012"/>
                  <a:gd name="connsiteY6" fmla="*/ 89798 h 347602"/>
                  <a:gd name="connsiteX7" fmla="*/ 311461 w 397012"/>
                  <a:gd name="connsiteY7" fmla="*/ 98599 h 347602"/>
                  <a:gd name="connsiteX8" fmla="*/ 311677 w 397012"/>
                  <a:gd name="connsiteY8" fmla="*/ 98750 h 347602"/>
                  <a:gd name="connsiteX9" fmla="*/ 314238 w 397012"/>
                  <a:gd name="connsiteY9" fmla="*/ 100541 h 347602"/>
                  <a:gd name="connsiteX10" fmla="*/ 368185 w 397012"/>
                  <a:gd name="connsiteY10" fmla="*/ 154908 h 347602"/>
                  <a:gd name="connsiteX11" fmla="*/ 368806 w 397012"/>
                  <a:gd name="connsiteY11" fmla="*/ 196927 h 347602"/>
                  <a:gd name="connsiteX12" fmla="*/ 362762 w 397012"/>
                  <a:gd name="connsiteY12" fmla="*/ 200244 h 347602"/>
                  <a:gd name="connsiteX13" fmla="*/ 386109 w 397012"/>
                  <a:gd name="connsiteY13" fmla="*/ 225435 h 347602"/>
                  <a:gd name="connsiteX14" fmla="*/ 387158 w 397012"/>
                  <a:gd name="connsiteY14" fmla="*/ 273100 h 347602"/>
                  <a:gd name="connsiteX15" fmla="*/ 366038 w 397012"/>
                  <a:gd name="connsiteY15" fmla="*/ 279095 h 347602"/>
                  <a:gd name="connsiteX16" fmla="*/ 376354 w 397012"/>
                  <a:gd name="connsiteY16" fmla="*/ 297016 h 347602"/>
                  <a:gd name="connsiteX17" fmla="*/ 366658 w 397012"/>
                  <a:gd name="connsiteY17" fmla="*/ 344269 h 347602"/>
                  <a:gd name="connsiteX18" fmla="*/ 354201 w 397012"/>
                  <a:gd name="connsiteY18" fmla="*/ 347580 h 347602"/>
                  <a:gd name="connsiteX19" fmla="*/ 341243 w 397012"/>
                  <a:gd name="connsiteY19" fmla="*/ 345443 h 347602"/>
                  <a:gd name="connsiteX20" fmla="*/ 319844 w 397012"/>
                  <a:gd name="connsiteY20" fmla="*/ 327046 h 347602"/>
                  <a:gd name="connsiteX21" fmla="*/ 308978 w 397012"/>
                  <a:gd name="connsiteY21" fmla="*/ 308172 h 347602"/>
                  <a:gd name="connsiteX22" fmla="*/ 294334 w 397012"/>
                  <a:gd name="connsiteY22" fmla="*/ 336836 h 347602"/>
                  <a:gd name="connsiteX23" fmla="*/ 281878 w 397012"/>
                  <a:gd name="connsiteY23" fmla="*/ 340147 h 347602"/>
                  <a:gd name="connsiteX24" fmla="*/ 268919 w 397012"/>
                  <a:gd name="connsiteY24" fmla="*/ 338010 h 347602"/>
                  <a:gd name="connsiteX25" fmla="*/ 247520 w 397012"/>
                  <a:gd name="connsiteY25" fmla="*/ 319613 h 347602"/>
                  <a:gd name="connsiteX26" fmla="*/ 206275 w 397012"/>
                  <a:gd name="connsiteY26" fmla="*/ 247970 h 347602"/>
                  <a:gd name="connsiteX27" fmla="*/ 151275 w 397012"/>
                  <a:gd name="connsiteY27" fmla="*/ 203307 h 347602"/>
                  <a:gd name="connsiteX28" fmla="*/ 145598 w 397012"/>
                  <a:gd name="connsiteY28" fmla="*/ 201032 h 347602"/>
                  <a:gd name="connsiteX29" fmla="*/ 58330 w 397012"/>
                  <a:gd name="connsiteY29" fmla="*/ 166060 h 347602"/>
                  <a:gd name="connsiteX30" fmla="*/ 0 w 397012"/>
                  <a:gd name="connsiteY30" fmla="*/ 17837 h 347602"/>
                  <a:gd name="connsiteX0" fmla="*/ 2865 w 399877"/>
                  <a:gd name="connsiteY0" fmla="*/ 17837 h 347602"/>
                  <a:gd name="connsiteX1" fmla="*/ 82588 w 399877"/>
                  <a:gd name="connsiteY1" fmla="*/ 0 h 347602"/>
                  <a:gd name="connsiteX2" fmla="*/ 169071 w 399877"/>
                  <a:gd name="connsiteY2" fmla="*/ 34656 h 347602"/>
                  <a:gd name="connsiteX3" fmla="*/ 177102 w 399877"/>
                  <a:gd name="connsiteY3" fmla="*/ 31330 h 347602"/>
                  <a:gd name="connsiteX4" fmla="*/ 311356 w 399877"/>
                  <a:gd name="connsiteY4" fmla="*/ 31330 h 347602"/>
                  <a:gd name="connsiteX5" fmla="*/ 345606 w 399877"/>
                  <a:gd name="connsiteY5" fmla="*/ 65580 h 347602"/>
                  <a:gd name="connsiteX6" fmla="*/ 335574 w 399877"/>
                  <a:gd name="connsiteY6" fmla="*/ 89798 h 347602"/>
                  <a:gd name="connsiteX7" fmla="*/ 314326 w 399877"/>
                  <a:gd name="connsiteY7" fmla="*/ 98599 h 347602"/>
                  <a:gd name="connsiteX8" fmla="*/ 314542 w 399877"/>
                  <a:gd name="connsiteY8" fmla="*/ 98750 h 347602"/>
                  <a:gd name="connsiteX9" fmla="*/ 317103 w 399877"/>
                  <a:gd name="connsiteY9" fmla="*/ 100541 h 347602"/>
                  <a:gd name="connsiteX10" fmla="*/ 371050 w 399877"/>
                  <a:gd name="connsiteY10" fmla="*/ 154908 h 347602"/>
                  <a:gd name="connsiteX11" fmla="*/ 371671 w 399877"/>
                  <a:gd name="connsiteY11" fmla="*/ 196927 h 347602"/>
                  <a:gd name="connsiteX12" fmla="*/ 365627 w 399877"/>
                  <a:gd name="connsiteY12" fmla="*/ 200244 h 347602"/>
                  <a:gd name="connsiteX13" fmla="*/ 388974 w 399877"/>
                  <a:gd name="connsiteY13" fmla="*/ 225435 h 347602"/>
                  <a:gd name="connsiteX14" fmla="*/ 390023 w 399877"/>
                  <a:gd name="connsiteY14" fmla="*/ 273100 h 347602"/>
                  <a:gd name="connsiteX15" fmla="*/ 368903 w 399877"/>
                  <a:gd name="connsiteY15" fmla="*/ 279095 h 347602"/>
                  <a:gd name="connsiteX16" fmla="*/ 379219 w 399877"/>
                  <a:gd name="connsiteY16" fmla="*/ 297016 h 347602"/>
                  <a:gd name="connsiteX17" fmla="*/ 369523 w 399877"/>
                  <a:gd name="connsiteY17" fmla="*/ 344269 h 347602"/>
                  <a:gd name="connsiteX18" fmla="*/ 357066 w 399877"/>
                  <a:gd name="connsiteY18" fmla="*/ 347580 h 347602"/>
                  <a:gd name="connsiteX19" fmla="*/ 344108 w 399877"/>
                  <a:gd name="connsiteY19" fmla="*/ 345443 h 347602"/>
                  <a:gd name="connsiteX20" fmla="*/ 322709 w 399877"/>
                  <a:gd name="connsiteY20" fmla="*/ 327046 h 347602"/>
                  <a:gd name="connsiteX21" fmla="*/ 311843 w 399877"/>
                  <a:gd name="connsiteY21" fmla="*/ 308172 h 347602"/>
                  <a:gd name="connsiteX22" fmla="*/ 297199 w 399877"/>
                  <a:gd name="connsiteY22" fmla="*/ 336836 h 347602"/>
                  <a:gd name="connsiteX23" fmla="*/ 284743 w 399877"/>
                  <a:gd name="connsiteY23" fmla="*/ 340147 h 347602"/>
                  <a:gd name="connsiteX24" fmla="*/ 271784 w 399877"/>
                  <a:gd name="connsiteY24" fmla="*/ 338010 h 347602"/>
                  <a:gd name="connsiteX25" fmla="*/ 250385 w 399877"/>
                  <a:gd name="connsiteY25" fmla="*/ 319613 h 347602"/>
                  <a:gd name="connsiteX26" fmla="*/ 209140 w 399877"/>
                  <a:gd name="connsiteY26" fmla="*/ 247970 h 347602"/>
                  <a:gd name="connsiteX27" fmla="*/ 154140 w 399877"/>
                  <a:gd name="connsiteY27" fmla="*/ 203307 h 347602"/>
                  <a:gd name="connsiteX28" fmla="*/ 148463 w 399877"/>
                  <a:gd name="connsiteY28" fmla="*/ 201032 h 347602"/>
                  <a:gd name="connsiteX29" fmla="*/ 61195 w 399877"/>
                  <a:gd name="connsiteY29" fmla="*/ 166060 h 347602"/>
                  <a:gd name="connsiteX30" fmla="*/ 2865 w 399877"/>
                  <a:gd name="connsiteY30" fmla="*/ 17837 h 347602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27539 h 457304"/>
                  <a:gd name="connsiteX1" fmla="*/ 57932 w 399877"/>
                  <a:gd name="connsiteY1" fmla="*/ 10220 h 457304"/>
                  <a:gd name="connsiteX2" fmla="*/ 232928 w 399877"/>
                  <a:gd name="connsiteY2" fmla="*/ 134781 h 457304"/>
                  <a:gd name="connsiteX3" fmla="*/ 311356 w 399877"/>
                  <a:gd name="connsiteY3" fmla="*/ 141032 h 457304"/>
                  <a:gd name="connsiteX4" fmla="*/ 345606 w 399877"/>
                  <a:gd name="connsiteY4" fmla="*/ 175282 h 457304"/>
                  <a:gd name="connsiteX5" fmla="*/ 335574 w 399877"/>
                  <a:gd name="connsiteY5" fmla="*/ 199500 h 457304"/>
                  <a:gd name="connsiteX6" fmla="*/ 314326 w 399877"/>
                  <a:gd name="connsiteY6" fmla="*/ 208301 h 457304"/>
                  <a:gd name="connsiteX7" fmla="*/ 314542 w 399877"/>
                  <a:gd name="connsiteY7" fmla="*/ 208452 h 457304"/>
                  <a:gd name="connsiteX8" fmla="*/ 317103 w 399877"/>
                  <a:gd name="connsiteY8" fmla="*/ 210243 h 457304"/>
                  <a:gd name="connsiteX9" fmla="*/ 371050 w 399877"/>
                  <a:gd name="connsiteY9" fmla="*/ 264610 h 457304"/>
                  <a:gd name="connsiteX10" fmla="*/ 371671 w 399877"/>
                  <a:gd name="connsiteY10" fmla="*/ 306629 h 457304"/>
                  <a:gd name="connsiteX11" fmla="*/ 365627 w 399877"/>
                  <a:gd name="connsiteY11" fmla="*/ 309946 h 457304"/>
                  <a:gd name="connsiteX12" fmla="*/ 388974 w 399877"/>
                  <a:gd name="connsiteY12" fmla="*/ 335137 h 457304"/>
                  <a:gd name="connsiteX13" fmla="*/ 390023 w 399877"/>
                  <a:gd name="connsiteY13" fmla="*/ 382802 h 457304"/>
                  <a:gd name="connsiteX14" fmla="*/ 368903 w 399877"/>
                  <a:gd name="connsiteY14" fmla="*/ 388797 h 457304"/>
                  <a:gd name="connsiteX15" fmla="*/ 379219 w 399877"/>
                  <a:gd name="connsiteY15" fmla="*/ 406718 h 457304"/>
                  <a:gd name="connsiteX16" fmla="*/ 369523 w 399877"/>
                  <a:gd name="connsiteY16" fmla="*/ 453971 h 457304"/>
                  <a:gd name="connsiteX17" fmla="*/ 357066 w 399877"/>
                  <a:gd name="connsiteY17" fmla="*/ 457282 h 457304"/>
                  <a:gd name="connsiteX18" fmla="*/ 344108 w 399877"/>
                  <a:gd name="connsiteY18" fmla="*/ 455145 h 457304"/>
                  <a:gd name="connsiteX19" fmla="*/ 322709 w 399877"/>
                  <a:gd name="connsiteY19" fmla="*/ 436748 h 457304"/>
                  <a:gd name="connsiteX20" fmla="*/ 311843 w 399877"/>
                  <a:gd name="connsiteY20" fmla="*/ 417874 h 457304"/>
                  <a:gd name="connsiteX21" fmla="*/ 297199 w 399877"/>
                  <a:gd name="connsiteY21" fmla="*/ 446538 h 457304"/>
                  <a:gd name="connsiteX22" fmla="*/ 284743 w 399877"/>
                  <a:gd name="connsiteY22" fmla="*/ 449849 h 457304"/>
                  <a:gd name="connsiteX23" fmla="*/ 271784 w 399877"/>
                  <a:gd name="connsiteY23" fmla="*/ 447712 h 457304"/>
                  <a:gd name="connsiteX24" fmla="*/ 250385 w 399877"/>
                  <a:gd name="connsiteY24" fmla="*/ 429315 h 457304"/>
                  <a:gd name="connsiteX25" fmla="*/ 209140 w 399877"/>
                  <a:gd name="connsiteY25" fmla="*/ 357672 h 457304"/>
                  <a:gd name="connsiteX26" fmla="*/ 154140 w 399877"/>
                  <a:gd name="connsiteY26" fmla="*/ 313009 h 457304"/>
                  <a:gd name="connsiteX27" fmla="*/ 148463 w 399877"/>
                  <a:gd name="connsiteY27" fmla="*/ 310734 h 457304"/>
                  <a:gd name="connsiteX28" fmla="*/ 61195 w 399877"/>
                  <a:gd name="connsiteY28" fmla="*/ 275762 h 457304"/>
                  <a:gd name="connsiteX29" fmla="*/ 2865 w 399877"/>
                  <a:gd name="connsiteY29" fmla="*/ 127539 h 45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9877" h="457304">
                    <a:moveTo>
                      <a:pt x="2865" y="127539"/>
                    </a:moveTo>
                    <a:cubicBezTo>
                      <a:pt x="6430" y="99862"/>
                      <a:pt x="31463" y="28719"/>
                      <a:pt x="57932" y="10220"/>
                    </a:cubicBezTo>
                    <a:cubicBezTo>
                      <a:pt x="138647" y="-8372"/>
                      <a:pt x="237140" y="-18251"/>
                      <a:pt x="232928" y="134781"/>
                    </a:cubicBezTo>
                    <a:lnTo>
                      <a:pt x="311356" y="141032"/>
                    </a:lnTo>
                    <a:cubicBezTo>
                      <a:pt x="330272" y="141032"/>
                      <a:pt x="345606" y="156366"/>
                      <a:pt x="345606" y="175282"/>
                    </a:cubicBezTo>
                    <a:cubicBezTo>
                      <a:pt x="345606" y="184740"/>
                      <a:pt x="341772" y="193303"/>
                      <a:pt x="335574" y="199500"/>
                    </a:cubicBezTo>
                    <a:lnTo>
                      <a:pt x="314326" y="208301"/>
                    </a:lnTo>
                    <a:lnTo>
                      <a:pt x="314542" y="208452"/>
                    </a:lnTo>
                    <a:cubicBezTo>
                      <a:pt x="315612" y="208804"/>
                      <a:pt x="316371" y="209504"/>
                      <a:pt x="317103" y="210243"/>
                    </a:cubicBezTo>
                    <a:lnTo>
                      <a:pt x="371050" y="264610"/>
                    </a:lnTo>
                    <a:cubicBezTo>
                      <a:pt x="383553" y="277209"/>
                      <a:pt x="383831" y="296022"/>
                      <a:pt x="371671" y="306629"/>
                    </a:cubicBezTo>
                    <a:lnTo>
                      <a:pt x="365627" y="309946"/>
                    </a:lnTo>
                    <a:lnTo>
                      <a:pt x="388974" y="335137"/>
                    </a:lnTo>
                    <a:cubicBezTo>
                      <a:pt x="403092" y="350368"/>
                      <a:pt x="403561" y="371709"/>
                      <a:pt x="390023" y="382802"/>
                    </a:cubicBezTo>
                    <a:cubicBezTo>
                      <a:pt x="384164" y="387605"/>
                      <a:pt x="376642" y="389699"/>
                      <a:pt x="368903" y="388797"/>
                    </a:cubicBezTo>
                    <a:lnTo>
                      <a:pt x="379219" y="406718"/>
                    </a:lnTo>
                    <a:cubicBezTo>
                      <a:pt x="389468" y="424523"/>
                      <a:pt x="385127" y="445678"/>
                      <a:pt x="369523" y="453971"/>
                    </a:cubicBezTo>
                    <a:cubicBezTo>
                      <a:pt x="365621" y="456044"/>
                      <a:pt x="361386" y="457118"/>
                      <a:pt x="357066" y="457282"/>
                    </a:cubicBezTo>
                    <a:cubicBezTo>
                      <a:pt x="352746" y="457447"/>
                      <a:pt x="348343" y="456704"/>
                      <a:pt x="344108" y="455145"/>
                    </a:cubicBezTo>
                    <a:cubicBezTo>
                      <a:pt x="335636" y="452028"/>
                      <a:pt x="327833" y="445650"/>
                      <a:pt x="322709" y="436748"/>
                    </a:cubicBezTo>
                    <a:lnTo>
                      <a:pt x="311843" y="417874"/>
                    </a:lnTo>
                    <a:cubicBezTo>
                      <a:pt x="312934" y="429901"/>
                      <a:pt x="307539" y="441043"/>
                      <a:pt x="297199" y="446538"/>
                    </a:cubicBezTo>
                    <a:cubicBezTo>
                      <a:pt x="293298" y="448611"/>
                      <a:pt x="289062" y="449684"/>
                      <a:pt x="284743" y="449849"/>
                    </a:cubicBezTo>
                    <a:cubicBezTo>
                      <a:pt x="280424" y="450014"/>
                      <a:pt x="276019" y="449271"/>
                      <a:pt x="271784" y="447712"/>
                    </a:cubicBezTo>
                    <a:cubicBezTo>
                      <a:pt x="263312" y="444596"/>
                      <a:pt x="255510" y="438217"/>
                      <a:pt x="250385" y="429315"/>
                    </a:cubicBezTo>
                    <a:lnTo>
                      <a:pt x="209140" y="357672"/>
                    </a:lnTo>
                    <a:lnTo>
                      <a:pt x="154140" y="313009"/>
                    </a:lnTo>
                    <a:lnTo>
                      <a:pt x="148463" y="310734"/>
                    </a:lnTo>
                    <a:lnTo>
                      <a:pt x="61195" y="275762"/>
                    </a:lnTo>
                    <a:cubicBezTo>
                      <a:pt x="44216" y="268958"/>
                      <a:pt x="-13413" y="221635"/>
                      <a:pt x="2865" y="1275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51" name="フリーフォーム: 図形 1750">
                <a:extLst>
                  <a:ext uri="{FF2B5EF4-FFF2-40B4-BE49-F238E27FC236}">
                    <a16:creationId xmlns:a16="http://schemas.microsoft.com/office/drawing/2014/main" id="{77C00E6B-5B6C-4F8A-9FBF-9413E2198A2C}"/>
                  </a:ext>
                </a:extLst>
              </p:cNvPr>
              <p:cNvSpPr/>
              <p:nvPr/>
            </p:nvSpPr>
            <p:spPr bwMode="auto">
              <a:xfrm rot="1735894">
                <a:off x="28583" y="1586903"/>
                <a:ext cx="630182" cy="1141365"/>
              </a:xfrm>
              <a:custGeom>
                <a:avLst/>
                <a:gdLst>
                  <a:gd name="connsiteX0" fmla="*/ 192464 w 514134"/>
                  <a:gd name="connsiteY0" fmla="*/ 0 h 987147"/>
                  <a:gd name="connsiteX1" fmla="*/ 196079 w 514134"/>
                  <a:gd name="connsiteY1" fmla="*/ 861 h 987147"/>
                  <a:gd name="connsiteX2" fmla="*/ 170279 w 514134"/>
                  <a:gd name="connsiteY2" fmla="*/ 50209 h 987147"/>
                  <a:gd name="connsiteX3" fmla="*/ 159905 w 514134"/>
                  <a:gd name="connsiteY3" fmla="*/ 116473 h 987147"/>
                  <a:gd name="connsiteX4" fmla="*/ 198570 w 514134"/>
                  <a:gd name="connsiteY4" fmla="*/ 236850 h 987147"/>
                  <a:gd name="connsiteX5" fmla="*/ 225978 w 514134"/>
                  <a:gd name="connsiteY5" fmla="*/ 260681 h 987147"/>
                  <a:gd name="connsiteX6" fmla="*/ 247887 w 514134"/>
                  <a:gd name="connsiteY6" fmla="*/ 377332 h 987147"/>
                  <a:gd name="connsiteX7" fmla="*/ 504510 w 514134"/>
                  <a:gd name="connsiteY7" fmla="*/ 738490 h 987147"/>
                  <a:gd name="connsiteX8" fmla="*/ 234665 w 514134"/>
                  <a:gd name="connsiteY8" fmla="*/ 970435 h 987147"/>
                  <a:gd name="connsiteX9" fmla="*/ 192464 w 514134"/>
                  <a:gd name="connsiteY9" fmla="*/ 0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9" fmla="*/ 251345 w 514134"/>
                  <a:gd name="connsiteY9" fmla="*/ 207913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7" fmla="*/ 170279 w 514134"/>
                  <a:gd name="connsiteY7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0" fmla="*/ 225978 w 514134"/>
                  <a:gd name="connsiteY0" fmla="*/ 260681 h 987147"/>
                  <a:gd name="connsiteX1" fmla="*/ 247887 w 514134"/>
                  <a:gd name="connsiteY1" fmla="*/ 377332 h 987147"/>
                  <a:gd name="connsiteX2" fmla="*/ 504510 w 514134"/>
                  <a:gd name="connsiteY2" fmla="*/ 738490 h 987147"/>
                  <a:gd name="connsiteX3" fmla="*/ 234665 w 514134"/>
                  <a:gd name="connsiteY3" fmla="*/ 970435 h 987147"/>
                  <a:gd name="connsiteX4" fmla="*/ 192464 w 514134"/>
                  <a:gd name="connsiteY4" fmla="*/ 0 h 987147"/>
                  <a:gd name="connsiteX0" fmla="*/ 193490 w 481646"/>
                  <a:gd name="connsiteY0" fmla="*/ 260681 h 987147"/>
                  <a:gd name="connsiteX1" fmla="*/ 215399 w 481646"/>
                  <a:gd name="connsiteY1" fmla="*/ 377332 h 987147"/>
                  <a:gd name="connsiteX2" fmla="*/ 472022 w 481646"/>
                  <a:gd name="connsiteY2" fmla="*/ 738490 h 987147"/>
                  <a:gd name="connsiteX3" fmla="*/ 202177 w 481646"/>
                  <a:gd name="connsiteY3" fmla="*/ 970435 h 987147"/>
                  <a:gd name="connsiteX4" fmla="*/ 256 w 481646"/>
                  <a:gd name="connsiteY4" fmla="*/ 644117 h 987147"/>
                  <a:gd name="connsiteX5" fmla="*/ 159976 w 481646"/>
                  <a:gd name="connsiteY5" fmla="*/ 0 h 987147"/>
                  <a:gd name="connsiteX0" fmla="*/ 288921 w 577077"/>
                  <a:gd name="connsiteY0" fmla="*/ 260681 h 987147"/>
                  <a:gd name="connsiteX1" fmla="*/ 310830 w 577077"/>
                  <a:gd name="connsiteY1" fmla="*/ 377332 h 987147"/>
                  <a:gd name="connsiteX2" fmla="*/ 567453 w 577077"/>
                  <a:gd name="connsiteY2" fmla="*/ 738490 h 987147"/>
                  <a:gd name="connsiteX3" fmla="*/ 297608 w 577077"/>
                  <a:gd name="connsiteY3" fmla="*/ 970435 h 987147"/>
                  <a:gd name="connsiteX4" fmla="*/ 154 w 577077"/>
                  <a:gd name="connsiteY4" fmla="*/ 605788 h 987147"/>
                  <a:gd name="connsiteX5" fmla="*/ 255407 w 577077"/>
                  <a:gd name="connsiteY5" fmla="*/ 0 h 987147"/>
                  <a:gd name="connsiteX0" fmla="*/ 297365 w 585521"/>
                  <a:gd name="connsiteY0" fmla="*/ 260681 h 987147"/>
                  <a:gd name="connsiteX1" fmla="*/ 319274 w 585521"/>
                  <a:gd name="connsiteY1" fmla="*/ 377332 h 987147"/>
                  <a:gd name="connsiteX2" fmla="*/ 575897 w 585521"/>
                  <a:gd name="connsiteY2" fmla="*/ 738490 h 987147"/>
                  <a:gd name="connsiteX3" fmla="*/ 306052 w 585521"/>
                  <a:gd name="connsiteY3" fmla="*/ 970435 h 987147"/>
                  <a:gd name="connsiteX4" fmla="*/ 8598 w 585521"/>
                  <a:gd name="connsiteY4" fmla="*/ 605788 h 987147"/>
                  <a:gd name="connsiteX5" fmla="*/ 263851 w 585521"/>
                  <a:gd name="connsiteY5" fmla="*/ 0 h 987147"/>
                  <a:gd name="connsiteX0" fmla="*/ 300878 w 589034"/>
                  <a:gd name="connsiteY0" fmla="*/ 260681 h 987147"/>
                  <a:gd name="connsiteX1" fmla="*/ 322787 w 589034"/>
                  <a:gd name="connsiteY1" fmla="*/ 377332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6238"/>
                  <a:gd name="connsiteY0" fmla="*/ 260681 h 988588"/>
                  <a:gd name="connsiteX1" fmla="*/ 255168 w 586238"/>
                  <a:gd name="connsiteY1" fmla="*/ 537020 h 988588"/>
                  <a:gd name="connsiteX2" fmla="*/ 576512 w 586238"/>
                  <a:gd name="connsiteY2" fmla="*/ 759278 h 988588"/>
                  <a:gd name="connsiteX3" fmla="*/ 309565 w 586238"/>
                  <a:gd name="connsiteY3" fmla="*/ 970435 h 988588"/>
                  <a:gd name="connsiteX4" fmla="*/ 12111 w 586238"/>
                  <a:gd name="connsiteY4" fmla="*/ 605788 h 988588"/>
                  <a:gd name="connsiteX5" fmla="*/ 267364 w 586238"/>
                  <a:gd name="connsiteY5" fmla="*/ 0 h 988588"/>
                  <a:gd name="connsiteX0" fmla="*/ 291178 w 576538"/>
                  <a:gd name="connsiteY0" fmla="*/ 260681 h 988588"/>
                  <a:gd name="connsiteX1" fmla="*/ 245468 w 576538"/>
                  <a:gd name="connsiteY1" fmla="*/ 537020 h 988588"/>
                  <a:gd name="connsiteX2" fmla="*/ 566812 w 576538"/>
                  <a:gd name="connsiteY2" fmla="*/ 759278 h 988588"/>
                  <a:gd name="connsiteX3" fmla="*/ 299865 w 576538"/>
                  <a:gd name="connsiteY3" fmla="*/ 970435 h 988588"/>
                  <a:gd name="connsiteX4" fmla="*/ 2411 w 576538"/>
                  <a:gd name="connsiteY4" fmla="*/ 605788 h 988588"/>
                  <a:gd name="connsiteX5" fmla="*/ 257664 w 576538"/>
                  <a:gd name="connsiteY5" fmla="*/ 0 h 988588"/>
                  <a:gd name="connsiteX0" fmla="*/ 295287 w 580647"/>
                  <a:gd name="connsiteY0" fmla="*/ 260681 h 988588"/>
                  <a:gd name="connsiteX1" fmla="*/ 249577 w 580647"/>
                  <a:gd name="connsiteY1" fmla="*/ 537020 h 988588"/>
                  <a:gd name="connsiteX2" fmla="*/ 570921 w 580647"/>
                  <a:gd name="connsiteY2" fmla="*/ 759278 h 988588"/>
                  <a:gd name="connsiteX3" fmla="*/ 303974 w 580647"/>
                  <a:gd name="connsiteY3" fmla="*/ 970435 h 988588"/>
                  <a:gd name="connsiteX4" fmla="*/ 6520 w 580647"/>
                  <a:gd name="connsiteY4" fmla="*/ 605788 h 988588"/>
                  <a:gd name="connsiteX5" fmla="*/ 261773 w 580647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55"/>
                  <a:gd name="connsiteY0" fmla="*/ 260681 h 970794"/>
                  <a:gd name="connsiteX1" fmla="*/ 252252 w 583355"/>
                  <a:gd name="connsiteY1" fmla="*/ 537020 h 970794"/>
                  <a:gd name="connsiteX2" fmla="*/ 573596 w 583355"/>
                  <a:gd name="connsiteY2" fmla="*/ 759278 h 970794"/>
                  <a:gd name="connsiteX3" fmla="*/ 306649 w 583355"/>
                  <a:gd name="connsiteY3" fmla="*/ 970435 h 970794"/>
                  <a:gd name="connsiteX4" fmla="*/ 9195 w 583355"/>
                  <a:gd name="connsiteY4" fmla="*/ 605788 h 970794"/>
                  <a:gd name="connsiteX5" fmla="*/ 264448 w 583355"/>
                  <a:gd name="connsiteY5" fmla="*/ 0 h 970794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65973"/>
                  <a:gd name="connsiteY0" fmla="*/ 260681 h 1006240"/>
                  <a:gd name="connsiteX1" fmla="*/ 243455 w 565973"/>
                  <a:gd name="connsiteY1" fmla="*/ 537020 h 1006240"/>
                  <a:gd name="connsiteX2" fmla="*/ 555475 w 565973"/>
                  <a:gd name="connsiteY2" fmla="*/ 829185 h 1006240"/>
                  <a:gd name="connsiteX3" fmla="*/ 307766 w 565973"/>
                  <a:gd name="connsiteY3" fmla="*/ 1005726 h 1006240"/>
                  <a:gd name="connsiteX4" fmla="*/ 398 w 565973"/>
                  <a:gd name="connsiteY4" fmla="*/ 605788 h 1006240"/>
                  <a:gd name="connsiteX5" fmla="*/ 255651 w 565973"/>
                  <a:gd name="connsiteY5" fmla="*/ 0 h 1006240"/>
                  <a:gd name="connsiteX0" fmla="*/ 289165 w 555475"/>
                  <a:gd name="connsiteY0" fmla="*/ 260681 h 1006058"/>
                  <a:gd name="connsiteX1" fmla="*/ 243455 w 555475"/>
                  <a:gd name="connsiteY1" fmla="*/ 537020 h 1006058"/>
                  <a:gd name="connsiteX2" fmla="*/ 555475 w 555475"/>
                  <a:gd name="connsiteY2" fmla="*/ 829185 h 1006058"/>
                  <a:gd name="connsiteX3" fmla="*/ 307766 w 555475"/>
                  <a:gd name="connsiteY3" fmla="*/ 1005726 h 1006058"/>
                  <a:gd name="connsiteX4" fmla="*/ 398 w 555475"/>
                  <a:gd name="connsiteY4" fmla="*/ 605788 h 1006058"/>
                  <a:gd name="connsiteX5" fmla="*/ 255651 w 555475"/>
                  <a:gd name="connsiteY5" fmla="*/ 0 h 1006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5475" h="1006058">
                    <a:moveTo>
                      <a:pt x="289165" y="260681"/>
                    </a:moveTo>
                    <a:cubicBezTo>
                      <a:pt x="273928" y="352794"/>
                      <a:pt x="245058" y="433258"/>
                      <a:pt x="243455" y="537020"/>
                    </a:cubicBezTo>
                    <a:cubicBezTo>
                      <a:pt x="308985" y="644834"/>
                      <a:pt x="405012" y="733913"/>
                      <a:pt x="555475" y="829185"/>
                    </a:cubicBezTo>
                    <a:cubicBezTo>
                      <a:pt x="513067" y="895858"/>
                      <a:pt x="409948" y="1013102"/>
                      <a:pt x="307766" y="1005726"/>
                    </a:cubicBezTo>
                    <a:cubicBezTo>
                      <a:pt x="191908" y="953018"/>
                      <a:pt x="9084" y="773409"/>
                      <a:pt x="398" y="605788"/>
                    </a:cubicBezTo>
                    <a:cubicBezTo>
                      <a:pt x="-8288" y="438167"/>
                      <a:pt x="126833" y="135063"/>
                      <a:pt x="255651" y="0"/>
                    </a:cubicBezTo>
                  </a:path>
                </a:pathLst>
              </a:custGeom>
              <a:solidFill>
                <a:schemeClr val="accent5">
                  <a:lumMod val="9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738" name="グループ化 1737">
              <a:extLst>
                <a:ext uri="{FF2B5EF4-FFF2-40B4-BE49-F238E27FC236}">
                  <a16:creationId xmlns:a16="http://schemas.microsoft.com/office/drawing/2014/main" id="{4EDCE06A-CC1A-43BC-AC83-EF5DE032CA28}"/>
                </a:ext>
              </a:extLst>
            </p:cNvPr>
            <p:cNvGrpSpPr/>
            <p:nvPr/>
          </p:nvGrpSpPr>
          <p:grpSpPr>
            <a:xfrm>
              <a:off x="7734236" y="4513718"/>
              <a:ext cx="709272" cy="452813"/>
              <a:chOff x="580123" y="3972659"/>
              <a:chExt cx="971354" cy="620131"/>
            </a:xfrm>
          </p:grpSpPr>
          <p:sp>
            <p:nvSpPr>
              <p:cNvPr id="1739" name="四角形: 角を丸くする 1738">
                <a:extLst>
                  <a:ext uri="{FF2B5EF4-FFF2-40B4-BE49-F238E27FC236}">
                    <a16:creationId xmlns:a16="http://schemas.microsoft.com/office/drawing/2014/main" id="{B195EA04-9E5E-4D69-B91E-EB6B27F63A78}"/>
                  </a:ext>
                </a:extLst>
              </p:cNvPr>
              <p:cNvSpPr/>
              <p:nvPr/>
            </p:nvSpPr>
            <p:spPr bwMode="auto">
              <a:xfrm rot="18477149">
                <a:off x="1152415" y="4011014"/>
                <a:ext cx="191470" cy="171739"/>
              </a:xfrm>
              <a:prstGeom prst="roundRect">
                <a:avLst>
                  <a:gd name="adj" fmla="val 31066"/>
                </a:avLst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1740" name="グループ化 1739">
                <a:extLst>
                  <a:ext uri="{FF2B5EF4-FFF2-40B4-BE49-F238E27FC236}">
                    <a16:creationId xmlns:a16="http://schemas.microsoft.com/office/drawing/2014/main" id="{63C877A5-BCA6-44A3-999B-097B521ED7DA}"/>
                  </a:ext>
                </a:extLst>
              </p:cNvPr>
              <p:cNvGrpSpPr/>
              <p:nvPr/>
            </p:nvGrpSpPr>
            <p:grpSpPr>
              <a:xfrm>
                <a:off x="1236442" y="3972659"/>
                <a:ext cx="315035" cy="366687"/>
                <a:chOff x="3242810" y="4059070"/>
                <a:chExt cx="315035" cy="366687"/>
              </a:xfrm>
            </p:grpSpPr>
            <p:sp>
              <p:nvSpPr>
                <p:cNvPr id="1745" name="四角形: 角を丸くする 1744">
                  <a:extLst>
                    <a:ext uri="{FF2B5EF4-FFF2-40B4-BE49-F238E27FC236}">
                      <a16:creationId xmlns:a16="http://schemas.microsoft.com/office/drawing/2014/main" id="{C54E7324-432D-413E-AA2E-E1E02E754094}"/>
                    </a:ext>
                  </a:extLst>
                </p:cNvPr>
                <p:cNvSpPr/>
                <p:nvPr/>
              </p:nvSpPr>
              <p:spPr bwMode="auto">
                <a:xfrm>
                  <a:off x="3242810" y="4059070"/>
                  <a:ext cx="315035" cy="360040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46" name="四角形: 角を丸くする 1745">
                  <a:extLst>
                    <a:ext uri="{FF2B5EF4-FFF2-40B4-BE49-F238E27FC236}">
                      <a16:creationId xmlns:a16="http://schemas.microsoft.com/office/drawing/2014/main" id="{4EBFCC01-A01B-4EC2-A0D0-6D58D971C425}"/>
                    </a:ext>
                  </a:extLst>
                </p:cNvPr>
                <p:cNvSpPr/>
                <p:nvPr/>
              </p:nvSpPr>
              <p:spPr bwMode="auto">
                <a:xfrm>
                  <a:off x="3312124" y="4239090"/>
                  <a:ext cx="176408" cy="158092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47" name="テキスト ボックス 1746">
                  <a:extLst>
                    <a:ext uri="{FF2B5EF4-FFF2-40B4-BE49-F238E27FC236}">
                      <a16:creationId xmlns:a16="http://schemas.microsoft.com/office/drawing/2014/main" id="{E0CD75B0-C8D0-4422-9147-BD2F1CB4CC40}"/>
                    </a:ext>
                  </a:extLst>
                </p:cNvPr>
                <p:cNvSpPr txBox="1"/>
                <p:nvPr/>
              </p:nvSpPr>
              <p:spPr>
                <a:xfrm rot="5400000">
                  <a:off x="3341380" y="4091184"/>
                  <a:ext cx="117892" cy="11052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/>
                    <a:t>お茶</a:t>
                  </a:r>
                </a:p>
              </p:txBody>
            </p:sp>
            <p:sp>
              <p:nvSpPr>
                <p:cNvPr id="1748" name="四角形: 角を丸くする 1747">
                  <a:extLst>
                    <a:ext uri="{FF2B5EF4-FFF2-40B4-BE49-F238E27FC236}">
                      <a16:creationId xmlns:a16="http://schemas.microsoft.com/office/drawing/2014/main" id="{C97094E8-F29E-4D02-A1AF-7973EB0586F7}"/>
                    </a:ext>
                  </a:extLst>
                </p:cNvPr>
                <p:cNvSpPr/>
                <p:nvPr/>
              </p:nvSpPr>
              <p:spPr bwMode="auto">
                <a:xfrm>
                  <a:off x="3312124" y="4267665"/>
                  <a:ext cx="176408" cy="158092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49" name="四角形: 角を丸くする 1748">
                  <a:extLst>
                    <a:ext uri="{FF2B5EF4-FFF2-40B4-BE49-F238E27FC236}">
                      <a16:creationId xmlns:a16="http://schemas.microsoft.com/office/drawing/2014/main" id="{4A0A6E3F-1F7E-4EBE-8092-5D0955042E28}"/>
                    </a:ext>
                  </a:extLst>
                </p:cNvPr>
                <p:cNvSpPr/>
                <p:nvPr/>
              </p:nvSpPr>
              <p:spPr bwMode="auto">
                <a:xfrm>
                  <a:off x="3338318" y="4295774"/>
                  <a:ext cx="124020" cy="101874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  <a:gs pos="62000">
                      <a:schemeClr val="accent6">
                        <a:lumMod val="40000"/>
                        <a:lumOff val="60000"/>
                      </a:schemeClr>
                    </a:gs>
                  </a:gsLst>
                  <a:lin ang="1620000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741" name="フリーフォーム: 図形 1740">
                <a:extLst>
                  <a:ext uri="{FF2B5EF4-FFF2-40B4-BE49-F238E27FC236}">
                    <a16:creationId xmlns:a16="http://schemas.microsoft.com/office/drawing/2014/main" id="{AD69821B-DB12-41D4-8844-43EB5726526C}"/>
                  </a:ext>
                </a:extLst>
              </p:cNvPr>
              <p:cNvSpPr/>
              <p:nvPr/>
            </p:nvSpPr>
            <p:spPr bwMode="auto">
              <a:xfrm rot="20742456">
                <a:off x="987323" y="4021285"/>
                <a:ext cx="526612" cy="280383"/>
              </a:xfrm>
              <a:custGeom>
                <a:avLst/>
                <a:gdLst>
                  <a:gd name="connsiteX0" fmla="*/ 419069 w 492587"/>
                  <a:gd name="connsiteY0" fmla="*/ 0 h 254720"/>
                  <a:gd name="connsiteX1" fmla="*/ 444491 w 492587"/>
                  <a:gd name="connsiteY1" fmla="*/ 10531 h 254720"/>
                  <a:gd name="connsiteX2" fmla="*/ 452952 w 492587"/>
                  <a:gd name="connsiteY2" fmla="*/ 30958 h 254720"/>
                  <a:gd name="connsiteX3" fmla="*/ 457826 w 492587"/>
                  <a:gd name="connsiteY3" fmla="*/ 30957 h 254720"/>
                  <a:gd name="connsiteX4" fmla="*/ 492587 w 492587"/>
                  <a:gd name="connsiteY4" fmla="*/ 65719 h 254720"/>
                  <a:gd name="connsiteX5" fmla="*/ 482406 w 492587"/>
                  <a:gd name="connsiteY5" fmla="*/ 90299 h 254720"/>
                  <a:gd name="connsiteX6" fmla="*/ 458055 w 492587"/>
                  <a:gd name="connsiteY6" fmla="*/ 100385 h 254720"/>
                  <a:gd name="connsiteX7" fmla="*/ 464012 w 492587"/>
                  <a:gd name="connsiteY7" fmla="*/ 114767 h 254720"/>
                  <a:gd name="connsiteX8" fmla="*/ 429251 w 492587"/>
                  <a:gd name="connsiteY8" fmla="*/ 149528 h 254720"/>
                  <a:gd name="connsiteX9" fmla="*/ 390529 w 492587"/>
                  <a:gd name="connsiteY9" fmla="*/ 149527 h 254720"/>
                  <a:gd name="connsiteX10" fmla="*/ 404685 w 492587"/>
                  <a:gd name="connsiteY10" fmla="*/ 158001 h 254720"/>
                  <a:gd name="connsiteX11" fmla="*/ 416132 w 492587"/>
                  <a:gd name="connsiteY11" fmla="*/ 203590 h 254720"/>
                  <a:gd name="connsiteX12" fmla="*/ 416131 w 492587"/>
                  <a:gd name="connsiteY12" fmla="*/ 203590 h 254720"/>
                  <a:gd name="connsiteX13" fmla="*/ 370542 w 492587"/>
                  <a:gd name="connsiteY13" fmla="*/ 215038 h 254720"/>
                  <a:gd name="connsiteX14" fmla="*/ 296983 w 492587"/>
                  <a:gd name="connsiteY14" fmla="*/ 171005 h 254720"/>
                  <a:gd name="connsiteX15" fmla="*/ 296863 w 492587"/>
                  <a:gd name="connsiteY15" fmla="*/ 171097 h 254720"/>
                  <a:gd name="connsiteX16" fmla="*/ 257296 w 492587"/>
                  <a:gd name="connsiteY16" fmla="*/ 181698 h 254720"/>
                  <a:gd name="connsiteX17" fmla="*/ 238239 w 492587"/>
                  <a:gd name="connsiteY17" fmla="*/ 191164 h 254720"/>
                  <a:gd name="connsiteX18" fmla="*/ 198580 w 492587"/>
                  <a:gd name="connsiteY18" fmla="*/ 201790 h 254720"/>
                  <a:gd name="connsiteX19" fmla="*/ 168774 w 492587"/>
                  <a:gd name="connsiteY19" fmla="*/ 203658 h 254720"/>
                  <a:gd name="connsiteX20" fmla="*/ 150648 w 492587"/>
                  <a:gd name="connsiteY20" fmla="*/ 197420 h 254720"/>
                  <a:gd name="connsiteX21" fmla="*/ 81657 w 492587"/>
                  <a:gd name="connsiteY21" fmla="*/ 254720 h 254720"/>
                  <a:gd name="connsiteX22" fmla="*/ 0 w 492587"/>
                  <a:gd name="connsiteY22" fmla="*/ 113286 h 254720"/>
                  <a:gd name="connsiteX23" fmla="*/ 108155 w 492587"/>
                  <a:gd name="connsiteY23" fmla="*/ 73302 h 254720"/>
                  <a:gd name="connsiteX24" fmla="*/ 108465 w 492587"/>
                  <a:gd name="connsiteY24" fmla="*/ 70944 h 254720"/>
                  <a:gd name="connsiteX25" fmla="*/ 154131 w 492587"/>
                  <a:gd name="connsiteY25" fmla="*/ 35903 h 254720"/>
                  <a:gd name="connsiteX26" fmla="*/ 190385 w 492587"/>
                  <a:gd name="connsiteY26" fmla="*/ 26189 h 254720"/>
                  <a:gd name="connsiteX27" fmla="*/ 192414 w 492587"/>
                  <a:gd name="connsiteY27" fmla="*/ 24631 h 254720"/>
                  <a:gd name="connsiteX28" fmla="*/ 278254 w 492587"/>
                  <a:gd name="connsiteY28" fmla="*/ 1631 h 254720"/>
                  <a:gd name="connsiteX0" fmla="*/ 419069 w 492587"/>
                  <a:gd name="connsiteY0" fmla="*/ 0 h 280383"/>
                  <a:gd name="connsiteX1" fmla="*/ 444491 w 492587"/>
                  <a:gd name="connsiteY1" fmla="*/ 10531 h 280383"/>
                  <a:gd name="connsiteX2" fmla="*/ 452952 w 492587"/>
                  <a:gd name="connsiteY2" fmla="*/ 30958 h 280383"/>
                  <a:gd name="connsiteX3" fmla="*/ 457826 w 492587"/>
                  <a:gd name="connsiteY3" fmla="*/ 30957 h 280383"/>
                  <a:gd name="connsiteX4" fmla="*/ 492587 w 492587"/>
                  <a:gd name="connsiteY4" fmla="*/ 65719 h 280383"/>
                  <a:gd name="connsiteX5" fmla="*/ 482406 w 492587"/>
                  <a:gd name="connsiteY5" fmla="*/ 90299 h 280383"/>
                  <a:gd name="connsiteX6" fmla="*/ 458055 w 492587"/>
                  <a:gd name="connsiteY6" fmla="*/ 100385 h 280383"/>
                  <a:gd name="connsiteX7" fmla="*/ 464012 w 492587"/>
                  <a:gd name="connsiteY7" fmla="*/ 114767 h 280383"/>
                  <a:gd name="connsiteX8" fmla="*/ 429251 w 492587"/>
                  <a:gd name="connsiteY8" fmla="*/ 149528 h 280383"/>
                  <a:gd name="connsiteX9" fmla="*/ 390529 w 492587"/>
                  <a:gd name="connsiteY9" fmla="*/ 149527 h 280383"/>
                  <a:gd name="connsiteX10" fmla="*/ 404685 w 492587"/>
                  <a:gd name="connsiteY10" fmla="*/ 158001 h 280383"/>
                  <a:gd name="connsiteX11" fmla="*/ 416132 w 492587"/>
                  <a:gd name="connsiteY11" fmla="*/ 203590 h 280383"/>
                  <a:gd name="connsiteX12" fmla="*/ 416131 w 492587"/>
                  <a:gd name="connsiteY12" fmla="*/ 203590 h 280383"/>
                  <a:gd name="connsiteX13" fmla="*/ 370542 w 492587"/>
                  <a:gd name="connsiteY13" fmla="*/ 215038 h 280383"/>
                  <a:gd name="connsiteX14" fmla="*/ 296983 w 492587"/>
                  <a:gd name="connsiteY14" fmla="*/ 171005 h 280383"/>
                  <a:gd name="connsiteX15" fmla="*/ 296863 w 492587"/>
                  <a:gd name="connsiteY15" fmla="*/ 171097 h 280383"/>
                  <a:gd name="connsiteX16" fmla="*/ 257296 w 492587"/>
                  <a:gd name="connsiteY16" fmla="*/ 181698 h 280383"/>
                  <a:gd name="connsiteX17" fmla="*/ 238239 w 492587"/>
                  <a:gd name="connsiteY17" fmla="*/ 191164 h 280383"/>
                  <a:gd name="connsiteX18" fmla="*/ 198580 w 492587"/>
                  <a:gd name="connsiteY18" fmla="*/ 201790 h 280383"/>
                  <a:gd name="connsiteX19" fmla="*/ 168774 w 492587"/>
                  <a:gd name="connsiteY19" fmla="*/ 203658 h 280383"/>
                  <a:gd name="connsiteX20" fmla="*/ 150648 w 492587"/>
                  <a:gd name="connsiteY20" fmla="*/ 197420 h 280383"/>
                  <a:gd name="connsiteX21" fmla="*/ 8772 w 492587"/>
                  <a:gd name="connsiteY21" fmla="*/ 280383 h 280383"/>
                  <a:gd name="connsiteX22" fmla="*/ 0 w 492587"/>
                  <a:gd name="connsiteY22" fmla="*/ 113286 h 280383"/>
                  <a:gd name="connsiteX23" fmla="*/ 108155 w 492587"/>
                  <a:gd name="connsiteY23" fmla="*/ 73302 h 280383"/>
                  <a:gd name="connsiteX24" fmla="*/ 108465 w 492587"/>
                  <a:gd name="connsiteY24" fmla="*/ 70944 h 280383"/>
                  <a:gd name="connsiteX25" fmla="*/ 154131 w 492587"/>
                  <a:gd name="connsiteY25" fmla="*/ 35903 h 280383"/>
                  <a:gd name="connsiteX26" fmla="*/ 190385 w 492587"/>
                  <a:gd name="connsiteY26" fmla="*/ 26189 h 280383"/>
                  <a:gd name="connsiteX27" fmla="*/ 192414 w 492587"/>
                  <a:gd name="connsiteY27" fmla="*/ 24631 h 280383"/>
                  <a:gd name="connsiteX28" fmla="*/ 278254 w 492587"/>
                  <a:gd name="connsiteY28" fmla="*/ 1631 h 280383"/>
                  <a:gd name="connsiteX29" fmla="*/ 419069 w 492587"/>
                  <a:gd name="connsiteY29" fmla="*/ 0 h 280383"/>
                  <a:gd name="connsiteX0" fmla="*/ 419069 w 492587"/>
                  <a:gd name="connsiteY0" fmla="*/ 0 h 280383"/>
                  <a:gd name="connsiteX1" fmla="*/ 444491 w 492587"/>
                  <a:gd name="connsiteY1" fmla="*/ 10531 h 280383"/>
                  <a:gd name="connsiteX2" fmla="*/ 452952 w 492587"/>
                  <a:gd name="connsiteY2" fmla="*/ 30958 h 280383"/>
                  <a:gd name="connsiteX3" fmla="*/ 457826 w 492587"/>
                  <a:gd name="connsiteY3" fmla="*/ 30957 h 280383"/>
                  <a:gd name="connsiteX4" fmla="*/ 492587 w 492587"/>
                  <a:gd name="connsiteY4" fmla="*/ 65719 h 280383"/>
                  <a:gd name="connsiteX5" fmla="*/ 482406 w 492587"/>
                  <a:gd name="connsiteY5" fmla="*/ 90299 h 280383"/>
                  <a:gd name="connsiteX6" fmla="*/ 458055 w 492587"/>
                  <a:gd name="connsiteY6" fmla="*/ 100385 h 280383"/>
                  <a:gd name="connsiteX7" fmla="*/ 464012 w 492587"/>
                  <a:gd name="connsiteY7" fmla="*/ 114767 h 280383"/>
                  <a:gd name="connsiteX8" fmla="*/ 429251 w 492587"/>
                  <a:gd name="connsiteY8" fmla="*/ 149528 h 280383"/>
                  <a:gd name="connsiteX9" fmla="*/ 390529 w 492587"/>
                  <a:gd name="connsiteY9" fmla="*/ 149527 h 280383"/>
                  <a:gd name="connsiteX10" fmla="*/ 404685 w 492587"/>
                  <a:gd name="connsiteY10" fmla="*/ 158001 h 280383"/>
                  <a:gd name="connsiteX11" fmla="*/ 416132 w 492587"/>
                  <a:gd name="connsiteY11" fmla="*/ 203590 h 280383"/>
                  <a:gd name="connsiteX12" fmla="*/ 416131 w 492587"/>
                  <a:gd name="connsiteY12" fmla="*/ 203590 h 280383"/>
                  <a:gd name="connsiteX13" fmla="*/ 370542 w 492587"/>
                  <a:gd name="connsiteY13" fmla="*/ 215038 h 280383"/>
                  <a:gd name="connsiteX14" fmla="*/ 296983 w 492587"/>
                  <a:gd name="connsiteY14" fmla="*/ 171005 h 280383"/>
                  <a:gd name="connsiteX15" fmla="*/ 296863 w 492587"/>
                  <a:gd name="connsiteY15" fmla="*/ 171097 h 280383"/>
                  <a:gd name="connsiteX16" fmla="*/ 257296 w 492587"/>
                  <a:gd name="connsiteY16" fmla="*/ 181698 h 280383"/>
                  <a:gd name="connsiteX17" fmla="*/ 238239 w 492587"/>
                  <a:gd name="connsiteY17" fmla="*/ 191164 h 280383"/>
                  <a:gd name="connsiteX18" fmla="*/ 198580 w 492587"/>
                  <a:gd name="connsiteY18" fmla="*/ 201790 h 280383"/>
                  <a:gd name="connsiteX19" fmla="*/ 168774 w 492587"/>
                  <a:gd name="connsiteY19" fmla="*/ 203658 h 280383"/>
                  <a:gd name="connsiteX20" fmla="*/ 150648 w 492587"/>
                  <a:gd name="connsiteY20" fmla="*/ 197420 h 280383"/>
                  <a:gd name="connsiteX21" fmla="*/ 8772 w 492587"/>
                  <a:gd name="connsiteY21" fmla="*/ 280383 h 280383"/>
                  <a:gd name="connsiteX22" fmla="*/ 0 w 492587"/>
                  <a:gd name="connsiteY22" fmla="*/ 113286 h 280383"/>
                  <a:gd name="connsiteX23" fmla="*/ 108155 w 492587"/>
                  <a:gd name="connsiteY23" fmla="*/ 73302 h 280383"/>
                  <a:gd name="connsiteX24" fmla="*/ 101542 w 492587"/>
                  <a:gd name="connsiteY24" fmla="*/ 69180 h 280383"/>
                  <a:gd name="connsiteX25" fmla="*/ 154131 w 492587"/>
                  <a:gd name="connsiteY25" fmla="*/ 35903 h 280383"/>
                  <a:gd name="connsiteX26" fmla="*/ 190385 w 492587"/>
                  <a:gd name="connsiteY26" fmla="*/ 26189 h 280383"/>
                  <a:gd name="connsiteX27" fmla="*/ 192414 w 492587"/>
                  <a:gd name="connsiteY27" fmla="*/ 24631 h 280383"/>
                  <a:gd name="connsiteX28" fmla="*/ 278254 w 492587"/>
                  <a:gd name="connsiteY28" fmla="*/ 1631 h 280383"/>
                  <a:gd name="connsiteX29" fmla="*/ 419069 w 492587"/>
                  <a:gd name="connsiteY29" fmla="*/ 0 h 280383"/>
                  <a:gd name="connsiteX0" fmla="*/ 453094 w 526612"/>
                  <a:gd name="connsiteY0" fmla="*/ 0 h 280383"/>
                  <a:gd name="connsiteX1" fmla="*/ 478516 w 526612"/>
                  <a:gd name="connsiteY1" fmla="*/ 10531 h 280383"/>
                  <a:gd name="connsiteX2" fmla="*/ 486977 w 526612"/>
                  <a:gd name="connsiteY2" fmla="*/ 30958 h 280383"/>
                  <a:gd name="connsiteX3" fmla="*/ 491851 w 526612"/>
                  <a:gd name="connsiteY3" fmla="*/ 30957 h 280383"/>
                  <a:gd name="connsiteX4" fmla="*/ 526612 w 526612"/>
                  <a:gd name="connsiteY4" fmla="*/ 65719 h 280383"/>
                  <a:gd name="connsiteX5" fmla="*/ 516431 w 526612"/>
                  <a:gd name="connsiteY5" fmla="*/ 90299 h 280383"/>
                  <a:gd name="connsiteX6" fmla="*/ 492080 w 526612"/>
                  <a:gd name="connsiteY6" fmla="*/ 100385 h 280383"/>
                  <a:gd name="connsiteX7" fmla="*/ 498037 w 526612"/>
                  <a:gd name="connsiteY7" fmla="*/ 114767 h 280383"/>
                  <a:gd name="connsiteX8" fmla="*/ 463276 w 526612"/>
                  <a:gd name="connsiteY8" fmla="*/ 149528 h 280383"/>
                  <a:gd name="connsiteX9" fmla="*/ 424554 w 526612"/>
                  <a:gd name="connsiteY9" fmla="*/ 149527 h 280383"/>
                  <a:gd name="connsiteX10" fmla="*/ 438710 w 526612"/>
                  <a:gd name="connsiteY10" fmla="*/ 158001 h 280383"/>
                  <a:gd name="connsiteX11" fmla="*/ 450157 w 526612"/>
                  <a:gd name="connsiteY11" fmla="*/ 203590 h 280383"/>
                  <a:gd name="connsiteX12" fmla="*/ 450156 w 526612"/>
                  <a:gd name="connsiteY12" fmla="*/ 203590 h 280383"/>
                  <a:gd name="connsiteX13" fmla="*/ 404567 w 526612"/>
                  <a:gd name="connsiteY13" fmla="*/ 215038 h 280383"/>
                  <a:gd name="connsiteX14" fmla="*/ 331008 w 526612"/>
                  <a:gd name="connsiteY14" fmla="*/ 171005 h 280383"/>
                  <a:gd name="connsiteX15" fmla="*/ 330888 w 526612"/>
                  <a:gd name="connsiteY15" fmla="*/ 171097 h 280383"/>
                  <a:gd name="connsiteX16" fmla="*/ 291321 w 526612"/>
                  <a:gd name="connsiteY16" fmla="*/ 181698 h 280383"/>
                  <a:gd name="connsiteX17" fmla="*/ 272264 w 526612"/>
                  <a:gd name="connsiteY17" fmla="*/ 191164 h 280383"/>
                  <a:gd name="connsiteX18" fmla="*/ 232605 w 526612"/>
                  <a:gd name="connsiteY18" fmla="*/ 201790 h 280383"/>
                  <a:gd name="connsiteX19" fmla="*/ 202799 w 526612"/>
                  <a:gd name="connsiteY19" fmla="*/ 203658 h 280383"/>
                  <a:gd name="connsiteX20" fmla="*/ 184673 w 526612"/>
                  <a:gd name="connsiteY20" fmla="*/ 197420 h 280383"/>
                  <a:gd name="connsiteX21" fmla="*/ 42797 w 526612"/>
                  <a:gd name="connsiteY21" fmla="*/ 280383 h 280383"/>
                  <a:gd name="connsiteX22" fmla="*/ 0 w 526612"/>
                  <a:gd name="connsiteY22" fmla="*/ 102161 h 280383"/>
                  <a:gd name="connsiteX23" fmla="*/ 142180 w 526612"/>
                  <a:gd name="connsiteY23" fmla="*/ 73302 h 280383"/>
                  <a:gd name="connsiteX24" fmla="*/ 135567 w 526612"/>
                  <a:gd name="connsiteY24" fmla="*/ 69180 h 280383"/>
                  <a:gd name="connsiteX25" fmla="*/ 188156 w 526612"/>
                  <a:gd name="connsiteY25" fmla="*/ 35903 h 280383"/>
                  <a:gd name="connsiteX26" fmla="*/ 224410 w 526612"/>
                  <a:gd name="connsiteY26" fmla="*/ 26189 h 280383"/>
                  <a:gd name="connsiteX27" fmla="*/ 226439 w 526612"/>
                  <a:gd name="connsiteY27" fmla="*/ 24631 h 280383"/>
                  <a:gd name="connsiteX28" fmla="*/ 312279 w 526612"/>
                  <a:gd name="connsiteY28" fmla="*/ 1631 h 280383"/>
                  <a:gd name="connsiteX29" fmla="*/ 453094 w 526612"/>
                  <a:gd name="connsiteY29" fmla="*/ 0 h 2803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526612" h="280383">
                    <a:moveTo>
                      <a:pt x="453094" y="0"/>
                    </a:moveTo>
                    <a:cubicBezTo>
                      <a:pt x="463022" y="1"/>
                      <a:pt x="472010" y="4025"/>
                      <a:pt x="478516" y="10531"/>
                    </a:cubicBezTo>
                    <a:lnTo>
                      <a:pt x="486977" y="30958"/>
                    </a:lnTo>
                    <a:lnTo>
                      <a:pt x="491851" y="30957"/>
                    </a:lnTo>
                    <a:cubicBezTo>
                      <a:pt x="511049" y="30957"/>
                      <a:pt x="526612" y="46521"/>
                      <a:pt x="526612" y="65719"/>
                    </a:cubicBezTo>
                    <a:cubicBezTo>
                      <a:pt x="526612" y="75318"/>
                      <a:pt x="522721" y="84008"/>
                      <a:pt x="516431" y="90299"/>
                    </a:cubicBezTo>
                    <a:lnTo>
                      <a:pt x="492080" y="100385"/>
                    </a:lnTo>
                    <a:lnTo>
                      <a:pt x="498037" y="114767"/>
                    </a:lnTo>
                    <a:cubicBezTo>
                      <a:pt x="498037" y="133965"/>
                      <a:pt x="482474" y="149528"/>
                      <a:pt x="463276" y="149528"/>
                    </a:cubicBezTo>
                    <a:lnTo>
                      <a:pt x="424554" y="149527"/>
                    </a:lnTo>
                    <a:lnTo>
                      <a:pt x="438710" y="158001"/>
                    </a:lnTo>
                    <a:cubicBezTo>
                      <a:pt x="454459" y="167429"/>
                      <a:pt x="459585" y="187840"/>
                      <a:pt x="450157" y="203590"/>
                    </a:cubicBezTo>
                    <a:lnTo>
                      <a:pt x="450156" y="203590"/>
                    </a:lnTo>
                    <a:cubicBezTo>
                      <a:pt x="440729" y="219340"/>
                      <a:pt x="420317" y="224466"/>
                      <a:pt x="404567" y="215038"/>
                    </a:cubicBezTo>
                    <a:lnTo>
                      <a:pt x="331008" y="171005"/>
                    </a:lnTo>
                    <a:lnTo>
                      <a:pt x="330888" y="171097"/>
                    </a:lnTo>
                    <a:lnTo>
                      <a:pt x="291321" y="181698"/>
                    </a:lnTo>
                    <a:lnTo>
                      <a:pt x="272264" y="191164"/>
                    </a:lnTo>
                    <a:lnTo>
                      <a:pt x="232605" y="201790"/>
                    </a:lnTo>
                    <a:cubicBezTo>
                      <a:pt x="222575" y="204478"/>
                      <a:pt x="212475" y="205005"/>
                      <a:pt x="202799" y="203658"/>
                    </a:cubicBezTo>
                    <a:lnTo>
                      <a:pt x="184673" y="197420"/>
                    </a:lnTo>
                    <a:lnTo>
                      <a:pt x="42797" y="280383"/>
                    </a:lnTo>
                    <a:lnTo>
                      <a:pt x="0" y="102161"/>
                    </a:lnTo>
                    <a:lnTo>
                      <a:pt x="142180" y="73302"/>
                    </a:lnTo>
                    <a:cubicBezTo>
                      <a:pt x="142283" y="72516"/>
                      <a:pt x="135464" y="69966"/>
                      <a:pt x="135567" y="69180"/>
                    </a:cubicBezTo>
                    <a:cubicBezTo>
                      <a:pt x="145191" y="52511"/>
                      <a:pt x="168096" y="41278"/>
                      <a:pt x="188156" y="35903"/>
                    </a:cubicBezTo>
                    <a:lnTo>
                      <a:pt x="224410" y="26189"/>
                    </a:lnTo>
                    <a:lnTo>
                      <a:pt x="226439" y="24631"/>
                    </a:lnTo>
                    <a:lnTo>
                      <a:pt x="312279" y="1631"/>
                    </a:lnTo>
                    <a:lnTo>
                      <a:pt x="453094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742" name="グループ化 1741">
                <a:extLst>
                  <a:ext uri="{FF2B5EF4-FFF2-40B4-BE49-F238E27FC236}">
                    <a16:creationId xmlns:a16="http://schemas.microsoft.com/office/drawing/2014/main" id="{83C4C207-5DF0-451C-943F-C87F491D4BD6}"/>
                  </a:ext>
                </a:extLst>
              </p:cNvPr>
              <p:cNvGrpSpPr/>
              <p:nvPr/>
            </p:nvGrpSpPr>
            <p:grpSpPr>
              <a:xfrm>
                <a:off x="580123" y="4113266"/>
                <a:ext cx="548944" cy="479524"/>
                <a:chOff x="2156078" y="1555749"/>
                <a:chExt cx="548944" cy="479524"/>
              </a:xfrm>
            </p:grpSpPr>
            <p:sp>
              <p:nvSpPr>
                <p:cNvPr id="1743" name="フリーフォーム: 図形 1742">
                  <a:extLst>
                    <a:ext uri="{FF2B5EF4-FFF2-40B4-BE49-F238E27FC236}">
                      <a16:creationId xmlns:a16="http://schemas.microsoft.com/office/drawing/2014/main" id="{727DB991-8AA9-4410-B583-7B7312A3C647}"/>
                    </a:ext>
                  </a:extLst>
                </p:cNvPr>
                <p:cNvSpPr/>
                <p:nvPr/>
              </p:nvSpPr>
              <p:spPr bwMode="auto">
                <a:xfrm>
                  <a:off x="2156078" y="1555749"/>
                  <a:ext cx="548944" cy="479524"/>
                </a:xfrm>
                <a:custGeom>
                  <a:avLst/>
                  <a:gdLst>
                    <a:gd name="connsiteX0" fmla="*/ 477955 w 541633"/>
                    <a:gd name="connsiteY0" fmla="*/ 4 h 471518"/>
                    <a:gd name="connsiteX1" fmla="*/ 529430 w 541633"/>
                    <a:gd name="connsiteY1" fmla="*/ 193560 h 471518"/>
                    <a:gd name="connsiteX2" fmla="*/ 450567 w 541633"/>
                    <a:gd name="connsiteY2" fmla="*/ 380730 h 471518"/>
                    <a:gd name="connsiteX3" fmla="*/ 282275 w 541633"/>
                    <a:gd name="connsiteY3" fmla="*/ 443631 h 471518"/>
                    <a:gd name="connsiteX4" fmla="*/ 243105 w 541633"/>
                    <a:gd name="connsiteY4" fmla="*/ 453982 h 471518"/>
                    <a:gd name="connsiteX5" fmla="*/ 192137 w 541633"/>
                    <a:gd name="connsiteY5" fmla="*/ 360040 h 471518"/>
                    <a:gd name="connsiteX6" fmla="*/ 131655 w 541633"/>
                    <a:gd name="connsiteY6" fmla="*/ 471518 h 471518"/>
                    <a:gd name="connsiteX7" fmla="*/ 79697 w 541633"/>
                    <a:gd name="connsiteY7" fmla="*/ 467785 h 471518"/>
                    <a:gd name="connsiteX8" fmla="*/ 3404 w 541633"/>
                    <a:gd name="connsiteY8" fmla="*/ 396982 h 471518"/>
                    <a:gd name="connsiteX9" fmla="*/ 450567 w 541633"/>
                    <a:gd name="connsiteY9" fmla="*/ 6391 h 471518"/>
                    <a:gd name="connsiteX10" fmla="*/ 477955 w 541633"/>
                    <a:gd name="connsiteY10" fmla="*/ 4 h 471518"/>
                    <a:gd name="connsiteX0" fmla="*/ 192137 w 541633"/>
                    <a:gd name="connsiteY0" fmla="*/ 360040 h 471518"/>
                    <a:gd name="connsiteX1" fmla="*/ 131655 w 541633"/>
                    <a:gd name="connsiteY1" fmla="*/ 471518 h 471518"/>
                    <a:gd name="connsiteX2" fmla="*/ 79697 w 541633"/>
                    <a:gd name="connsiteY2" fmla="*/ 467785 h 471518"/>
                    <a:gd name="connsiteX3" fmla="*/ 3404 w 541633"/>
                    <a:gd name="connsiteY3" fmla="*/ 396982 h 471518"/>
                    <a:gd name="connsiteX4" fmla="*/ 450567 w 541633"/>
                    <a:gd name="connsiteY4" fmla="*/ 6391 h 471518"/>
                    <a:gd name="connsiteX5" fmla="*/ 477955 w 541633"/>
                    <a:gd name="connsiteY5" fmla="*/ 4 h 471518"/>
                    <a:gd name="connsiteX6" fmla="*/ 529430 w 541633"/>
                    <a:gd name="connsiteY6" fmla="*/ 193560 h 471518"/>
                    <a:gd name="connsiteX7" fmla="*/ 450567 w 541633"/>
                    <a:gd name="connsiteY7" fmla="*/ 380730 h 471518"/>
                    <a:gd name="connsiteX8" fmla="*/ 282275 w 541633"/>
                    <a:gd name="connsiteY8" fmla="*/ 443631 h 471518"/>
                    <a:gd name="connsiteX9" fmla="*/ 243105 w 541633"/>
                    <a:gd name="connsiteY9" fmla="*/ 453982 h 471518"/>
                    <a:gd name="connsiteX10" fmla="*/ 283577 w 541633"/>
                    <a:gd name="connsiteY10" fmla="*/ 451480 h 471518"/>
                    <a:gd name="connsiteX0" fmla="*/ 131655 w 541633"/>
                    <a:gd name="connsiteY0" fmla="*/ 471518 h 471518"/>
                    <a:gd name="connsiteX1" fmla="*/ 79697 w 541633"/>
                    <a:gd name="connsiteY1" fmla="*/ 467785 h 471518"/>
                    <a:gd name="connsiteX2" fmla="*/ 3404 w 541633"/>
                    <a:gd name="connsiteY2" fmla="*/ 396982 h 471518"/>
                    <a:gd name="connsiteX3" fmla="*/ 450567 w 541633"/>
                    <a:gd name="connsiteY3" fmla="*/ 6391 h 471518"/>
                    <a:gd name="connsiteX4" fmla="*/ 477955 w 541633"/>
                    <a:gd name="connsiteY4" fmla="*/ 4 h 471518"/>
                    <a:gd name="connsiteX5" fmla="*/ 529430 w 541633"/>
                    <a:gd name="connsiteY5" fmla="*/ 193560 h 471518"/>
                    <a:gd name="connsiteX6" fmla="*/ 450567 w 541633"/>
                    <a:gd name="connsiteY6" fmla="*/ 380730 h 471518"/>
                    <a:gd name="connsiteX7" fmla="*/ 282275 w 541633"/>
                    <a:gd name="connsiteY7" fmla="*/ 443631 h 471518"/>
                    <a:gd name="connsiteX8" fmla="*/ 243105 w 541633"/>
                    <a:gd name="connsiteY8" fmla="*/ 453982 h 471518"/>
                    <a:gd name="connsiteX9" fmla="*/ 283577 w 541633"/>
                    <a:gd name="connsiteY9" fmla="*/ 451480 h 471518"/>
                    <a:gd name="connsiteX0" fmla="*/ 131655 w 541633"/>
                    <a:gd name="connsiteY0" fmla="*/ 471518 h 471518"/>
                    <a:gd name="connsiteX1" fmla="*/ 79697 w 541633"/>
                    <a:gd name="connsiteY1" fmla="*/ 467785 h 471518"/>
                    <a:gd name="connsiteX2" fmla="*/ 3404 w 541633"/>
                    <a:gd name="connsiteY2" fmla="*/ 396982 h 471518"/>
                    <a:gd name="connsiteX3" fmla="*/ 450567 w 541633"/>
                    <a:gd name="connsiteY3" fmla="*/ 6391 h 471518"/>
                    <a:gd name="connsiteX4" fmla="*/ 477955 w 541633"/>
                    <a:gd name="connsiteY4" fmla="*/ 4 h 471518"/>
                    <a:gd name="connsiteX5" fmla="*/ 529430 w 541633"/>
                    <a:gd name="connsiteY5" fmla="*/ 193560 h 471518"/>
                    <a:gd name="connsiteX6" fmla="*/ 450567 w 541633"/>
                    <a:gd name="connsiteY6" fmla="*/ 380730 h 471518"/>
                    <a:gd name="connsiteX7" fmla="*/ 282275 w 541633"/>
                    <a:gd name="connsiteY7" fmla="*/ 443631 h 471518"/>
                    <a:gd name="connsiteX8" fmla="*/ 283577 w 541633"/>
                    <a:gd name="connsiteY8" fmla="*/ 451480 h 471518"/>
                    <a:gd name="connsiteX0" fmla="*/ 131655 w 541633"/>
                    <a:gd name="connsiteY0" fmla="*/ 471518 h 471518"/>
                    <a:gd name="connsiteX1" fmla="*/ 79697 w 541633"/>
                    <a:gd name="connsiteY1" fmla="*/ 467785 h 471518"/>
                    <a:gd name="connsiteX2" fmla="*/ 3404 w 541633"/>
                    <a:gd name="connsiteY2" fmla="*/ 396982 h 471518"/>
                    <a:gd name="connsiteX3" fmla="*/ 450567 w 541633"/>
                    <a:gd name="connsiteY3" fmla="*/ 6391 h 471518"/>
                    <a:gd name="connsiteX4" fmla="*/ 477955 w 541633"/>
                    <a:gd name="connsiteY4" fmla="*/ 4 h 471518"/>
                    <a:gd name="connsiteX5" fmla="*/ 529430 w 541633"/>
                    <a:gd name="connsiteY5" fmla="*/ 193560 h 471518"/>
                    <a:gd name="connsiteX6" fmla="*/ 450567 w 541633"/>
                    <a:gd name="connsiteY6" fmla="*/ 380730 h 471518"/>
                    <a:gd name="connsiteX7" fmla="*/ 282275 w 541633"/>
                    <a:gd name="connsiteY7" fmla="*/ 443631 h 471518"/>
                    <a:gd name="connsiteX0" fmla="*/ 79697 w 541633"/>
                    <a:gd name="connsiteY0" fmla="*/ 467785 h 467785"/>
                    <a:gd name="connsiteX1" fmla="*/ 3404 w 541633"/>
                    <a:gd name="connsiteY1" fmla="*/ 396982 h 467785"/>
                    <a:gd name="connsiteX2" fmla="*/ 450567 w 541633"/>
                    <a:gd name="connsiteY2" fmla="*/ 6391 h 467785"/>
                    <a:gd name="connsiteX3" fmla="*/ 477955 w 541633"/>
                    <a:gd name="connsiteY3" fmla="*/ 4 h 467785"/>
                    <a:gd name="connsiteX4" fmla="*/ 529430 w 541633"/>
                    <a:gd name="connsiteY4" fmla="*/ 193560 h 467785"/>
                    <a:gd name="connsiteX5" fmla="*/ 450567 w 541633"/>
                    <a:gd name="connsiteY5" fmla="*/ 380730 h 467785"/>
                    <a:gd name="connsiteX6" fmla="*/ 282275 w 541633"/>
                    <a:gd name="connsiteY6" fmla="*/ 443631 h 467785"/>
                    <a:gd name="connsiteX0" fmla="*/ 79697 w 548944"/>
                    <a:gd name="connsiteY0" fmla="*/ 467785 h 467785"/>
                    <a:gd name="connsiteX1" fmla="*/ 3404 w 548944"/>
                    <a:gd name="connsiteY1" fmla="*/ 396982 h 467785"/>
                    <a:gd name="connsiteX2" fmla="*/ 450567 w 548944"/>
                    <a:gd name="connsiteY2" fmla="*/ 6391 h 467785"/>
                    <a:gd name="connsiteX3" fmla="*/ 477955 w 548944"/>
                    <a:gd name="connsiteY3" fmla="*/ 4 h 467785"/>
                    <a:gd name="connsiteX4" fmla="*/ 529430 w 548944"/>
                    <a:gd name="connsiteY4" fmla="*/ 193560 h 467785"/>
                    <a:gd name="connsiteX5" fmla="*/ 450567 w 548944"/>
                    <a:gd name="connsiteY5" fmla="*/ 380730 h 467785"/>
                    <a:gd name="connsiteX6" fmla="*/ 282275 w 548944"/>
                    <a:gd name="connsiteY6" fmla="*/ 443631 h 467785"/>
                    <a:gd name="connsiteX0" fmla="*/ 81654 w 548944"/>
                    <a:gd name="connsiteY0" fmla="*/ 477568 h 477568"/>
                    <a:gd name="connsiteX1" fmla="*/ 3404 w 548944"/>
                    <a:gd name="connsiteY1" fmla="*/ 396982 h 477568"/>
                    <a:gd name="connsiteX2" fmla="*/ 450567 w 548944"/>
                    <a:gd name="connsiteY2" fmla="*/ 6391 h 477568"/>
                    <a:gd name="connsiteX3" fmla="*/ 477955 w 548944"/>
                    <a:gd name="connsiteY3" fmla="*/ 4 h 477568"/>
                    <a:gd name="connsiteX4" fmla="*/ 529430 w 548944"/>
                    <a:gd name="connsiteY4" fmla="*/ 193560 h 477568"/>
                    <a:gd name="connsiteX5" fmla="*/ 450567 w 548944"/>
                    <a:gd name="connsiteY5" fmla="*/ 380730 h 477568"/>
                    <a:gd name="connsiteX6" fmla="*/ 282275 w 548944"/>
                    <a:gd name="connsiteY6" fmla="*/ 443631 h 477568"/>
                    <a:gd name="connsiteX0" fmla="*/ 81654 w 548944"/>
                    <a:gd name="connsiteY0" fmla="*/ 477568 h 477568"/>
                    <a:gd name="connsiteX1" fmla="*/ 3404 w 548944"/>
                    <a:gd name="connsiteY1" fmla="*/ 396982 h 477568"/>
                    <a:gd name="connsiteX2" fmla="*/ 450567 w 548944"/>
                    <a:gd name="connsiteY2" fmla="*/ 6391 h 477568"/>
                    <a:gd name="connsiteX3" fmla="*/ 477955 w 548944"/>
                    <a:gd name="connsiteY3" fmla="*/ 4 h 477568"/>
                    <a:gd name="connsiteX4" fmla="*/ 529430 w 548944"/>
                    <a:gd name="connsiteY4" fmla="*/ 193560 h 477568"/>
                    <a:gd name="connsiteX5" fmla="*/ 450567 w 548944"/>
                    <a:gd name="connsiteY5" fmla="*/ 380730 h 477568"/>
                    <a:gd name="connsiteX6" fmla="*/ 282275 w 548944"/>
                    <a:gd name="connsiteY6" fmla="*/ 443631 h 477568"/>
                    <a:gd name="connsiteX0" fmla="*/ 64044 w 548944"/>
                    <a:gd name="connsiteY0" fmla="*/ 469741 h 469741"/>
                    <a:gd name="connsiteX1" fmla="*/ 3404 w 548944"/>
                    <a:gd name="connsiteY1" fmla="*/ 396982 h 469741"/>
                    <a:gd name="connsiteX2" fmla="*/ 450567 w 548944"/>
                    <a:gd name="connsiteY2" fmla="*/ 6391 h 469741"/>
                    <a:gd name="connsiteX3" fmla="*/ 477955 w 548944"/>
                    <a:gd name="connsiteY3" fmla="*/ 4 h 469741"/>
                    <a:gd name="connsiteX4" fmla="*/ 529430 w 548944"/>
                    <a:gd name="connsiteY4" fmla="*/ 193560 h 469741"/>
                    <a:gd name="connsiteX5" fmla="*/ 450567 w 548944"/>
                    <a:gd name="connsiteY5" fmla="*/ 380730 h 469741"/>
                    <a:gd name="connsiteX6" fmla="*/ 282275 w 548944"/>
                    <a:gd name="connsiteY6" fmla="*/ 443631 h 469741"/>
                    <a:gd name="connsiteX0" fmla="*/ 64044 w 548944"/>
                    <a:gd name="connsiteY0" fmla="*/ 469741 h 469741"/>
                    <a:gd name="connsiteX1" fmla="*/ 3404 w 548944"/>
                    <a:gd name="connsiteY1" fmla="*/ 396982 h 469741"/>
                    <a:gd name="connsiteX2" fmla="*/ 450567 w 548944"/>
                    <a:gd name="connsiteY2" fmla="*/ 6391 h 469741"/>
                    <a:gd name="connsiteX3" fmla="*/ 477955 w 548944"/>
                    <a:gd name="connsiteY3" fmla="*/ 4 h 469741"/>
                    <a:gd name="connsiteX4" fmla="*/ 529430 w 548944"/>
                    <a:gd name="connsiteY4" fmla="*/ 193560 h 469741"/>
                    <a:gd name="connsiteX5" fmla="*/ 450567 w 548944"/>
                    <a:gd name="connsiteY5" fmla="*/ 380730 h 469741"/>
                    <a:gd name="connsiteX6" fmla="*/ 282275 w 548944"/>
                    <a:gd name="connsiteY6" fmla="*/ 443631 h 469741"/>
                    <a:gd name="connsiteX0" fmla="*/ 85568 w 548944"/>
                    <a:gd name="connsiteY0" fmla="*/ 479524 h 479524"/>
                    <a:gd name="connsiteX1" fmla="*/ 3404 w 548944"/>
                    <a:gd name="connsiteY1" fmla="*/ 396982 h 479524"/>
                    <a:gd name="connsiteX2" fmla="*/ 450567 w 548944"/>
                    <a:gd name="connsiteY2" fmla="*/ 6391 h 479524"/>
                    <a:gd name="connsiteX3" fmla="*/ 477955 w 548944"/>
                    <a:gd name="connsiteY3" fmla="*/ 4 h 479524"/>
                    <a:gd name="connsiteX4" fmla="*/ 529430 w 548944"/>
                    <a:gd name="connsiteY4" fmla="*/ 193560 h 479524"/>
                    <a:gd name="connsiteX5" fmla="*/ 450567 w 548944"/>
                    <a:gd name="connsiteY5" fmla="*/ 380730 h 479524"/>
                    <a:gd name="connsiteX6" fmla="*/ 282275 w 548944"/>
                    <a:gd name="connsiteY6" fmla="*/ 443631 h 479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48944" h="479524">
                      <a:moveTo>
                        <a:pt x="85568" y="479524"/>
                      </a:moveTo>
                      <a:cubicBezTo>
                        <a:pt x="46455" y="457084"/>
                        <a:pt x="14517" y="437619"/>
                        <a:pt x="3404" y="396982"/>
                      </a:cubicBezTo>
                      <a:cubicBezTo>
                        <a:pt x="-41046" y="234433"/>
                        <a:pt x="362896" y="40294"/>
                        <a:pt x="450567" y="6391"/>
                      </a:cubicBezTo>
                      <a:cubicBezTo>
                        <a:pt x="461526" y="2153"/>
                        <a:pt x="470531" y="110"/>
                        <a:pt x="477955" y="4"/>
                      </a:cubicBezTo>
                      <a:cubicBezTo>
                        <a:pt x="529923" y="-738"/>
                        <a:pt x="504427" y="93402"/>
                        <a:pt x="529430" y="193560"/>
                      </a:cubicBezTo>
                      <a:cubicBezTo>
                        <a:pt x="558005" y="308027"/>
                        <a:pt x="571575" y="303964"/>
                        <a:pt x="450567" y="380730"/>
                      </a:cubicBezTo>
                      <a:cubicBezTo>
                        <a:pt x="420802" y="399613"/>
                        <a:pt x="352840" y="421766"/>
                        <a:pt x="282275" y="443631"/>
                      </a:cubicBezTo>
                    </a:path>
                  </a:pathLst>
                </a:custGeom>
                <a:solidFill>
                  <a:schemeClr val="accent5">
                    <a:lumMod val="9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44" name="楕円 1743">
                  <a:extLst>
                    <a:ext uri="{FF2B5EF4-FFF2-40B4-BE49-F238E27FC236}">
                      <a16:creationId xmlns:a16="http://schemas.microsoft.com/office/drawing/2014/main" id="{8BEDC737-F6C0-4F54-AD0B-CB3CBB5B4B06}"/>
                    </a:ext>
                  </a:extLst>
                </p:cNvPr>
                <p:cNvSpPr/>
                <p:nvPr/>
              </p:nvSpPr>
              <p:spPr bwMode="auto">
                <a:xfrm rot="20323896">
                  <a:off x="2423411" y="1909894"/>
                  <a:ext cx="268571" cy="80945"/>
                </a:xfrm>
                <a:prstGeom prst="ellipse">
                  <a:avLst/>
                </a:prstGeom>
                <a:solidFill>
                  <a:srgbClr val="000000">
                    <a:alpha val="3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773" name="グループ化 1772">
            <a:extLst>
              <a:ext uri="{FF2B5EF4-FFF2-40B4-BE49-F238E27FC236}">
                <a16:creationId xmlns:a16="http://schemas.microsoft.com/office/drawing/2014/main" id="{DA1E19D4-47E2-4D73-88EB-2189B6CF944E}"/>
              </a:ext>
            </a:extLst>
          </p:cNvPr>
          <p:cNvGrpSpPr>
            <a:grpSpLocks noChangeAspect="1"/>
          </p:cNvGrpSpPr>
          <p:nvPr/>
        </p:nvGrpSpPr>
        <p:grpSpPr>
          <a:xfrm>
            <a:off x="6149655" y="521700"/>
            <a:ext cx="1376345" cy="2050619"/>
            <a:chOff x="5730555" y="577737"/>
            <a:chExt cx="2293909" cy="3417698"/>
          </a:xfrm>
        </p:grpSpPr>
        <p:grpSp>
          <p:nvGrpSpPr>
            <p:cNvPr id="1774" name="グループ化 1773">
              <a:extLst>
                <a:ext uri="{FF2B5EF4-FFF2-40B4-BE49-F238E27FC236}">
                  <a16:creationId xmlns:a16="http://schemas.microsoft.com/office/drawing/2014/main" id="{7F58C404-4494-4DCB-AC99-EBDDA8D95B04}"/>
                </a:ext>
              </a:extLst>
            </p:cNvPr>
            <p:cNvGrpSpPr/>
            <p:nvPr/>
          </p:nvGrpSpPr>
          <p:grpSpPr>
            <a:xfrm>
              <a:off x="5730555" y="577737"/>
              <a:ext cx="2203738" cy="2986509"/>
              <a:chOff x="5730555" y="577737"/>
              <a:chExt cx="2203738" cy="2986509"/>
            </a:xfrm>
          </p:grpSpPr>
          <p:grpSp>
            <p:nvGrpSpPr>
              <p:cNvPr id="1901" name="グループ化 1900">
                <a:extLst>
                  <a:ext uri="{FF2B5EF4-FFF2-40B4-BE49-F238E27FC236}">
                    <a16:creationId xmlns:a16="http://schemas.microsoft.com/office/drawing/2014/main" id="{0D0449F0-730D-4102-8566-8637801304DA}"/>
                  </a:ext>
                </a:extLst>
              </p:cNvPr>
              <p:cNvGrpSpPr/>
              <p:nvPr/>
            </p:nvGrpSpPr>
            <p:grpSpPr>
              <a:xfrm>
                <a:off x="5730555" y="2784646"/>
                <a:ext cx="2203738" cy="779600"/>
                <a:chOff x="5727881" y="2793297"/>
                <a:chExt cx="2203738" cy="779600"/>
              </a:xfrm>
            </p:grpSpPr>
            <p:grpSp>
              <p:nvGrpSpPr>
                <p:cNvPr id="1934" name="グループ化 1933">
                  <a:extLst>
                    <a:ext uri="{FF2B5EF4-FFF2-40B4-BE49-F238E27FC236}">
                      <a16:creationId xmlns:a16="http://schemas.microsoft.com/office/drawing/2014/main" id="{34AC9CB3-B758-44B8-A237-2988BB0BEFEC}"/>
                    </a:ext>
                  </a:extLst>
                </p:cNvPr>
                <p:cNvGrpSpPr/>
                <p:nvPr/>
              </p:nvGrpSpPr>
              <p:grpSpPr>
                <a:xfrm>
                  <a:off x="5727881" y="2793297"/>
                  <a:ext cx="2203738" cy="779600"/>
                  <a:chOff x="391721" y="3941082"/>
                  <a:chExt cx="2203738" cy="779600"/>
                </a:xfrm>
              </p:grpSpPr>
              <p:grpSp>
                <p:nvGrpSpPr>
                  <p:cNvPr id="1936" name="グループ化 1935">
                    <a:extLst>
                      <a:ext uri="{FF2B5EF4-FFF2-40B4-BE49-F238E27FC236}">
                        <a16:creationId xmlns:a16="http://schemas.microsoft.com/office/drawing/2014/main" id="{2F07A101-B0D1-4DE5-BA51-646D38FE49AF}"/>
                      </a:ext>
                    </a:extLst>
                  </p:cNvPr>
                  <p:cNvGrpSpPr/>
                  <p:nvPr/>
                </p:nvGrpSpPr>
                <p:grpSpPr>
                  <a:xfrm>
                    <a:off x="391721" y="3941082"/>
                    <a:ext cx="2203738" cy="779600"/>
                    <a:chOff x="838509" y="3716414"/>
                    <a:chExt cx="2449072" cy="866390"/>
                  </a:xfrm>
                </p:grpSpPr>
                <p:sp>
                  <p:nvSpPr>
                    <p:cNvPr id="1938" name="フリーフォーム: 図形 1937">
                      <a:extLst>
                        <a:ext uri="{FF2B5EF4-FFF2-40B4-BE49-F238E27FC236}">
                          <a16:creationId xmlns:a16="http://schemas.microsoft.com/office/drawing/2014/main" id="{D5A685C8-18EF-437D-B85C-F0C7F741F98B}"/>
                        </a:ext>
                      </a:extLst>
                    </p:cNvPr>
                    <p:cNvSpPr/>
                    <p:nvPr/>
                  </p:nvSpPr>
                  <p:spPr bwMode="auto">
                    <a:xfrm flipV="1">
                      <a:off x="3026592" y="4366669"/>
                      <a:ext cx="260989" cy="177401"/>
                    </a:xfrm>
                    <a:custGeom>
                      <a:avLst/>
                      <a:gdLst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161734 w 260989"/>
                        <a:gd name="connsiteY7" fmla="*/ 158307 h 177401"/>
                        <a:gd name="connsiteX8" fmla="*/ 157068 w 260989"/>
                        <a:gd name="connsiteY8" fmla="*/ 164222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161734 w 260989"/>
                        <a:gd name="connsiteY7" fmla="*/ 158307 h 177401"/>
                        <a:gd name="connsiteX8" fmla="*/ 0 w 260989"/>
                        <a:gd name="connsiteY8" fmla="*/ 0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0 w 260989"/>
                        <a:gd name="connsiteY7" fmla="*/ 0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57502 w 260989"/>
                        <a:gd name="connsiteY2" fmla="*/ 48333 h 177401"/>
                        <a:gd name="connsiteX3" fmla="*/ 228892 w 260989"/>
                        <a:gd name="connsiteY3" fmla="*/ 125708 h 177401"/>
                        <a:gd name="connsiteX4" fmla="*/ 163473 w 260989"/>
                        <a:gd name="connsiteY4" fmla="*/ 175964 h 177401"/>
                        <a:gd name="connsiteX5" fmla="*/ 160004 w 260989"/>
                        <a:gd name="connsiteY5" fmla="*/ 165671 h 177401"/>
                        <a:gd name="connsiteX6" fmla="*/ 0 w 260989"/>
                        <a:gd name="connsiteY6" fmla="*/ 0 h 17740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60989" h="177401">
                          <a:moveTo>
                            <a:pt x="0" y="0"/>
                          </a:moveTo>
                          <a:lnTo>
                            <a:pt x="251115" y="44986"/>
                          </a:lnTo>
                          <a:lnTo>
                            <a:pt x="257502" y="48333"/>
                          </a:lnTo>
                          <a:cubicBezTo>
                            <a:pt x="267667" y="55821"/>
                            <a:pt x="254858" y="90464"/>
                            <a:pt x="228892" y="125708"/>
                          </a:cubicBezTo>
                          <a:cubicBezTo>
                            <a:pt x="202927" y="160952"/>
                            <a:pt x="173637" y="183452"/>
                            <a:pt x="163473" y="175964"/>
                          </a:cubicBezTo>
                          <a:cubicBezTo>
                            <a:pt x="160932" y="174092"/>
                            <a:pt x="159827" y="170522"/>
                            <a:pt x="160004" y="165671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CC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39" name="フリーフォーム: 図形 1938">
                      <a:extLst>
                        <a:ext uri="{FF2B5EF4-FFF2-40B4-BE49-F238E27FC236}">
                          <a16:creationId xmlns:a16="http://schemas.microsoft.com/office/drawing/2014/main" id="{6626647A-B66B-4EFA-B3F9-1E4B410C3D84}"/>
                        </a:ext>
                      </a:extLst>
                    </p:cNvPr>
                    <p:cNvSpPr/>
                    <p:nvPr/>
                  </p:nvSpPr>
                  <p:spPr bwMode="auto">
                    <a:xfrm flipH="1" flipV="1">
                      <a:off x="838509" y="4366668"/>
                      <a:ext cx="260989" cy="177401"/>
                    </a:xfrm>
                    <a:custGeom>
                      <a:avLst/>
                      <a:gdLst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161734 w 260989"/>
                        <a:gd name="connsiteY7" fmla="*/ 158307 h 177401"/>
                        <a:gd name="connsiteX8" fmla="*/ 157068 w 260989"/>
                        <a:gd name="connsiteY8" fmla="*/ 164222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161734 w 260989"/>
                        <a:gd name="connsiteY7" fmla="*/ 158307 h 177401"/>
                        <a:gd name="connsiteX8" fmla="*/ 0 w 260989"/>
                        <a:gd name="connsiteY8" fmla="*/ 0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0 w 260989"/>
                        <a:gd name="connsiteY7" fmla="*/ 0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57502 w 260989"/>
                        <a:gd name="connsiteY2" fmla="*/ 48333 h 177401"/>
                        <a:gd name="connsiteX3" fmla="*/ 228892 w 260989"/>
                        <a:gd name="connsiteY3" fmla="*/ 125708 h 177401"/>
                        <a:gd name="connsiteX4" fmla="*/ 163473 w 260989"/>
                        <a:gd name="connsiteY4" fmla="*/ 175964 h 177401"/>
                        <a:gd name="connsiteX5" fmla="*/ 160004 w 260989"/>
                        <a:gd name="connsiteY5" fmla="*/ 165671 h 177401"/>
                        <a:gd name="connsiteX6" fmla="*/ 0 w 260989"/>
                        <a:gd name="connsiteY6" fmla="*/ 0 h 17740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60989" h="177401">
                          <a:moveTo>
                            <a:pt x="0" y="0"/>
                          </a:moveTo>
                          <a:lnTo>
                            <a:pt x="251115" y="44986"/>
                          </a:lnTo>
                          <a:lnTo>
                            <a:pt x="257502" y="48333"/>
                          </a:lnTo>
                          <a:cubicBezTo>
                            <a:pt x="267667" y="55821"/>
                            <a:pt x="254858" y="90464"/>
                            <a:pt x="228892" y="125708"/>
                          </a:cubicBezTo>
                          <a:cubicBezTo>
                            <a:pt x="202927" y="160952"/>
                            <a:pt x="173637" y="183452"/>
                            <a:pt x="163473" y="175964"/>
                          </a:cubicBezTo>
                          <a:cubicBezTo>
                            <a:pt x="160932" y="174092"/>
                            <a:pt x="159827" y="170522"/>
                            <a:pt x="160004" y="165671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CC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40" name="フリーフォーム: 図形 1939">
                      <a:extLst>
                        <a:ext uri="{FF2B5EF4-FFF2-40B4-BE49-F238E27FC236}">
                          <a16:creationId xmlns:a16="http://schemas.microsoft.com/office/drawing/2014/main" id="{18963D14-3A0D-47F3-8FD6-18387E36B23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030169" y="3716414"/>
                      <a:ext cx="2060198" cy="866390"/>
                    </a:xfrm>
                    <a:custGeom>
                      <a:avLst/>
                      <a:gdLst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54907 w 2364880"/>
                        <a:gd name="connsiteY3" fmla="*/ 893488 h 1104348"/>
                        <a:gd name="connsiteX4" fmla="*/ 2337152 w 2364880"/>
                        <a:gd name="connsiteY4" fmla="*/ 919822 h 1104348"/>
                        <a:gd name="connsiteX5" fmla="*/ 2364880 w 2364880"/>
                        <a:gd name="connsiteY5" fmla="*/ 977439 h 1104348"/>
                        <a:gd name="connsiteX6" fmla="*/ 2237971 w 2364880"/>
                        <a:gd name="connsiteY6" fmla="*/ 1104348 h 1104348"/>
                        <a:gd name="connsiteX7" fmla="*/ 126909 w 2364880"/>
                        <a:gd name="connsiteY7" fmla="*/ 1104348 h 1104348"/>
                        <a:gd name="connsiteX8" fmla="*/ 0 w 2364880"/>
                        <a:gd name="connsiteY8" fmla="*/ 977439 h 1104348"/>
                        <a:gd name="connsiteX9" fmla="*/ 26336 w 2364880"/>
                        <a:gd name="connsiteY9" fmla="*/ 917757 h 1104348"/>
                        <a:gd name="connsiteX10" fmla="*/ 9973 w 2364880"/>
                        <a:gd name="connsiteY10" fmla="*/ 893488 h 1104348"/>
                        <a:gd name="connsiteX11" fmla="*/ 0 w 2364880"/>
                        <a:gd name="connsiteY11" fmla="*/ 844089 h 1104348"/>
                        <a:gd name="connsiteX12" fmla="*/ 320675 w 2364880"/>
                        <a:gd name="connsiteY12" fmla="*/ 117384 h 1104348"/>
                        <a:gd name="connsiteX13" fmla="*/ 488859 w 2364880"/>
                        <a:gd name="connsiteY13" fmla="*/ 3175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54907 w 2364880"/>
                        <a:gd name="connsiteY3" fmla="*/ 893488 h 1104348"/>
                        <a:gd name="connsiteX4" fmla="*/ 2337152 w 2364880"/>
                        <a:gd name="connsiteY4" fmla="*/ 919822 h 1104348"/>
                        <a:gd name="connsiteX5" fmla="*/ 2364880 w 2364880"/>
                        <a:gd name="connsiteY5" fmla="*/ 977439 h 1104348"/>
                        <a:gd name="connsiteX6" fmla="*/ 2237971 w 2364880"/>
                        <a:gd name="connsiteY6" fmla="*/ 1104348 h 1104348"/>
                        <a:gd name="connsiteX7" fmla="*/ 126909 w 2364880"/>
                        <a:gd name="connsiteY7" fmla="*/ 1104348 h 1104348"/>
                        <a:gd name="connsiteX8" fmla="*/ 0 w 2364880"/>
                        <a:gd name="connsiteY8" fmla="*/ 977439 h 1104348"/>
                        <a:gd name="connsiteX9" fmla="*/ 26336 w 2364880"/>
                        <a:gd name="connsiteY9" fmla="*/ 917757 h 1104348"/>
                        <a:gd name="connsiteX10" fmla="*/ 0 w 2364880"/>
                        <a:gd name="connsiteY10" fmla="*/ 844089 h 1104348"/>
                        <a:gd name="connsiteX11" fmla="*/ 320675 w 2364880"/>
                        <a:gd name="connsiteY11" fmla="*/ 117384 h 1104348"/>
                        <a:gd name="connsiteX12" fmla="*/ 488859 w 2364880"/>
                        <a:gd name="connsiteY12" fmla="*/ 3175 h 1104348"/>
                        <a:gd name="connsiteX13" fmla="*/ 1809346 w 2364880"/>
                        <a:gd name="connsiteY13" fmla="*/ 0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54907 w 2364880"/>
                        <a:gd name="connsiteY3" fmla="*/ 893488 h 1104348"/>
                        <a:gd name="connsiteX4" fmla="*/ 2337152 w 2364880"/>
                        <a:gd name="connsiteY4" fmla="*/ 919822 h 1104348"/>
                        <a:gd name="connsiteX5" fmla="*/ 2364880 w 2364880"/>
                        <a:gd name="connsiteY5" fmla="*/ 977439 h 1104348"/>
                        <a:gd name="connsiteX6" fmla="*/ 2237971 w 2364880"/>
                        <a:gd name="connsiteY6" fmla="*/ 1104348 h 1104348"/>
                        <a:gd name="connsiteX7" fmla="*/ 126909 w 2364880"/>
                        <a:gd name="connsiteY7" fmla="*/ 1104348 h 1104348"/>
                        <a:gd name="connsiteX8" fmla="*/ 0 w 2364880"/>
                        <a:gd name="connsiteY8" fmla="*/ 977439 h 1104348"/>
                        <a:gd name="connsiteX9" fmla="*/ 0 w 2364880"/>
                        <a:gd name="connsiteY9" fmla="*/ 844089 h 1104348"/>
                        <a:gd name="connsiteX10" fmla="*/ 320675 w 2364880"/>
                        <a:gd name="connsiteY10" fmla="*/ 117384 h 1104348"/>
                        <a:gd name="connsiteX11" fmla="*/ 488859 w 2364880"/>
                        <a:gd name="connsiteY11" fmla="*/ 3175 h 1104348"/>
                        <a:gd name="connsiteX12" fmla="*/ 1809346 w 2364880"/>
                        <a:gd name="connsiteY12" fmla="*/ 0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54907 w 2364880"/>
                        <a:gd name="connsiteY3" fmla="*/ 893488 h 1104348"/>
                        <a:gd name="connsiteX4" fmla="*/ 2364880 w 2364880"/>
                        <a:gd name="connsiteY4" fmla="*/ 977439 h 1104348"/>
                        <a:gd name="connsiteX5" fmla="*/ 2237971 w 2364880"/>
                        <a:gd name="connsiteY5" fmla="*/ 1104348 h 1104348"/>
                        <a:gd name="connsiteX6" fmla="*/ 126909 w 2364880"/>
                        <a:gd name="connsiteY6" fmla="*/ 1104348 h 1104348"/>
                        <a:gd name="connsiteX7" fmla="*/ 0 w 2364880"/>
                        <a:gd name="connsiteY7" fmla="*/ 977439 h 1104348"/>
                        <a:gd name="connsiteX8" fmla="*/ 0 w 2364880"/>
                        <a:gd name="connsiteY8" fmla="*/ 844089 h 1104348"/>
                        <a:gd name="connsiteX9" fmla="*/ 320675 w 2364880"/>
                        <a:gd name="connsiteY9" fmla="*/ 117384 h 1104348"/>
                        <a:gd name="connsiteX10" fmla="*/ 488859 w 2364880"/>
                        <a:gd name="connsiteY10" fmla="*/ 3175 h 1104348"/>
                        <a:gd name="connsiteX11" fmla="*/ 1809346 w 2364880"/>
                        <a:gd name="connsiteY11" fmla="*/ 0 h 1104348"/>
                        <a:gd name="connsiteX0" fmla="*/ 1809346 w 2397035"/>
                        <a:gd name="connsiteY0" fmla="*/ 0 h 1104348"/>
                        <a:gd name="connsiteX1" fmla="*/ 2002930 w 2397035"/>
                        <a:gd name="connsiteY1" fmla="*/ 91984 h 1104348"/>
                        <a:gd name="connsiteX2" fmla="*/ 2364880 w 2397035"/>
                        <a:gd name="connsiteY2" fmla="*/ 844089 h 1104348"/>
                        <a:gd name="connsiteX3" fmla="*/ 2364880 w 2397035"/>
                        <a:gd name="connsiteY3" fmla="*/ 977439 h 1104348"/>
                        <a:gd name="connsiteX4" fmla="*/ 2237971 w 2397035"/>
                        <a:gd name="connsiteY4" fmla="*/ 1104348 h 1104348"/>
                        <a:gd name="connsiteX5" fmla="*/ 126909 w 2397035"/>
                        <a:gd name="connsiteY5" fmla="*/ 1104348 h 1104348"/>
                        <a:gd name="connsiteX6" fmla="*/ 0 w 2397035"/>
                        <a:gd name="connsiteY6" fmla="*/ 977439 h 1104348"/>
                        <a:gd name="connsiteX7" fmla="*/ 0 w 2397035"/>
                        <a:gd name="connsiteY7" fmla="*/ 844089 h 1104348"/>
                        <a:gd name="connsiteX8" fmla="*/ 320675 w 2397035"/>
                        <a:gd name="connsiteY8" fmla="*/ 117384 h 1104348"/>
                        <a:gd name="connsiteX9" fmla="*/ 488859 w 2397035"/>
                        <a:gd name="connsiteY9" fmla="*/ 3175 h 1104348"/>
                        <a:gd name="connsiteX10" fmla="*/ 1809346 w 2397035"/>
                        <a:gd name="connsiteY10" fmla="*/ 0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64880 w 2364880"/>
                        <a:gd name="connsiteY3" fmla="*/ 977439 h 1104348"/>
                        <a:gd name="connsiteX4" fmla="*/ 2237971 w 2364880"/>
                        <a:gd name="connsiteY4" fmla="*/ 1104348 h 1104348"/>
                        <a:gd name="connsiteX5" fmla="*/ 126909 w 2364880"/>
                        <a:gd name="connsiteY5" fmla="*/ 1104348 h 1104348"/>
                        <a:gd name="connsiteX6" fmla="*/ 0 w 2364880"/>
                        <a:gd name="connsiteY6" fmla="*/ 977439 h 1104348"/>
                        <a:gd name="connsiteX7" fmla="*/ 0 w 2364880"/>
                        <a:gd name="connsiteY7" fmla="*/ 844089 h 1104348"/>
                        <a:gd name="connsiteX8" fmla="*/ 320675 w 2364880"/>
                        <a:gd name="connsiteY8" fmla="*/ 117384 h 1104348"/>
                        <a:gd name="connsiteX9" fmla="*/ 488859 w 2364880"/>
                        <a:gd name="connsiteY9" fmla="*/ 3175 h 1104348"/>
                        <a:gd name="connsiteX10" fmla="*/ 1809346 w 2364880"/>
                        <a:gd name="connsiteY10" fmla="*/ 0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64880 w 2364880"/>
                        <a:gd name="connsiteY3" fmla="*/ 977439 h 1104348"/>
                        <a:gd name="connsiteX4" fmla="*/ 2237971 w 2364880"/>
                        <a:gd name="connsiteY4" fmla="*/ 1104348 h 1104348"/>
                        <a:gd name="connsiteX5" fmla="*/ 126909 w 2364880"/>
                        <a:gd name="connsiteY5" fmla="*/ 1104348 h 1104348"/>
                        <a:gd name="connsiteX6" fmla="*/ 0 w 2364880"/>
                        <a:gd name="connsiteY6" fmla="*/ 977439 h 1104348"/>
                        <a:gd name="connsiteX7" fmla="*/ 0 w 2364880"/>
                        <a:gd name="connsiteY7" fmla="*/ 844089 h 1104348"/>
                        <a:gd name="connsiteX8" fmla="*/ 320675 w 2364880"/>
                        <a:gd name="connsiteY8" fmla="*/ 117384 h 1104348"/>
                        <a:gd name="connsiteX9" fmla="*/ 488859 w 2364880"/>
                        <a:gd name="connsiteY9" fmla="*/ 3175 h 1104348"/>
                        <a:gd name="connsiteX10" fmla="*/ 1809346 w 2364880"/>
                        <a:gd name="connsiteY10" fmla="*/ 0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64880 w 2364880"/>
                        <a:gd name="connsiteY3" fmla="*/ 977439 h 1104348"/>
                        <a:gd name="connsiteX4" fmla="*/ 2237971 w 2364880"/>
                        <a:gd name="connsiteY4" fmla="*/ 1104348 h 1104348"/>
                        <a:gd name="connsiteX5" fmla="*/ 126909 w 2364880"/>
                        <a:gd name="connsiteY5" fmla="*/ 1104348 h 1104348"/>
                        <a:gd name="connsiteX6" fmla="*/ 0 w 2364880"/>
                        <a:gd name="connsiteY6" fmla="*/ 977439 h 1104348"/>
                        <a:gd name="connsiteX7" fmla="*/ 0 w 2364880"/>
                        <a:gd name="connsiteY7" fmla="*/ 844089 h 1104348"/>
                        <a:gd name="connsiteX8" fmla="*/ 320675 w 2364880"/>
                        <a:gd name="connsiteY8" fmla="*/ 117384 h 1104348"/>
                        <a:gd name="connsiteX9" fmla="*/ 488859 w 2364880"/>
                        <a:gd name="connsiteY9" fmla="*/ 3175 h 1104348"/>
                        <a:gd name="connsiteX10" fmla="*/ 1809346 w 2364880"/>
                        <a:gd name="connsiteY10" fmla="*/ 0 h 1104348"/>
                        <a:gd name="connsiteX0" fmla="*/ 1815696 w 2371230"/>
                        <a:gd name="connsiteY0" fmla="*/ 0 h 1104348"/>
                        <a:gd name="connsiteX1" fmla="*/ 2009280 w 2371230"/>
                        <a:gd name="connsiteY1" fmla="*/ 91984 h 1104348"/>
                        <a:gd name="connsiteX2" fmla="*/ 2371230 w 2371230"/>
                        <a:gd name="connsiteY2" fmla="*/ 844089 h 1104348"/>
                        <a:gd name="connsiteX3" fmla="*/ 2371230 w 2371230"/>
                        <a:gd name="connsiteY3" fmla="*/ 977439 h 1104348"/>
                        <a:gd name="connsiteX4" fmla="*/ 2244321 w 2371230"/>
                        <a:gd name="connsiteY4" fmla="*/ 1104348 h 1104348"/>
                        <a:gd name="connsiteX5" fmla="*/ 133259 w 2371230"/>
                        <a:gd name="connsiteY5" fmla="*/ 1104348 h 1104348"/>
                        <a:gd name="connsiteX6" fmla="*/ 6350 w 2371230"/>
                        <a:gd name="connsiteY6" fmla="*/ 977439 h 1104348"/>
                        <a:gd name="connsiteX7" fmla="*/ 0 w 2371230"/>
                        <a:gd name="connsiteY7" fmla="*/ 887421 h 1104348"/>
                        <a:gd name="connsiteX8" fmla="*/ 327025 w 2371230"/>
                        <a:gd name="connsiteY8" fmla="*/ 117384 h 1104348"/>
                        <a:gd name="connsiteX9" fmla="*/ 495209 w 2371230"/>
                        <a:gd name="connsiteY9" fmla="*/ 3175 h 1104348"/>
                        <a:gd name="connsiteX10" fmla="*/ 1815696 w 2371230"/>
                        <a:gd name="connsiteY10" fmla="*/ 0 h 1104348"/>
                        <a:gd name="connsiteX0" fmla="*/ 1815696 w 2377580"/>
                        <a:gd name="connsiteY0" fmla="*/ 0 h 1104348"/>
                        <a:gd name="connsiteX1" fmla="*/ 2009280 w 2377580"/>
                        <a:gd name="connsiteY1" fmla="*/ 91984 h 1104348"/>
                        <a:gd name="connsiteX2" fmla="*/ 2377580 w 2377580"/>
                        <a:gd name="connsiteY2" fmla="*/ 887421 h 1104348"/>
                        <a:gd name="connsiteX3" fmla="*/ 2371230 w 2377580"/>
                        <a:gd name="connsiteY3" fmla="*/ 977439 h 1104348"/>
                        <a:gd name="connsiteX4" fmla="*/ 2244321 w 2377580"/>
                        <a:gd name="connsiteY4" fmla="*/ 1104348 h 1104348"/>
                        <a:gd name="connsiteX5" fmla="*/ 133259 w 2377580"/>
                        <a:gd name="connsiteY5" fmla="*/ 1104348 h 1104348"/>
                        <a:gd name="connsiteX6" fmla="*/ 6350 w 2377580"/>
                        <a:gd name="connsiteY6" fmla="*/ 977439 h 1104348"/>
                        <a:gd name="connsiteX7" fmla="*/ 0 w 2377580"/>
                        <a:gd name="connsiteY7" fmla="*/ 887421 h 1104348"/>
                        <a:gd name="connsiteX8" fmla="*/ 327025 w 2377580"/>
                        <a:gd name="connsiteY8" fmla="*/ 117384 h 1104348"/>
                        <a:gd name="connsiteX9" fmla="*/ 495209 w 2377580"/>
                        <a:gd name="connsiteY9" fmla="*/ 3175 h 1104348"/>
                        <a:gd name="connsiteX10" fmla="*/ 1815696 w 2377580"/>
                        <a:gd name="connsiteY10" fmla="*/ 0 h 1104348"/>
                        <a:gd name="connsiteX0" fmla="*/ 1820497 w 2382381"/>
                        <a:gd name="connsiteY0" fmla="*/ 0 h 1104348"/>
                        <a:gd name="connsiteX1" fmla="*/ 2014081 w 2382381"/>
                        <a:gd name="connsiteY1" fmla="*/ 91984 h 1104348"/>
                        <a:gd name="connsiteX2" fmla="*/ 2382381 w 2382381"/>
                        <a:gd name="connsiteY2" fmla="*/ 887421 h 1104348"/>
                        <a:gd name="connsiteX3" fmla="*/ 2376031 w 2382381"/>
                        <a:gd name="connsiteY3" fmla="*/ 977439 h 1104348"/>
                        <a:gd name="connsiteX4" fmla="*/ 2249122 w 2382381"/>
                        <a:gd name="connsiteY4" fmla="*/ 1104348 h 1104348"/>
                        <a:gd name="connsiteX5" fmla="*/ 138060 w 2382381"/>
                        <a:gd name="connsiteY5" fmla="*/ 1104348 h 1104348"/>
                        <a:gd name="connsiteX6" fmla="*/ 11151 w 2382381"/>
                        <a:gd name="connsiteY6" fmla="*/ 977439 h 1104348"/>
                        <a:gd name="connsiteX7" fmla="*/ 4801 w 2382381"/>
                        <a:gd name="connsiteY7" fmla="*/ 887421 h 1104348"/>
                        <a:gd name="connsiteX8" fmla="*/ 331826 w 2382381"/>
                        <a:gd name="connsiteY8" fmla="*/ 117384 h 1104348"/>
                        <a:gd name="connsiteX9" fmla="*/ 500010 w 2382381"/>
                        <a:gd name="connsiteY9" fmla="*/ 3175 h 1104348"/>
                        <a:gd name="connsiteX10" fmla="*/ 1820497 w 2382381"/>
                        <a:gd name="connsiteY10" fmla="*/ 0 h 1104348"/>
                        <a:gd name="connsiteX0" fmla="*/ 1820497 w 2387182"/>
                        <a:gd name="connsiteY0" fmla="*/ 0 h 1104348"/>
                        <a:gd name="connsiteX1" fmla="*/ 2014081 w 2387182"/>
                        <a:gd name="connsiteY1" fmla="*/ 91984 h 1104348"/>
                        <a:gd name="connsiteX2" fmla="*/ 2382381 w 2387182"/>
                        <a:gd name="connsiteY2" fmla="*/ 887421 h 1104348"/>
                        <a:gd name="connsiteX3" fmla="*/ 2376031 w 2387182"/>
                        <a:gd name="connsiteY3" fmla="*/ 977439 h 1104348"/>
                        <a:gd name="connsiteX4" fmla="*/ 2249122 w 2387182"/>
                        <a:gd name="connsiteY4" fmla="*/ 1104348 h 1104348"/>
                        <a:gd name="connsiteX5" fmla="*/ 138060 w 2387182"/>
                        <a:gd name="connsiteY5" fmla="*/ 1104348 h 1104348"/>
                        <a:gd name="connsiteX6" fmla="*/ 11151 w 2387182"/>
                        <a:gd name="connsiteY6" fmla="*/ 977439 h 1104348"/>
                        <a:gd name="connsiteX7" fmla="*/ 4801 w 2387182"/>
                        <a:gd name="connsiteY7" fmla="*/ 887421 h 1104348"/>
                        <a:gd name="connsiteX8" fmla="*/ 331826 w 2387182"/>
                        <a:gd name="connsiteY8" fmla="*/ 117384 h 1104348"/>
                        <a:gd name="connsiteX9" fmla="*/ 500010 w 2387182"/>
                        <a:gd name="connsiteY9" fmla="*/ 3175 h 1104348"/>
                        <a:gd name="connsiteX10" fmla="*/ 1820497 w 2387182"/>
                        <a:gd name="connsiteY10" fmla="*/ 0 h 11043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2387182" h="1104348">
                          <a:moveTo>
                            <a:pt x="1820497" y="0"/>
                          </a:moveTo>
                          <a:cubicBezTo>
                            <a:pt x="1890587" y="0"/>
                            <a:pt x="1988681" y="28244"/>
                            <a:pt x="2014081" y="91984"/>
                          </a:cubicBezTo>
                          <a:cubicBezTo>
                            <a:pt x="2134731" y="342686"/>
                            <a:pt x="2376031" y="808169"/>
                            <a:pt x="2382381" y="887421"/>
                          </a:cubicBezTo>
                          <a:cubicBezTo>
                            <a:pt x="2395359" y="934595"/>
                            <a:pt x="2378148" y="947433"/>
                            <a:pt x="2376031" y="977439"/>
                          </a:cubicBezTo>
                          <a:cubicBezTo>
                            <a:pt x="2376031" y="1047529"/>
                            <a:pt x="2319212" y="1104348"/>
                            <a:pt x="2249122" y="1104348"/>
                          </a:cubicBezTo>
                          <a:lnTo>
                            <a:pt x="138060" y="1104348"/>
                          </a:lnTo>
                          <a:cubicBezTo>
                            <a:pt x="67970" y="1104348"/>
                            <a:pt x="11151" y="1047529"/>
                            <a:pt x="11151" y="977439"/>
                          </a:cubicBezTo>
                          <a:cubicBezTo>
                            <a:pt x="9034" y="947433"/>
                            <a:pt x="-8177" y="939501"/>
                            <a:pt x="4801" y="887421"/>
                          </a:cubicBezTo>
                          <a:cubicBezTo>
                            <a:pt x="16443" y="803936"/>
                            <a:pt x="224934" y="359619"/>
                            <a:pt x="331826" y="117384"/>
                          </a:cubicBezTo>
                          <a:cubicBezTo>
                            <a:pt x="363576" y="47294"/>
                            <a:pt x="429920" y="3175"/>
                            <a:pt x="500010" y="3175"/>
                          </a:cubicBezTo>
                          <a:lnTo>
                            <a:pt x="1820497" y="0"/>
                          </a:lnTo>
                          <a:close/>
                        </a:path>
                      </a:pathLst>
                    </a:custGeom>
                    <a:solidFill>
                      <a:srgbClr val="CC99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937" name="フリーフォーム: 図形 1936">
                    <a:extLst>
                      <a:ext uri="{FF2B5EF4-FFF2-40B4-BE49-F238E27FC236}">
                        <a16:creationId xmlns:a16="http://schemas.microsoft.com/office/drawing/2014/main" id="{074107CD-0F7E-4717-AC5F-A518F23E3FE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4182" y="4561527"/>
                    <a:ext cx="1853819" cy="159155"/>
                  </a:xfrm>
                  <a:custGeom>
                    <a:avLst/>
                    <a:gdLst>
                      <a:gd name="connsiteX0" fmla="*/ 1848288 w 1853819"/>
                      <a:gd name="connsiteY0" fmla="*/ 0 h 159155"/>
                      <a:gd name="connsiteX1" fmla="*/ 1850091 w 1853819"/>
                      <a:gd name="connsiteY1" fmla="*/ 6018 h 159155"/>
                      <a:gd name="connsiteX2" fmla="*/ 1845160 w 1853819"/>
                      <a:gd name="connsiteY2" fmla="*/ 69565 h 159155"/>
                      <a:gd name="connsiteX3" fmla="*/ 1746606 w 1853819"/>
                      <a:gd name="connsiteY3" fmla="*/ 159155 h 159155"/>
                      <a:gd name="connsiteX4" fmla="*/ 107214 w 1853819"/>
                      <a:gd name="connsiteY4" fmla="*/ 159155 h 159155"/>
                      <a:gd name="connsiteX5" fmla="*/ 8660 w 1853819"/>
                      <a:gd name="connsiteY5" fmla="*/ 69565 h 159155"/>
                      <a:gd name="connsiteX6" fmla="*/ 3728 w 1853819"/>
                      <a:gd name="connsiteY6" fmla="*/ 6018 h 159155"/>
                      <a:gd name="connsiteX7" fmla="*/ 5459 w 1853819"/>
                      <a:gd name="connsiteY7" fmla="*/ 320 h 159155"/>
                      <a:gd name="connsiteX8" fmla="*/ 8660 w 1853819"/>
                      <a:gd name="connsiteY8" fmla="*/ 12415 h 159155"/>
                      <a:gd name="connsiteX9" fmla="*/ 107214 w 1853819"/>
                      <a:gd name="connsiteY9" fmla="*/ 102005 h 159155"/>
                      <a:gd name="connsiteX10" fmla="*/ 1746606 w 1853819"/>
                      <a:gd name="connsiteY10" fmla="*/ 102005 h 159155"/>
                      <a:gd name="connsiteX11" fmla="*/ 1845160 w 1853819"/>
                      <a:gd name="connsiteY11" fmla="*/ 12415 h 1591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53819" h="159155">
                        <a:moveTo>
                          <a:pt x="1848288" y="0"/>
                        </a:moveTo>
                        <a:lnTo>
                          <a:pt x="1850091" y="6018"/>
                        </a:lnTo>
                        <a:cubicBezTo>
                          <a:pt x="1860169" y="39320"/>
                          <a:pt x="1846804" y="48383"/>
                          <a:pt x="1845160" y="69565"/>
                        </a:cubicBezTo>
                        <a:cubicBezTo>
                          <a:pt x="1845160" y="119045"/>
                          <a:pt x="1801036" y="159155"/>
                          <a:pt x="1746606" y="159155"/>
                        </a:cubicBezTo>
                        <a:lnTo>
                          <a:pt x="107214" y="159155"/>
                        </a:lnTo>
                        <a:cubicBezTo>
                          <a:pt x="52784" y="159155"/>
                          <a:pt x="8660" y="119045"/>
                          <a:pt x="8660" y="69565"/>
                        </a:cubicBezTo>
                        <a:cubicBezTo>
                          <a:pt x="7016" y="48383"/>
                          <a:pt x="-6350" y="42784"/>
                          <a:pt x="3728" y="6018"/>
                        </a:cubicBezTo>
                        <a:lnTo>
                          <a:pt x="5459" y="320"/>
                        </a:lnTo>
                        <a:lnTo>
                          <a:pt x="8660" y="12415"/>
                        </a:lnTo>
                        <a:cubicBezTo>
                          <a:pt x="8660" y="61895"/>
                          <a:pt x="52784" y="102005"/>
                          <a:pt x="107214" y="102005"/>
                        </a:cubicBezTo>
                        <a:lnTo>
                          <a:pt x="1746606" y="102005"/>
                        </a:lnTo>
                        <a:cubicBezTo>
                          <a:pt x="1801036" y="102005"/>
                          <a:pt x="1845160" y="61895"/>
                          <a:pt x="1845160" y="12415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35" name="フリーフォーム: 図形 1934">
                  <a:extLst>
                    <a:ext uri="{FF2B5EF4-FFF2-40B4-BE49-F238E27FC236}">
                      <a16:creationId xmlns:a16="http://schemas.microsoft.com/office/drawing/2014/main" id="{53A9BF74-63D7-4304-9247-1DC179CCA5BB}"/>
                    </a:ext>
                  </a:extLst>
                </p:cNvPr>
                <p:cNvSpPr/>
                <p:nvPr/>
              </p:nvSpPr>
              <p:spPr bwMode="auto">
                <a:xfrm>
                  <a:off x="5999258" y="2853942"/>
                  <a:ext cx="1654026" cy="599620"/>
                </a:xfrm>
                <a:custGeom>
                  <a:avLst/>
                  <a:gdLst>
                    <a:gd name="connsiteX0" fmla="*/ 177100 w 1654026"/>
                    <a:gd name="connsiteY0" fmla="*/ 0 h 599620"/>
                    <a:gd name="connsiteX1" fmla="*/ 356650 w 1654026"/>
                    <a:gd name="connsiteY1" fmla="*/ 19616 h 599620"/>
                    <a:gd name="connsiteX2" fmla="*/ 832181 w 1654026"/>
                    <a:gd name="connsiteY2" fmla="*/ 147035 h 599620"/>
                    <a:gd name="connsiteX3" fmla="*/ 1307720 w 1654026"/>
                    <a:gd name="connsiteY3" fmla="*/ 19614 h 599620"/>
                    <a:gd name="connsiteX4" fmla="*/ 1459467 w 1654026"/>
                    <a:gd name="connsiteY4" fmla="*/ 3035 h 599620"/>
                    <a:gd name="connsiteX5" fmla="*/ 1464658 w 1654026"/>
                    <a:gd name="connsiteY5" fmla="*/ 9295 h 599620"/>
                    <a:gd name="connsiteX6" fmla="*/ 1640950 w 1654026"/>
                    <a:gd name="connsiteY6" fmla="*/ 335447 h 599620"/>
                    <a:gd name="connsiteX7" fmla="*/ 1654026 w 1654026"/>
                    <a:gd name="connsiteY7" fmla="*/ 360429 h 599620"/>
                    <a:gd name="connsiteX8" fmla="*/ 1605189 w 1654026"/>
                    <a:gd name="connsiteY8" fmla="*/ 400462 h 599620"/>
                    <a:gd name="connsiteX9" fmla="*/ 1538387 w 1654026"/>
                    <a:gd name="connsiteY9" fmla="*/ 428952 h 599620"/>
                    <a:gd name="connsiteX10" fmla="*/ 940187 w 1654026"/>
                    <a:gd name="connsiteY10" fmla="*/ 589241 h 599620"/>
                    <a:gd name="connsiteX11" fmla="*/ 934201 w 1654026"/>
                    <a:gd name="connsiteY11" fmla="*/ 585285 h 599620"/>
                    <a:gd name="connsiteX12" fmla="*/ 898358 w 1654026"/>
                    <a:gd name="connsiteY12" fmla="*/ 594404 h 599620"/>
                    <a:gd name="connsiteX13" fmla="*/ 800991 w 1654026"/>
                    <a:gd name="connsiteY13" fmla="*/ 598404 h 599620"/>
                    <a:gd name="connsiteX14" fmla="*/ 737913 w 1654026"/>
                    <a:gd name="connsiteY14" fmla="*/ 585786 h 599620"/>
                    <a:gd name="connsiteX15" fmla="*/ 732888 w 1654026"/>
                    <a:gd name="connsiteY15" fmla="*/ 583491 h 599620"/>
                    <a:gd name="connsiteX16" fmla="*/ 724183 w 1654026"/>
                    <a:gd name="connsiteY16" fmla="*/ 589243 h 599620"/>
                    <a:gd name="connsiteX17" fmla="*/ 125983 w 1654026"/>
                    <a:gd name="connsiteY17" fmla="*/ 428954 h 599620"/>
                    <a:gd name="connsiteX18" fmla="*/ 5462 w 1654026"/>
                    <a:gd name="connsiteY18" fmla="*/ 356429 h 599620"/>
                    <a:gd name="connsiteX19" fmla="*/ 0 w 1654026"/>
                    <a:gd name="connsiteY19" fmla="*/ 348471 h 599620"/>
                    <a:gd name="connsiteX20" fmla="*/ 3548 w 1654026"/>
                    <a:gd name="connsiteY20" fmla="*/ 341050 h 599620"/>
                    <a:gd name="connsiteX21" fmla="*/ 158266 w 1654026"/>
                    <a:gd name="connsiteY21" fmla="*/ 27226 h 599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654026" h="599620">
                      <a:moveTo>
                        <a:pt x="177100" y="0"/>
                      </a:moveTo>
                      <a:lnTo>
                        <a:pt x="356650" y="19616"/>
                      </a:lnTo>
                      <a:lnTo>
                        <a:pt x="832181" y="147035"/>
                      </a:lnTo>
                      <a:lnTo>
                        <a:pt x="1307720" y="19614"/>
                      </a:lnTo>
                      <a:lnTo>
                        <a:pt x="1459467" y="3035"/>
                      </a:lnTo>
                      <a:lnTo>
                        <a:pt x="1464658" y="9295"/>
                      </a:lnTo>
                      <a:cubicBezTo>
                        <a:pt x="1511505" y="97785"/>
                        <a:pt x="1581775" y="224180"/>
                        <a:pt x="1640950" y="335447"/>
                      </a:cubicBezTo>
                      <a:lnTo>
                        <a:pt x="1654026" y="360429"/>
                      </a:lnTo>
                      <a:lnTo>
                        <a:pt x="1605189" y="400462"/>
                      </a:lnTo>
                      <a:cubicBezTo>
                        <a:pt x="1584971" y="412762"/>
                        <a:pt x="1562572" y="422472"/>
                        <a:pt x="1538387" y="428952"/>
                      </a:cubicBezTo>
                      <a:lnTo>
                        <a:pt x="940187" y="589241"/>
                      </a:lnTo>
                      <a:lnTo>
                        <a:pt x="934201" y="585285"/>
                      </a:lnTo>
                      <a:lnTo>
                        <a:pt x="898358" y="594404"/>
                      </a:lnTo>
                      <a:cubicBezTo>
                        <a:pt x="864288" y="599451"/>
                        <a:pt x="830564" y="600947"/>
                        <a:pt x="800991" y="598404"/>
                      </a:cubicBezTo>
                      <a:cubicBezTo>
                        <a:pt x="778811" y="596497"/>
                        <a:pt x="757634" y="592157"/>
                        <a:pt x="737913" y="585786"/>
                      </a:cubicBezTo>
                      <a:lnTo>
                        <a:pt x="732888" y="583491"/>
                      </a:lnTo>
                      <a:lnTo>
                        <a:pt x="724183" y="589243"/>
                      </a:lnTo>
                      <a:lnTo>
                        <a:pt x="125983" y="428954"/>
                      </a:lnTo>
                      <a:cubicBezTo>
                        <a:pt x="77614" y="415994"/>
                        <a:pt x="36387" y="390116"/>
                        <a:pt x="5462" y="356429"/>
                      </a:cubicBezTo>
                      <a:lnTo>
                        <a:pt x="0" y="348471"/>
                      </a:lnTo>
                      <a:lnTo>
                        <a:pt x="3548" y="341050"/>
                      </a:lnTo>
                      <a:cubicBezTo>
                        <a:pt x="55532" y="233893"/>
                        <a:pt x="116761" y="112727"/>
                        <a:pt x="158266" y="27226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902" name="グループ化 1901">
                <a:extLst>
                  <a:ext uri="{FF2B5EF4-FFF2-40B4-BE49-F238E27FC236}">
                    <a16:creationId xmlns:a16="http://schemas.microsoft.com/office/drawing/2014/main" id="{EEF7E11C-15D1-45C5-9402-439767B27C8E}"/>
                  </a:ext>
                </a:extLst>
              </p:cNvPr>
              <p:cNvGrpSpPr/>
              <p:nvPr/>
            </p:nvGrpSpPr>
            <p:grpSpPr>
              <a:xfrm>
                <a:off x="6021008" y="2492837"/>
                <a:ext cx="1629948" cy="894589"/>
                <a:chOff x="5975485" y="4404101"/>
                <a:chExt cx="1774849" cy="894589"/>
              </a:xfrm>
            </p:grpSpPr>
            <p:sp>
              <p:nvSpPr>
                <p:cNvPr id="1931" name="フリーフォーム: 図形 1930">
                  <a:extLst>
                    <a:ext uri="{FF2B5EF4-FFF2-40B4-BE49-F238E27FC236}">
                      <a16:creationId xmlns:a16="http://schemas.microsoft.com/office/drawing/2014/main" id="{82684FB8-1DF9-45CC-BF48-7DEA51C825B7}"/>
                    </a:ext>
                  </a:extLst>
                </p:cNvPr>
                <p:cNvSpPr/>
                <p:nvPr/>
              </p:nvSpPr>
              <p:spPr bwMode="auto">
                <a:xfrm rot="5694883">
                  <a:off x="6419321" y="3967574"/>
                  <a:ext cx="894485" cy="1767540"/>
                </a:xfrm>
                <a:custGeom>
                  <a:avLst/>
                  <a:gdLst>
                    <a:gd name="connsiteX0" fmla="*/ 19335 w 894485"/>
                    <a:gd name="connsiteY0" fmla="*/ 933185 h 1767540"/>
                    <a:gd name="connsiteX1" fmla="*/ 24757 w 894485"/>
                    <a:gd name="connsiteY1" fmla="*/ 312173 h 1767540"/>
                    <a:gd name="connsiteX2" fmla="*/ 119977 w 894485"/>
                    <a:gd name="connsiteY2" fmla="*/ 316592 h 1767540"/>
                    <a:gd name="connsiteX3" fmla="*/ 193520 w 894485"/>
                    <a:gd name="connsiteY3" fmla="*/ 339564 h 1767540"/>
                    <a:gd name="connsiteX4" fmla="*/ 214847 w 894485"/>
                    <a:gd name="connsiteY4" fmla="*/ 219654 h 1767540"/>
                    <a:gd name="connsiteX5" fmla="*/ 226530 w 894485"/>
                    <a:gd name="connsiteY5" fmla="*/ 184084 h 1767540"/>
                    <a:gd name="connsiteX6" fmla="*/ 225095 w 894485"/>
                    <a:gd name="connsiteY6" fmla="*/ 176801 h 1767540"/>
                    <a:gd name="connsiteX7" fmla="*/ 289383 w 894485"/>
                    <a:gd name="connsiteY7" fmla="*/ 60338 h 1767540"/>
                    <a:gd name="connsiteX8" fmla="*/ 366186 w 894485"/>
                    <a:gd name="connsiteY8" fmla="*/ 12304 h 1767540"/>
                    <a:gd name="connsiteX9" fmla="*/ 455932 w 894485"/>
                    <a:gd name="connsiteY9" fmla="*/ 0 h 1767540"/>
                    <a:gd name="connsiteX10" fmla="*/ 662482 w 894485"/>
                    <a:gd name="connsiteY10" fmla="*/ 162125 h 1767540"/>
                    <a:gd name="connsiteX11" fmla="*/ 873430 w 894485"/>
                    <a:gd name="connsiteY11" fmla="*/ 744394 h 1767540"/>
                    <a:gd name="connsiteX12" fmla="*/ 870002 w 894485"/>
                    <a:gd name="connsiteY12" fmla="*/ 750696 h 1767540"/>
                    <a:gd name="connsiteX13" fmla="*/ 882158 w 894485"/>
                    <a:gd name="connsiteY13" fmla="*/ 785627 h 1767540"/>
                    <a:gd name="connsiteX14" fmla="*/ 894485 w 894485"/>
                    <a:gd name="connsiteY14" fmla="*/ 882293 h 1767540"/>
                    <a:gd name="connsiteX15" fmla="*/ 884344 w 894485"/>
                    <a:gd name="connsiteY15" fmla="*/ 950013 h 1767540"/>
                    <a:gd name="connsiteX16" fmla="*/ 891937 w 894485"/>
                    <a:gd name="connsiteY16" fmla="*/ 959603 h 1767540"/>
                    <a:gd name="connsiteX17" fmla="*/ 783488 w 894485"/>
                    <a:gd name="connsiteY17" fmla="*/ 1569337 h 1767540"/>
                    <a:gd name="connsiteX18" fmla="*/ 607648 w 894485"/>
                    <a:gd name="connsiteY18" fmla="*/ 1764342 h 1767540"/>
                    <a:gd name="connsiteX19" fmla="*/ 517119 w 894485"/>
                    <a:gd name="connsiteY19" fmla="*/ 1767540 h 1767540"/>
                    <a:gd name="connsiteX20" fmla="*/ 433244 w 894485"/>
                    <a:gd name="connsiteY20" fmla="*/ 1733323 h 1767540"/>
                    <a:gd name="connsiteX21" fmla="*/ 384284 w 894485"/>
                    <a:gd name="connsiteY21" fmla="*/ 1687835 h 1767540"/>
                    <a:gd name="connsiteX22" fmla="*/ 378301 w 894485"/>
                    <a:gd name="connsiteY22" fmla="*/ 1677658 h 1767540"/>
                    <a:gd name="connsiteX23" fmla="*/ 367896 w 894485"/>
                    <a:gd name="connsiteY23" fmla="*/ 1666980 h 1767540"/>
                    <a:gd name="connsiteX24" fmla="*/ 333787 w 894485"/>
                    <a:gd name="connsiteY24" fmla="*/ 1602865 h 1767540"/>
                    <a:gd name="connsiteX25" fmla="*/ 292730 w 894485"/>
                    <a:gd name="connsiteY25" fmla="*/ 1489535 h 1767540"/>
                    <a:gd name="connsiteX26" fmla="*/ 288096 w 894485"/>
                    <a:gd name="connsiteY26" fmla="*/ 1492967 h 1767540"/>
                    <a:gd name="connsiteX27" fmla="*/ 130694 w 894485"/>
                    <a:gd name="connsiteY27" fmla="*/ 1544156 h 1767540"/>
                    <a:gd name="connsiteX28" fmla="*/ 19335 w 894485"/>
                    <a:gd name="connsiteY28" fmla="*/ 933185 h 1767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894485" h="1767540">
                      <a:moveTo>
                        <a:pt x="19335" y="933185"/>
                      </a:moveTo>
                      <a:cubicBezTo>
                        <a:pt x="-4942" y="650856"/>
                        <a:pt x="-9756" y="366852"/>
                        <a:pt x="24757" y="312173"/>
                      </a:cubicBezTo>
                      <a:cubicBezTo>
                        <a:pt x="57006" y="309400"/>
                        <a:pt x="88862" y="311001"/>
                        <a:pt x="119977" y="316592"/>
                      </a:cubicBezTo>
                      <a:lnTo>
                        <a:pt x="193520" y="339564"/>
                      </a:lnTo>
                      <a:lnTo>
                        <a:pt x="214847" y="219654"/>
                      </a:lnTo>
                      <a:lnTo>
                        <a:pt x="226530" y="184084"/>
                      </a:lnTo>
                      <a:lnTo>
                        <a:pt x="225095" y="176801"/>
                      </a:lnTo>
                      <a:cubicBezTo>
                        <a:pt x="235018" y="132162"/>
                        <a:pt x="257242" y="91502"/>
                        <a:pt x="289383" y="60338"/>
                      </a:cubicBezTo>
                      <a:lnTo>
                        <a:pt x="366186" y="12304"/>
                      </a:lnTo>
                      <a:lnTo>
                        <a:pt x="455932" y="0"/>
                      </a:lnTo>
                      <a:cubicBezTo>
                        <a:pt x="545221" y="6692"/>
                        <a:pt x="628368" y="67963"/>
                        <a:pt x="662482" y="162125"/>
                      </a:cubicBezTo>
                      <a:lnTo>
                        <a:pt x="873430" y="744394"/>
                      </a:lnTo>
                      <a:lnTo>
                        <a:pt x="870002" y="750696"/>
                      </a:lnTo>
                      <a:lnTo>
                        <a:pt x="882158" y="785627"/>
                      </a:lnTo>
                      <a:cubicBezTo>
                        <a:pt x="890105" y="819139"/>
                        <a:pt x="894485" y="852611"/>
                        <a:pt x="894485" y="882293"/>
                      </a:cubicBezTo>
                      <a:lnTo>
                        <a:pt x="884344" y="950013"/>
                      </a:lnTo>
                      <a:lnTo>
                        <a:pt x="891937" y="959603"/>
                      </a:lnTo>
                      <a:lnTo>
                        <a:pt x="783488" y="1569337"/>
                      </a:lnTo>
                      <a:cubicBezTo>
                        <a:pt x="765950" y="1667940"/>
                        <a:pt x="694483" y="1742506"/>
                        <a:pt x="607648" y="1764342"/>
                      </a:cubicBezTo>
                      <a:lnTo>
                        <a:pt x="517119" y="1767540"/>
                      </a:lnTo>
                      <a:lnTo>
                        <a:pt x="433244" y="1733323"/>
                      </a:lnTo>
                      <a:cubicBezTo>
                        <a:pt x="414749" y="1720713"/>
                        <a:pt x="398291" y="1705341"/>
                        <a:pt x="384284" y="1687835"/>
                      </a:cubicBezTo>
                      <a:lnTo>
                        <a:pt x="378301" y="1677658"/>
                      </a:lnTo>
                      <a:lnTo>
                        <a:pt x="367896" y="1666980"/>
                      </a:lnTo>
                      <a:cubicBezTo>
                        <a:pt x="353908" y="1647890"/>
                        <a:pt x="342315" y="1626405"/>
                        <a:pt x="333787" y="1602865"/>
                      </a:cubicBezTo>
                      <a:lnTo>
                        <a:pt x="292730" y="1489535"/>
                      </a:lnTo>
                      <a:lnTo>
                        <a:pt x="288096" y="1492967"/>
                      </a:lnTo>
                      <a:cubicBezTo>
                        <a:pt x="240093" y="1521454"/>
                        <a:pt x="187130" y="1539303"/>
                        <a:pt x="130694" y="1544156"/>
                      </a:cubicBezTo>
                      <a:cubicBezTo>
                        <a:pt x="87353" y="1496171"/>
                        <a:pt x="43613" y="1215515"/>
                        <a:pt x="19335" y="933185"/>
                      </a:cubicBezTo>
                      <a:close/>
                    </a:path>
                  </a:pathLst>
                </a:custGeom>
                <a:pattFill prst="plaid">
                  <a:fgClr>
                    <a:schemeClr val="accent2">
                      <a:lumMod val="75000"/>
                    </a:schemeClr>
                  </a:fgClr>
                  <a:bgClr>
                    <a:srgbClr val="00206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32" name="フリーフォーム: 図形 1931">
                  <a:extLst>
                    <a:ext uri="{FF2B5EF4-FFF2-40B4-BE49-F238E27FC236}">
                      <a16:creationId xmlns:a16="http://schemas.microsoft.com/office/drawing/2014/main" id="{50CF5BC1-868E-40FC-971D-BBA96579CCF5}"/>
                    </a:ext>
                  </a:extLst>
                </p:cNvPr>
                <p:cNvSpPr/>
                <p:nvPr/>
              </p:nvSpPr>
              <p:spPr bwMode="auto">
                <a:xfrm>
                  <a:off x="5975485" y="4890730"/>
                  <a:ext cx="1772565" cy="407960"/>
                </a:xfrm>
                <a:custGeom>
                  <a:avLst/>
                  <a:gdLst>
                    <a:gd name="connsiteX0" fmla="*/ 1770278 w 1772565"/>
                    <a:gd name="connsiteY0" fmla="*/ 0 h 407960"/>
                    <a:gd name="connsiteX1" fmla="*/ 1772565 w 1772565"/>
                    <a:gd name="connsiteY1" fmla="*/ 45268 h 407960"/>
                    <a:gd name="connsiteX2" fmla="*/ 1593340 w 1772565"/>
                    <a:gd name="connsiteY2" fmla="*/ 237169 h 407960"/>
                    <a:gd name="connsiteX3" fmla="*/ 995140 w 1772565"/>
                    <a:gd name="connsiteY3" fmla="*/ 397457 h 407960"/>
                    <a:gd name="connsiteX4" fmla="*/ 988814 w 1772565"/>
                    <a:gd name="connsiteY4" fmla="*/ 393277 h 407960"/>
                    <a:gd name="connsiteX5" fmla="*/ 951600 w 1772565"/>
                    <a:gd name="connsiteY5" fmla="*/ 402744 h 407960"/>
                    <a:gd name="connsiteX6" fmla="*/ 854233 w 1772565"/>
                    <a:gd name="connsiteY6" fmla="*/ 406744 h 407960"/>
                    <a:gd name="connsiteX7" fmla="*/ 787631 w 1772565"/>
                    <a:gd name="connsiteY7" fmla="*/ 390839 h 407960"/>
                    <a:gd name="connsiteX8" fmla="*/ 777425 w 1772565"/>
                    <a:gd name="connsiteY8" fmla="*/ 397583 h 407960"/>
                    <a:gd name="connsiteX9" fmla="*/ 179225 w 1772565"/>
                    <a:gd name="connsiteY9" fmla="*/ 237295 h 407960"/>
                    <a:gd name="connsiteX10" fmla="*/ 0 w 1772565"/>
                    <a:gd name="connsiteY10" fmla="*/ 45394 h 407960"/>
                    <a:gd name="connsiteX11" fmla="*/ 2287 w 1772565"/>
                    <a:gd name="connsiteY11" fmla="*/ 126 h 407960"/>
                    <a:gd name="connsiteX12" fmla="*/ 20440 w 1772565"/>
                    <a:gd name="connsiteY12" fmla="*/ 56634 h 407960"/>
                    <a:gd name="connsiteX13" fmla="*/ 179225 w 1772565"/>
                    <a:gd name="connsiteY13" fmla="*/ 184907 h 407960"/>
                    <a:gd name="connsiteX14" fmla="*/ 777425 w 1772565"/>
                    <a:gd name="connsiteY14" fmla="*/ 345195 h 407960"/>
                    <a:gd name="connsiteX15" fmla="*/ 787631 w 1772565"/>
                    <a:gd name="connsiteY15" fmla="*/ 338451 h 407960"/>
                    <a:gd name="connsiteX16" fmla="*/ 854233 w 1772565"/>
                    <a:gd name="connsiteY16" fmla="*/ 354356 h 407960"/>
                    <a:gd name="connsiteX17" fmla="*/ 951600 w 1772565"/>
                    <a:gd name="connsiteY17" fmla="*/ 350356 h 407960"/>
                    <a:gd name="connsiteX18" fmla="*/ 988814 w 1772565"/>
                    <a:gd name="connsiteY18" fmla="*/ 340889 h 407960"/>
                    <a:gd name="connsiteX19" fmla="*/ 995140 w 1772565"/>
                    <a:gd name="connsiteY19" fmla="*/ 345069 h 407960"/>
                    <a:gd name="connsiteX20" fmla="*/ 1593340 w 1772565"/>
                    <a:gd name="connsiteY20" fmla="*/ 184781 h 407960"/>
                    <a:gd name="connsiteX21" fmla="*/ 1752126 w 1772565"/>
                    <a:gd name="connsiteY21" fmla="*/ 56508 h 407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772565" h="407960">
                      <a:moveTo>
                        <a:pt x="1770278" y="0"/>
                      </a:moveTo>
                      <a:lnTo>
                        <a:pt x="1772565" y="45268"/>
                      </a:lnTo>
                      <a:cubicBezTo>
                        <a:pt x="1758249" y="133655"/>
                        <a:pt x="1690079" y="211248"/>
                        <a:pt x="1593340" y="237169"/>
                      </a:cubicBezTo>
                      <a:lnTo>
                        <a:pt x="995140" y="397457"/>
                      </a:lnTo>
                      <a:lnTo>
                        <a:pt x="988814" y="393277"/>
                      </a:lnTo>
                      <a:lnTo>
                        <a:pt x="951600" y="402744"/>
                      </a:lnTo>
                      <a:cubicBezTo>
                        <a:pt x="917530" y="407791"/>
                        <a:pt x="883806" y="409287"/>
                        <a:pt x="854233" y="406744"/>
                      </a:cubicBezTo>
                      <a:lnTo>
                        <a:pt x="787631" y="390839"/>
                      </a:lnTo>
                      <a:lnTo>
                        <a:pt x="777425" y="397583"/>
                      </a:lnTo>
                      <a:lnTo>
                        <a:pt x="179225" y="237295"/>
                      </a:lnTo>
                      <a:cubicBezTo>
                        <a:pt x="82486" y="211374"/>
                        <a:pt x="14317" y="133781"/>
                        <a:pt x="0" y="45394"/>
                      </a:cubicBezTo>
                      <a:lnTo>
                        <a:pt x="2287" y="126"/>
                      </a:lnTo>
                      <a:lnTo>
                        <a:pt x="20440" y="56634"/>
                      </a:lnTo>
                      <a:cubicBezTo>
                        <a:pt x="50187" y="116960"/>
                        <a:pt x="106671" y="165466"/>
                        <a:pt x="179225" y="184907"/>
                      </a:cubicBezTo>
                      <a:lnTo>
                        <a:pt x="777425" y="345195"/>
                      </a:lnTo>
                      <a:lnTo>
                        <a:pt x="787631" y="338451"/>
                      </a:lnTo>
                      <a:lnTo>
                        <a:pt x="854233" y="354356"/>
                      </a:lnTo>
                      <a:cubicBezTo>
                        <a:pt x="883806" y="356899"/>
                        <a:pt x="917530" y="355403"/>
                        <a:pt x="951600" y="350356"/>
                      </a:cubicBezTo>
                      <a:lnTo>
                        <a:pt x="988814" y="340889"/>
                      </a:lnTo>
                      <a:lnTo>
                        <a:pt x="995140" y="345069"/>
                      </a:lnTo>
                      <a:lnTo>
                        <a:pt x="1593340" y="184781"/>
                      </a:lnTo>
                      <a:cubicBezTo>
                        <a:pt x="1665894" y="165340"/>
                        <a:pt x="1722379" y="116834"/>
                        <a:pt x="1752126" y="56508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33" name="フリーフォーム: 図形 1932">
                  <a:extLst>
                    <a:ext uri="{FF2B5EF4-FFF2-40B4-BE49-F238E27FC236}">
                      <a16:creationId xmlns:a16="http://schemas.microsoft.com/office/drawing/2014/main" id="{8AB5421C-6261-48BB-B7F4-2D93D95AE90E}"/>
                    </a:ext>
                  </a:extLst>
                </p:cNvPr>
                <p:cNvSpPr/>
                <p:nvPr/>
              </p:nvSpPr>
              <p:spPr bwMode="auto">
                <a:xfrm flipV="1">
                  <a:off x="6080439" y="4597897"/>
                  <a:ext cx="1488575" cy="240620"/>
                </a:xfrm>
                <a:custGeom>
                  <a:avLst/>
                  <a:gdLst>
                    <a:gd name="connsiteX0" fmla="*/ 184576 w 1488575"/>
                    <a:gd name="connsiteY0" fmla="*/ 240620 h 240620"/>
                    <a:gd name="connsiteX1" fmla="*/ 192056 w 1488575"/>
                    <a:gd name="connsiteY1" fmla="*/ 239357 h 240620"/>
                    <a:gd name="connsiteX2" fmla="*/ 781093 w 1488575"/>
                    <a:gd name="connsiteY2" fmla="*/ 81525 h 240620"/>
                    <a:gd name="connsiteX3" fmla="*/ 1365373 w 1488575"/>
                    <a:gd name="connsiteY3" fmla="*/ 238083 h 240620"/>
                    <a:gd name="connsiteX4" fmla="*/ 1350066 w 1488575"/>
                    <a:gd name="connsiteY4" fmla="*/ 200689 h 240620"/>
                    <a:gd name="connsiteX5" fmla="*/ 1467708 w 1488575"/>
                    <a:gd name="connsiteY5" fmla="*/ 169167 h 240620"/>
                    <a:gd name="connsiteX6" fmla="*/ 1488575 w 1488575"/>
                    <a:gd name="connsiteY6" fmla="*/ 160268 h 240620"/>
                    <a:gd name="connsiteX7" fmla="*/ 1477660 w 1488575"/>
                    <a:gd name="connsiteY7" fmla="*/ 163414 h 240620"/>
                    <a:gd name="connsiteX8" fmla="*/ 1418864 w 1488575"/>
                    <a:gd name="connsiteY8" fmla="*/ 166104 h 240620"/>
                    <a:gd name="connsiteX9" fmla="*/ 1370600 w 1488575"/>
                    <a:gd name="connsiteY9" fmla="*/ 157958 h 240620"/>
                    <a:gd name="connsiteX10" fmla="*/ 781093 w 1488575"/>
                    <a:gd name="connsiteY10" fmla="*/ 0 h 240620"/>
                    <a:gd name="connsiteX11" fmla="*/ 192056 w 1488575"/>
                    <a:gd name="connsiteY11" fmla="*/ 157832 h 240620"/>
                    <a:gd name="connsiteX12" fmla="*/ 143791 w 1488575"/>
                    <a:gd name="connsiteY12" fmla="*/ 165978 h 240620"/>
                    <a:gd name="connsiteX13" fmla="*/ 30050 w 1488575"/>
                    <a:gd name="connsiteY13" fmla="*/ 147448 h 240620"/>
                    <a:gd name="connsiteX14" fmla="*/ 0 w 1488575"/>
                    <a:gd name="connsiteY14" fmla="*/ 130356 h 240620"/>
                    <a:gd name="connsiteX15" fmla="*/ 12591 w 1488575"/>
                    <a:gd name="connsiteY15" fmla="*/ 140678 h 240620"/>
                    <a:gd name="connsiteX16" fmla="*/ 79393 w 1488575"/>
                    <a:gd name="connsiteY16" fmla="*/ 169168 h 240620"/>
                    <a:gd name="connsiteX17" fmla="*/ 195823 w 1488575"/>
                    <a:gd name="connsiteY17" fmla="*/ 200365 h 240620"/>
                    <a:gd name="connsiteX18" fmla="*/ 192801 w 1488575"/>
                    <a:gd name="connsiteY18" fmla="*/ 205276 h 240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488575" h="240620">
                      <a:moveTo>
                        <a:pt x="184576" y="240620"/>
                      </a:moveTo>
                      <a:lnTo>
                        <a:pt x="192056" y="239357"/>
                      </a:lnTo>
                      <a:lnTo>
                        <a:pt x="781093" y="81525"/>
                      </a:lnTo>
                      <a:lnTo>
                        <a:pt x="1365373" y="238083"/>
                      </a:lnTo>
                      <a:lnTo>
                        <a:pt x="1350066" y="200689"/>
                      </a:lnTo>
                      <a:lnTo>
                        <a:pt x="1467708" y="169167"/>
                      </a:lnTo>
                      <a:lnTo>
                        <a:pt x="1488575" y="160268"/>
                      </a:lnTo>
                      <a:lnTo>
                        <a:pt x="1477660" y="163414"/>
                      </a:lnTo>
                      <a:cubicBezTo>
                        <a:pt x="1458575" y="166571"/>
                        <a:pt x="1438849" y="167537"/>
                        <a:pt x="1418864" y="166104"/>
                      </a:cubicBezTo>
                      <a:cubicBezTo>
                        <a:pt x="1402876" y="164959"/>
                        <a:pt x="1386722" y="162278"/>
                        <a:pt x="1370600" y="157958"/>
                      </a:cubicBezTo>
                      <a:lnTo>
                        <a:pt x="781093" y="0"/>
                      </a:lnTo>
                      <a:lnTo>
                        <a:pt x="192056" y="157832"/>
                      </a:lnTo>
                      <a:cubicBezTo>
                        <a:pt x="175933" y="162152"/>
                        <a:pt x="159780" y="164832"/>
                        <a:pt x="143791" y="165978"/>
                      </a:cubicBezTo>
                      <a:cubicBezTo>
                        <a:pt x="103822" y="168843"/>
                        <a:pt x="64887" y="162117"/>
                        <a:pt x="30050" y="147448"/>
                      </a:cubicBezTo>
                      <a:lnTo>
                        <a:pt x="0" y="130356"/>
                      </a:lnTo>
                      <a:lnTo>
                        <a:pt x="12591" y="140678"/>
                      </a:lnTo>
                      <a:cubicBezTo>
                        <a:pt x="32810" y="152978"/>
                        <a:pt x="55209" y="162688"/>
                        <a:pt x="79393" y="169168"/>
                      </a:cubicBezTo>
                      <a:lnTo>
                        <a:pt x="195823" y="200365"/>
                      </a:lnTo>
                      <a:lnTo>
                        <a:pt x="192801" y="205276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903" name="グループ化 1902">
                <a:extLst>
                  <a:ext uri="{FF2B5EF4-FFF2-40B4-BE49-F238E27FC236}">
                    <a16:creationId xmlns:a16="http://schemas.microsoft.com/office/drawing/2014/main" id="{9F766648-AF26-4CC0-A377-EDAADC98E8B7}"/>
                  </a:ext>
                </a:extLst>
              </p:cNvPr>
              <p:cNvGrpSpPr/>
              <p:nvPr/>
            </p:nvGrpSpPr>
            <p:grpSpPr>
              <a:xfrm>
                <a:off x="6078184" y="577737"/>
                <a:ext cx="1515982" cy="2002167"/>
                <a:chOff x="6185947" y="451452"/>
                <a:chExt cx="1515982" cy="2002167"/>
              </a:xfrm>
            </p:grpSpPr>
            <p:sp>
              <p:nvSpPr>
                <p:cNvPr id="1910" name="フリーフォーム: 図形 1909">
                  <a:extLst>
                    <a:ext uri="{FF2B5EF4-FFF2-40B4-BE49-F238E27FC236}">
                      <a16:creationId xmlns:a16="http://schemas.microsoft.com/office/drawing/2014/main" id="{7DDFA18B-4864-4AB6-9CD2-371059F19394}"/>
                    </a:ext>
                  </a:extLst>
                </p:cNvPr>
                <p:cNvSpPr/>
                <p:nvPr/>
              </p:nvSpPr>
              <p:spPr bwMode="auto">
                <a:xfrm>
                  <a:off x="6395284" y="1452344"/>
                  <a:ext cx="1080665" cy="943630"/>
                </a:xfrm>
                <a:custGeom>
                  <a:avLst/>
                  <a:gdLst>
                    <a:gd name="connsiteX0" fmla="*/ 540333 w 1080665"/>
                    <a:gd name="connsiteY0" fmla="*/ 0 h 943630"/>
                    <a:gd name="connsiteX1" fmla="*/ 1067152 w 1080665"/>
                    <a:gd name="connsiteY1" fmla="*/ 807041 h 943630"/>
                    <a:gd name="connsiteX2" fmla="*/ 1080665 w 1080665"/>
                    <a:gd name="connsiteY2" fmla="*/ 907648 h 943630"/>
                    <a:gd name="connsiteX3" fmla="*/ 988313 w 1080665"/>
                    <a:gd name="connsiteY3" fmla="*/ 920403 h 943630"/>
                    <a:gd name="connsiteX4" fmla="*/ 92354 w 1080665"/>
                    <a:gd name="connsiteY4" fmla="*/ 920403 h 943630"/>
                    <a:gd name="connsiteX5" fmla="*/ 0 w 1080665"/>
                    <a:gd name="connsiteY5" fmla="*/ 907648 h 943630"/>
                    <a:gd name="connsiteX6" fmla="*/ 13513 w 1080665"/>
                    <a:gd name="connsiteY6" fmla="*/ 807041 h 943630"/>
                    <a:gd name="connsiteX7" fmla="*/ 540333 w 1080665"/>
                    <a:gd name="connsiteY7" fmla="*/ 0 h 943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80665" h="943630">
                      <a:moveTo>
                        <a:pt x="540333" y="0"/>
                      </a:moveTo>
                      <a:cubicBezTo>
                        <a:pt x="777159" y="0"/>
                        <a:pt x="980356" y="332777"/>
                        <a:pt x="1067152" y="807041"/>
                      </a:cubicBezTo>
                      <a:lnTo>
                        <a:pt x="1080665" y="907648"/>
                      </a:lnTo>
                      <a:lnTo>
                        <a:pt x="988313" y="920403"/>
                      </a:lnTo>
                      <a:cubicBezTo>
                        <a:pt x="713481" y="951373"/>
                        <a:pt x="367185" y="951373"/>
                        <a:pt x="92354" y="920403"/>
                      </a:cubicBezTo>
                      <a:lnTo>
                        <a:pt x="0" y="907648"/>
                      </a:lnTo>
                      <a:lnTo>
                        <a:pt x="13513" y="807041"/>
                      </a:lnTo>
                      <a:cubicBezTo>
                        <a:pt x="100310" y="332777"/>
                        <a:pt x="303506" y="0"/>
                        <a:pt x="540333" y="0"/>
                      </a:cubicBezTo>
                      <a:close/>
                    </a:path>
                  </a:pathLst>
                </a:custGeom>
                <a:pattFill prst="plaid">
                  <a:fgClr>
                    <a:schemeClr val="accent2">
                      <a:lumMod val="75000"/>
                    </a:schemeClr>
                  </a:fgClr>
                  <a:bgClr>
                    <a:srgbClr val="00206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1" name="二等辺三角形 1910">
                  <a:extLst>
                    <a:ext uri="{FF2B5EF4-FFF2-40B4-BE49-F238E27FC236}">
                      <a16:creationId xmlns:a16="http://schemas.microsoft.com/office/drawing/2014/main" id="{6CBEF2BF-5C1B-470D-86EF-B749762E3229}"/>
                    </a:ext>
                  </a:extLst>
                </p:cNvPr>
                <p:cNvSpPr/>
                <p:nvPr/>
              </p:nvSpPr>
              <p:spPr bwMode="auto">
                <a:xfrm rot="10800000">
                  <a:off x="6623047" y="1510024"/>
                  <a:ext cx="625133" cy="640127"/>
                </a:xfrm>
                <a:prstGeom prst="triangl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2" name="フリーフォーム: 図形 1911">
                  <a:extLst>
                    <a:ext uri="{FF2B5EF4-FFF2-40B4-BE49-F238E27FC236}">
                      <a16:creationId xmlns:a16="http://schemas.microsoft.com/office/drawing/2014/main" id="{6BBBF0E8-FDC4-449B-8CD7-ED381D91F273}"/>
                    </a:ext>
                  </a:extLst>
                </p:cNvPr>
                <p:cNvSpPr/>
                <p:nvPr/>
              </p:nvSpPr>
              <p:spPr bwMode="auto">
                <a:xfrm rot="10800000">
                  <a:off x="6873962" y="1510023"/>
                  <a:ext cx="374218" cy="640127"/>
                </a:xfrm>
                <a:custGeom>
                  <a:avLst/>
                  <a:gdLst>
                    <a:gd name="connsiteX0" fmla="*/ 116681 w 354123"/>
                    <a:gd name="connsiteY0" fmla="*/ 605753 h 605753"/>
                    <a:gd name="connsiteX1" fmla="*/ 0 w 354123"/>
                    <a:gd name="connsiteY1" fmla="*/ 605753 h 605753"/>
                    <a:gd name="connsiteX2" fmla="*/ 295782 w 354123"/>
                    <a:gd name="connsiteY2" fmla="*/ 0 h 605753"/>
                    <a:gd name="connsiteX3" fmla="*/ 354123 w 354123"/>
                    <a:gd name="connsiteY3" fmla="*/ 119480 h 605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54123" h="605753">
                      <a:moveTo>
                        <a:pt x="116681" y="605753"/>
                      </a:moveTo>
                      <a:lnTo>
                        <a:pt x="0" y="605753"/>
                      </a:lnTo>
                      <a:lnTo>
                        <a:pt x="295782" y="0"/>
                      </a:lnTo>
                      <a:lnTo>
                        <a:pt x="354123" y="11948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3" name="フリーフォーム: 図形 1912">
                  <a:extLst>
                    <a:ext uri="{FF2B5EF4-FFF2-40B4-BE49-F238E27FC236}">
                      <a16:creationId xmlns:a16="http://schemas.microsoft.com/office/drawing/2014/main" id="{E40B3FED-1C70-4CC5-9E42-3FF62470A768}"/>
                    </a:ext>
                  </a:extLst>
                </p:cNvPr>
                <p:cNvSpPr/>
                <p:nvPr/>
              </p:nvSpPr>
              <p:spPr bwMode="auto">
                <a:xfrm rot="10800000">
                  <a:off x="6623047" y="1510023"/>
                  <a:ext cx="377992" cy="640127"/>
                </a:xfrm>
                <a:custGeom>
                  <a:avLst/>
                  <a:gdLst>
                    <a:gd name="connsiteX0" fmla="*/ 357694 w 357694"/>
                    <a:gd name="connsiteY0" fmla="*/ 605753 h 605753"/>
                    <a:gd name="connsiteX1" fmla="*/ 233869 w 357694"/>
                    <a:gd name="connsiteY1" fmla="*/ 605753 h 605753"/>
                    <a:gd name="connsiteX2" fmla="*/ 0 w 357694"/>
                    <a:gd name="connsiteY2" fmla="*/ 126795 h 605753"/>
                    <a:gd name="connsiteX3" fmla="*/ 61912 w 357694"/>
                    <a:gd name="connsiteY3" fmla="*/ 0 h 6057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57694" h="605753">
                      <a:moveTo>
                        <a:pt x="357694" y="605753"/>
                      </a:moveTo>
                      <a:lnTo>
                        <a:pt x="233869" y="605753"/>
                      </a:lnTo>
                      <a:lnTo>
                        <a:pt x="0" y="126795"/>
                      </a:lnTo>
                      <a:lnTo>
                        <a:pt x="61912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14" name="グループ化 1913">
                  <a:extLst>
                    <a:ext uri="{FF2B5EF4-FFF2-40B4-BE49-F238E27FC236}">
                      <a16:creationId xmlns:a16="http://schemas.microsoft.com/office/drawing/2014/main" id="{6DB7B6DB-ABCF-43B9-8C43-C93A5C70F9FC}"/>
                    </a:ext>
                  </a:extLst>
                </p:cNvPr>
                <p:cNvGrpSpPr/>
                <p:nvPr/>
              </p:nvGrpSpPr>
              <p:grpSpPr>
                <a:xfrm rot="20700000">
                  <a:off x="6185947" y="892138"/>
                  <a:ext cx="313710" cy="475926"/>
                  <a:chOff x="3782870" y="2000249"/>
                  <a:chExt cx="427230" cy="483645"/>
                </a:xfrm>
                <a:solidFill>
                  <a:srgbClr val="FFCC99"/>
                </a:solidFill>
              </p:grpSpPr>
              <p:sp>
                <p:nvSpPr>
                  <p:cNvPr id="1929" name="楕円 1928">
                    <a:extLst>
                      <a:ext uri="{FF2B5EF4-FFF2-40B4-BE49-F238E27FC236}">
                        <a16:creationId xmlns:a16="http://schemas.microsoft.com/office/drawing/2014/main" id="{5CEB4116-4465-4531-84E1-4DC4B23D505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82870" y="2000249"/>
                    <a:ext cx="427230" cy="483645"/>
                  </a:xfrm>
                  <a:prstGeom prst="ellipse">
                    <a:avLst/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30" name="楕円 1929">
                    <a:extLst>
                      <a:ext uri="{FF2B5EF4-FFF2-40B4-BE49-F238E27FC236}">
                        <a16:creationId xmlns:a16="http://schemas.microsoft.com/office/drawing/2014/main" id="{F4241DA0-4B6F-44C2-9A65-283E6202493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3882" y="2091959"/>
                    <a:ext cx="265206" cy="300226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915" name="グループ化 1914">
                  <a:extLst>
                    <a:ext uri="{FF2B5EF4-FFF2-40B4-BE49-F238E27FC236}">
                      <a16:creationId xmlns:a16="http://schemas.microsoft.com/office/drawing/2014/main" id="{062DFEC3-6D9B-4BA2-801D-3F1E3F84D686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7388219" y="892138"/>
                  <a:ext cx="313710" cy="475926"/>
                  <a:chOff x="3782870" y="2000249"/>
                  <a:chExt cx="427230" cy="483645"/>
                </a:xfrm>
                <a:solidFill>
                  <a:srgbClr val="FFCC99"/>
                </a:solidFill>
              </p:grpSpPr>
              <p:sp>
                <p:nvSpPr>
                  <p:cNvPr id="1927" name="楕円 1926">
                    <a:extLst>
                      <a:ext uri="{FF2B5EF4-FFF2-40B4-BE49-F238E27FC236}">
                        <a16:creationId xmlns:a16="http://schemas.microsoft.com/office/drawing/2014/main" id="{B309EDCB-BA29-4762-AD65-FB08D94D4F5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82870" y="2000249"/>
                    <a:ext cx="427230" cy="483645"/>
                  </a:xfrm>
                  <a:prstGeom prst="ellipse">
                    <a:avLst/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28" name="楕円 1927">
                    <a:extLst>
                      <a:ext uri="{FF2B5EF4-FFF2-40B4-BE49-F238E27FC236}">
                        <a16:creationId xmlns:a16="http://schemas.microsoft.com/office/drawing/2014/main" id="{AF71A5F7-53D5-4087-8753-84ACBBBD7B2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3882" y="2091959"/>
                    <a:ext cx="265206" cy="300226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16" name="フリーフォーム: 図形 1915">
                  <a:extLst>
                    <a:ext uri="{FF2B5EF4-FFF2-40B4-BE49-F238E27FC236}">
                      <a16:creationId xmlns:a16="http://schemas.microsoft.com/office/drawing/2014/main" id="{CD318691-98E6-4C17-BC42-BD48E65674B5}"/>
                    </a:ext>
                  </a:extLst>
                </p:cNvPr>
                <p:cNvSpPr/>
                <p:nvPr/>
              </p:nvSpPr>
              <p:spPr bwMode="auto">
                <a:xfrm>
                  <a:off x="6366782" y="2126201"/>
                  <a:ext cx="1137718" cy="327418"/>
                </a:xfrm>
                <a:custGeom>
                  <a:avLst/>
                  <a:gdLst>
                    <a:gd name="connsiteX0" fmla="*/ 47448 w 1040637"/>
                    <a:gd name="connsiteY0" fmla="*/ 0 h 276463"/>
                    <a:gd name="connsiteX1" fmla="*/ 993146 w 1040637"/>
                    <a:gd name="connsiteY1" fmla="*/ 0 h 276463"/>
                    <a:gd name="connsiteX2" fmla="*/ 1018827 w 1040637"/>
                    <a:gd name="connsiteY2" fmla="*/ 109346 h 276463"/>
                    <a:gd name="connsiteX3" fmla="*/ 1040637 w 1040637"/>
                    <a:gd name="connsiteY3" fmla="*/ 271729 h 276463"/>
                    <a:gd name="connsiteX4" fmla="*/ 1029209 w 1040637"/>
                    <a:gd name="connsiteY4" fmla="*/ 276463 h 276463"/>
                    <a:gd name="connsiteX5" fmla="*/ 12211 w 1040637"/>
                    <a:gd name="connsiteY5" fmla="*/ 276463 h 276463"/>
                    <a:gd name="connsiteX6" fmla="*/ 0 w 1040637"/>
                    <a:gd name="connsiteY6" fmla="*/ 271405 h 276463"/>
                    <a:gd name="connsiteX7" fmla="*/ 21767 w 1040637"/>
                    <a:gd name="connsiteY7" fmla="*/ 109346 h 276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40637" h="276463">
                      <a:moveTo>
                        <a:pt x="47448" y="0"/>
                      </a:moveTo>
                      <a:lnTo>
                        <a:pt x="993146" y="0"/>
                      </a:lnTo>
                      <a:lnTo>
                        <a:pt x="1018827" y="109346"/>
                      </a:lnTo>
                      <a:lnTo>
                        <a:pt x="1040637" y="271729"/>
                      </a:lnTo>
                      <a:lnTo>
                        <a:pt x="1029209" y="276463"/>
                      </a:lnTo>
                      <a:lnTo>
                        <a:pt x="12211" y="276463"/>
                      </a:lnTo>
                      <a:lnTo>
                        <a:pt x="0" y="271405"/>
                      </a:lnTo>
                      <a:lnTo>
                        <a:pt x="21767" y="109346"/>
                      </a:lnTo>
                      <a:close/>
                    </a:path>
                  </a:pathLst>
                </a:custGeom>
                <a:solidFill>
                  <a:schemeClr val="accent2">
                    <a:lumMod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7" name="楕円 227">
                  <a:extLst>
                    <a:ext uri="{FF2B5EF4-FFF2-40B4-BE49-F238E27FC236}">
                      <a16:creationId xmlns:a16="http://schemas.microsoft.com/office/drawing/2014/main" id="{30CD406B-1E00-4570-9D0F-66A0DCD39DDD}"/>
                    </a:ext>
                  </a:extLst>
                </p:cNvPr>
                <p:cNvSpPr/>
                <p:nvPr/>
              </p:nvSpPr>
              <p:spPr bwMode="auto">
                <a:xfrm>
                  <a:off x="6322573" y="451452"/>
                  <a:ext cx="1236530" cy="1284087"/>
                </a:xfrm>
                <a:custGeom>
                  <a:avLst/>
                  <a:gdLst>
                    <a:gd name="connsiteX0" fmla="*/ 0 w 1170130"/>
                    <a:gd name="connsiteY0" fmla="*/ 585065 h 1170130"/>
                    <a:gd name="connsiteX1" fmla="*/ 585065 w 1170130"/>
                    <a:gd name="connsiteY1" fmla="*/ 0 h 1170130"/>
                    <a:gd name="connsiteX2" fmla="*/ 1170130 w 1170130"/>
                    <a:gd name="connsiteY2" fmla="*/ 585065 h 1170130"/>
                    <a:gd name="connsiteX3" fmla="*/ 585065 w 1170130"/>
                    <a:gd name="connsiteY3" fmla="*/ 1170130 h 1170130"/>
                    <a:gd name="connsiteX4" fmla="*/ 0 w 1170130"/>
                    <a:gd name="connsiteY4" fmla="*/ 585065 h 1170130"/>
                    <a:gd name="connsiteX0" fmla="*/ 0 w 1170130"/>
                    <a:gd name="connsiteY0" fmla="*/ 585065 h 1170130"/>
                    <a:gd name="connsiteX1" fmla="*/ 585065 w 1170130"/>
                    <a:gd name="connsiteY1" fmla="*/ 0 h 1170130"/>
                    <a:gd name="connsiteX2" fmla="*/ 1170130 w 1170130"/>
                    <a:gd name="connsiteY2" fmla="*/ 585065 h 1170130"/>
                    <a:gd name="connsiteX3" fmla="*/ 585065 w 1170130"/>
                    <a:gd name="connsiteY3" fmla="*/ 1170130 h 1170130"/>
                    <a:gd name="connsiteX4" fmla="*/ 0 w 1170130"/>
                    <a:gd name="connsiteY4" fmla="*/ 585065 h 1170130"/>
                    <a:gd name="connsiteX0" fmla="*/ 0 w 1170130"/>
                    <a:gd name="connsiteY0" fmla="*/ 585065 h 1170130"/>
                    <a:gd name="connsiteX1" fmla="*/ 585065 w 1170130"/>
                    <a:gd name="connsiteY1" fmla="*/ 0 h 1170130"/>
                    <a:gd name="connsiteX2" fmla="*/ 1170130 w 1170130"/>
                    <a:gd name="connsiteY2" fmla="*/ 585065 h 1170130"/>
                    <a:gd name="connsiteX3" fmla="*/ 585065 w 1170130"/>
                    <a:gd name="connsiteY3" fmla="*/ 1170130 h 1170130"/>
                    <a:gd name="connsiteX4" fmla="*/ 0 w 1170130"/>
                    <a:gd name="connsiteY4" fmla="*/ 585065 h 1170130"/>
                    <a:gd name="connsiteX0" fmla="*/ 0 w 1170130"/>
                    <a:gd name="connsiteY0" fmla="*/ 585065 h 1170130"/>
                    <a:gd name="connsiteX1" fmla="*/ 585065 w 1170130"/>
                    <a:gd name="connsiteY1" fmla="*/ 0 h 1170130"/>
                    <a:gd name="connsiteX2" fmla="*/ 1170130 w 1170130"/>
                    <a:gd name="connsiteY2" fmla="*/ 585065 h 1170130"/>
                    <a:gd name="connsiteX3" fmla="*/ 585065 w 1170130"/>
                    <a:gd name="connsiteY3" fmla="*/ 1170130 h 1170130"/>
                    <a:gd name="connsiteX4" fmla="*/ 0 w 1170130"/>
                    <a:gd name="connsiteY4" fmla="*/ 585065 h 1170130"/>
                    <a:gd name="connsiteX0" fmla="*/ 0 w 1170130"/>
                    <a:gd name="connsiteY0" fmla="*/ 811284 h 1396349"/>
                    <a:gd name="connsiteX1" fmla="*/ 589828 w 1170130"/>
                    <a:gd name="connsiteY1" fmla="*/ 0 h 1396349"/>
                    <a:gd name="connsiteX2" fmla="*/ 1170130 w 1170130"/>
                    <a:gd name="connsiteY2" fmla="*/ 811284 h 1396349"/>
                    <a:gd name="connsiteX3" fmla="*/ 585065 w 1170130"/>
                    <a:gd name="connsiteY3" fmla="*/ 1396349 h 1396349"/>
                    <a:gd name="connsiteX4" fmla="*/ 0 w 1170130"/>
                    <a:gd name="connsiteY4" fmla="*/ 811284 h 1396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70130" h="1396349">
                      <a:moveTo>
                        <a:pt x="0" y="811284"/>
                      </a:moveTo>
                      <a:cubicBezTo>
                        <a:pt x="0" y="488162"/>
                        <a:pt x="266706" y="0"/>
                        <a:pt x="589828" y="0"/>
                      </a:cubicBezTo>
                      <a:cubicBezTo>
                        <a:pt x="912950" y="0"/>
                        <a:pt x="1170130" y="488162"/>
                        <a:pt x="1170130" y="811284"/>
                      </a:cubicBezTo>
                      <a:cubicBezTo>
                        <a:pt x="1170130" y="1134406"/>
                        <a:pt x="908187" y="1396349"/>
                        <a:pt x="585065" y="1396349"/>
                      </a:cubicBezTo>
                      <a:cubicBezTo>
                        <a:pt x="261943" y="1396349"/>
                        <a:pt x="0" y="1134406"/>
                        <a:pt x="0" y="811284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8" name="フリーフォーム: 図形 1917">
                  <a:extLst>
                    <a:ext uri="{FF2B5EF4-FFF2-40B4-BE49-F238E27FC236}">
                      <a16:creationId xmlns:a16="http://schemas.microsoft.com/office/drawing/2014/main" id="{29F4FEE1-CC4D-4056-BB43-F2C232050885}"/>
                    </a:ext>
                  </a:extLst>
                </p:cNvPr>
                <p:cNvSpPr/>
                <p:nvPr/>
              </p:nvSpPr>
              <p:spPr bwMode="auto">
                <a:xfrm>
                  <a:off x="6474769" y="862453"/>
                  <a:ext cx="904165" cy="301323"/>
                </a:xfrm>
                <a:custGeom>
                  <a:avLst/>
                  <a:gdLst>
                    <a:gd name="connsiteX0" fmla="*/ 619638 w 855612"/>
                    <a:gd name="connsiteY0" fmla="*/ 39509 h 285142"/>
                    <a:gd name="connsiteX1" fmla="*/ 516576 w 855612"/>
                    <a:gd name="connsiteY1" fmla="*/ 142571 h 285142"/>
                    <a:gd name="connsiteX2" fmla="*/ 619638 w 855612"/>
                    <a:gd name="connsiteY2" fmla="*/ 245633 h 285142"/>
                    <a:gd name="connsiteX3" fmla="*/ 722700 w 855612"/>
                    <a:gd name="connsiteY3" fmla="*/ 142571 h 285142"/>
                    <a:gd name="connsiteX4" fmla="*/ 619638 w 855612"/>
                    <a:gd name="connsiteY4" fmla="*/ 39509 h 285142"/>
                    <a:gd name="connsiteX5" fmla="*/ 238048 w 855612"/>
                    <a:gd name="connsiteY5" fmla="*/ 39509 h 285142"/>
                    <a:gd name="connsiteX6" fmla="*/ 134986 w 855612"/>
                    <a:gd name="connsiteY6" fmla="*/ 142571 h 285142"/>
                    <a:gd name="connsiteX7" fmla="*/ 238048 w 855612"/>
                    <a:gd name="connsiteY7" fmla="*/ 245633 h 285142"/>
                    <a:gd name="connsiteX8" fmla="*/ 341110 w 855612"/>
                    <a:gd name="connsiteY8" fmla="*/ 142571 h 285142"/>
                    <a:gd name="connsiteX9" fmla="*/ 238048 w 855612"/>
                    <a:gd name="connsiteY9" fmla="*/ 39509 h 285142"/>
                    <a:gd name="connsiteX10" fmla="*/ 238048 w 855612"/>
                    <a:gd name="connsiteY10" fmla="*/ 0 h 285142"/>
                    <a:gd name="connsiteX11" fmla="*/ 338861 w 855612"/>
                    <a:gd name="connsiteY11" fmla="*/ 41758 h 285142"/>
                    <a:gd name="connsiteX12" fmla="*/ 365653 w 855612"/>
                    <a:gd name="connsiteY12" fmla="*/ 81497 h 285142"/>
                    <a:gd name="connsiteX13" fmla="*/ 379802 w 855612"/>
                    <a:gd name="connsiteY13" fmla="*/ 67767 h 285142"/>
                    <a:gd name="connsiteX14" fmla="*/ 425460 w 855612"/>
                    <a:gd name="connsiteY14" fmla="*/ 55285 h 285142"/>
                    <a:gd name="connsiteX15" fmla="*/ 471474 w 855612"/>
                    <a:gd name="connsiteY15" fmla="*/ 66381 h 285142"/>
                    <a:gd name="connsiteX16" fmla="*/ 490505 w 855612"/>
                    <a:gd name="connsiteY16" fmla="*/ 83763 h 285142"/>
                    <a:gd name="connsiteX17" fmla="*/ 518825 w 855612"/>
                    <a:gd name="connsiteY17" fmla="*/ 41758 h 285142"/>
                    <a:gd name="connsiteX18" fmla="*/ 619638 w 855612"/>
                    <a:gd name="connsiteY18" fmla="*/ 0 h 285142"/>
                    <a:gd name="connsiteX19" fmla="*/ 751005 w 855612"/>
                    <a:gd name="connsiteY19" fmla="*/ 87076 h 285142"/>
                    <a:gd name="connsiteX20" fmla="*/ 757677 w 855612"/>
                    <a:gd name="connsiteY20" fmla="*/ 120121 h 285142"/>
                    <a:gd name="connsiteX21" fmla="*/ 758666 w 855612"/>
                    <a:gd name="connsiteY21" fmla="*/ 119711 h 285142"/>
                    <a:gd name="connsiteX22" fmla="*/ 832752 w 855612"/>
                    <a:gd name="connsiteY22" fmla="*/ 119711 h 285142"/>
                    <a:gd name="connsiteX23" fmla="*/ 855612 w 855612"/>
                    <a:gd name="connsiteY23" fmla="*/ 142571 h 285142"/>
                    <a:gd name="connsiteX24" fmla="*/ 855611 w 855612"/>
                    <a:gd name="connsiteY24" fmla="*/ 142571 h 285142"/>
                    <a:gd name="connsiteX25" fmla="*/ 832751 w 855612"/>
                    <a:gd name="connsiteY25" fmla="*/ 165431 h 285142"/>
                    <a:gd name="connsiteX26" fmla="*/ 758666 w 855612"/>
                    <a:gd name="connsiteY26" fmla="*/ 165430 h 285142"/>
                    <a:gd name="connsiteX27" fmla="*/ 757677 w 855612"/>
                    <a:gd name="connsiteY27" fmla="*/ 165020 h 285142"/>
                    <a:gd name="connsiteX28" fmla="*/ 751005 w 855612"/>
                    <a:gd name="connsiteY28" fmla="*/ 198066 h 285142"/>
                    <a:gd name="connsiteX29" fmla="*/ 619638 w 855612"/>
                    <a:gd name="connsiteY29" fmla="*/ 285142 h 285142"/>
                    <a:gd name="connsiteX30" fmla="*/ 477067 w 855612"/>
                    <a:gd name="connsiteY30" fmla="*/ 142571 h 285142"/>
                    <a:gd name="connsiteX31" fmla="*/ 482901 w 855612"/>
                    <a:gd name="connsiteY31" fmla="*/ 113676 h 285142"/>
                    <a:gd name="connsiteX32" fmla="*/ 481543 w 855612"/>
                    <a:gd name="connsiteY32" fmla="*/ 114563 h 285142"/>
                    <a:gd name="connsiteX33" fmla="*/ 425908 w 855612"/>
                    <a:gd name="connsiteY33" fmla="*/ 85003 h 285142"/>
                    <a:gd name="connsiteX34" fmla="*/ 394534 w 855612"/>
                    <a:gd name="connsiteY34" fmla="*/ 93580 h 285142"/>
                    <a:gd name="connsiteX35" fmla="*/ 374628 w 855612"/>
                    <a:gd name="connsiteY35" fmla="*/ 112897 h 285142"/>
                    <a:gd name="connsiteX36" fmla="*/ 380619 w 855612"/>
                    <a:gd name="connsiteY36" fmla="*/ 142571 h 285142"/>
                    <a:gd name="connsiteX37" fmla="*/ 238048 w 855612"/>
                    <a:gd name="connsiteY37" fmla="*/ 285142 h 285142"/>
                    <a:gd name="connsiteX38" fmla="*/ 106681 w 855612"/>
                    <a:gd name="connsiteY38" fmla="*/ 198066 h 285142"/>
                    <a:gd name="connsiteX39" fmla="*/ 99850 w 855612"/>
                    <a:gd name="connsiteY39" fmla="*/ 164228 h 285142"/>
                    <a:gd name="connsiteX40" fmla="*/ 96945 w 855612"/>
                    <a:gd name="connsiteY40" fmla="*/ 165431 h 285142"/>
                    <a:gd name="connsiteX41" fmla="*/ 22860 w 855612"/>
                    <a:gd name="connsiteY41" fmla="*/ 165430 h 285142"/>
                    <a:gd name="connsiteX42" fmla="*/ 6695 w 855612"/>
                    <a:gd name="connsiteY42" fmla="*/ 158734 h 285142"/>
                    <a:gd name="connsiteX43" fmla="*/ 0 w 855612"/>
                    <a:gd name="connsiteY43" fmla="*/ 142571 h 285142"/>
                    <a:gd name="connsiteX44" fmla="*/ 6695 w 855612"/>
                    <a:gd name="connsiteY44" fmla="*/ 126407 h 285142"/>
                    <a:gd name="connsiteX45" fmla="*/ 22860 w 855612"/>
                    <a:gd name="connsiteY45" fmla="*/ 119711 h 285142"/>
                    <a:gd name="connsiteX46" fmla="*/ 96946 w 855612"/>
                    <a:gd name="connsiteY46" fmla="*/ 119711 h 285142"/>
                    <a:gd name="connsiteX47" fmla="*/ 99850 w 855612"/>
                    <a:gd name="connsiteY47" fmla="*/ 120914 h 285142"/>
                    <a:gd name="connsiteX48" fmla="*/ 106681 w 855612"/>
                    <a:gd name="connsiteY48" fmla="*/ 87076 h 285142"/>
                    <a:gd name="connsiteX49" fmla="*/ 238048 w 855612"/>
                    <a:gd name="connsiteY49" fmla="*/ 0 h 2851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855612" h="285142">
                      <a:moveTo>
                        <a:pt x="619638" y="39509"/>
                      </a:moveTo>
                      <a:cubicBezTo>
                        <a:pt x="562718" y="39509"/>
                        <a:pt x="516576" y="85651"/>
                        <a:pt x="516576" y="142571"/>
                      </a:cubicBezTo>
                      <a:cubicBezTo>
                        <a:pt x="516576" y="199491"/>
                        <a:pt x="562718" y="245633"/>
                        <a:pt x="619638" y="245633"/>
                      </a:cubicBezTo>
                      <a:cubicBezTo>
                        <a:pt x="676558" y="245633"/>
                        <a:pt x="722700" y="199491"/>
                        <a:pt x="722700" y="142571"/>
                      </a:cubicBezTo>
                      <a:cubicBezTo>
                        <a:pt x="722700" y="85651"/>
                        <a:pt x="676558" y="39509"/>
                        <a:pt x="619638" y="39509"/>
                      </a:cubicBezTo>
                      <a:close/>
                      <a:moveTo>
                        <a:pt x="238048" y="39509"/>
                      </a:moveTo>
                      <a:cubicBezTo>
                        <a:pt x="181128" y="39509"/>
                        <a:pt x="134986" y="85651"/>
                        <a:pt x="134986" y="142571"/>
                      </a:cubicBezTo>
                      <a:cubicBezTo>
                        <a:pt x="134986" y="199491"/>
                        <a:pt x="181128" y="245633"/>
                        <a:pt x="238048" y="245633"/>
                      </a:cubicBezTo>
                      <a:cubicBezTo>
                        <a:pt x="294968" y="245633"/>
                        <a:pt x="341110" y="199491"/>
                        <a:pt x="341110" y="142571"/>
                      </a:cubicBezTo>
                      <a:cubicBezTo>
                        <a:pt x="341110" y="85651"/>
                        <a:pt x="294968" y="39509"/>
                        <a:pt x="238048" y="39509"/>
                      </a:cubicBezTo>
                      <a:close/>
                      <a:moveTo>
                        <a:pt x="238048" y="0"/>
                      </a:moveTo>
                      <a:cubicBezTo>
                        <a:pt x="277418" y="0"/>
                        <a:pt x="313061" y="15958"/>
                        <a:pt x="338861" y="41758"/>
                      </a:cubicBezTo>
                      <a:lnTo>
                        <a:pt x="365653" y="81497"/>
                      </a:lnTo>
                      <a:lnTo>
                        <a:pt x="379802" y="67767"/>
                      </a:lnTo>
                      <a:cubicBezTo>
                        <a:pt x="393512" y="59942"/>
                        <a:pt x="409170" y="55531"/>
                        <a:pt x="425460" y="55285"/>
                      </a:cubicBezTo>
                      <a:cubicBezTo>
                        <a:pt x="441749" y="55039"/>
                        <a:pt x="457534" y="58975"/>
                        <a:pt x="471474" y="66381"/>
                      </a:cubicBezTo>
                      <a:lnTo>
                        <a:pt x="490505" y="83763"/>
                      </a:lnTo>
                      <a:lnTo>
                        <a:pt x="518825" y="41758"/>
                      </a:lnTo>
                      <a:cubicBezTo>
                        <a:pt x="544626" y="15958"/>
                        <a:pt x="580268" y="0"/>
                        <a:pt x="619638" y="0"/>
                      </a:cubicBezTo>
                      <a:cubicBezTo>
                        <a:pt x="678693" y="0"/>
                        <a:pt x="729362" y="35905"/>
                        <a:pt x="751005" y="87076"/>
                      </a:cubicBezTo>
                      <a:lnTo>
                        <a:pt x="757677" y="120121"/>
                      </a:lnTo>
                      <a:lnTo>
                        <a:pt x="758666" y="119711"/>
                      </a:lnTo>
                      <a:lnTo>
                        <a:pt x="832752" y="119711"/>
                      </a:lnTo>
                      <a:cubicBezTo>
                        <a:pt x="845377" y="119711"/>
                        <a:pt x="855612" y="129946"/>
                        <a:pt x="855612" y="142571"/>
                      </a:cubicBezTo>
                      <a:lnTo>
                        <a:pt x="855611" y="142571"/>
                      </a:lnTo>
                      <a:cubicBezTo>
                        <a:pt x="855611" y="155196"/>
                        <a:pt x="845376" y="165431"/>
                        <a:pt x="832751" y="165431"/>
                      </a:cubicBezTo>
                      <a:lnTo>
                        <a:pt x="758666" y="165430"/>
                      </a:lnTo>
                      <a:lnTo>
                        <a:pt x="757677" y="165020"/>
                      </a:lnTo>
                      <a:lnTo>
                        <a:pt x="751005" y="198066"/>
                      </a:lnTo>
                      <a:cubicBezTo>
                        <a:pt x="729362" y="249237"/>
                        <a:pt x="678693" y="285142"/>
                        <a:pt x="619638" y="285142"/>
                      </a:cubicBezTo>
                      <a:cubicBezTo>
                        <a:pt x="540898" y="285142"/>
                        <a:pt x="477067" y="221311"/>
                        <a:pt x="477067" y="142571"/>
                      </a:cubicBezTo>
                      <a:lnTo>
                        <a:pt x="482901" y="113676"/>
                      </a:lnTo>
                      <a:lnTo>
                        <a:pt x="481543" y="114563"/>
                      </a:lnTo>
                      <a:cubicBezTo>
                        <a:pt x="469294" y="95822"/>
                        <a:pt x="448295" y="84665"/>
                        <a:pt x="425908" y="85003"/>
                      </a:cubicBezTo>
                      <a:cubicBezTo>
                        <a:pt x="414714" y="85172"/>
                        <a:pt x="403955" y="88203"/>
                        <a:pt x="394534" y="93580"/>
                      </a:cubicBezTo>
                      <a:lnTo>
                        <a:pt x="374628" y="112897"/>
                      </a:lnTo>
                      <a:lnTo>
                        <a:pt x="380619" y="142571"/>
                      </a:lnTo>
                      <a:cubicBezTo>
                        <a:pt x="380619" y="221311"/>
                        <a:pt x="316788" y="285142"/>
                        <a:pt x="238048" y="285142"/>
                      </a:cubicBezTo>
                      <a:cubicBezTo>
                        <a:pt x="178993" y="285142"/>
                        <a:pt x="128325" y="249237"/>
                        <a:pt x="106681" y="198066"/>
                      </a:cubicBezTo>
                      <a:lnTo>
                        <a:pt x="99850" y="164228"/>
                      </a:lnTo>
                      <a:lnTo>
                        <a:pt x="96945" y="165431"/>
                      </a:lnTo>
                      <a:lnTo>
                        <a:pt x="22860" y="165430"/>
                      </a:lnTo>
                      <a:cubicBezTo>
                        <a:pt x="16547" y="165430"/>
                        <a:pt x="10832" y="162871"/>
                        <a:pt x="6695" y="158734"/>
                      </a:cubicBezTo>
                      <a:lnTo>
                        <a:pt x="0" y="142571"/>
                      </a:lnTo>
                      <a:lnTo>
                        <a:pt x="6695" y="126407"/>
                      </a:lnTo>
                      <a:cubicBezTo>
                        <a:pt x="10832" y="122270"/>
                        <a:pt x="16547" y="119711"/>
                        <a:pt x="22860" y="119711"/>
                      </a:cubicBezTo>
                      <a:lnTo>
                        <a:pt x="96946" y="119711"/>
                      </a:lnTo>
                      <a:lnTo>
                        <a:pt x="99850" y="120914"/>
                      </a:lnTo>
                      <a:lnTo>
                        <a:pt x="106681" y="87076"/>
                      </a:lnTo>
                      <a:cubicBezTo>
                        <a:pt x="128325" y="35905"/>
                        <a:pt x="178993" y="0"/>
                        <a:pt x="23804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19" name="フリーフォーム: 図形 1918">
                  <a:extLst>
                    <a:ext uri="{FF2B5EF4-FFF2-40B4-BE49-F238E27FC236}">
                      <a16:creationId xmlns:a16="http://schemas.microsoft.com/office/drawing/2014/main" id="{249FB30F-1A6B-49FE-AFBF-F392E4782E44}"/>
                    </a:ext>
                  </a:extLst>
                </p:cNvPr>
                <p:cNvSpPr/>
                <p:nvPr/>
              </p:nvSpPr>
              <p:spPr bwMode="auto">
                <a:xfrm>
                  <a:off x="6643305" y="967065"/>
                  <a:ext cx="153406" cy="89287"/>
                </a:xfrm>
                <a:custGeom>
                  <a:avLst/>
                  <a:gdLst>
                    <a:gd name="connsiteX0" fmla="*/ 133606 w 239394"/>
                    <a:gd name="connsiteY0" fmla="*/ 0 h 139335"/>
                    <a:gd name="connsiteX1" fmla="*/ 228080 w 239394"/>
                    <a:gd name="connsiteY1" fmla="*/ 32138 h 139335"/>
                    <a:gd name="connsiteX2" fmla="*/ 239394 w 239394"/>
                    <a:gd name="connsiteY2" fmla="*/ 45920 h 139335"/>
                    <a:gd name="connsiteX3" fmla="*/ 156177 w 239394"/>
                    <a:gd name="connsiteY3" fmla="*/ 55733 h 139335"/>
                    <a:gd name="connsiteX4" fmla="*/ 60103 w 239394"/>
                    <a:gd name="connsiteY4" fmla="*/ 93570 h 139335"/>
                    <a:gd name="connsiteX5" fmla="*/ 7279 w 239394"/>
                    <a:gd name="connsiteY5" fmla="*/ 139335 h 139335"/>
                    <a:gd name="connsiteX6" fmla="*/ 0 w 239394"/>
                    <a:gd name="connsiteY6" fmla="*/ 109725 h 139335"/>
                    <a:gd name="connsiteX7" fmla="*/ 133606 w 239394"/>
                    <a:gd name="connsiteY7" fmla="*/ 0 h 1393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9394" h="139335">
                      <a:moveTo>
                        <a:pt x="133606" y="0"/>
                      </a:moveTo>
                      <a:cubicBezTo>
                        <a:pt x="170501" y="0"/>
                        <a:pt x="203902" y="12282"/>
                        <a:pt x="228080" y="32138"/>
                      </a:cubicBezTo>
                      <a:lnTo>
                        <a:pt x="239394" y="45920"/>
                      </a:lnTo>
                      <a:lnTo>
                        <a:pt x="156177" y="55733"/>
                      </a:lnTo>
                      <a:cubicBezTo>
                        <a:pt x="120016" y="64667"/>
                        <a:pt x="87452" y="77595"/>
                        <a:pt x="60103" y="93570"/>
                      </a:cubicBezTo>
                      <a:lnTo>
                        <a:pt x="7279" y="139335"/>
                      </a:lnTo>
                      <a:lnTo>
                        <a:pt x="0" y="109725"/>
                      </a:lnTo>
                      <a:cubicBezTo>
                        <a:pt x="0" y="49126"/>
                        <a:pt x="59817" y="0"/>
                        <a:pt x="13360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20" name="フリーフォーム: 図形 1919">
                  <a:extLst>
                    <a:ext uri="{FF2B5EF4-FFF2-40B4-BE49-F238E27FC236}">
                      <a16:creationId xmlns:a16="http://schemas.microsoft.com/office/drawing/2014/main" id="{C5DFEA4F-B501-49D2-A46C-01C946C8E989}"/>
                    </a:ext>
                  </a:extLst>
                </p:cNvPr>
                <p:cNvSpPr/>
                <p:nvPr/>
              </p:nvSpPr>
              <p:spPr bwMode="auto">
                <a:xfrm flipH="1">
                  <a:off x="7053474" y="967065"/>
                  <a:ext cx="153406" cy="89287"/>
                </a:xfrm>
                <a:custGeom>
                  <a:avLst/>
                  <a:gdLst>
                    <a:gd name="connsiteX0" fmla="*/ 133606 w 239394"/>
                    <a:gd name="connsiteY0" fmla="*/ 0 h 139335"/>
                    <a:gd name="connsiteX1" fmla="*/ 228080 w 239394"/>
                    <a:gd name="connsiteY1" fmla="*/ 32138 h 139335"/>
                    <a:gd name="connsiteX2" fmla="*/ 239394 w 239394"/>
                    <a:gd name="connsiteY2" fmla="*/ 45920 h 139335"/>
                    <a:gd name="connsiteX3" fmla="*/ 156177 w 239394"/>
                    <a:gd name="connsiteY3" fmla="*/ 55733 h 139335"/>
                    <a:gd name="connsiteX4" fmla="*/ 60103 w 239394"/>
                    <a:gd name="connsiteY4" fmla="*/ 93570 h 139335"/>
                    <a:gd name="connsiteX5" fmla="*/ 7279 w 239394"/>
                    <a:gd name="connsiteY5" fmla="*/ 139335 h 139335"/>
                    <a:gd name="connsiteX6" fmla="*/ 0 w 239394"/>
                    <a:gd name="connsiteY6" fmla="*/ 109725 h 139335"/>
                    <a:gd name="connsiteX7" fmla="*/ 133606 w 239394"/>
                    <a:gd name="connsiteY7" fmla="*/ 0 h 1393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9394" h="139335">
                      <a:moveTo>
                        <a:pt x="133606" y="0"/>
                      </a:moveTo>
                      <a:cubicBezTo>
                        <a:pt x="170501" y="0"/>
                        <a:pt x="203902" y="12282"/>
                        <a:pt x="228080" y="32138"/>
                      </a:cubicBezTo>
                      <a:lnTo>
                        <a:pt x="239394" y="45920"/>
                      </a:lnTo>
                      <a:lnTo>
                        <a:pt x="156177" y="55733"/>
                      </a:lnTo>
                      <a:cubicBezTo>
                        <a:pt x="120016" y="64667"/>
                        <a:pt x="87452" y="77595"/>
                        <a:pt x="60103" y="93570"/>
                      </a:cubicBezTo>
                      <a:lnTo>
                        <a:pt x="7279" y="139335"/>
                      </a:lnTo>
                      <a:lnTo>
                        <a:pt x="0" y="109725"/>
                      </a:lnTo>
                      <a:cubicBezTo>
                        <a:pt x="0" y="49126"/>
                        <a:pt x="59817" y="0"/>
                        <a:pt x="13360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21" name="月 1920">
                  <a:extLst>
                    <a:ext uri="{FF2B5EF4-FFF2-40B4-BE49-F238E27FC236}">
                      <a16:creationId xmlns:a16="http://schemas.microsoft.com/office/drawing/2014/main" id="{ED265483-60E9-42A2-96C3-C928BF7DBF1F}"/>
                    </a:ext>
                  </a:extLst>
                </p:cNvPr>
                <p:cNvSpPr/>
                <p:nvPr/>
              </p:nvSpPr>
              <p:spPr bwMode="auto">
                <a:xfrm rot="2700000">
                  <a:off x="6671833" y="1312816"/>
                  <a:ext cx="56341" cy="227750"/>
                </a:xfrm>
                <a:prstGeom prst="moon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22" name="月 1921">
                  <a:extLst>
                    <a:ext uri="{FF2B5EF4-FFF2-40B4-BE49-F238E27FC236}">
                      <a16:creationId xmlns:a16="http://schemas.microsoft.com/office/drawing/2014/main" id="{5D43B411-77AA-427E-BE33-1041E52E2BE2}"/>
                    </a:ext>
                  </a:extLst>
                </p:cNvPr>
                <p:cNvSpPr/>
                <p:nvPr/>
              </p:nvSpPr>
              <p:spPr bwMode="auto">
                <a:xfrm rot="18900000" flipH="1">
                  <a:off x="7123948" y="1312816"/>
                  <a:ext cx="56341" cy="227750"/>
                </a:xfrm>
                <a:prstGeom prst="moon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23" name="フリーフォーム: 図形 1922">
                  <a:extLst>
                    <a:ext uri="{FF2B5EF4-FFF2-40B4-BE49-F238E27FC236}">
                      <a16:creationId xmlns:a16="http://schemas.microsoft.com/office/drawing/2014/main" id="{4915DBFC-430F-4F32-BCD1-86B4A77D0407}"/>
                    </a:ext>
                  </a:extLst>
                </p:cNvPr>
                <p:cNvSpPr/>
                <p:nvPr/>
              </p:nvSpPr>
              <p:spPr bwMode="auto">
                <a:xfrm rot="10800000">
                  <a:off x="6777759" y="1489387"/>
                  <a:ext cx="315191" cy="48314"/>
                </a:xfrm>
                <a:custGeom>
                  <a:avLst/>
                  <a:gdLst>
                    <a:gd name="connsiteX0" fmla="*/ 85359 w 170719"/>
                    <a:gd name="connsiteY0" fmla="*/ 0 h 39356"/>
                    <a:gd name="connsiteX1" fmla="*/ 158636 w 170719"/>
                    <a:gd name="connsiteY1" fmla="*/ 20069 h 39356"/>
                    <a:gd name="connsiteX2" fmla="*/ 170719 w 170719"/>
                    <a:gd name="connsiteY2" fmla="*/ 39356 h 39356"/>
                    <a:gd name="connsiteX3" fmla="*/ 85359 w 170719"/>
                    <a:gd name="connsiteY3" fmla="*/ 34925 h 39356"/>
                    <a:gd name="connsiteX4" fmla="*/ 0 w 170719"/>
                    <a:gd name="connsiteY4" fmla="*/ 39356 h 39356"/>
                    <a:gd name="connsiteX5" fmla="*/ 12082 w 170719"/>
                    <a:gd name="connsiteY5" fmla="*/ 20069 h 39356"/>
                    <a:gd name="connsiteX6" fmla="*/ 85359 w 170719"/>
                    <a:gd name="connsiteY6" fmla="*/ 0 h 393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0719" h="39356">
                      <a:moveTo>
                        <a:pt x="85359" y="0"/>
                      </a:moveTo>
                      <a:cubicBezTo>
                        <a:pt x="113976" y="0"/>
                        <a:pt x="139883" y="7669"/>
                        <a:pt x="158636" y="20069"/>
                      </a:cubicBezTo>
                      <a:lnTo>
                        <a:pt x="170719" y="39356"/>
                      </a:lnTo>
                      <a:lnTo>
                        <a:pt x="85359" y="34925"/>
                      </a:lnTo>
                      <a:lnTo>
                        <a:pt x="0" y="39356"/>
                      </a:lnTo>
                      <a:lnTo>
                        <a:pt x="12082" y="20069"/>
                      </a:lnTo>
                      <a:cubicBezTo>
                        <a:pt x="30836" y="7669"/>
                        <a:pt x="56743" y="0"/>
                        <a:pt x="85359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24" name="楕円 357">
                  <a:extLst>
                    <a:ext uri="{FF2B5EF4-FFF2-40B4-BE49-F238E27FC236}">
                      <a16:creationId xmlns:a16="http://schemas.microsoft.com/office/drawing/2014/main" id="{081AB44F-6CAA-4625-85FC-D556E8649074}"/>
                    </a:ext>
                  </a:extLst>
                </p:cNvPr>
                <p:cNvSpPr/>
                <p:nvPr/>
              </p:nvSpPr>
              <p:spPr bwMode="auto">
                <a:xfrm>
                  <a:off x="6805092" y="1232558"/>
                  <a:ext cx="246106" cy="136451"/>
                </a:xfrm>
                <a:custGeom>
                  <a:avLst/>
                  <a:gdLst>
                    <a:gd name="connsiteX0" fmla="*/ 0 w 232889"/>
                    <a:gd name="connsiteY0" fmla="*/ 49084 h 98168"/>
                    <a:gd name="connsiteX1" fmla="*/ 116445 w 232889"/>
                    <a:gd name="connsiteY1" fmla="*/ 0 h 98168"/>
                    <a:gd name="connsiteX2" fmla="*/ 232890 w 232889"/>
                    <a:gd name="connsiteY2" fmla="*/ 49084 h 98168"/>
                    <a:gd name="connsiteX3" fmla="*/ 116445 w 232889"/>
                    <a:gd name="connsiteY3" fmla="*/ 98168 h 98168"/>
                    <a:gd name="connsiteX4" fmla="*/ 0 w 232889"/>
                    <a:gd name="connsiteY4" fmla="*/ 49084 h 98168"/>
                    <a:gd name="connsiteX0" fmla="*/ 0 w 232890"/>
                    <a:gd name="connsiteY0" fmla="*/ 49084 h 98168"/>
                    <a:gd name="connsiteX1" fmla="*/ 116445 w 232890"/>
                    <a:gd name="connsiteY1" fmla="*/ 0 h 98168"/>
                    <a:gd name="connsiteX2" fmla="*/ 232890 w 232890"/>
                    <a:gd name="connsiteY2" fmla="*/ 49084 h 98168"/>
                    <a:gd name="connsiteX3" fmla="*/ 116445 w 232890"/>
                    <a:gd name="connsiteY3" fmla="*/ 98168 h 98168"/>
                    <a:gd name="connsiteX4" fmla="*/ 0 w 232890"/>
                    <a:gd name="connsiteY4" fmla="*/ 49084 h 98168"/>
                    <a:gd name="connsiteX0" fmla="*/ 0 w 232890"/>
                    <a:gd name="connsiteY0" fmla="*/ 49084 h 98168"/>
                    <a:gd name="connsiteX1" fmla="*/ 116445 w 232890"/>
                    <a:gd name="connsiteY1" fmla="*/ 0 h 98168"/>
                    <a:gd name="connsiteX2" fmla="*/ 232890 w 232890"/>
                    <a:gd name="connsiteY2" fmla="*/ 49084 h 98168"/>
                    <a:gd name="connsiteX3" fmla="*/ 116445 w 232890"/>
                    <a:gd name="connsiteY3" fmla="*/ 98168 h 98168"/>
                    <a:gd name="connsiteX4" fmla="*/ 0 w 232890"/>
                    <a:gd name="connsiteY4" fmla="*/ 49084 h 98168"/>
                    <a:gd name="connsiteX0" fmla="*/ 0 w 232890"/>
                    <a:gd name="connsiteY0" fmla="*/ 80040 h 129124"/>
                    <a:gd name="connsiteX1" fmla="*/ 109302 w 232890"/>
                    <a:gd name="connsiteY1" fmla="*/ 0 h 129124"/>
                    <a:gd name="connsiteX2" fmla="*/ 232890 w 232890"/>
                    <a:gd name="connsiteY2" fmla="*/ 80040 h 129124"/>
                    <a:gd name="connsiteX3" fmla="*/ 116445 w 232890"/>
                    <a:gd name="connsiteY3" fmla="*/ 129124 h 129124"/>
                    <a:gd name="connsiteX4" fmla="*/ 0 w 232890"/>
                    <a:gd name="connsiteY4" fmla="*/ 80040 h 129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2890" h="129124">
                      <a:moveTo>
                        <a:pt x="0" y="80040"/>
                      </a:moveTo>
                      <a:cubicBezTo>
                        <a:pt x="0" y="52932"/>
                        <a:pt x="44991" y="0"/>
                        <a:pt x="109302" y="0"/>
                      </a:cubicBezTo>
                      <a:cubicBezTo>
                        <a:pt x="173613" y="0"/>
                        <a:pt x="232890" y="52932"/>
                        <a:pt x="232890" y="80040"/>
                      </a:cubicBezTo>
                      <a:cubicBezTo>
                        <a:pt x="232890" y="107148"/>
                        <a:pt x="180756" y="129124"/>
                        <a:pt x="116445" y="129124"/>
                      </a:cubicBezTo>
                      <a:cubicBezTo>
                        <a:pt x="52134" y="129124"/>
                        <a:pt x="0" y="107148"/>
                        <a:pt x="0" y="8004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5" name="フリーフォーム: 図形 1924">
                  <a:extLst>
                    <a:ext uri="{FF2B5EF4-FFF2-40B4-BE49-F238E27FC236}">
                      <a16:creationId xmlns:a16="http://schemas.microsoft.com/office/drawing/2014/main" id="{14DB1339-0356-4525-8724-4FEF9178D9AF}"/>
                    </a:ext>
                  </a:extLst>
                </p:cNvPr>
                <p:cNvSpPr/>
                <p:nvPr/>
              </p:nvSpPr>
              <p:spPr bwMode="auto">
                <a:xfrm>
                  <a:off x="6862356" y="1182828"/>
                  <a:ext cx="131578" cy="195430"/>
                </a:xfrm>
                <a:custGeom>
                  <a:avLst/>
                  <a:gdLst>
                    <a:gd name="connsiteX0" fmla="*/ 110045 w 124512"/>
                    <a:gd name="connsiteY0" fmla="*/ 0 h 184936"/>
                    <a:gd name="connsiteX1" fmla="*/ 119620 w 124512"/>
                    <a:gd name="connsiteY1" fmla="*/ 26083 h 184936"/>
                    <a:gd name="connsiteX2" fmla="*/ 124512 w 124512"/>
                    <a:gd name="connsiteY2" fmla="*/ 70591 h 184936"/>
                    <a:gd name="connsiteX3" fmla="*/ 62256 w 124512"/>
                    <a:gd name="connsiteY3" fmla="*/ 184936 h 184936"/>
                    <a:gd name="connsiteX4" fmla="*/ 0 w 124512"/>
                    <a:gd name="connsiteY4" fmla="*/ 70591 h 184936"/>
                    <a:gd name="connsiteX5" fmla="*/ 4893 w 124512"/>
                    <a:gd name="connsiteY5" fmla="*/ 26083 h 184936"/>
                    <a:gd name="connsiteX6" fmla="*/ 14467 w 124512"/>
                    <a:gd name="connsiteY6" fmla="*/ 0 h 184936"/>
                    <a:gd name="connsiteX7" fmla="*/ 27827 w 124512"/>
                    <a:gd name="connsiteY7" fmla="*/ 11644 h 184936"/>
                    <a:gd name="connsiteX8" fmla="*/ 62256 w 124512"/>
                    <a:gd name="connsiteY8" fmla="*/ 20630 h 184936"/>
                    <a:gd name="connsiteX9" fmla="*/ 96685 w 124512"/>
                    <a:gd name="connsiteY9" fmla="*/ 11644 h 184936"/>
                    <a:gd name="connsiteX0" fmla="*/ 62256 w 153696"/>
                    <a:gd name="connsiteY0" fmla="*/ 20630 h 184936"/>
                    <a:gd name="connsiteX1" fmla="*/ 96685 w 153696"/>
                    <a:gd name="connsiteY1" fmla="*/ 11644 h 184936"/>
                    <a:gd name="connsiteX2" fmla="*/ 110045 w 153696"/>
                    <a:gd name="connsiteY2" fmla="*/ 0 h 184936"/>
                    <a:gd name="connsiteX3" fmla="*/ 119620 w 153696"/>
                    <a:gd name="connsiteY3" fmla="*/ 26083 h 184936"/>
                    <a:gd name="connsiteX4" fmla="*/ 124512 w 153696"/>
                    <a:gd name="connsiteY4" fmla="*/ 70591 h 184936"/>
                    <a:gd name="connsiteX5" fmla="*/ 62256 w 153696"/>
                    <a:gd name="connsiteY5" fmla="*/ 184936 h 184936"/>
                    <a:gd name="connsiteX6" fmla="*/ 0 w 153696"/>
                    <a:gd name="connsiteY6" fmla="*/ 70591 h 184936"/>
                    <a:gd name="connsiteX7" fmla="*/ 4893 w 153696"/>
                    <a:gd name="connsiteY7" fmla="*/ 26083 h 184936"/>
                    <a:gd name="connsiteX8" fmla="*/ 14467 w 153696"/>
                    <a:gd name="connsiteY8" fmla="*/ 0 h 184936"/>
                    <a:gd name="connsiteX9" fmla="*/ 27827 w 153696"/>
                    <a:gd name="connsiteY9" fmla="*/ 11644 h 184936"/>
                    <a:gd name="connsiteX10" fmla="*/ 153696 w 153696"/>
                    <a:gd name="connsiteY10" fmla="*/ 112070 h 184936"/>
                    <a:gd name="connsiteX0" fmla="*/ 62256 w 124512"/>
                    <a:gd name="connsiteY0" fmla="*/ 20630 h 184936"/>
                    <a:gd name="connsiteX1" fmla="*/ 96685 w 124512"/>
                    <a:gd name="connsiteY1" fmla="*/ 11644 h 184936"/>
                    <a:gd name="connsiteX2" fmla="*/ 110045 w 124512"/>
                    <a:gd name="connsiteY2" fmla="*/ 0 h 184936"/>
                    <a:gd name="connsiteX3" fmla="*/ 119620 w 124512"/>
                    <a:gd name="connsiteY3" fmla="*/ 26083 h 184936"/>
                    <a:gd name="connsiteX4" fmla="*/ 124512 w 124512"/>
                    <a:gd name="connsiteY4" fmla="*/ 70591 h 184936"/>
                    <a:gd name="connsiteX5" fmla="*/ 62256 w 124512"/>
                    <a:gd name="connsiteY5" fmla="*/ 184936 h 184936"/>
                    <a:gd name="connsiteX6" fmla="*/ 0 w 124512"/>
                    <a:gd name="connsiteY6" fmla="*/ 70591 h 184936"/>
                    <a:gd name="connsiteX7" fmla="*/ 4893 w 124512"/>
                    <a:gd name="connsiteY7" fmla="*/ 26083 h 184936"/>
                    <a:gd name="connsiteX8" fmla="*/ 14467 w 124512"/>
                    <a:gd name="connsiteY8" fmla="*/ 0 h 184936"/>
                    <a:gd name="connsiteX9" fmla="*/ 27827 w 124512"/>
                    <a:gd name="connsiteY9" fmla="*/ 11644 h 184936"/>
                    <a:gd name="connsiteX0" fmla="*/ 96685 w 124512"/>
                    <a:gd name="connsiteY0" fmla="*/ 11644 h 184936"/>
                    <a:gd name="connsiteX1" fmla="*/ 110045 w 124512"/>
                    <a:gd name="connsiteY1" fmla="*/ 0 h 184936"/>
                    <a:gd name="connsiteX2" fmla="*/ 119620 w 124512"/>
                    <a:gd name="connsiteY2" fmla="*/ 26083 h 184936"/>
                    <a:gd name="connsiteX3" fmla="*/ 124512 w 124512"/>
                    <a:gd name="connsiteY3" fmla="*/ 70591 h 184936"/>
                    <a:gd name="connsiteX4" fmla="*/ 62256 w 124512"/>
                    <a:gd name="connsiteY4" fmla="*/ 184936 h 184936"/>
                    <a:gd name="connsiteX5" fmla="*/ 0 w 124512"/>
                    <a:gd name="connsiteY5" fmla="*/ 70591 h 184936"/>
                    <a:gd name="connsiteX6" fmla="*/ 4893 w 124512"/>
                    <a:gd name="connsiteY6" fmla="*/ 26083 h 184936"/>
                    <a:gd name="connsiteX7" fmla="*/ 14467 w 124512"/>
                    <a:gd name="connsiteY7" fmla="*/ 0 h 184936"/>
                    <a:gd name="connsiteX8" fmla="*/ 27827 w 124512"/>
                    <a:gd name="connsiteY8" fmla="*/ 11644 h 184936"/>
                    <a:gd name="connsiteX0" fmla="*/ 110045 w 124512"/>
                    <a:gd name="connsiteY0" fmla="*/ 0 h 184936"/>
                    <a:gd name="connsiteX1" fmla="*/ 119620 w 124512"/>
                    <a:gd name="connsiteY1" fmla="*/ 26083 h 184936"/>
                    <a:gd name="connsiteX2" fmla="*/ 124512 w 124512"/>
                    <a:gd name="connsiteY2" fmla="*/ 70591 h 184936"/>
                    <a:gd name="connsiteX3" fmla="*/ 62256 w 124512"/>
                    <a:gd name="connsiteY3" fmla="*/ 184936 h 184936"/>
                    <a:gd name="connsiteX4" fmla="*/ 0 w 124512"/>
                    <a:gd name="connsiteY4" fmla="*/ 70591 h 184936"/>
                    <a:gd name="connsiteX5" fmla="*/ 4893 w 124512"/>
                    <a:gd name="connsiteY5" fmla="*/ 26083 h 184936"/>
                    <a:gd name="connsiteX6" fmla="*/ 14467 w 124512"/>
                    <a:gd name="connsiteY6" fmla="*/ 0 h 184936"/>
                    <a:gd name="connsiteX7" fmla="*/ 27827 w 124512"/>
                    <a:gd name="connsiteY7" fmla="*/ 11644 h 184936"/>
                    <a:gd name="connsiteX0" fmla="*/ 110045 w 124512"/>
                    <a:gd name="connsiteY0" fmla="*/ 0 h 184936"/>
                    <a:gd name="connsiteX1" fmla="*/ 119620 w 124512"/>
                    <a:gd name="connsiteY1" fmla="*/ 26083 h 184936"/>
                    <a:gd name="connsiteX2" fmla="*/ 124512 w 124512"/>
                    <a:gd name="connsiteY2" fmla="*/ 70591 h 184936"/>
                    <a:gd name="connsiteX3" fmla="*/ 62256 w 124512"/>
                    <a:gd name="connsiteY3" fmla="*/ 184936 h 184936"/>
                    <a:gd name="connsiteX4" fmla="*/ 0 w 124512"/>
                    <a:gd name="connsiteY4" fmla="*/ 70591 h 184936"/>
                    <a:gd name="connsiteX5" fmla="*/ 4893 w 124512"/>
                    <a:gd name="connsiteY5" fmla="*/ 26083 h 184936"/>
                    <a:gd name="connsiteX6" fmla="*/ 14467 w 124512"/>
                    <a:gd name="connsiteY6" fmla="*/ 0 h 184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512" h="184936">
                      <a:moveTo>
                        <a:pt x="110045" y="0"/>
                      </a:moveTo>
                      <a:lnTo>
                        <a:pt x="119620" y="26083"/>
                      </a:lnTo>
                      <a:cubicBezTo>
                        <a:pt x="122770" y="39763"/>
                        <a:pt x="124512" y="54803"/>
                        <a:pt x="124512" y="70591"/>
                      </a:cubicBezTo>
                      <a:cubicBezTo>
                        <a:pt x="124512" y="133742"/>
                        <a:pt x="96639" y="184936"/>
                        <a:pt x="62256" y="184936"/>
                      </a:cubicBezTo>
                      <a:cubicBezTo>
                        <a:pt x="27873" y="184936"/>
                        <a:pt x="0" y="133742"/>
                        <a:pt x="0" y="70591"/>
                      </a:cubicBezTo>
                      <a:cubicBezTo>
                        <a:pt x="0" y="54803"/>
                        <a:pt x="1742" y="39763"/>
                        <a:pt x="4893" y="26083"/>
                      </a:cubicBezTo>
                      <a:lnTo>
                        <a:pt x="14467" y="0"/>
                      </a:lnTo>
                    </a:path>
                  </a:pathLst>
                </a:cu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26" name="フリーフォーム: 図形 1925">
                  <a:extLst>
                    <a:ext uri="{FF2B5EF4-FFF2-40B4-BE49-F238E27FC236}">
                      <a16:creationId xmlns:a16="http://schemas.microsoft.com/office/drawing/2014/main" id="{879BE642-12D7-4C99-AA71-7D3A7A63B0E7}"/>
                    </a:ext>
                  </a:extLst>
                </p:cNvPr>
                <p:cNvSpPr/>
                <p:nvPr/>
              </p:nvSpPr>
              <p:spPr bwMode="auto">
                <a:xfrm rot="10800000">
                  <a:off x="6705921" y="1674159"/>
                  <a:ext cx="468532" cy="276467"/>
                </a:xfrm>
                <a:custGeom>
                  <a:avLst/>
                  <a:gdLst>
                    <a:gd name="connsiteX0" fmla="*/ 443372 w 443372"/>
                    <a:gd name="connsiteY0" fmla="*/ 261621 h 261621"/>
                    <a:gd name="connsiteX1" fmla="*/ 338981 w 443372"/>
                    <a:gd name="connsiteY1" fmla="*/ 233422 h 261621"/>
                    <a:gd name="connsiteX2" fmla="*/ 221070 w 443372"/>
                    <a:gd name="connsiteY2" fmla="*/ 223078 h 261621"/>
                    <a:gd name="connsiteX3" fmla="*/ 103159 w 443372"/>
                    <a:gd name="connsiteY3" fmla="*/ 233422 h 261621"/>
                    <a:gd name="connsiteX4" fmla="*/ 0 w 443372"/>
                    <a:gd name="connsiteY4" fmla="*/ 261289 h 261621"/>
                    <a:gd name="connsiteX5" fmla="*/ 221545 w 443372"/>
                    <a:gd name="connsiteY5" fmla="*/ 0 h 2616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43372" h="261621">
                      <a:moveTo>
                        <a:pt x="443372" y="261621"/>
                      </a:moveTo>
                      <a:lnTo>
                        <a:pt x="338981" y="233422"/>
                      </a:lnTo>
                      <a:cubicBezTo>
                        <a:pt x="300895" y="226640"/>
                        <a:pt x="261460" y="223078"/>
                        <a:pt x="221070" y="223078"/>
                      </a:cubicBezTo>
                      <a:cubicBezTo>
                        <a:pt x="180680" y="223078"/>
                        <a:pt x="141246" y="226640"/>
                        <a:pt x="103159" y="233422"/>
                      </a:cubicBezTo>
                      <a:lnTo>
                        <a:pt x="0" y="261289"/>
                      </a:lnTo>
                      <a:lnTo>
                        <a:pt x="221545" y="0"/>
                      </a:lnTo>
                      <a:close/>
                    </a:path>
                  </a:pathLst>
                </a:custGeom>
                <a:pattFill prst="dkVert">
                  <a:fgClr>
                    <a:schemeClr val="bg2"/>
                  </a:fgClr>
                  <a:bgClr>
                    <a:schemeClr val="bg1">
                      <a:lumMod val="75000"/>
                    </a:schemeClr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04" name="グループ化 1903">
                <a:extLst>
                  <a:ext uri="{FF2B5EF4-FFF2-40B4-BE49-F238E27FC236}">
                    <a16:creationId xmlns:a16="http://schemas.microsoft.com/office/drawing/2014/main" id="{CD2CB4E4-38E7-4D88-9DAD-B442B3EA42F1}"/>
                  </a:ext>
                </a:extLst>
              </p:cNvPr>
              <p:cNvGrpSpPr/>
              <p:nvPr/>
            </p:nvGrpSpPr>
            <p:grpSpPr>
              <a:xfrm>
                <a:off x="6021689" y="1756589"/>
                <a:ext cx="579674" cy="1259402"/>
                <a:chOff x="6021689" y="1756589"/>
                <a:chExt cx="579674" cy="1259402"/>
              </a:xfrm>
            </p:grpSpPr>
            <p:sp>
              <p:nvSpPr>
                <p:cNvPr id="1908" name="フリーフォーム: 図形 1907">
                  <a:extLst>
                    <a:ext uri="{FF2B5EF4-FFF2-40B4-BE49-F238E27FC236}">
                      <a16:creationId xmlns:a16="http://schemas.microsoft.com/office/drawing/2014/main" id="{B6EFA45B-9A48-48B5-8CE8-194E120B6B4E}"/>
                    </a:ext>
                  </a:extLst>
                </p:cNvPr>
                <p:cNvSpPr/>
                <p:nvPr/>
              </p:nvSpPr>
              <p:spPr bwMode="auto">
                <a:xfrm rot="20413771">
                  <a:off x="6134725" y="2571410"/>
                  <a:ext cx="435469" cy="444581"/>
                </a:xfrm>
                <a:custGeom>
                  <a:avLst/>
                  <a:gdLst>
                    <a:gd name="connsiteX0" fmla="*/ 88133 w 438003"/>
                    <a:gd name="connsiteY0" fmla="*/ 0 h 353797"/>
                    <a:gd name="connsiteX1" fmla="*/ 120714 w 438003"/>
                    <a:gd name="connsiteY1" fmla="*/ 6195 h 353797"/>
                    <a:gd name="connsiteX2" fmla="*/ 207197 w 438003"/>
                    <a:gd name="connsiteY2" fmla="*/ 40851 h 353797"/>
                    <a:gd name="connsiteX3" fmla="*/ 215228 w 438003"/>
                    <a:gd name="connsiteY3" fmla="*/ 37525 h 353797"/>
                    <a:gd name="connsiteX4" fmla="*/ 349482 w 438003"/>
                    <a:gd name="connsiteY4" fmla="*/ 37525 h 353797"/>
                    <a:gd name="connsiteX5" fmla="*/ 383732 w 438003"/>
                    <a:gd name="connsiteY5" fmla="*/ 71775 h 353797"/>
                    <a:gd name="connsiteX6" fmla="*/ 373700 w 438003"/>
                    <a:gd name="connsiteY6" fmla="*/ 95993 h 353797"/>
                    <a:gd name="connsiteX7" fmla="*/ 352452 w 438003"/>
                    <a:gd name="connsiteY7" fmla="*/ 104794 h 353797"/>
                    <a:gd name="connsiteX8" fmla="*/ 352668 w 438003"/>
                    <a:gd name="connsiteY8" fmla="*/ 104945 h 353797"/>
                    <a:gd name="connsiteX9" fmla="*/ 355229 w 438003"/>
                    <a:gd name="connsiteY9" fmla="*/ 106736 h 353797"/>
                    <a:gd name="connsiteX10" fmla="*/ 409176 w 438003"/>
                    <a:gd name="connsiteY10" fmla="*/ 161103 h 353797"/>
                    <a:gd name="connsiteX11" fmla="*/ 409797 w 438003"/>
                    <a:gd name="connsiteY11" fmla="*/ 203122 h 353797"/>
                    <a:gd name="connsiteX12" fmla="*/ 403753 w 438003"/>
                    <a:gd name="connsiteY12" fmla="*/ 206439 h 353797"/>
                    <a:gd name="connsiteX13" fmla="*/ 427100 w 438003"/>
                    <a:gd name="connsiteY13" fmla="*/ 231630 h 353797"/>
                    <a:gd name="connsiteX14" fmla="*/ 428149 w 438003"/>
                    <a:gd name="connsiteY14" fmla="*/ 279295 h 353797"/>
                    <a:gd name="connsiteX15" fmla="*/ 407029 w 438003"/>
                    <a:gd name="connsiteY15" fmla="*/ 285290 h 353797"/>
                    <a:gd name="connsiteX16" fmla="*/ 417345 w 438003"/>
                    <a:gd name="connsiteY16" fmla="*/ 303211 h 353797"/>
                    <a:gd name="connsiteX17" fmla="*/ 407649 w 438003"/>
                    <a:gd name="connsiteY17" fmla="*/ 350464 h 353797"/>
                    <a:gd name="connsiteX18" fmla="*/ 395192 w 438003"/>
                    <a:gd name="connsiteY18" fmla="*/ 353775 h 353797"/>
                    <a:gd name="connsiteX19" fmla="*/ 382234 w 438003"/>
                    <a:gd name="connsiteY19" fmla="*/ 351638 h 353797"/>
                    <a:gd name="connsiteX20" fmla="*/ 360835 w 438003"/>
                    <a:gd name="connsiteY20" fmla="*/ 333241 h 353797"/>
                    <a:gd name="connsiteX21" fmla="*/ 349969 w 438003"/>
                    <a:gd name="connsiteY21" fmla="*/ 314367 h 353797"/>
                    <a:gd name="connsiteX22" fmla="*/ 335325 w 438003"/>
                    <a:gd name="connsiteY22" fmla="*/ 343031 h 353797"/>
                    <a:gd name="connsiteX23" fmla="*/ 322869 w 438003"/>
                    <a:gd name="connsiteY23" fmla="*/ 346342 h 353797"/>
                    <a:gd name="connsiteX24" fmla="*/ 309910 w 438003"/>
                    <a:gd name="connsiteY24" fmla="*/ 344205 h 353797"/>
                    <a:gd name="connsiteX25" fmla="*/ 288511 w 438003"/>
                    <a:gd name="connsiteY25" fmla="*/ 325808 h 353797"/>
                    <a:gd name="connsiteX26" fmla="*/ 247266 w 438003"/>
                    <a:gd name="connsiteY26" fmla="*/ 254165 h 353797"/>
                    <a:gd name="connsiteX27" fmla="*/ 192266 w 438003"/>
                    <a:gd name="connsiteY27" fmla="*/ 209502 h 353797"/>
                    <a:gd name="connsiteX28" fmla="*/ 186589 w 438003"/>
                    <a:gd name="connsiteY28" fmla="*/ 207227 h 353797"/>
                    <a:gd name="connsiteX29" fmla="*/ 99321 w 438003"/>
                    <a:gd name="connsiteY29" fmla="*/ 172255 h 353797"/>
                    <a:gd name="connsiteX30" fmla="*/ 48385 w 438003"/>
                    <a:gd name="connsiteY30" fmla="*/ 151844 h 353797"/>
                    <a:gd name="connsiteX31" fmla="*/ 8146 w 438003"/>
                    <a:gd name="connsiteY31" fmla="*/ 48401 h 353797"/>
                    <a:gd name="connsiteX32" fmla="*/ 88133 w 438003"/>
                    <a:gd name="connsiteY32" fmla="*/ 0 h 353797"/>
                    <a:gd name="connsiteX0" fmla="*/ 39833 w 389703"/>
                    <a:gd name="connsiteY0" fmla="*/ 0 h 353797"/>
                    <a:gd name="connsiteX1" fmla="*/ 72414 w 389703"/>
                    <a:gd name="connsiteY1" fmla="*/ 6195 h 353797"/>
                    <a:gd name="connsiteX2" fmla="*/ 158897 w 389703"/>
                    <a:gd name="connsiteY2" fmla="*/ 40851 h 353797"/>
                    <a:gd name="connsiteX3" fmla="*/ 166928 w 389703"/>
                    <a:gd name="connsiteY3" fmla="*/ 37525 h 353797"/>
                    <a:gd name="connsiteX4" fmla="*/ 301182 w 389703"/>
                    <a:gd name="connsiteY4" fmla="*/ 37525 h 353797"/>
                    <a:gd name="connsiteX5" fmla="*/ 335432 w 389703"/>
                    <a:gd name="connsiteY5" fmla="*/ 71775 h 353797"/>
                    <a:gd name="connsiteX6" fmla="*/ 325400 w 389703"/>
                    <a:gd name="connsiteY6" fmla="*/ 95993 h 353797"/>
                    <a:gd name="connsiteX7" fmla="*/ 304152 w 389703"/>
                    <a:gd name="connsiteY7" fmla="*/ 104794 h 353797"/>
                    <a:gd name="connsiteX8" fmla="*/ 304368 w 389703"/>
                    <a:gd name="connsiteY8" fmla="*/ 104945 h 353797"/>
                    <a:gd name="connsiteX9" fmla="*/ 306929 w 389703"/>
                    <a:gd name="connsiteY9" fmla="*/ 106736 h 353797"/>
                    <a:gd name="connsiteX10" fmla="*/ 360876 w 389703"/>
                    <a:gd name="connsiteY10" fmla="*/ 161103 h 353797"/>
                    <a:gd name="connsiteX11" fmla="*/ 361497 w 389703"/>
                    <a:gd name="connsiteY11" fmla="*/ 203122 h 353797"/>
                    <a:gd name="connsiteX12" fmla="*/ 355453 w 389703"/>
                    <a:gd name="connsiteY12" fmla="*/ 206439 h 353797"/>
                    <a:gd name="connsiteX13" fmla="*/ 378800 w 389703"/>
                    <a:gd name="connsiteY13" fmla="*/ 231630 h 353797"/>
                    <a:gd name="connsiteX14" fmla="*/ 379849 w 389703"/>
                    <a:gd name="connsiteY14" fmla="*/ 279295 h 353797"/>
                    <a:gd name="connsiteX15" fmla="*/ 358729 w 389703"/>
                    <a:gd name="connsiteY15" fmla="*/ 285290 h 353797"/>
                    <a:gd name="connsiteX16" fmla="*/ 369045 w 389703"/>
                    <a:gd name="connsiteY16" fmla="*/ 303211 h 353797"/>
                    <a:gd name="connsiteX17" fmla="*/ 359349 w 389703"/>
                    <a:gd name="connsiteY17" fmla="*/ 350464 h 353797"/>
                    <a:gd name="connsiteX18" fmla="*/ 346892 w 389703"/>
                    <a:gd name="connsiteY18" fmla="*/ 353775 h 353797"/>
                    <a:gd name="connsiteX19" fmla="*/ 333934 w 389703"/>
                    <a:gd name="connsiteY19" fmla="*/ 351638 h 353797"/>
                    <a:gd name="connsiteX20" fmla="*/ 312535 w 389703"/>
                    <a:gd name="connsiteY20" fmla="*/ 333241 h 353797"/>
                    <a:gd name="connsiteX21" fmla="*/ 301669 w 389703"/>
                    <a:gd name="connsiteY21" fmla="*/ 314367 h 353797"/>
                    <a:gd name="connsiteX22" fmla="*/ 287025 w 389703"/>
                    <a:gd name="connsiteY22" fmla="*/ 343031 h 353797"/>
                    <a:gd name="connsiteX23" fmla="*/ 274569 w 389703"/>
                    <a:gd name="connsiteY23" fmla="*/ 346342 h 353797"/>
                    <a:gd name="connsiteX24" fmla="*/ 261610 w 389703"/>
                    <a:gd name="connsiteY24" fmla="*/ 344205 h 353797"/>
                    <a:gd name="connsiteX25" fmla="*/ 240211 w 389703"/>
                    <a:gd name="connsiteY25" fmla="*/ 325808 h 353797"/>
                    <a:gd name="connsiteX26" fmla="*/ 198966 w 389703"/>
                    <a:gd name="connsiteY26" fmla="*/ 254165 h 353797"/>
                    <a:gd name="connsiteX27" fmla="*/ 143966 w 389703"/>
                    <a:gd name="connsiteY27" fmla="*/ 209502 h 353797"/>
                    <a:gd name="connsiteX28" fmla="*/ 138289 w 389703"/>
                    <a:gd name="connsiteY28" fmla="*/ 207227 h 353797"/>
                    <a:gd name="connsiteX29" fmla="*/ 51021 w 389703"/>
                    <a:gd name="connsiteY29" fmla="*/ 172255 h 353797"/>
                    <a:gd name="connsiteX30" fmla="*/ 85 w 389703"/>
                    <a:gd name="connsiteY30" fmla="*/ 151844 h 353797"/>
                    <a:gd name="connsiteX31" fmla="*/ 39833 w 389703"/>
                    <a:gd name="connsiteY31" fmla="*/ 0 h 353797"/>
                    <a:gd name="connsiteX0" fmla="*/ 0 w 389618"/>
                    <a:gd name="connsiteY0" fmla="*/ 145649 h 347602"/>
                    <a:gd name="connsiteX1" fmla="*/ 72329 w 389618"/>
                    <a:gd name="connsiteY1" fmla="*/ 0 h 347602"/>
                    <a:gd name="connsiteX2" fmla="*/ 158812 w 389618"/>
                    <a:gd name="connsiteY2" fmla="*/ 34656 h 347602"/>
                    <a:gd name="connsiteX3" fmla="*/ 166843 w 389618"/>
                    <a:gd name="connsiteY3" fmla="*/ 31330 h 347602"/>
                    <a:gd name="connsiteX4" fmla="*/ 301097 w 389618"/>
                    <a:gd name="connsiteY4" fmla="*/ 31330 h 347602"/>
                    <a:gd name="connsiteX5" fmla="*/ 335347 w 389618"/>
                    <a:gd name="connsiteY5" fmla="*/ 65580 h 347602"/>
                    <a:gd name="connsiteX6" fmla="*/ 325315 w 389618"/>
                    <a:gd name="connsiteY6" fmla="*/ 89798 h 347602"/>
                    <a:gd name="connsiteX7" fmla="*/ 304067 w 389618"/>
                    <a:gd name="connsiteY7" fmla="*/ 98599 h 347602"/>
                    <a:gd name="connsiteX8" fmla="*/ 304283 w 389618"/>
                    <a:gd name="connsiteY8" fmla="*/ 98750 h 347602"/>
                    <a:gd name="connsiteX9" fmla="*/ 306844 w 389618"/>
                    <a:gd name="connsiteY9" fmla="*/ 100541 h 347602"/>
                    <a:gd name="connsiteX10" fmla="*/ 360791 w 389618"/>
                    <a:gd name="connsiteY10" fmla="*/ 154908 h 347602"/>
                    <a:gd name="connsiteX11" fmla="*/ 361412 w 389618"/>
                    <a:gd name="connsiteY11" fmla="*/ 196927 h 347602"/>
                    <a:gd name="connsiteX12" fmla="*/ 355368 w 389618"/>
                    <a:gd name="connsiteY12" fmla="*/ 200244 h 347602"/>
                    <a:gd name="connsiteX13" fmla="*/ 378715 w 389618"/>
                    <a:gd name="connsiteY13" fmla="*/ 225435 h 347602"/>
                    <a:gd name="connsiteX14" fmla="*/ 379764 w 389618"/>
                    <a:gd name="connsiteY14" fmla="*/ 273100 h 347602"/>
                    <a:gd name="connsiteX15" fmla="*/ 358644 w 389618"/>
                    <a:gd name="connsiteY15" fmla="*/ 279095 h 347602"/>
                    <a:gd name="connsiteX16" fmla="*/ 368960 w 389618"/>
                    <a:gd name="connsiteY16" fmla="*/ 297016 h 347602"/>
                    <a:gd name="connsiteX17" fmla="*/ 359264 w 389618"/>
                    <a:gd name="connsiteY17" fmla="*/ 344269 h 347602"/>
                    <a:gd name="connsiteX18" fmla="*/ 346807 w 389618"/>
                    <a:gd name="connsiteY18" fmla="*/ 347580 h 347602"/>
                    <a:gd name="connsiteX19" fmla="*/ 333849 w 389618"/>
                    <a:gd name="connsiteY19" fmla="*/ 345443 h 347602"/>
                    <a:gd name="connsiteX20" fmla="*/ 312450 w 389618"/>
                    <a:gd name="connsiteY20" fmla="*/ 327046 h 347602"/>
                    <a:gd name="connsiteX21" fmla="*/ 301584 w 389618"/>
                    <a:gd name="connsiteY21" fmla="*/ 308172 h 347602"/>
                    <a:gd name="connsiteX22" fmla="*/ 286940 w 389618"/>
                    <a:gd name="connsiteY22" fmla="*/ 336836 h 347602"/>
                    <a:gd name="connsiteX23" fmla="*/ 274484 w 389618"/>
                    <a:gd name="connsiteY23" fmla="*/ 340147 h 347602"/>
                    <a:gd name="connsiteX24" fmla="*/ 261525 w 389618"/>
                    <a:gd name="connsiteY24" fmla="*/ 338010 h 347602"/>
                    <a:gd name="connsiteX25" fmla="*/ 240126 w 389618"/>
                    <a:gd name="connsiteY25" fmla="*/ 319613 h 347602"/>
                    <a:gd name="connsiteX26" fmla="*/ 198881 w 389618"/>
                    <a:gd name="connsiteY26" fmla="*/ 247970 h 347602"/>
                    <a:gd name="connsiteX27" fmla="*/ 143881 w 389618"/>
                    <a:gd name="connsiteY27" fmla="*/ 203307 h 347602"/>
                    <a:gd name="connsiteX28" fmla="*/ 138204 w 389618"/>
                    <a:gd name="connsiteY28" fmla="*/ 201032 h 347602"/>
                    <a:gd name="connsiteX29" fmla="*/ 50936 w 389618"/>
                    <a:gd name="connsiteY29" fmla="*/ 166060 h 347602"/>
                    <a:gd name="connsiteX30" fmla="*/ 0 w 389618"/>
                    <a:gd name="connsiteY30" fmla="*/ 145649 h 347602"/>
                    <a:gd name="connsiteX0" fmla="*/ 0 w 397012"/>
                    <a:gd name="connsiteY0" fmla="*/ 17837 h 347602"/>
                    <a:gd name="connsiteX1" fmla="*/ 79723 w 397012"/>
                    <a:gd name="connsiteY1" fmla="*/ 0 h 347602"/>
                    <a:gd name="connsiteX2" fmla="*/ 166206 w 397012"/>
                    <a:gd name="connsiteY2" fmla="*/ 34656 h 347602"/>
                    <a:gd name="connsiteX3" fmla="*/ 174237 w 397012"/>
                    <a:gd name="connsiteY3" fmla="*/ 31330 h 347602"/>
                    <a:gd name="connsiteX4" fmla="*/ 308491 w 397012"/>
                    <a:gd name="connsiteY4" fmla="*/ 31330 h 347602"/>
                    <a:gd name="connsiteX5" fmla="*/ 342741 w 397012"/>
                    <a:gd name="connsiteY5" fmla="*/ 65580 h 347602"/>
                    <a:gd name="connsiteX6" fmla="*/ 332709 w 397012"/>
                    <a:gd name="connsiteY6" fmla="*/ 89798 h 347602"/>
                    <a:gd name="connsiteX7" fmla="*/ 311461 w 397012"/>
                    <a:gd name="connsiteY7" fmla="*/ 98599 h 347602"/>
                    <a:gd name="connsiteX8" fmla="*/ 311677 w 397012"/>
                    <a:gd name="connsiteY8" fmla="*/ 98750 h 347602"/>
                    <a:gd name="connsiteX9" fmla="*/ 314238 w 397012"/>
                    <a:gd name="connsiteY9" fmla="*/ 100541 h 347602"/>
                    <a:gd name="connsiteX10" fmla="*/ 368185 w 397012"/>
                    <a:gd name="connsiteY10" fmla="*/ 154908 h 347602"/>
                    <a:gd name="connsiteX11" fmla="*/ 368806 w 397012"/>
                    <a:gd name="connsiteY11" fmla="*/ 196927 h 347602"/>
                    <a:gd name="connsiteX12" fmla="*/ 362762 w 397012"/>
                    <a:gd name="connsiteY12" fmla="*/ 200244 h 347602"/>
                    <a:gd name="connsiteX13" fmla="*/ 386109 w 397012"/>
                    <a:gd name="connsiteY13" fmla="*/ 225435 h 347602"/>
                    <a:gd name="connsiteX14" fmla="*/ 387158 w 397012"/>
                    <a:gd name="connsiteY14" fmla="*/ 273100 h 347602"/>
                    <a:gd name="connsiteX15" fmla="*/ 366038 w 397012"/>
                    <a:gd name="connsiteY15" fmla="*/ 279095 h 347602"/>
                    <a:gd name="connsiteX16" fmla="*/ 376354 w 397012"/>
                    <a:gd name="connsiteY16" fmla="*/ 297016 h 347602"/>
                    <a:gd name="connsiteX17" fmla="*/ 366658 w 397012"/>
                    <a:gd name="connsiteY17" fmla="*/ 344269 h 347602"/>
                    <a:gd name="connsiteX18" fmla="*/ 354201 w 397012"/>
                    <a:gd name="connsiteY18" fmla="*/ 347580 h 347602"/>
                    <a:gd name="connsiteX19" fmla="*/ 341243 w 397012"/>
                    <a:gd name="connsiteY19" fmla="*/ 345443 h 347602"/>
                    <a:gd name="connsiteX20" fmla="*/ 319844 w 397012"/>
                    <a:gd name="connsiteY20" fmla="*/ 327046 h 347602"/>
                    <a:gd name="connsiteX21" fmla="*/ 308978 w 397012"/>
                    <a:gd name="connsiteY21" fmla="*/ 308172 h 347602"/>
                    <a:gd name="connsiteX22" fmla="*/ 294334 w 397012"/>
                    <a:gd name="connsiteY22" fmla="*/ 336836 h 347602"/>
                    <a:gd name="connsiteX23" fmla="*/ 281878 w 397012"/>
                    <a:gd name="connsiteY23" fmla="*/ 340147 h 347602"/>
                    <a:gd name="connsiteX24" fmla="*/ 268919 w 397012"/>
                    <a:gd name="connsiteY24" fmla="*/ 338010 h 347602"/>
                    <a:gd name="connsiteX25" fmla="*/ 247520 w 397012"/>
                    <a:gd name="connsiteY25" fmla="*/ 319613 h 347602"/>
                    <a:gd name="connsiteX26" fmla="*/ 206275 w 397012"/>
                    <a:gd name="connsiteY26" fmla="*/ 247970 h 347602"/>
                    <a:gd name="connsiteX27" fmla="*/ 151275 w 397012"/>
                    <a:gd name="connsiteY27" fmla="*/ 203307 h 347602"/>
                    <a:gd name="connsiteX28" fmla="*/ 145598 w 397012"/>
                    <a:gd name="connsiteY28" fmla="*/ 201032 h 347602"/>
                    <a:gd name="connsiteX29" fmla="*/ 58330 w 397012"/>
                    <a:gd name="connsiteY29" fmla="*/ 166060 h 347602"/>
                    <a:gd name="connsiteX30" fmla="*/ 0 w 397012"/>
                    <a:gd name="connsiteY30" fmla="*/ 17837 h 347602"/>
                    <a:gd name="connsiteX0" fmla="*/ 2865 w 399877"/>
                    <a:gd name="connsiteY0" fmla="*/ 17837 h 347602"/>
                    <a:gd name="connsiteX1" fmla="*/ 82588 w 399877"/>
                    <a:gd name="connsiteY1" fmla="*/ 0 h 347602"/>
                    <a:gd name="connsiteX2" fmla="*/ 169071 w 399877"/>
                    <a:gd name="connsiteY2" fmla="*/ 34656 h 347602"/>
                    <a:gd name="connsiteX3" fmla="*/ 177102 w 399877"/>
                    <a:gd name="connsiteY3" fmla="*/ 31330 h 347602"/>
                    <a:gd name="connsiteX4" fmla="*/ 311356 w 399877"/>
                    <a:gd name="connsiteY4" fmla="*/ 31330 h 347602"/>
                    <a:gd name="connsiteX5" fmla="*/ 345606 w 399877"/>
                    <a:gd name="connsiteY5" fmla="*/ 65580 h 347602"/>
                    <a:gd name="connsiteX6" fmla="*/ 335574 w 399877"/>
                    <a:gd name="connsiteY6" fmla="*/ 89798 h 347602"/>
                    <a:gd name="connsiteX7" fmla="*/ 314326 w 399877"/>
                    <a:gd name="connsiteY7" fmla="*/ 98599 h 347602"/>
                    <a:gd name="connsiteX8" fmla="*/ 314542 w 399877"/>
                    <a:gd name="connsiteY8" fmla="*/ 98750 h 347602"/>
                    <a:gd name="connsiteX9" fmla="*/ 317103 w 399877"/>
                    <a:gd name="connsiteY9" fmla="*/ 100541 h 347602"/>
                    <a:gd name="connsiteX10" fmla="*/ 371050 w 399877"/>
                    <a:gd name="connsiteY10" fmla="*/ 154908 h 347602"/>
                    <a:gd name="connsiteX11" fmla="*/ 371671 w 399877"/>
                    <a:gd name="connsiteY11" fmla="*/ 196927 h 347602"/>
                    <a:gd name="connsiteX12" fmla="*/ 365627 w 399877"/>
                    <a:gd name="connsiteY12" fmla="*/ 200244 h 347602"/>
                    <a:gd name="connsiteX13" fmla="*/ 388974 w 399877"/>
                    <a:gd name="connsiteY13" fmla="*/ 225435 h 347602"/>
                    <a:gd name="connsiteX14" fmla="*/ 390023 w 399877"/>
                    <a:gd name="connsiteY14" fmla="*/ 273100 h 347602"/>
                    <a:gd name="connsiteX15" fmla="*/ 368903 w 399877"/>
                    <a:gd name="connsiteY15" fmla="*/ 279095 h 347602"/>
                    <a:gd name="connsiteX16" fmla="*/ 379219 w 399877"/>
                    <a:gd name="connsiteY16" fmla="*/ 297016 h 347602"/>
                    <a:gd name="connsiteX17" fmla="*/ 369523 w 399877"/>
                    <a:gd name="connsiteY17" fmla="*/ 344269 h 347602"/>
                    <a:gd name="connsiteX18" fmla="*/ 357066 w 399877"/>
                    <a:gd name="connsiteY18" fmla="*/ 347580 h 347602"/>
                    <a:gd name="connsiteX19" fmla="*/ 344108 w 399877"/>
                    <a:gd name="connsiteY19" fmla="*/ 345443 h 347602"/>
                    <a:gd name="connsiteX20" fmla="*/ 322709 w 399877"/>
                    <a:gd name="connsiteY20" fmla="*/ 327046 h 347602"/>
                    <a:gd name="connsiteX21" fmla="*/ 311843 w 399877"/>
                    <a:gd name="connsiteY21" fmla="*/ 308172 h 347602"/>
                    <a:gd name="connsiteX22" fmla="*/ 297199 w 399877"/>
                    <a:gd name="connsiteY22" fmla="*/ 336836 h 347602"/>
                    <a:gd name="connsiteX23" fmla="*/ 284743 w 399877"/>
                    <a:gd name="connsiteY23" fmla="*/ 340147 h 347602"/>
                    <a:gd name="connsiteX24" fmla="*/ 271784 w 399877"/>
                    <a:gd name="connsiteY24" fmla="*/ 338010 h 347602"/>
                    <a:gd name="connsiteX25" fmla="*/ 250385 w 399877"/>
                    <a:gd name="connsiteY25" fmla="*/ 319613 h 347602"/>
                    <a:gd name="connsiteX26" fmla="*/ 209140 w 399877"/>
                    <a:gd name="connsiteY26" fmla="*/ 247970 h 347602"/>
                    <a:gd name="connsiteX27" fmla="*/ 154140 w 399877"/>
                    <a:gd name="connsiteY27" fmla="*/ 203307 h 347602"/>
                    <a:gd name="connsiteX28" fmla="*/ 148463 w 399877"/>
                    <a:gd name="connsiteY28" fmla="*/ 201032 h 347602"/>
                    <a:gd name="connsiteX29" fmla="*/ 61195 w 399877"/>
                    <a:gd name="connsiteY29" fmla="*/ 166060 h 347602"/>
                    <a:gd name="connsiteX30" fmla="*/ 2865 w 399877"/>
                    <a:gd name="connsiteY30" fmla="*/ 17837 h 347602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177102 w 399877"/>
                    <a:gd name="connsiteY3" fmla="*/ 130812 h 447084"/>
                    <a:gd name="connsiteX4" fmla="*/ 311356 w 399877"/>
                    <a:gd name="connsiteY4" fmla="*/ 130812 h 447084"/>
                    <a:gd name="connsiteX5" fmla="*/ 345606 w 399877"/>
                    <a:gd name="connsiteY5" fmla="*/ 165062 h 447084"/>
                    <a:gd name="connsiteX6" fmla="*/ 335574 w 399877"/>
                    <a:gd name="connsiteY6" fmla="*/ 189280 h 447084"/>
                    <a:gd name="connsiteX7" fmla="*/ 314326 w 399877"/>
                    <a:gd name="connsiteY7" fmla="*/ 198081 h 447084"/>
                    <a:gd name="connsiteX8" fmla="*/ 314542 w 399877"/>
                    <a:gd name="connsiteY8" fmla="*/ 198232 h 447084"/>
                    <a:gd name="connsiteX9" fmla="*/ 317103 w 399877"/>
                    <a:gd name="connsiteY9" fmla="*/ 200023 h 447084"/>
                    <a:gd name="connsiteX10" fmla="*/ 371050 w 399877"/>
                    <a:gd name="connsiteY10" fmla="*/ 254390 h 447084"/>
                    <a:gd name="connsiteX11" fmla="*/ 371671 w 399877"/>
                    <a:gd name="connsiteY11" fmla="*/ 296409 h 447084"/>
                    <a:gd name="connsiteX12" fmla="*/ 365627 w 399877"/>
                    <a:gd name="connsiteY12" fmla="*/ 299726 h 447084"/>
                    <a:gd name="connsiteX13" fmla="*/ 388974 w 399877"/>
                    <a:gd name="connsiteY13" fmla="*/ 324917 h 447084"/>
                    <a:gd name="connsiteX14" fmla="*/ 390023 w 399877"/>
                    <a:gd name="connsiteY14" fmla="*/ 372582 h 447084"/>
                    <a:gd name="connsiteX15" fmla="*/ 368903 w 399877"/>
                    <a:gd name="connsiteY15" fmla="*/ 378577 h 447084"/>
                    <a:gd name="connsiteX16" fmla="*/ 379219 w 399877"/>
                    <a:gd name="connsiteY16" fmla="*/ 396498 h 447084"/>
                    <a:gd name="connsiteX17" fmla="*/ 369523 w 399877"/>
                    <a:gd name="connsiteY17" fmla="*/ 443751 h 447084"/>
                    <a:gd name="connsiteX18" fmla="*/ 357066 w 399877"/>
                    <a:gd name="connsiteY18" fmla="*/ 447062 h 447084"/>
                    <a:gd name="connsiteX19" fmla="*/ 344108 w 399877"/>
                    <a:gd name="connsiteY19" fmla="*/ 444925 h 447084"/>
                    <a:gd name="connsiteX20" fmla="*/ 322709 w 399877"/>
                    <a:gd name="connsiteY20" fmla="*/ 426528 h 447084"/>
                    <a:gd name="connsiteX21" fmla="*/ 311843 w 399877"/>
                    <a:gd name="connsiteY21" fmla="*/ 407654 h 447084"/>
                    <a:gd name="connsiteX22" fmla="*/ 297199 w 399877"/>
                    <a:gd name="connsiteY22" fmla="*/ 436318 h 447084"/>
                    <a:gd name="connsiteX23" fmla="*/ 284743 w 399877"/>
                    <a:gd name="connsiteY23" fmla="*/ 439629 h 447084"/>
                    <a:gd name="connsiteX24" fmla="*/ 271784 w 399877"/>
                    <a:gd name="connsiteY24" fmla="*/ 437492 h 447084"/>
                    <a:gd name="connsiteX25" fmla="*/ 250385 w 399877"/>
                    <a:gd name="connsiteY25" fmla="*/ 419095 h 447084"/>
                    <a:gd name="connsiteX26" fmla="*/ 209140 w 399877"/>
                    <a:gd name="connsiteY26" fmla="*/ 347452 h 447084"/>
                    <a:gd name="connsiteX27" fmla="*/ 154140 w 399877"/>
                    <a:gd name="connsiteY27" fmla="*/ 302789 h 447084"/>
                    <a:gd name="connsiteX28" fmla="*/ 148463 w 399877"/>
                    <a:gd name="connsiteY28" fmla="*/ 300514 h 447084"/>
                    <a:gd name="connsiteX29" fmla="*/ 61195 w 399877"/>
                    <a:gd name="connsiteY29" fmla="*/ 265542 h 447084"/>
                    <a:gd name="connsiteX30" fmla="*/ 2865 w 399877"/>
                    <a:gd name="connsiteY30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177102 w 399877"/>
                    <a:gd name="connsiteY3" fmla="*/ 130812 h 447084"/>
                    <a:gd name="connsiteX4" fmla="*/ 311356 w 399877"/>
                    <a:gd name="connsiteY4" fmla="*/ 130812 h 447084"/>
                    <a:gd name="connsiteX5" fmla="*/ 345606 w 399877"/>
                    <a:gd name="connsiteY5" fmla="*/ 165062 h 447084"/>
                    <a:gd name="connsiteX6" fmla="*/ 335574 w 399877"/>
                    <a:gd name="connsiteY6" fmla="*/ 189280 h 447084"/>
                    <a:gd name="connsiteX7" fmla="*/ 314326 w 399877"/>
                    <a:gd name="connsiteY7" fmla="*/ 198081 h 447084"/>
                    <a:gd name="connsiteX8" fmla="*/ 314542 w 399877"/>
                    <a:gd name="connsiteY8" fmla="*/ 198232 h 447084"/>
                    <a:gd name="connsiteX9" fmla="*/ 317103 w 399877"/>
                    <a:gd name="connsiteY9" fmla="*/ 200023 h 447084"/>
                    <a:gd name="connsiteX10" fmla="*/ 371050 w 399877"/>
                    <a:gd name="connsiteY10" fmla="*/ 254390 h 447084"/>
                    <a:gd name="connsiteX11" fmla="*/ 371671 w 399877"/>
                    <a:gd name="connsiteY11" fmla="*/ 296409 h 447084"/>
                    <a:gd name="connsiteX12" fmla="*/ 365627 w 399877"/>
                    <a:gd name="connsiteY12" fmla="*/ 299726 h 447084"/>
                    <a:gd name="connsiteX13" fmla="*/ 388974 w 399877"/>
                    <a:gd name="connsiteY13" fmla="*/ 324917 h 447084"/>
                    <a:gd name="connsiteX14" fmla="*/ 390023 w 399877"/>
                    <a:gd name="connsiteY14" fmla="*/ 372582 h 447084"/>
                    <a:gd name="connsiteX15" fmla="*/ 368903 w 399877"/>
                    <a:gd name="connsiteY15" fmla="*/ 378577 h 447084"/>
                    <a:gd name="connsiteX16" fmla="*/ 379219 w 399877"/>
                    <a:gd name="connsiteY16" fmla="*/ 396498 h 447084"/>
                    <a:gd name="connsiteX17" fmla="*/ 369523 w 399877"/>
                    <a:gd name="connsiteY17" fmla="*/ 443751 h 447084"/>
                    <a:gd name="connsiteX18" fmla="*/ 357066 w 399877"/>
                    <a:gd name="connsiteY18" fmla="*/ 447062 h 447084"/>
                    <a:gd name="connsiteX19" fmla="*/ 344108 w 399877"/>
                    <a:gd name="connsiteY19" fmla="*/ 444925 h 447084"/>
                    <a:gd name="connsiteX20" fmla="*/ 322709 w 399877"/>
                    <a:gd name="connsiteY20" fmla="*/ 426528 h 447084"/>
                    <a:gd name="connsiteX21" fmla="*/ 311843 w 399877"/>
                    <a:gd name="connsiteY21" fmla="*/ 407654 h 447084"/>
                    <a:gd name="connsiteX22" fmla="*/ 297199 w 399877"/>
                    <a:gd name="connsiteY22" fmla="*/ 436318 h 447084"/>
                    <a:gd name="connsiteX23" fmla="*/ 284743 w 399877"/>
                    <a:gd name="connsiteY23" fmla="*/ 439629 h 447084"/>
                    <a:gd name="connsiteX24" fmla="*/ 271784 w 399877"/>
                    <a:gd name="connsiteY24" fmla="*/ 437492 h 447084"/>
                    <a:gd name="connsiteX25" fmla="*/ 250385 w 399877"/>
                    <a:gd name="connsiteY25" fmla="*/ 419095 h 447084"/>
                    <a:gd name="connsiteX26" fmla="*/ 209140 w 399877"/>
                    <a:gd name="connsiteY26" fmla="*/ 347452 h 447084"/>
                    <a:gd name="connsiteX27" fmla="*/ 154140 w 399877"/>
                    <a:gd name="connsiteY27" fmla="*/ 302789 h 447084"/>
                    <a:gd name="connsiteX28" fmla="*/ 148463 w 399877"/>
                    <a:gd name="connsiteY28" fmla="*/ 300514 h 447084"/>
                    <a:gd name="connsiteX29" fmla="*/ 61195 w 399877"/>
                    <a:gd name="connsiteY29" fmla="*/ 265542 h 447084"/>
                    <a:gd name="connsiteX30" fmla="*/ 2865 w 399877"/>
                    <a:gd name="connsiteY30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232928 w 399877"/>
                    <a:gd name="connsiteY2" fmla="*/ 124561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232928 w 399877"/>
                    <a:gd name="connsiteY2" fmla="*/ 124561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27539 h 457304"/>
                    <a:gd name="connsiteX1" fmla="*/ 57932 w 399877"/>
                    <a:gd name="connsiteY1" fmla="*/ 10220 h 457304"/>
                    <a:gd name="connsiteX2" fmla="*/ 232928 w 399877"/>
                    <a:gd name="connsiteY2" fmla="*/ 134781 h 457304"/>
                    <a:gd name="connsiteX3" fmla="*/ 311356 w 399877"/>
                    <a:gd name="connsiteY3" fmla="*/ 141032 h 457304"/>
                    <a:gd name="connsiteX4" fmla="*/ 345606 w 399877"/>
                    <a:gd name="connsiteY4" fmla="*/ 175282 h 457304"/>
                    <a:gd name="connsiteX5" fmla="*/ 335574 w 399877"/>
                    <a:gd name="connsiteY5" fmla="*/ 199500 h 457304"/>
                    <a:gd name="connsiteX6" fmla="*/ 314326 w 399877"/>
                    <a:gd name="connsiteY6" fmla="*/ 208301 h 457304"/>
                    <a:gd name="connsiteX7" fmla="*/ 314542 w 399877"/>
                    <a:gd name="connsiteY7" fmla="*/ 208452 h 457304"/>
                    <a:gd name="connsiteX8" fmla="*/ 317103 w 399877"/>
                    <a:gd name="connsiteY8" fmla="*/ 210243 h 457304"/>
                    <a:gd name="connsiteX9" fmla="*/ 371050 w 399877"/>
                    <a:gd name="connsiteY9" fmla="*/ 264610 h 457304"/>
                    <a:gd name="connsiteX10" fmla="*/ 371671 w 399877"/>
                    <a:gd name="connsiteY10" fmla="*/ 306629 h 457304"/>
                    <a:gd name="connsiteX11" fmla="*/ 365627 w 399877"/>
                    <a:gd name="connsiteY11" fmla="*/ 309946 h 457304"/>
                    <a:gd name="connsiteX12" fmla="*/ 388974 w 399877"/>
                    <a:gd name="connsiteY12" fmla="*/ 335137 h 457304"/>
                    <a:gd name="connsiteX13" fmla="*/ 390023 w 399877"/>
                    <a:gd name="connsiteY13" fmla="*/ 382802 h 457304"/>
                    <a:gd name="connsiteX14" fmla="*/ 368903 w 399877"/>
                    <a:gd name="connsiteY14" fmla="*/ 388797 h 457304"/>
                    <a:gd name="connsiteX15" fmla="*/ 379219 w 399877"/>
                    <a:gd name="connsiteY15" fmla="*/ 406718 h 457304"/>
                    <a:gd name="connsiteX16" fmla="*/ 369523 w 399877"/>
                    <a:gd name="connsiteY16" fmla="*/ 453971 h 457304"/>
                    <a:gd name="connsiteX17" fmla="*/ 357066 w 399877"/>
                    <a:gd name="connsiteY17" fmla="*/ 457282 h 457304"/>
                    <a:gd name="connsiteX18" fmla="*/ 344108 w 399877"/>
                    <a:gd name="connsiteY18" fmla="*/ 455145 h 457304"/>
                    <a:gd name="connsiteX19" fmla="*/ 322709 w 399877"/>
                    <a:gd name="connsiteY19" fmla="*/ 436748 h 457304"/>
                    <a:gd name="connsiteX20" fmla="*/ 311843 w 399877"/>
                    <a:gd name="connsiteY20" fmla="*/ 417874 h 457304"/>
                    <a:gd name="connsiteX21" fmla="*/ 297199 w 399877"/>
                    <a:gd name="connsiteY21" fmla="*/ 446538 h 457304"/>
                    <a:gd name="connsiteX22" fmla="*/ 284743 w 399877"/>
                    <a:gd name="connsiteY22" fmla="*/ 449849 h 457304"/>
                    <a:gd name="connsiteX23" fmla="*/ 271784 w 399877"/>
                    <a:gd name="connsiteY23" fmla="*/ 447712 h 457304"/>
                    <a:gd name="connsiteX24" fmla="*/ 250385 w 399877"/>
                    <a:gd name="connsiteY24" fmla="*/ 429315 h 457304"/>
                    <a:gd name="connsiteX25" fmla="*/ 209140 w 399877"/>
                    <a:gd name="connsiteY25" fmla="*/ 357672 h 457304"/>
                    <a:gd name="connsiteX26" fmla="*/ 154140 w 399877"/>
                    <a:gd name="connsiteY26" fmla="*/ 313009 h 457304"/>
                    <a:gd name="connsiteX27" fmla="*/ 148463 w 399877"/>
                    <a:gd name="connsiteY27" fmla="*/ 310734 h 457304"/>
                    <a:gd name="connsiteX28" fmla="*/ 61195 w 399877"/>
                    <a:gd name="connsiteY28" fmla="*/ 275762 h 457304"/>
                    <a:gd name="connsiteX29" fmla="*/ 2865 w 399877"/>
                    <a:gd name="connsiteY29" fmla="*/ 127539 h 457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399877" h="457304">
                      <a:moveTo>
                        <a:pt x="2865" y="127539"/>
                      </a:moveTo>
                      <a:cubicBezTo>
                        <a:pt x="6430" y="99862"/>
                        <a:pt x="31463" y="28719"/>
                        <a:pt x="57932" y="10220"/>
                      </a:cubicBezTo>
                      <a:cubicBezTo>
                        <a:pt x="138647" y="-8372"/>
                        <a:pt x="237140" y="-18251"/>
                        <a:pt x="232928" y="134781"/>
                      </a:cubicBezTo>
                      <a:lnTo>
                        <a:pt x="311356" y="141032"/>
                      </a:lnTo>
                      <a:cubicBezTo>
                        <a:pt x="330272" y="141032"/>
                        <a:pt x="345606" y="156366"/>
                        <a:pt x="345606" y="175282"/>
                      </a:cubicBezTo>
                      <a:cubicBezTo>
                        <a:pt x="345606" y="184740"/>
                        <a:pt x="341772" y="193303"/>
                        <a:pt x="335574" y="199500"/>
                      </a:cubicBezTo>
                      <a:lnTo>
                        <a:pt x="314326" y="208301"/>
                      </a:lnTo>
                      <a:lnTo>
                        <a:pt x="314542" y="208452"/>
                      </a:lnTo>
                      <a:cubicBezTo>
                        <a:pt x="315612" y="208804"/>
                        <a:pt x="316371" y="209504"/>
                        <a:pt x="317103" y="210243"/>
                      </a:cubicBezTo>
                      <a:lnTo>
                        <a:pt x="371050" y="264610"/>
                      </a:lnTo>
                      <a:cubicBezTo>
                        <a:pt x="383553" y="277209"/>
                        <a:pt x="383831" y="296022"/>
                        <a:pt x="371671" y="306629"/>
                      </a:cubicBezTo>
                      <a:lnTo>
                        <a:pt x="365627" y="309946"/>
                      </a:lnTo>
                      <a:lnTo>
                        <a:pt x="388974" y="335137"/>
                      </a:lnTo>
                      <a:cubicBezTo>
                        <a:pt x="403092" y="350368"/>
                        <a:pt x="403561" y="371709"/>
                        <a:pt x="390023" y="382802"/>
                      </a:cubicBezTo>
                      <a:cubicBezTo>
                        <a:pt x="384164" y="387605"/>
                        <a:pt x="376642" y="389699"/>
                        <a:pt x="368903" y="388797"/>
                      </a:cubicBezTo>
                      <a:lnTo>
                        <a:pt x="379219" y="406718"/>
                      </a:lnTo>
                      <a:cubicBezTo>
                        <a:pt x="389468" y="424523"/>
                        <a:pt x="385127" y="445678"/>
                        <a:pt x="369523" y="453971"/>
                      </a:cubicBezTo>
                      <a:cubicBezTo>
                        <a:pt x="365621" y="456044"/>
                        <a:pt x="361386" y="457118"/>
                        <a:pt x="357066" y="457282"/>
                      </a:cubicBezTo>
                      <a:cubicBezTo>
                        <a:pt x="352746" y="457447"/>
                        <a:pt x="348343" y="456704"/>
                        <a:pt x="344108" y="455145"/>
                      </a:cubicBezTo>
                      <a:cubicBezTo>
                        <a:pt x="335636" y="452028"/>
                        <a:pt x="327833" y="445650"/>
                        <a:pt x="322709" y="436748"/>
                      </a:cubicBezTo>
                      <a:lnTo>
                        <a:pt x="311843" y="417874"/>
                      </a:lnTo>
                      <a:cubicBezTo>
                        <a:pt x="312934" y="429901"/>
                        <a:pt x="307539" y="441043"/>
                        <a:pt x="297199" y="446538"/>
                      </a:cubicBezTo>
                      <a:cubicBezTo>
                        <a:pt x="293298" y="448611"/>
                        <a:pt x="289062" y="449684"/>
                        <a:pt x="284743" y="449849"/>
                      </a:cubicBezTo>
                      <a:cubicBezTo>
                        <a:pt x="280424" y="450014"/>
                        <a:pt x="276019" y="449271"/>
                        <a:pt x="271784" y="447712"/>
                      </a:cubicBezTo>
                      <a:cubicBezTo>
                        <a:pt x="263312" y="444596"/>
                        <a:pt x="255510" y="438217"/>
                        <a:pt x="250385" y="429315"/>
                      </a:cubicBezTo>
                      <a:lnTo>
                        <a:pt x="209140" y="357672"/>
                      </a:lnTo>
                      <a:lnTo>
                        <a:pt x="154140" y="313009"/>
                      </a:lnTo>
                      <a:lnTo>
                        <a:pt x="148463" y="310734"/>
                      </a:lnTo>
                      <a:lnTo>
                        <a:pt x="61195" y="275762"/>
                      </a:lnTo>
                      <a:cubicBezTo>
                        <a:pt x="44216" y="268958"/>
                        <a:pt x="-13413" y="221635"/>
                        <a:pt x="2865" y="12753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09" name="フリーフォーム: 図形 1908">
                  <a:extLst>
                    <a:ext uri="{FF2B5EF4-FFF2-40B4-BE49-F238E27FC236}">
                      <a16:creationId xmlns:a16="http://schemas.microsoft.com/office/drawing/2014/main" id="{9D50266E-59FB-490F-885E-52DDB5353C55}"/>
                    </a:ext>
                  </a:extLst>
                </p:cNvPr>
                <p:cNvSpPr/>
                <p:nvPr/>
              </p:nvSpPr>
              <p:spPr bwMode="auto">
                <a:xfrm rot="1735894">
                  <a:off x="6021689" y="1756589"/>
                  <a:ext cx="579674" cy="1109620"/>
                </a:xfrm>
                <a:custGeom>
                  <a:avLst/>
                  <a:gdLst>
                    <a:gd name="connsiteX0" fmla="*/ 192464 w 514134"/>
                    <a:gd name="connsiteY0" fmla="*/ 0 h 987147"/>
                    <a:gd name="connsiteX1" fmla="*/ 196079 w 514134"/>
                    <a:gd name="connsiteY1" fmla="*/ 861 h 987147"/>
                    <a:gd name="connsiteX2" fmla="*/ 170279 w 514134"/>
                    <a:gd name="connsiteY2" fmla="*/ 50209 h 987147"/>
                    <a:gd name="connsiteX3" fmla="*/ 159905 w 514134"/>
                    <a:gd name="connsiteY3" fmla="*/ 116473 h 987147"/>
                    <a:gd name="connsiteX4" fmla="*/ 198570 w 514134"/>
                    <a:gd name="connsiteY4" fmla="*/ 236850 h 987147"/>
                    <a:gd name="connsiteX5" fmla="*/ 225978 w 514134"/>
                    <a:gd name="connsiteY5" fmla="*/ 260681 h 987147"/>
                    <a:gd name="connsiteX6" fmla="*/ 247887 w 514134"/>
                    <a:gd name="connsiteY6" fmla="*/ 377332 h 987147"/>
                    <a:gd name="connsiteX7" fmla="*/ 504510 w 514134"/>
                    <a:gd name="connsiteY7" fmla="*/ 738490 h 987147"/>
                    <a:gd name="connsiteX8" fmla="*/ 234665 w 514134"/>
                    <a:gd name="connsiteY8" fmla="*/ 970435 h 987147"/>
                    <a:gd name="connsiteX9" fmla="*/ 192464 w 514134"/>
                    <a:gd name="connsiteY9" fmla="*/ 0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9" fmla="*/ 251345 w 514134"/>
                    <a:gd name="connsiteY9" fmla="*/ 207913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7" fmla="*/ 170279 w 514134"/>
                    <a:gd name="connsiteY7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0" fmla="*/ 225978 w 514134"/>
                    <a:gd name="connsiteY0" fmla="*/ 260681 h 987147"/>
                    <a:gd name="connsiteX1" fmla="*/ 247887 w 514134"/>
                    <a:gd name="connsiteY1" fmla="*/ 377332 h 987147"/>
                    <a:gd name="connsiteX2" fmla="*/ 504510 w 514134"/>
                    <a:gd name="connsiteY2" fmla="*/ 738490 h 987147"/>
                    <a:gd name="connsiteX3" fmla="*/ 234665 w 514134"/>
                    <a:gd name="connsiteY3" fmla="*/ 970435 h 987147"/>
                    <a:gd name="connsiteX4" fmla="*/ 192464 w 514134"/>
                    <a:gd name="connsiteY4" fmla="*/ 0 h 987147"/>
                    <a:gd name="connsiteX0" fmla="*/ 193490 w 481646"/>
                    <a:gd name="connsiteY0" fmla="*/ 260681 h 987147"/>
                    <a:gd name="connsiteX1" fmla="*/ 215399 w 481646"/>
                    <a:gd name="connsiteY1" fmla="*/ 377332 h 987147"/>
                    <a:gd name="connsiteX2" fmla="*/ 472022 w 481646"/>
                    <a:gd name="connsiteY2" fmla="*/ 738490 h 987147"/>
                    <a:gd name="connsiteX3" fmla="*/ 202177 w 481646"/>
                    <a:gd name="connsiteY3" fmla="*/ 970435 h 987147"/>
                    <a:gd name="connsiteX4" fmla="*/ 256 w 481646"/>
                    <a:gd name="connsiteY4" fmla="*/ 644117 h 987147"/>
                    <a:gd name="connsiteX5" fmla="*/ 159976 w 481646"/>
                    <a:gd name="connsiteY5" fmla="*/ 0 h 987147"/>
                    <a:gd name="connsiteX0" fmla="*/ 288921 w 577077"/>
                    <a:gd name="connsiteY0" fmla="*/ 260681 h 987147"/>
                    <a:gd name="connsiteX1" fmla="*/ 310830 w 577077"/>
                    <a:gd name="connsiteY1" fmla="*/ 377332 h 987147"/>
                    <a:gd name="connsiteX2" fmla="*/ 567453 w 577077"/>
                    <a:gd name="connsiteY2" fmla="*/ 738490 h 987147"/>
                    <a:gd name="connsiteX3" fmla="*/ 297608 w 577077"/>
                    <a:gd name="connsiteY3" fmla="*/ 970435 h 987147"/>
                    <a:gd name="connsiteX4" fmla="*/ 154 w 577077"/>
                    <a:gd name="connsiteY4" fmla="*/ 605788 h 987147"/>
                    <a:gd name="connsiteX5" fmla="*/ 255407 w 577077"/>
                    <a:gd name="connsiteY5" fmla="*/ 0 h 987147"/>
                    <a:gd name="connsiteX0" fmla="*/ 297365 w 585521"/>
                    <a:gd name="connsiteY0" fmla="*/ 260681 h 987147"/>
                    <a:gd name="connsiteX1" fmla="*/ 319274 w 585521"/>
                    <a:gd name="connsiteY1" fmla="*/ 377332 h 987147"/>
                    <a:gd name="connsiteX2" fmla="*/ 575897 w 585521"/>
                    <a:gd name="connsiteY2" fmla="*/ 738490 h 987147"/>
                    <a:gd name="connsiteX3" fmla="*/ 306052 w 585521"/>
                    <a:gd name="connsiteY3" fmla="*/ 970435 h 987147"/>
                    <a:gd name="connsiteX4" fmla="*/ 8598 w 585521"/>
                    <a:gd name="connsiteY4" fmla="*/ 605788 h 987147"/>
                    <a:gd name="connsiteX5" fmla="*/ 263851 w 585521"/>
                    <a:gd name="connsiteY5" fmla="*/ 0 h 987147"/>
                    <a:gd name="connsiteX0" fmla="*/ 300878 w 589034"/>
                    <a:gd name="connsiteY0" fmla="*/ 260681 h 987147"/>
                    <a:gd name="connsiteX1" fmla="*/ 322787 w 589034"/>
                    <a:gd name="connsiteY1" fmla="*/ 377332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9034"/>
                    <a:gd name="connsiteY0" fmla="*/ 260681 h 987147"/>
                    <a:gd name="connsiteX1" fmla="*/ 255168 w 589034"/>
                    <a:gd name="connsiteY1" fmla="*/ 537020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9034"/>
                    <a:gd name="connsiteY0" fmla="*/ 260681 h 987147"/>
                    <a:gd name="connsiteX1" fmla="*/ 255168 w 589034"/>
                    <a:gd name="connsiteY1" fmla="*/ 537020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6238"/>
                    <a:gd name="connsiteY0" fmla="*/ 260681 h 988588"/>
                    <a:gd name="connsiteX1" fmla="*/ 255168 w 586238"/>
                    <a:gd name="connsiteY1" fmla="*/ 537020 h 988588"/>
                    <a:gd name="connsiteX2" fmla="*/ 576512 w 586238"/>
                    <a:gd name="connsiteY2" fmla="*/ 759278 h 988588"/>
                    <a:gd name="connsiteX3" fmla="*/ 309565 w 586238"/>
                    <a:gd name="connsiteY3" fmla="*/ 970435 h 988588"/>
                    <a:gd name="connsiteX4" fmla="*/ 12111 w 586238"/>
                    <a:gd name="connsiteY4" fmla="*/ 605788 h 988588"/>
                    <a:gd name="connsiteX5" fmla="*/ 267364 w 586238"/>
                    <a:gd name="connsiteY5" fmla="*/ 0 h 988588"/>
                    <a:gd name="connsiteX0" fmla="*/ 291178 w 576538"/>
                    <a:gd name="connsiteY0" fmla="*/ 260681 h 988588"/>
                    <a:gd name="connsiteX1" fmla="*/ 245468 w 576538"/>
                    <a:gd name="connsiteY1" fmla="*/ 537020 h 988588"/>
                    <a:gd name="connsiteX2" fmla="*/ 566812 w 576538"/>
                    <a:gd name="connsiteY2" fmla="*/ 759278 h 988588"/>
                    <a:gd name="connsiteX3" fmla="*/ 299865 w 576538"/>
                    <a:gd name="connsiteY3" fmla="*/ 970435 h 988588"/>
                    <a:gd name="connsiteX4" fmla="*/ 2411 w 576538"/>
                    <a:gd name="connsiteY4" fmla="*/ 605788 h 988588"/>
                    <a:gd name="connsiteX5" fmla="*/ 257664 w 576538"/>
                    <a:gd name="connsiteY5" fmla="*/ 0 h 988588"/>
                    <a:gd name="connsiteX0" fmla="*/ 295287 w 580647"/>
                    <a:gd name="connsiteY0" fmla="*/ 260681 h 988588"/>
                    <a:gd name="connsiteX1" fmla="*/ 249577 w 580647"/>
                    <a:gd name="connsiteY1" fmla="*/ 537020 h 988588"/>
                    <a:gd name="connsiteX2" fmla="*/ 570921 w 580647"/>
                    <a:gd name="connsiteY2" fmla="*/ 759278 h 988588"/>
                    <a:gd name="connsiteX3" fmla="*/ 303974 w 580647"/>
                    <a:gd name="connsiteY3" fmla="*/ 970435 h 988588"/>
                    <a:gd name="connsiteX4" fmla="*/ 6520 w 580647"/>
                    <a:gd name="connsiteY4" fmla="*/ 605788 h 988588"/>
                    <a:gd name="connsiteX5" fmla="*/ 261773 w 580647"/>
                    <a:gd name="connsiteY5" fmla="*/ 0 h 988588"/>
                    <a:gd name="connsiteX0" fmla="*/ 297962 w 583322"/>
                    <a:gd name="connsiteY0" fmla="*/ 260681 h 988588"/>
                    <a:gd name="connsiteX1" fmla="*/ 252252 w 583322"/>
                    <a:gd name="connsiteY1" fmla="*/ 537020 h 988588"/>
                    <a:gd name="connsiteX2" fmla="*/ 573596 w 583322"/>
                    <a:gd name="connsiteY2" fmla="*/ 759278 h 988588"/>
                    <a:gd name="connsiteX3" fmla="*/ 306649 w 583322"/>
                    <a:gd name="connsiteY3" fmla="*/ 970435 h 988588"/>
                    <a:gd name="connsiteX4" fmla="*/ 9195 w 583322"/>
                    <a:gd name="connsiteY4" fmla="*/ 605788 h 988588"/>
                    <a:gd name="connsiteX5" fmla="*/ 264448 w 583322"/>
                    <a:gd name="connsiteY5" fmla="*/ 0 h 988588"/>
                    <a:gd name="connsiteX0" fmla="*/ 297962 w 583322"/>
                    <a:gd name="connsiteY0" fmla="*/ 260681 h 988588"/>
                    <a:gd name="connsiteX1" fmla="*/ 252252 w 583322"/>
                    <a:gd name="connsiteY1" fmla="*/ 537020 h 988588"/>
                    <a:gd name="connsiteX2" fmla="*/ 573596 w 583322"/>
                    <a:gd name="connsiteY2" fmla="*/ 759278 h 988588"/>
                    <a:gd name="connsiteX3" fmla="*/ 306649 w 583322"/>
                    <a:gd name="connsiteY3" fmla="*/ 970435 h 988588"/>
                    <a:gd name="connsiteX4" fmla="*/ 9195 w 583322"/>
                    <a:gd name="connsiteY4" fmla="*/ 605788 h 988588"/>
                    <a:gd name="connsiteX5" fmla="*/ 264448 w 583322"/>
                    <a:gd name="connsiteY5" fmla="*/ 0 h 988588"/>
                    <a:gd name="connsiteX0" fmla="*/ 297962 w 583355"/>
                    <a:gd name="connsiteY0" fmla="*/ 260681 h 970794"/>
                    <a:gd name="connsiteX1" fmla="*/ 252252 w 583355"/>
                    <a:gd name="connsiteY1" fmla="*/ 537020 h 970794"/>
                    <a:gd name="connsiteX2" fmla="*/ 573596 w 583355"/>
                    <a:gd name="connsiteY2" fmla="*/ 759278 h 970794"/>
                    <a:gd name="connsiteX3" fmla="*/ 306649 w 583355"/>
                    <a:gd name="connsiteY3" fmla="*/ 970435 h 970794"/>
                    <a:gd name="connsiteX4" fmla="*/ 9195 w 583355"/>
                    <a:gd name="connsiteY4" fmla="*/ 605788 h 970794"/>
                    <a:gd name="connsiteX5" fmla="*/ 264448 w 583355"/>
                    <a:gd name="connsiteY5" fmla="*/ 0 h 970794"/>
                    <a:gd name="connsiteX0" fmla="*/ 289165 w 574925"/>
                    <a:gd name="connsiteY0" fmla="*/ 260681 h 1006001"/>
                    <a:gd name="connsiteX1" fmla="*/ 243455 w 574925"/>
                    <a:gd name="connsiteY1" fmla="*/ 537020 h 1006001"/>
                    <a:gd name="connsiteX2" fmla="*/ 564799 w 574925"/>
                    <a:gd name="connsiteY2" fmla="*/ 759278 h 1006001"/>
                    <a:gd name="connsiteX3" fmla="*/ 307766 w 574925"/>
                    <a:gd name="connsiteY3" fmla="*/ 1005726 h 1006001"/>
                    <a:gd name="connsiteX4" fmla="*/ 398 w 574925"/>
                    <a:gd name="connsiteY4" fmla="*/ 605788 h 1006001"/>
                    <a:gd name="connsiteX5" fmla="*/ 255651 w 574925"/>
                    <a:gd name="connsiteY5" fmla="*/ 0 h 1006001"/>
                    <a:gd name="connsiteX0" fmla="*/ 289165 w 574925"/>
                    <a:gd name="connsiteY0" fmla="*/ 260681 h 1006001"/>
                    <a:gd name="connsiteX1" fmla="*/ 243455 w 574925"/>
                    <a:gd name="connsiteY1" fmla="*/ 537020 h 1006001"/>
                    <a:gd name="connsiteX2" fmla="*/ 564799 w 574925"/>
                    <a:gd name="connsiteY2" fmla="*/ 759278 h 1006001"/>
                    <a:gd name="connsiteX3" fmla="*/ 307766 w 574925"/>
                    <a:gd name="connsiteY3" fmla="*/ 1005726 h 1006001"/>
                    <a:gd name="connsiteX4" fmla="*/ 398 w 574925"/>
                    <a:gd name="connsiteY4" fmla="*/ 605788 h 1006001"/>
                    <a:gd name="connsiteX5" fmla="*/ 255651 w 574925"/>
                    <a:gd name="connsiteY5" fmla="*/ 0 h 1006001"/>
                    <a:gd name="connsiteX0" fmla="*/ 289165 w 565973"/>
                    <a:gd name="connsiteY0" fmla="*/ 260681 h 1006240"/>
                    <a:gd name="connsiteX1" fmla="*/ 243455 w 565973"/>
                    <a:gd name="connsiteY1" fmla="*/ 537020 h 1006240"/>
                    <a:gd name="connsiteX2" fmla="*/ 555475 w 565973"/>
                    <a:gd name="connsiteY2" fmla="*/ 829185 h 1006240"/>
                    <a:gd name="connsiteX3" fmla="*/ 307766 w 565973"/>
                    <a:gd name="connsiteY3" fmla="*/ 1005726 h 1006240"/>
                    <a:gd name="connsiteX4" fmla="*/ 398 w 565973"/>
                    <a:gd name="connsiteY4" fmla="*/ 605788 h 1006240"/>
                    <a:gd name="connsiteX5" fmla="*/ 255651 w 565973"/>
                    <a:gd name="connsiteY5" fmla="*/ 0 h 1006240"/>
                    <a:gd name="connsiteX0" fmla="*/ 289165 w 555475"/>
                    <a:gd name="connsiteY0" fmla="*/ 260681 h 1006058"/>
                    <a:gd name="connsiteX1" fmla="*/ 243455 w 555475"/>
                    <a:gd name="connsiteY1" fmla="*/ 537020 h 1006058"/>
                    <a:gd name="connsiteX2" fmla="*/ 555475 w 555475"/>
                    <a:gd name="connsiteY2" fmla="*/ 829185 h 1006058"/>
                    <a:gd name="connsiteX3" fmla="*/ 307766 w 555475"/>
                    <a:gd name="connsiteY3" fmla="*/ 1005726 h 1006058"/>
                    <a:gd name="connsiteX4" fmla="*/ 398 w 555475"/>
                    <a:gd name="connsiteY4" fmla="*/ 605788 h 1006058"/>
                    <a:gd name="connsiteX5" fmla="*/ 255651 w 555475"/>
                    <a:gd name="connsiteY5" fmla="*/ 0 h 1006058"/>
                    <a:gd name="connsiteX0" fmla="*/ 289165 w 555475"/>
                    <a:gd name="connsiteY0" fmla="*/ 260681 h 1006058"/>
                    <a:gd name="connsiteX1" fmla="*/ 555475 w 555475"/>
                    <a:gd name="connsiteY1" fmla="*/ 829185 h 1006058"/>
                    <a:gd name="connsiteX2" fmla="*/ 307766 w 555475"/>
                    <a:gd name="connsiteY2" fmla="*/ 1005726 h 1006058"/>
                    <a:gd name="connsiteX3" fmla="*/ 398 w 555475"/>
                    <a:gd name="connsiteY3" fmla="*/ 605788 h 1006058"/>
                    <a:gd name="connsiteX4" fmla="*/ 255651 w 555475"/>
                    <a:gd name="connsiteY4" fmla="*/ 0 h 1006058"/>
                    <a:gd name="connsiteX0" fmla="*/ 289165 w 563257"/>
                    <a:gd name="connsiteY0" fmla="*/ 260681 h 1006015"/>
                    <a:gd name="connsiteX1" fmla="*/ 563257 w 563257"/>
                    <a:gd name="connsiteY1" fmla="*/ 810933 h 1006015"/>
                    <a:gd name="connsiteX2" fmla="*/ 307766 w 563257"/>
                    <a:gd name="connsiteY2" fmla="*/ 1005726 h 1006015"/>
                    <a:gd name="connsiteX3" fmla="*/ 398 w 563257"/>
                    <a:gd name="connsiteY3" fmla="*/ 605788 h 1006015"/>
                    <a:gd name="connsiteX4" fmla="*/ 255651 w 563257"/>
                    <a:gd name="connsiteY4" fmla="*/ 0 h 1006015"/>
                    <a:gd name="connsiteX0" fmla="*/ 289823 w 563915"/>
                    <a:gd name="connsiteY0" fmla="*/ 260681 h 1040073"/>
                    <a:gd name="connsiteX1" fmla="*/ 563915 w 563915"/>
                    <a:gd name="connsiteY1" fmla="*/ 810933 h 1040073"/>
                    <a:gd name="connsiteX2" fmla="*/ 344443 w 563915"/>
                    <a:gd name="connsiteY2" fmla="*/ 1039840 h 1040073"/>
                    <a:gd name="connsiteX3" fmla="*/ 1056 w 563915"/>
                    <a:gd name="connsiteY3" fmla="*/ 605788 h 1040073"/>
                    <a:gd name="connsiteX4" fmla="*/ 256309 w 563915"/>
                    <a:gd name="connsiteY4" fmla="*/ 0 h 1040073"/>
                    <a:gd name="connsiteX0" fmla="*/ 236088 w 510180"/>
                    <a:gd name="connsiteY0" fmla="*/ 260681 h 1040073"/>
                    <a:gd name="connsiteX1" fmla="*/ 510180 w 510180"/>
                    <a:gd name="connsiteY1" fmla="*/ 810933 h 1040073"/>
                    <a:gd name="connsiteX2" fmla="*/ 290708 w 510180"/>
                    <a:gd name="connsiteY2" fmla="*/ 1039840 h 1040073"/>
                    <a:gd name="connsiteX3" fmla="*/ 1618 w 510180"/>
                    <a:gd name="connsiteY3" fmla="*/ 676940 h 1040073"/>
                    <a:gd name="connsiteX4" fmla="*/ 202574 w 510180"/>
                    <a:gd name="connsiteY4" fmla="*/ 0 h 1040073"/>
                    <a:gd name="connsiteX0" fmla="*/ 240347 w 514439"/>
                    <a:gd name="connsiteY0" fmla="*/ 260681 h 1040073"/>
                    <a:gd name="connsiteX1" fmla="*/ 514439 w 514439"/>
                    <a:gd name="connsiteY1" fmla="*/ 810933 h 1040073"/>
                    <a:gd name="connsiteX2" fmla="*/ 294967 w 514439"/>
                    <a:gd name="connsiteY2" fmla="*/ 1039840 h 1040073"/>
                    <a:gd name="connsiteX3" fmla="*/ 5877 w 514439"/>
                    <a:gd name="connsiteY3" fmla="*/ 676940 h 1040073"/>
                    <a:gd name="connsiteX4" fmla="*/ 206833 w 514439"/>
                    <a:gd name="connsiteY4" fmla="*/ 0 h 1040073"/>
                    <a:gd name="connsiteX0" fmla="*/ 236863 w 510955"/>
                    <a:gd name="connsiteY0" fmla="*/ 260681 h 1095794"/>
                    <a:gd name="connsiteX1" fmla="*/ 510955 w 510955"/>
                    <a:gd name="connsiteY1" fmla="*/ 810933 h 1095794"/>
                    <a:gd name="connsiteX2" fmla="*/ 314210 w 510955"/>
                    <a:gd name="connsiteY2" fmla="*/ 1095618 h 1095794"/>
                    <a:gd name="connsiteX3" fmla="*/ 2393 w 510955"/>
                    <a:gd name="connsiteY3" fmla="*/ 676940 h 1095794"/>
                    <a:gd name="connsiteX4" fmla="*/ 203349 w 510955"/>
                    <a:gd name="connsiteY4" fmla="*/ 0 h 1095794"/>
                    <a:gd name="connsiteX0" fmla="*/ 236863 w 510955"/>
                    <a:gd name="connsiteY0" fmla="*/ 260681 h 1095618"/>
                    <a:gd name="connsiteX1" fmla="*/ 510955 w 510955"/>
                    <a:gd name="connsiteY1" fmla="*/ 810933 h 1095618"/>
                    <a:gd name="connsiteX2" fmla="*/ 314210 w 510955"/>
                    <a:gd name="connsiteY2" fmla="*/ 1095618 h 1095618"/>
                    <a:gd name="connsiteX3" fmla="*/ 2393 w 510955"/>
                    <a:gd name="connsiteY3" fmla="*/ 676940 h 1095618"/>
                    <a:gd name="connsiteX4" fmla="*/ 203349 w 510955"/>
                    <a:gd name="connsiteY4" fmla="*/ 0 h 1095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0955" h="1095618">
                      <a:moveTo>
                        <a:pt x="236863" y="260681"/>
                      </a:moveTo>
                      <a:cubicBezTo>
                        <a:pt x="292344" y="379119"/>
                        <a:pt x="507855" y="686759"/>
                        <a:pt x="510955" y="810933"/>
                      </a:cubicBezTo>
                      <a:cubicBezTo>
                        <a:pt x="468547" y="877606"/>
                        <a:pt x="419190" y="1026040"/>
                        <a:pt x="314210" y="1095618"/>
                      </a:cubicBezTo>
                      <a:cubicBezTo>
                        <a:pt x="198352" y="1042910"/>
                        <a:pt x="20870" y="859543"/>
                        <a:pt x="2393" y="676940"/>
                      </a:cubicBezTo>
                      <a:cubicBezTo>
                        <a:pt x="-16084" y="494337"/>
                        <a:pt x="74531" y="135063"/>
                        <a:pt x="203349" y="0"/>
                      </a:cubicBezTo>
                    </a:path>
                  </a:pathLst>
                </a:custGeom>
                <a:pattFill prst="plaid">
                  <a:fgClr>
                    <a:schemeClr val="accent2">
                      <a:lumMod val="75000"/>
                    </a:schemeClr>
                  </a:fgClr>
                  <a:bgClr>
                    <a:srgbClr val="00206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905" name="グループ化 1904">
                <a:extLst>
                  <a:ext uri="{FF2B5EF4-FFF2-40B4-BE49-F238E27FC236}">
                    <a16:creationId xmlns:a16="http://schemas.microsoft.com/office/drawing/2014/main" id="{2BB786AC-5F07-409E-9811-2ADD30B77E0B}"/>
                  </a:ext>
                </a:extLst>
              </p:cNvPr>
              <p:cNvGrpSpPr/>
              <p:nvPr/>
            </p:nvGrpSpPr>
            <p:grpSpPr>
              <a:xfrm flipH="1">
                <a:off x="7061317" y="1756589"/>
                <a:ext cx="579674" cy="1259402"/>
                <a:chOff x="6021689" y="1756589"/>
                <a:chExt cx="579674" cy="1259402"/>
              </a:xfrm>
            </p:grpSpPr>
            <p:sp>
              <p:nvSpPr>
                <p:cNvPr id="1906" name="フリーフォーム: 図形 1905">
                  <a:extLst>
                    <a:ext uri="{FF2B5EF4-FFF2-40B4-BE49-F238E27FC236}">
                      <a16:creationId xmlns:a16="http://schemas.microsoft.com/office/drawing/2014/main" id="{EB12749C-06B0-4CD3-AA78-F08F9182BFFD}"/>
                    </a:ext>
                  </a:extLst>
                </p:cNvPr>
                <p:cNvSpPr/>
                <p:nvPr/>
              </p:nvSpPr>
              <p:spPr bwMode="auto">
                <a:xfrm rot="20413771">
                  <a:off x="6134725" y="2571410"/>
                  <a:ext cx="435469" cy="444581"/>
                </a:xfrm>
                <a:custGeom>
                  <a:avLst/>
                  <a:gdLst>
                    <a:gd name="connsiteX0" fmla="*/ 88133 w 438003"/>
                    <a:gd name="connsiteY0" fmla="*/ 0 h 353797"/>
                    <a:gd name="connsiteX1" fmla="*/ 120714 w 438003"/>
                    <a:gd name="connsiteY1" fmla="*/ 6195 h 353797"/>
                    <a:gd name="connsiteX2" fmla="*/ 207197 w 438003"/>
                    <a:gd name="connsiteY2" fmla="*/ 40851 h 353797"/>
                    <a:gd name="connsiteX3" fmla="*/ 215228 w 438003"/>
                    <a:gd name="connsiteY3" fmla="*/ 37525 h 353797"/>
                    <a:gd name="connsiteX4" fmla="*/ 349482 w 438003"/>
                    <a:gd name="connsiteY4" fmla="*/ 37525 h 353797"/>
                    <a:gd name="connsiteX5" fmla="*/ 383732 w 438003"/>
                    <a:gd name="connsiteY5" fmla="*/ 71775 h 353797"/>
                    <a:gd name="connsiteX6" fmla="*/ 373700 w 438003"/>
                    <a:gd name="connsiteY6" fmla="*/ 95993 h 353797"/>
                    <a:gd name="connsiteX7" fmla="*/ 352452 w 438003"/>
                    <a:gd name="connsiteY7" fmla="*/ 104794 h 353797"/>
                    <a:gd name="connsiteX8" fmla="*/ 352668 w 438003"/>
                    <a:gd name="connsiteY8" fmla="*/ 104945 h 353797"/>
                    <a:gd name="connsiteX9" fmla="*/ 355229 w 438003"/>
                    <a:gd name="connsiteY9" fmla="*/ 106736 h 353797"/>
                    <a:gd name="connsiteX10" fmla="*/ 409176 w 438003"/>
                    <a:gd name="connsiteY10" fmla="*/ 161103 h 353797"/>
                    <a:gd name="connsiteX11" fmla="*/ 409797 w 438003"/>
                    <a:gd name="connsiteY11" fmla="*/ 203122 h 353797"/>
                    <a:gd name="connsiteX12" fmla="*/ 403753 w 438003"/>
                    <a:gd name="connsiteY12" fmla="*/ 206439 h 353797"/>
                    <a:gd name="connsiteX13" fmla="*/ 427100 w 438003"/>
                    <a:gd name="connsiteY13" fmla="*/ 231630 h 353797"/>
                    <a:gd name="connsiteX14" fmla="*/ 428149 w 438003"/>
                    <a:gd name="connsiteY14" fmla="*/ 279295 h 353797"/>
                    <a:gd name="connsiteX15" fmla="*/ 407029 w 438003"/>
                    <a:gd name="connsiteY15" fmla="*/ 285290 h 353797"/>
                    <a:gd name="connsiteX16" fmla="*/ 417345 w 438003"/>
                    <a:gd name="connsiteY16" fmla="*/ 303211 h 353797"/>
                    <a:gd name="connsiteX17" fmla="*/ 407649 w 438003"/>
                    <a:gd name="connsiteY17" fmla="*/ 350464 h 353797"/>
                    <a:gd name="connsiteX18" fmla="*/ 395192 w 438003"/>
                    <a:gd name="connsiteY18" fmla="*/ 353775 h 353797"/>
                    <a:gd name="connsiteX19" fmla="*/ 382234 w 438003"/>
                    <a:gd name="connsiteY19" fmla="*/ 351638 h 353797"/>
                    <a:gd name="connsiteX20" fmla="*/ 360835 w 438003"/>
                    <a:gd name="connsiteY20" fmla="*/ 333241 h 353797"/>
                    <a:gd name="connsiteX21" fmla="*/ 349969 w 438003"/>
                    <a:gd name="connsiteY21" fmla="*/ 314367 h 353797"/>
                    <a:gd name="connsiteX22" fmla="*/ 335325 w 438003"/>
                    <a:gd name="connsiteY22" fmla="*/ 343031 h 353797"/>
                    <a:gd name="connsiteX23" fmla="*/ 322869 w 438003"/>
                    <a:gd name="connsiteY23" fmla="*/ 346342 h 353797"/>
                    <a:gd name="connsiteX24" fmla="*/ 309910 w 438003"/>
                    <a:gd name="connsiteY24" fmla="*/ 344205 h 353797"/>
                    <a:gd name="connsiteX25" fmla="*/ 288511 w 438003"/>
                    <a:gd name="connsiteY25" fmla="*/ 325808 h 353797"/>
                    <a:gd name="connsiteX26" fmla="*/ 247266 w 438003"/>
                    <a:gd name="connsiteY26" fmla="*/ 254165 h 353797"/>
                    <a:gd name="connsiteX27" fmla="*/ 192266 w 438003"/>
                    <a:gd name="connsiteY27" fmla="*/ 209502 h 353797"/>
                    <a:gd name="connsiteX28" fmla="*/ 186589 w 438003"/>
                    <a:gd name="connsiteY28" fmla="*/ 207227 h 353797"/>
                    <a:gd name="connsiteX29" fmla="*/ 99321 w 438003"/>
                    <a:gd name="connsiteY29" fmla="*/ 172255 h 353797"/>
                    <a:gd name="connsiteX30" fmla="*/ 48385 w 438003"/>
                    <a:gd name="connsiteY30" fmla="*/ 151844 h 353797"/>
                    <a:gd name="connsiteX31" fmla="*/ 8146 w 438003"/>
                    <a:gd name="connsiteY31" fmla="*/ 48401 h 353797"/>
                    <a:gd name="connsiteX32" fmla="*/ 88133 w 438003"/>
                    <a:gd name="connsiteY32" fmla="*/ 0 h 353797"/>
                    <a:gd name="connsiteX0" fmla="*/ 39833 w 389703"/>
                    <a:gd name="connsiteY0" fmla="*/ 0 h 353797"/>
                    <a:gd name="connsiteX1" fmla="*/ 72414 w 389703"/>
                    <a:gd name="connsiteY1" fmla="*/ 6195 h 353797"/>
                    <a:gd name="connsiteX2" fmla="*/ 158897 w 389703"/>
                    <a:gd name="connsiteY2" fmla="*/ 40851 h 353797"/>
                    <a:gd name="connsiteX3" fmla="*/ 166928 w 389703"/>
                    <a:gd name="connsiteY3" fmla="*/ 37525 h 353797"/>
                    <a:gd name="connsiteX4" fmla="*/ 301182 w 389703"/>
                    <a:gd name="connsiteY4" fmla="*/ 37525 h 353797"/>
                    <a:gd name="connsiteX5" fmla="*/ 335432 w 389703"/>
                    <a:gd name="connsiteY5" fmla="*/ 71775 h 353797"/>
                    <a:gd name="connsiteX6" fmla="*/ 325400 w 389703"/>
                    <a:gd name="connsiteY6" fmla="*/ 95993 h 353797"/>
                    <a:gd name="connsiteX7" fmla="*/ 304152 w 389703"/>
                    <a:gd name="connsiteY7" fmla="*/ 104794 h 353797"/>
                    <a:gd name="connsiteX8" fmla="*/ 304368 w 389703"/>
                    <a:gd name="connsiteY8" fmla="*/ 104945 h 353797"/>
                    <a:gd name="connsiteX9" fmla="*/ 306929 w 389703"/>
                    <a:gd name="connsiteY9" fmla="*/ 106736 h 353797"/>
                    <a:gd name="connsiteX10" fmla="*/ 360876 w 389703"/>
                    <a:gd name="connsiteY10" fmla="*/ 161103 h 353797"/>
                    <a:gd name="connsiteX11" fmla="*/ 361497 w 389703"/>
                    <a:gd name="connsiteY11" fmla="*/ 203122 h 353797"/>
                    <a:gd name="connsiteX12" fmla="*/ 355453 w 389703"/>
                    <a:gd name="connsiteY12" fmla="*/ 206439 h 353797"/>
                    <a:gd name="connsiteX13" fmla="*/ 378800 w 389703"/>
                    <a:gd name="connsiteY13" fmla="*/ 231630 h 353797"/>
                    <a:gd name="connsiteX14" fmla="*/ 379849 w 389703"/>
                    <a:gd name="connsiteY14" fmla="*/ 279295 h 353797"/>
                    <a:gd name="connsiteX15" fmla="*/ 358729 w 389703"/>
                    <a:gd name="connsiteY15" fmla="*/ 285290 h 353797"/>
                    <a:gd name="connsiteX16" fmla="*/ 369045 w 389703"/>
                    <a:gd name="connsiteY16" fmla="*/ 303211 h 353797"/>
                    <a:gd name="connsiteX17" fmla="*/ 359349 w 389703"/>
                    <a:gd name="connsiteY17" fmla="*/ 350464 h 353797"/>
                    <a:gd name="connsiteX18" fmla="*/ 346892 w 389703"/>
                    <a:gd name="connsiteY18" fmla="*/ 353775 h 353797"/>
                    <a:gd name="connsiteX19" fmla="*/ 333934 w 389703"/>
                    <a:gd name="connsiteY19" fmla="*/ 351638 h 353797"/>
                    <a:gd name="connsiteX20" fmla="*/ 312535 w 389703"/>
                    <a:gd name="connsiteY20" fmla="*/ 333241 h 353797"/>
                    <a:gd name="connsiteX21" fmla="*/ 301669 w 389703"/>
                    <a:gd name="connsiteY21" fmla="*/ 314367 h 353797"/>
                    <a:gd name="connsiteX22" fmla="*/ 287025 w 389703"/>
                    <a:gd name="connsiteY22" fmla="*/ 343031 h 353797"/>
                    <a:gd name="connsiteX23" fmla="*/ 274569 w 389703"/>
                    <a:gd name="connsiteY23" fmla="*/ 346342 h 353797"/>
                    <a:gd name="connsiteX24" fmla="*/ 261610 w 389703"/>
                    <a:gd name="connsiteY24" fmla="*/ 344205 h 353797"/>
                    <a:gd name="connsiteX25" fmla="*/ 240211 w 389703"/>
                    <a:gd name="connsiteY25" fmla="*/ 325808 h 353797"/>
                    <a:gd name="connsiteX26" fmla="*/ 198966 w 389703"/>
                    <a:gd name="connsiteY26" fmla="*/ 254165 h 353797"/>
                    <a:gd name="connsiteX27" fmla="*/ 143966 w 389703"/>
                    <a:gd name="connsiteY27" fmla="*/ 209502 h 353797"/>
                    <a:gd name="connsiteX28" fmla="*/ 138289 w 389703"/>
                    <a:gd name="connsiteY28" fmla="*/ 207227 h 353797"/>
                    <a:gd name="connsiteX29" fmla="*/ 51021 w 389703"/>
                    <a:gd name="connsiteY29" fmla="*/ 172255 h 353797"/>
                    <a:gd name="connsiteX30" fmla="*/ 85 w 389703"/>
                    <a:gd name="connsiteY30" fmla="*/ 151844 h 353797"/>
                    <a:gd name="connsiteX31" fmla="*/ 39833 w 389703"/>
                    <a:gd name="connsiteY31" fmla="*/ 0 h 353797"/>
                    <a:gd name="connsiteX0" fmla="*/ 0 w 389618"/>
                    <a:gd name="connsiteY0" fmla="*/ 145649 h 347602"/>
                    <a:gd name="connsiteX1" fmla="*/ 72329 w 389618"/>
                    <a:gd name="connsiteY1" fmla="*/ 0 h 347602"/>
                    <a:gd name="connsiteX2" fmla="*/ 158812 w 389618"/>
                    <a:gd name="connsiteY2" fmla="*/ 34656 h 347602"/>
                    <a:gd name="connsiteX3" fmla="*/ 166843 w 389618"/>
                    <a:gd name="connsiteY3" fmla="*/ 31330 h 347602"/>
                    <a:gd name="connsiteX4" fmla="*/ 301097 w 389618"/>
                    <a:gd name="connsiteY4" fmla="*/ 31330 h 347602"/>
                    <a:gd name="connsiteX5" fmla="*/ 335347 w 389618"/>
                    <a:gd name="connsiteY5" fmla="*/ 65580 h 347602"/>
                    <a:gd name="connsiteX6" fmla="*/ 325315 w 389618"/>
                    <a:gd name="connsiteY6" fmla="*/ 89798 h 347602"/>
                    <a:gd name="connsiteX7" fmla="*/ 304067 w 389618"/>
                    <a:gd name="connsiteY7" fmla="*/ 98599 h 347602"/>
                    <a:gd name="connsiteX8" fmla="*/ 304283 w 389618"/>
                    <a:gd name="connsiteY8" fmla="*/ 98750 h 347602"/>
                    <a:gd name="connsiteX9" fmla="*/ 306844 w 389618"/>
                    <a:gd name="connsiteY9" fmla="*/ 100541 h 347602"/>
                    <a:gd name="connsiteX10" fmla="*/ 360791 w 389618"/>
                    <a:gd name="connsiteY10" fmla="*/ 154908 h 347602"/>
                    <a:gd name="connsiteX11" fmla="*/ 361412 w 389618"/>
                    <a:gd name="connsiteY11" fmla="*/ 196927 h 347602"/>
                    <a:gd name="connsiteX12" fmla="*/ 355368 w 389618"/>
                    <a:gd name="connsiteY12" fmla="*/ 200244 h 347602"/>
                    <a:gd name="connsiteX13" fmla="*/ 378715 w 389618"/>
                    <a:gd name="connsiteY13" fmla="*/ 225435 h 347602"/>
                    <a:gd name="connsiteX14" fmla="*/ 379764 w 389618"/>
                    <a:gd name="connsiteY14" fmla="*/ 273100 h 347602"/>
                    <a:gd name="connsiteX15" fmla="*/ 358644 w 389618"/>
                    <a:gd name="connsiteY15" fmla="*/ 279095 h 347602"/>
                    <a:gd name="connsiteX16" fmla="*/ 368960 w 389618"/>
                    <a:gd name="connsiteY16" fmla="*/ 297016 h 347602"/>
                    <a:gd name="connsiteX17" fmla="*/ 359264 w 389618"/>
                    <a:gd name="connsiteY17" fmla="*/ 344269 h 347602"/>
                    <a:gd name="connsiteX18" fmla="*/ 346807 w 389618"/>
                    <a:gd name="connsiteY18" fmla="*/ 347580 h 347602"/>
                    <a:gd name="connsiteX19" fmla="*/ 333849 w 389618"/>
                    <a:gd name="connsiteY19" fmla="*/ 345443 h 347602"/>
                    <a:gd name="connsiteX20" fmla="*/ 312450 w 389618"/>
                    <a:gd name="connsiteY20" fmla="*/ 327046 h 347602"/>
                    <a:gd name="connsiteX21" fmla="*/ 301584 w 389618"/>
                    <a:gd name="connsiteY21" fmla="*/ 308172 h 347602"/>
                    <a:gd name="connsiteX22" fmla="*/ 286940 w 389618"/>
                    <a:gd name="connsiteY22" fmla="*/ 336836 h 347602"/>
                    <a:gd name="connsiteX23" fmla="*/ 274484 w 389618"/>
                    <a:gd name="connsiteY23" fmla="*/ 340147 h 347602"/>
                    <a:gd name="connsiteX24" fmla="*/ 261525 w 389618"/>
                    <a:gd name="connsiteY24" fmla="*/ 338010 h 347602"/>
                    <a:gd name="connsiteX25" fmla="*/ 240126 w 389618"/>
                    <a:gd name="connsiteY25" fmla="*/ 319613 h 347602"/>
                    <a:gd name="connsiteX26" fmla="*/ 198881 w 389618"/>
                    <a:gd name="connsiteY26" fmla="*/ 247970 h 347602"/>
                    <a:gd name="connsiteX27" fmla="*/ 143881 w 389618"/>
                    <a:gd name="connsiteY27" fmla="*/ 203307 h 347602"/>
                    <a:gd name="connsiteX28" fmla="*/ 138204 w 389618"/>
                    <a:gd name="connsiteY28" fmla="*/ 201032 h 347602"/>
                    <a:gd name="connsiteX29" fmla="*/ 50936 w 389618"/>
                    <a:gd name="connsiteY29" fmla="*/ 166060 h 347602"/>
                    <a:gd name="connsiteX30" fmla="*/ 0 w 389618"/>
                    <a:gd name="connsiteY30" fmla="*/ 145649 h 347602"/>
                    <a:gd name="connsiteX0" fmla="*/ 0 w 397012"/>
                    <a:gd name="connsiteY0" fmla="*/ 17837 h 347602"/>
                    <a:gd name="connsiteX1" fmla="*/ 79723 w 397012"/>
                    <a:gd name="connsiteY1" fmla="*/ 0 h 347602"/>
                    <a:gd name="connsiteX2" fmla="*/ 166206 w 397012"/>
                    <a:gd name="connsiteY2" fmla="*/ 34656 h 347602"/>
                    <a:gd name="connsiteX3" fmla="*/ 174237 w 397012"/>
                    <a:gd name="connsiteY3" fmla="*/ 31330 h 347602"/>
                    <a:gd name="connsiteX4" fmla="*/ 308491 w 397012"/>
                    <a:gd name="connsiteY4" fmla="*/ 31330 h 347602"/>
                    <a:gd name="connsiteX5" fmla="*/ 342741 w 397012"/>
                    <a:gd name="connsiteY5" fmla="*/ 65580 h 347602"/>
                    <a:gd name="connsiteX6" fmla="*/ 332709 w 397012"/>
                    <a:gd name="connsiteY6" fmla="*/ 89798 h 347602"/>
                    <a:gd name="connsiteX7" fmla="*/ 311461 w 397012"/>
                    <a:gd name="connsiteY7" fmla="*/ 98599 h 347602"/>
                    <a:gd name="connsiteX8" fmla="*/ 311677 w 397012"/>
                    <a:gd name="connsiteY8" fmla="*/ 98750 h 347602"/>
                    <a:gd name="connsiteX9" fmla="*/ 314238 w 397012"/>
                    <a:gd name="connsiteY9" fmla="*/ 100541 h 347602"/>
                    <a:gd name="connsiteX10" fmla="*/ 368185 w 397012"/>
                    <a:gd name="connsiteY10" fmla="*/ 154908 h 347602"/>
                    <a:gd name="connsiteX11" fmla="*/ 368806 w 397012"/>
                    <a:gd name="connsiteY11" fmla="*/ 196927 h 347602"/>
                    <a:gd name="connsiteX12" fmla="*/ 362762 w 397012"/>
                    <a:gd name="connsiteY12" fmla="*/ 200244 h 347602"/>
                    <a:gd name="connsiteX13" fmla="*/ 386109 w 397012"/>
                    <a:gd name="connsiteY13" fmla="*/ 225435 h 347602"/>
                    <a:gd name="connsiteX14" fmla="*/ 387158 w 397012"/>
                    <a:gd name="connsiteY14" fmla="*/ 273100 h 347602"/>
                    <a:gd name="connsiteX15" fmla="*/ 366038 w 397012"/>
                    <a:gd name="connsiteY15" fmla="*/ 279095 h 347602"/>
                    <a:gd name="connsiteX16" fmla="*/ 376354 w 397012"/>
                    <a:gd name="connsiteY16" fmla="*/ 297016 h 347602"/>
                    <a:gd name="connsiteX17" fmla="*/ 366658 w 397012"/>
                    <a:gd name="connsiteY17" fmla="*/ 344269 h 347602"/>
                    <a:gd name="connsiteX18" fmla="*/ 354201 w 397012"/>
                    <a:gd name="connsiteY18" fmla="*/ 347580 h 347602"/>
                    <a:gd name="connsiteX19" fmla="*/ 341243 w 397012"/>
                    <a:gd name="connsiteY19" fmla="*/ 345443 h 347602"/>
                    <a:gd name="connsiteX20" fmla="*/ 319844 w 397012"/>
                    <a:gd name="connsiteY20" fmla="*/ 327046 h 347602"/>
                    <a:gd name="connsiteX21" fmla="*/ 308978 w 397012"/>
                    <a:gd name="connsiteY21" fmla="*/ 308172 h 347602"/>
                    <a:gd name="connsiteX22" fmla="*/ 294334 w 397012"/>
                    <a:gd name="connsiteY22" fmla="*/ 336836 h 347602"/>
                    <a:gd name="connsiteX23" fmla="*/ 281878 w 397012"/>
                    <a:gd name="connsiteY23" fmla="*/ 340147 h 347602"/>
                    <a:gd name="connsiteX24" fmla="*/ 268919 w 397012"/>
                    <a:gd name="connsiteY24" fmla="*/ 338010 h 347602"/>
                    <a:gd name="connsiteX25" fmla="*/ 247520 w 397012"/>
                    <a:gd name="connsiteY25" fmla="*/ 319613 h 347602"/>
                    <a:gd name="connsiteX26" fmla="*/ 206275 w 397012"/>
                    <a:gd name="connsiteY26" fmla="*/ 247970 h 347602"/>
                    <a:gd name="connsiteX27" fmla="*/ 151275 w 397012"/>
                    <a:gd name="connsiteY27" fmla="*/ 203307 h 347602"/>
                    <a:gd name="connsiteX28" fmla="*/ 145598 w 397012"/>
                    <a:gd name="connsiteY28" fmla="*/ 201032 h 347602"/>
                    <a:gd name="connsiteX29" fmla="*/ 58330 w 397012"/>
                    <a:gd name="connsiteY29" fmla="*/ 166060 h 347602"/>
                    <a:gd name="connsiteX30" fmla="*/ 0 w 397012"/>
                    <a:gd name="connsiteY30" fmla="*/ 17837 h 347602"/>
                    <a:gd name="connsiteX0" fmla="*/ 2865 w 399877"/>
                    <a:gd name="connsiteY0" fmla="*/ 17837 h 347602"/>
                    <a:gd name="connsiteX1" fmla="*/ 82588 w 399877"/>
                    <a:gd name="connsiteY1" fmla="*/ 0 h 347602"/>
                    <a:gd name="connsiteX2" fmla="*/ 169071 w 399877"/>
                    <a:gd name="connsiteY2" fmla="*/ 34656 h 347602"/>
                    <a:gd name="connsiteX3" fmla="*/ 177102 w 399877"/>
                    <a:gd name="connsiteY3" fmla="*/ 31330 h 347602"/>
                    <a:gd name="connsiteX4" fmla="*/ 311356 w 399877"/>
                    <a:gd name="connsiteY4" fmla="*/ 31330 h 347602"/>
                    <a:gd name="connsiteX5" fmla="*/ 345606 w 399877"/>
                    <a:gd name="connsiteY5" fmla="*/ 65580 h 347602"/>
                    <a:gd name="connsiteX6" fmla="*/ 335574 w 399877"/>
                    <a:gd name="connsiteY6" fmla="*/ 89798 h 347602"/>
                    <a:gd name="connsiteX7" fmla="*/ 314326 w 399877"/>
                    <a:gd name="connsiteY7" fmla="*/ 98599 h 347602"/>
                    <a:gd name="connsiteX8" fmla="*/ 314542 w 399877"/>
                    <a:gd name="connsiteY8" fmla="*/ 98750 h 347602"/>
                    <a:gd name="connsiteX9" fmla="*/ 317103 w 399877"/>
                    <a:gd name="connsiteY9" fmla="*/ 100541 h 347602"/>
                    <a:gd name="connsiteX10" fmla="*/ 371050 w 399877"/>
                    <a:gd name="connsiteY10" fmla="*/ 154908 h 347602"/>
                    <a:gd name="connsiteX11" fmla="*/ 371671 w 399877"/>
                    <a:gd name="connsiteY11" fmla="*/ 196927 h 347602"/>
                    <a:gd name="connsiteX12" fmla="*/ 365627 w 399877"/>
                    <a:gd name="connsiteY12" fmla="*/ 200244 h 347602"/>
                    <a:gd name="connsiteX13" fmla="*/ 388974 w 399877"/>
                    <a:gd name="connsiteY13" fmla="*/ 225435 h 347602"/>
                    <a:gd name="connsiteX14" fmla="*/ 390023 w 399877"/>
                    <a:gd name="connsiteY14" fmla="*/ 273100 h 347602"/>
                    <a:gd name="connsiteX15" fmla="*/ 368903 w 399877"/>
                    <a:gd name="connsiteY15" fmla="*/ 279095 h 347602"/>
                    <a:gd name="connsiteX16" fmla="*/ 379219 w 399877"/>
                    <a:gd name="connsiteY16" fmla="*/ 297016 h 347602"/>
                    <a:gd name="connsiteX17" fmla="*/ 369523 w 399877"/>
                    <a:gd name="connsiteY17" fmla="*/ 344269 h 347602"/>
                    <a:gd name="connsiteX18" fmla="*/ 357066 w 399877"/>
                    <a:gd name="connsiteY18" fmla="*/ 347580 h 347602"/>
                    <a:gd name="connsiteX19" fmla="*/ 344108 w 399877"/>
                    <a:gd name="connsiteY19" fmla="*/ 345443 h 347602"/>
                    <a:gd name="connsiteX20" fmla="*/ 322709 w 399877"/>
                    <a:gd name="connsiteY20" fmla="*/ 327046 h 347602"/>
                    <a:gd name="connsiteX21" fmla="*/ 311843 w 399877"/>
                    <a:gd name="connsiteY21" fmla="*/ 308172 h 347602"/>
                    <a:gd name="connsiteX22" fmla="*/ 297199 w 399877"/>
                    <a:gd name="connsiteY22" fmla="*/ 336836 h 347602"/>
                    <a:gd name="connsiteX23" fmla="*/ 284743 w 399877"/>
                    <a:gd name="connsiteY23" fmla="*/ 340147 h 347602"/>
                    <a:gd name="connsiteX24" fmla="*/ 271784 w 399877"/>
                    <a:gd name="connsiteY24" fmla="*/ 338010 h 347602"/>
                    <a:gd name="connsiteX25" fmla="*/ 250385 w 399877"/>
                    <a:gd name="connsiteY25" fmla="*/ 319613 h 347602"/>
                    <a:gd name="connsiteX26" fmla="*/ 209140 w 399877"/>
                    <a:gd name="connsiteY26" fmla="*/ 247970 h 347602"/>
                    <a:gd name="connsiteX27" fmla="*/ 154140 w 399877"/>
                    <a:gd name="connsiteY27" fmla="*/ 203307 h 347602"/>
                    <a:gd name="connsiteX28" fmla="*/ 148463 w 399877"/>
                    <a:gd name="connsiteY28" fmla="*/ 201032 h 347602"/>
                    <a:gd name="connsiteX29" fmla="*/ 61195 w 399877"/>
                    <a:gd name="connsiteY29" fmla="*/ 166060 h 347602"/>
                    <a:gd name="connsiteX30" fmla="*/ 2865 w 399877"/>
                    <a:gd name="connsiteY30" fmla="*/ 17837 h 347602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177102 w 399877"/>
                    <a:gd name="connsiteY3" fmla="*/ 130812 h 447084"/>
                    <a:gd name="connsiteX4" fmla="*/ 311356 w 399877"/>
                    <a:gd name="connsiteY4" fmla="*/ 130812 h 447084"/>
                    <a:gd name="connsiteX5" fmla="*/ 345606 w 399877"/>
                    <a:gd name="connsiteY5" fmla="*/ 165062 h 447084"/>
                    <a:gd name="connsiteX6" fmla="*/ 335574 w 399877"/>
                    <a:gd name="connsiteY6" fmla="*/ 189280 h 447084"/>
                    <a:gd name="connsiteX7" fmla="*/ 314326 w 399877"/>
                    <a:gd name="connsiteY7" fmla="*/ 198081 h 447084"/>
                    <a:gd name="connsiteX8" fmla="*/ 314542 w 399877"/>
                    <a:gd name="connsiteY8" fmla="*/ 198232 h 447084"/>
                    <a:gd name="connsiteX9" fmla="*/ 317103 w 399877"/>
                    <a:gd name="connsiteY9" fmla="*/ 200023 h 447084"/>
                    <a:gd name="connsiteX10" fmla="*/ 371050 w 399877"/>
                    <a:gd name="connsiteY10" fmla="*/ 254390 h 447084"/>
                    <a:gd name="connsiteX11" fmla="*/ 371671 w 399877"/>
                    <a:gd name="connsiteY11" fmla="*/ 296409 h 447084"/>
                    <a:gd name="connsiteX12" fmla="*/ 365627 w 399877"/>
                    <a:gd name="connsiteY12" fmla="*/ 299726 h 447084"/>
                    <a:gd name="connsiteX13" fmla="*/ 388974 w 399877"/>
                    <a:gd name="connsiteY13" fmla="*/ 324917 h 447084"/>
                    <a:gd name="connsiteX14" fmla="*/ 390023 w 399877"/>
                    <a:gd name="connsiteY14" fmla="*/ 372582 h 447084"/>
                    <a:gd name="connsiteX15" fmla="*/ 368903 w 399877"/>
                    <a:gd name="connsiteY15" fmla="*/ 378577 h 447084"/>
                    <a:gd name="connsiteX16" fmla="*/ 379219 w 399877"/>
                    <a:gd name="connsiteY16" fmla="*/ 396498 h 447084"/>
                    <a:gd name="connsiteX17" fmla="*/ 369523 w 399877"/>
                    <a:gd name="connsiteY17" fmla="*/ 443751 h 447084"/>
                    <a:gd name="connsiteX18" fmla="*/ 357066 w 399877"/>
                    <a:gd name="connsiteY18" fmla="*/ 447062 h 447084"/>
                    <a:gd name="connsiteX19" fmla="*/ 344108 w 399877"/>
                    <a:gd name="connsiteY19" fmla="*/ 444925 h 447084"/>
                    <a:gd name="connsiteX20" fmla="*/ 322709 w 399877"/>
                    <a:gd name="connsiteY20" fmla="*/ 426528 h 447084"/>
                    <a:gd name="connsiteX21" fmla="*/ 311843 w 399877"/>
                    <a:gd name="connsiteY21" fmla="*/ 407654 h 447084"/>
                    <a:gd name="connsiteX22" fmla="*/ 297199 w 399877"/>
                    <a:gd name="connsiteY22" fmla="*/ 436318 h 447084"/>
                    <a:gd name="connsiteX23" fmla="*/ 284743 w 399877"/>
                    <a:gd name="connsiteY23" fmla="*/ 439629 h 447084"/>
                    <a:gd name="connsiteX24" fmla="*/ 271784 w 399877"/>
                    <a:gd name="connsiteY24" fmla="*/ 437492 h 447084"/>
                    <a:gd name="connsiteX25" fmla="*/ 250385 w 399877"/>
                    <a:gd name="connsiteY25" fmla="*/ 419095 h 447084"/>
                    <a:gd name="connsiteX26" fmla="*/ 209140 w 399877"/>
                    <a:gd name="connsiteY26" fmla="*/ 347452 h 447084"/>
                    <a:gd name="connsiteX27" fmla="*/ 154140 w 399877"/>
                    <a:gd name="connsiteY27" fmla="*/ 302789 h 447084"/>
                    <a:gd name="connsiteX28" fmla="*/ 148463 w 399877"/>
                    <a:gd name="connsiteY28" fmla="*/ 300514 h 447084"/>
                    <a:gd name="connsiteX29" fmla="*/ 61195 w 399877"/>
                    <a:gd name="connsiteY29" fmla="*/ 265542 h 447084"/>
                    <a:gd name="connsiteX30" fmla="*/ 2865 w 399877"/>
                    <a:gd name="connsiteY30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177102 w 399877"/>
                    <a:gd name="connsiteY3" fmla="*/ 130812 h 447084"/>
                    <a:gd name="connsiteX4" fmla="*/ 311356 w 399877"/>
                    <a:gd name="connsiteY4" fmla="*/ 130812 h 447084"/>
                    <a:gd name="connsiteX5" fmla="*/ 345606 w 399877"/>
                    <a:gd name="connsiteY5" fmla="*/ 165062 h 447084"/>
                    <a:gd name="connsiteX6" fmla="*/ 335574 w 399877"/>
                    <a:gd name="connsiteY6" fmla="*/ 189280 h 447084"/>
                    <a:gd name="connsiteX7" fmla="*/ 314326 w 399877"/>
                    <a:gd name="connsiteY7" fmla="*/ 198081 h 447084"/>
                    <a:gd name="connsiteX8" fmla="*/ 314542 w 399877"/>
                    <a:gd name="connsiteY8" fmla="*/ 198232 h 447084"/>
                    <a:gd name="connsiteX9" fmla="*/ 317103 w 399877"/>
                    <a:gd name="connsiteY9" fmla="*/ 200023 h 447084"/>
                    <a:gd name="connsiteX10" fmla="*/ 371050 w 399877"/>
                    <a:gd name="connsiteY10" fmla="*/ 254390 h 447084"/>
                    <a:gd name="connsiteX11" fmla="*/ 371671 w 399877"/>
                    <a:gd name="connsiteY11" fmla="*/ 296409 h 447084"/>
                    <a:gd name="connsiteX12" fmla="*/ 365627 w 399877"/>
                    <a:gd name="connsiteY12" fmla="*/ 299726 h 447084"/>
                    <a:gd name="connsiteX13" fmla="*/ 388974 w 399877"/>
                    <a:gd name="connsiteY13" fmla="*/ 324917 h 447084"/>
                    <a:gd name="connsiteX14" fmla="*/ 390023 w 399877"/>
                    <a:gd name="connsiteY14" fmla="*/ 372582 h 447084"/>
                    <a:gd name="connsiteX15" fmla="*/ 368903 w 399877"/>
                    <a:gd name="connsiteY15" fmla="*/ 378577 h 447084"/>
                    <a:gd name="connsiteX16" fmla="*/ 379219 w 399877"/>
                    <a:gd name="connsiteY16" fmla="*/ 396498 h 447084"/>
                    <a:gd name="connsiteX17" fmla="*/ 369523 w 399877"/>
                    <a:gd name="connsiteY17" fmla="*/ 443751 h 447084"/>
                    <a:gd name="connsiteX18" fmla="*/ 357066 w 399877"/>
                    <a:gd name="connsiteY18" fmla="*/ 447062 h 447084"/>
                    <a:gd name="connsiteX19" fmla="*/ 344108 w 399877"/>
                    <a:gd name="connsiteY19" fmla="*/ 444925 h 447084"/>
                    <a:gd name="connsiteX20" fmla="*/ 322709 w 399877"/>
                    <a:gd name="connsiteY20" fmla="*/ 426528 h 447084"/>
                    <a:gd name="connsiteX21" fmla="*/ 311843 w 399877"/>
                    <a:gd name="connsiteY21" fmla="*/ 407654 h 447084"/>
                    <a:gd name="connsiteX22" fmla="*/ 297199 w 399877"/>
                    <a:gd name="connsiteY22" fmla="*/ 436318 h 447084"/>
                    <a:gd name="connsiteX23" fmla="*/ 284743 w 399877"/>
                    <a:gd name="connsiteY23" fmla="*/ 439629 h 447084"/>
                    <a:gd name="connsiteX24" fmla="*/ 271784 w 399877"/>
                    <a:gd name="connsiteY24" fmla="*/ 437492 h 447084"/>
                    <a:gd name="connsiteX25" fmla="*/ 250385 w 399877"/>
                    <a:gd name="connsiteY25" fmla="*/ 419095 h 447084"/>
                    <a:gd name="connsiteX26" fmla="*/ 209140 w 399877"/>
                    <a:gd name="connsiteY26" fmla="*/ 347452 h 447084"/>
                    <a:gd name="connsiteX27" fmla="*/ 154140 w 399877"/>
                    <a:gd name="connsiteY27" fmla="*/ 302789 h 447084"/>
                    <a:gd name="connsiteX28" fmla="*/ 148463 w 399877"/>
                    <a:gd name="connsiteY28" fmla="*/ 300514 h 447084"/>
                    <a:gd name="connsiteX29" fmla="*/ 61195 w 399877"/>
                    <a:gd name="connsiteY29" fmla="*/ 265542 h 447084"/>
                    <a:gd name="connsiteX30" fmla="*/ 2865 w 399877"/>
                    <a:gd name="connsiteY30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232928 w 399877"/>
                    <a:gd name="connsiteY2" fmla="*/ 124561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232928 w 399877"/>
                    <a:gd name="connsiteY2" fmla="*/ 124561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27539 h 457304"/>
                    <a:gd name="connsiteX1" fmla="*/ 57932 w 399877"/>
                    <a:gd name="connsiteY1" fmla="*/ 10220 h 457304"/>
                    <a:gd name="connsiteX2" fmla="*/ 232928 w 399877"/>
                    <a:gd name="connsiteY2" fmla="*/ 134781 h 457304"/>
                    <a:gd name="connsiteX3" fmla="*/ 311356 w 399877"/>
                    <a:gd name="connsiteY3" fmla="*/ 141032 h 457304"/>
                    <a:gd name="connsiteX4" fmla="*/ 345606 w 399877"/>
                    <a:gd name="connsiteY4" fmla="*/ 175282 h 457304"/>
                    <a:gd name="connsiteX5" fmla="*/ 335574 w 399877"/>
                    <a:gd name="connsiteY5" fmla="*/ 199500 h 457304"/>
                    <a:gd name="connsiteX6" fmla="*/ 314326 w 399877"/>
                    <a:gd name="connsiteY6" fmla="*/ 208301 h 457304"/>
                    <a:gd name="connsiteX7" fmla="*/ 314542 w 399877"/>
                    <a:gd name="connsiteY7" fmla="*/ 208452 h 457304"/>
                    <a:gd name="connsiteX8" fmla="*/ 317103 w 399877"/>
                    <a:gd name="connsiteY8" fmla="*/ 210243 h 457304"/>
                    <a:gd name="connsiteX9" fmla="*/ 371050 w 399877"/>
                    <a:gd name="connsiteY9" fmla="*/ 264610 h 457304"/>
                    <a:gd name="connsiteX10" fmla="*/ 371671 w 399877"/>
                    <a:gd name="connsiteY10" fmla="*/ 306629 h 457304"/>
                    <a:gd name="connsiteX11" fmla="*/ 365627 w 399877"/>
                    <a:gd name="connsiteY11" fmla="*/ 309946 h 457304"/>
                    <a:gd name="connsiteX12" fmla="*/ 388974 w 399877"/>
                    <a:gd name="connsiteY12" fmla="*/ 335137 h 457304"/>
                    <a:gd name="connsiteX13" fmla="*/ 390023 w 399877"/>
                    <a:gd name="connsiteY13" fmla="*/ 382802 h 457304"/>
                    <a:gd name="connsiteX14" fmla="*/ 368903 w 399877"/>
                    <a:gd name="connsiteY14" fmla="*/ 388797 h 457304"/>
                    <a:gd name="connsiteX15" fmla="*/ 379219 w 399877"/>
                    <a:gd name="connsiteY15" fmla="*/ 406718 h 457304"/>
                    <a:gd name="connsiteX16" fmla="*/ 369523 w 399877"/>
                    <a:gd name="connsiteY16" fmla="*/ 453971 h 457304"/>
                    <a:gd name="connsiteX17" fmla="*/ 357066 w 399877"/>
                    <a:gd name="connsiteY17" fmla="*/ 457282 h 457304"/>
                    <a:gd name="connsiteX18" fmla="*/ 344108 w 399877"/>
                    <a:gd name="connsiteY18" fmla="*/ 455145 h 457304"/>
                    <a:gd name="connsiteX19" fmla="*/ 322709 w 399877"/>
                    <a:gd name="connsiteY19" fmla="*/ 436748 h 457304"/>
                    <a:gd name="connsiteX20" fmla="*/ 311843 w 399877"/>
                    <a:gd name="connsiteY20" fmla="*/ 417874 h 457304"/>
                    <a:gd name="connsiteX21" fmla="*/ 297199 w 399877"/>
                    <a:gd name="connsiteY21" fmla="*/ 446538 h 457304"/>
                    <a:gd name="connsiteX22" fmla="*/ 284743 w 399877"/>
                    <a:gd name="connsiteY22" fmla="*/ 449849 h 457304"/>
                    <a:gd name="connsiteX23" fmla="*/ 271784 w 399877"/>
                    <a:gd name="connsiteY23" fmla="*/ 447712 h 457304"/>
                    <a:gd name="connsiteX24" fmla="*/ 250385 w 399877"/>
                    <a:gd name="connsiteY24" fmla="*/ 429315 h 457304"/>
                    <a:gd name="connsiteX25" fmla="*/ 209140 w 399877"/>
                    <a:gd name="connsiteY25" fmla="*/ 357672 h 457304"/>
                    <a:gd name="connsiteX26" fmla="*/ 154140 w 399877"/>
                    <a:gd name="connsiteY26" fmla="*/ 313009 h 457304"/>
                    <a:gd name="connsiteX27" fmla="*/ 148463 w 399877"/>
                    <a:gd name="connsiteY27" fmla="*/ 310734 h 457304"/>
                    <a:gd name="connsiteX28" fmla="*/ 61195 w 399877"/>
                    <a:gd name="connsiteY28" fmla="*/ 275762 h 457304"/>
                    <a:gd name="connsiteX29" fmla="*/ 2865 w 399877"/>
                    <a:gd name="connsiteY29" fmla="*/ 127539 h 457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399877" h="457304">
                      <a:moveTo>
                        <a:pt x="2865" y="127539"/>
                      </a:moveTo>
                      <a:cubicBezTo>
                        <a:pt x="6430" y="99862"/>
                        <a:pt x="31463" y="28719"/>
                        <a:pt x="57932" y="10220"/>
                      </a:cubicBezTo>
                      <a:cubicBezTo>
                        <a:pt x="138647" y="-8372"/>
                        <a:pt x="237140" y="-18251"/>
                        <a:pt x="232928" y="134781"/>
                      </a:cubicBezTo>
                      <a:lnTo>
                        <a:pt x="311356" y="141032"/>
                      </a:lnTo>
                      <a:cubicBezTo>
                        <a:pt x="330272" y="141032"/>
                        <a:pt x="345606" y="156366"/>
                        <a:pt x="345606" y="175282"/>
                      </a:cubicBezTo>
                      <a:cubicBezTo>
                        <a:pt x="345606" y="184740"/>
                        <a:pt x="341772" y="193303"/>
                        <a:pt x="335574" y="199500"/>
                      </a:cubicBezTo>
                      <a:lnTo>
                        <a:pt x="314326" y="208301"/>
                      </a:lnTo>
                      <a:lnTo>
                        <a:pt x="314542" y="208452"/>
                      </a:lnTo>
                      <a:cubicBezTo>
                        <a:pt x="315612" y="208804"/>
                        <a:pt x="316371" y="209504"/>
                        <a:pt x="317103" y="210243"/>
                      </a:cubicBezTo>
                      <a:lnTo>
                        <a:pt x="371050" y="264610"/>
                      </a:lnTo>
                      <a:cubicBezTo>
                        <a:pt x="383553" y="277209"/>
                        <a:pt x="383831" y="296022"/>
                        <a:pt x="371671" y="306629"/>
                      </a:cubicBezTo>
                      <a:lnTo>
                        <a:pt x="365627" y="309946"/>
                      </a:lnTo>
                      <a:lnTo>
                        <a:pt x="388974" y="335137"/>
                      </a:lnTo>
                      <a:cubicBezTo>
                        <a:pt x="403092" y="350368"/>
                        <a:pt x="403561" y="371709"/>
                        <a:pt x="390023" y="382802"/>
                      </a:cubicBezTo>
                      <a:cubicBezTo>
                        <a:pt x="384164" y="387605"/>
                        <a:pt x="376642" y="389699"/>
                        <a:pt x="368903" y="388797"/>
                      </a:cubicBezTo>
                      <a:lnTo>
                        <a:pt x="379219" y="406718"/>
                      </a:lnTo>
                      <a:cubicBezTo>
                        <a:pt x="389468" y="424523"/>
                        <a:pt x="385127" y="445678"/>
                        <a:pt x="369523" y="453971"/>
                      </a:cubicBezTo>
                      <a:cubicBezTo>
                        <a:pt x="365621" y="456044"/>
                        <a:pt x="361386" y="457118"/>
                        <a:pt x="357066" y="457282"/>
                      </a:cubicBezTo>
                      <a:cubicBezTo>
                        <a:pt x="352746" y="457447"/>
                        <a:pt x="348343" y="456704"/>
                        <a:pt x="344108" y="455145"/>
                      </a:cubicBezTo>
                      <a:cubicBezTo>
                        <a:pt x="335636" y="452028"/>
                        <a:pt x="327833" y="445650"/>
                        <a:pt x="322709" y="436748"/>
                      </a:cubicBezTo>
                      <a:lnTo>
                        <a:pt x="311843" y="417874"/>
                      </a:lnTo>
                      <a:cubicBezTo>
                        <a:pt x="312934" y="429901"/>
                        <a:pt x="307539" y="441043"/>
                        <a:pt x="297199" y="446538"/>
                      </a:cubicBezTo>
                      <a:cubicBezTo>
                        <a:pt x="293298" y="448611"/>
                        <a:pt x="289062" y="449684"/>
                        <a:pt x="284743" y="449849"/>
                      </a:cubicBezTo>
                      <a:cubicBezTo>
                        <a:pt x="280424" y="450014"/>
                        <a:pt x="276019" y="449271"/>
                        <a:pt x="271784" y="447712"/>
                      </a:cubicBezTo>
                      <a:cubicBezTo>
                        <a:pt x="263312" y="444596"/>
                        <a:pt x="255510" y="438217"/>
                        <a:pt x="250385" y="429315"/>
                      </a:cubicBezTo>
                      <a:lnTo>
                        <a:pt x="209140" y="357672"/>
                      </a:lnTo>
                      <a:lnTo>
                        <a:pt x="154140" y="313009"/>
                      </a:lnTo>
                      <a:lnTo>
                        <a:pt x="148463" y="310734"/>
                      </a:lnTo>
                      <a:lnTo>
                        <a:pt x="61195" y="275762"/>
                      </a:lnTo>
                      <a:cubicBezTo>
                        <a:pt x="44216" y="268958"/>
                        <a:pt x="-13413" y="221635"/>
                        <a:pt x="2865" y="12753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07" name="フリーフォーム: 図形 1906">
                  <a:extLst>
                    <a:ext uri="{FF2B5EF4-FFF2-40B4-BE49-F238E27FC236}">
                      <a16:creationId xmlns:a16="http://schemas.microsoft.com/office/drawing/2014/main" id="{3BAD5F07-3C61-4988-9398-B921C658DC59}"/>
                    </a:ext>
                  </a:extLst>
                </p:cNvPr>
                <p:cNvSpPr/>
                <p:nvPr/>
              </p:nvSpPr>
              <p:spPr bwMode="auto">
                <a:xfrm rot="1735894">
                  <a:off x="6021689" y="1756589"/>
                  <a:ext cx="579674" cy="1109620"/>
                </a:xfrm>
                <a:custGeom>
                  <a:avLst/>
                  <a:gdLst>
                    <a:gd name="connsiteX0" fmla="*/ 192464 w 514134"/>
                    <a:gd name="connsiteY0" fmla="*/ 0 h 987147"/>
                    <a:gd name="connsiteX1" fmla="*/ 196079 w 514134"/>
                    <a:gd name="connsiteY1" fmla="*/ 861 h 987147"/>
                    <a:gd name="connsiteX2" fmla="*/ 170279 w 514134"/>
                    <a:gd name="connsiteY2" fmla="*/ 50209 h 987147"/>
                    <a:gd name="connsiteX3" fmla="*/ 159905 w 514134"/>
                    <a:gd name="connsiteY3" fmla="*/ 116473 h 987147"/>
                    <a:gd name="connsiteX4" fmla="*/ 198570 w 514134"/>
                    <a:gd name="connsiteY4" fmla="*/ 236850 h 987147"/>
                    <a:gd name="connsiteX5" fmla="*/ 225978 w 514134"/>
                    <a:gd name="connsiteY5" fmla="*/ 260681 h 987147"/>
                    <a:gd name="connsiteX6" fmla="*/ 247887 w 514134"/>
                    <a:gd name="connsiteY6" fmla="*/ 377332 h 987147"/>
                    <a:gd name="connsiteX7" fmla="*/ 504510 w 514134"/>
                    <a:gd name="connsiteY7" fmla="*/ 738490 h 987147"/>
                    <a:gd name="connsiteX8" fmla="*/ 234665 w 514134"/>
                    <a:gd name="connsiteY8" fmla="*/ 970435 h 987147"/>
                    <a:gd name="connsiteX9" fmla="*/ 192464 w 514134"/>
                    <a:gd name="connsiteY9" fmla="*/ 0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9" fmla="*/ 251345 w 514134"/>
                    <a:gd name="connsiteY9" fmla="*/ 207913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7" fmla="*/ 170279 w 514134"/>
                    <a:gd name="connsiteY7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0" fmla="*/ 225978 w 514134"/>
                    <a:gd name="connsiteY0" fmla="*/ 260681 h 987147"/>
                    <a:gd name="connsiteX1" fmla="*/ 247887 w 514134"/>
                    <a:gd name="connsiteY1" fmla="*/ 377332 h 987147"/>
                    <a:gd name="connsiteX2" fmla="*/ 504510 w 514134"/>
                    <a:gd name="connsiteY2" fmla="*/ 738490 h 987147"/>
                    <a:gd name="connsiteX3" fmla="*/ 234665 w 514134"/>
                    <a:gd name="connsiteY3" fmla="*/ 970435 h 987147"/>
                    <a:gd name="connsiteX4" fmla="*/ 192464 w 514134"/>
                    <a:gd name="connsiteY4" fmla="*/ 0 h 987147"/>
                    <a:gd name="connsiteX0" fmla="*/ 193490 w 481646"/>
                    <a:gd name="connsiteY0" fmla="*/ 260681 h 987147"/>
                    <a:gd name="connsiteX1" fmla="*/ 215399 w 481646"/>
                    <a:gd name="connsiteY1" fmla="*/ 377332 h 987147"/>
                    <a:gd name="connsiteX2" fmla="*/ 472022 w 481646"/>
                    <a:gd name="connsiteY2" fmla="*/ 738490 h 987147"/>
                    <a:gd name="connsiteX3" fmla="*/ 202177 w 481646"/>
                    <a:gd name="connsiteY3" fmla="*/ 970435 h 987147"/>
                    <a:gd name="connsiteX4" fmla="*/ 256 w 481646"/>
                    <a:gd name="connsiteY4" fmla="*/ 644117 h 987147"/>
                    <a:gd name="connsiteX5" fmla="*/ 159976 w 481646"/>
                    <a:gd name="connsiteY5" fmla="*/ 0 h 987147"/>
                    <a:gd name="connsiteX0" fmla="*/ 288921 w 577077"/>
                    <a:gd name="connsiteY0" fmla="*/ 260681 h 987147"/>
                    <a:gd name="connsiteX1" fmla="*/ 310830 w 577077"/>
                    <a:gd name="connsiteY1" fmla="*/ 377332 h 987147"/>
                    <a:gd name="connsiteX2" fmla="*/ 567453 w 577077"/>
                    <a:gd name="connsiteY2" fmla="*/ 738490 h 987147"/>
                    <a:gd name="connsiteX3" fmla="*/ 297608 w 577077"/>
                    <a:gd name="connsiteY3" fmla="*/ 970435 h 987147"/>
                    <a:gd name="connsiteX4" fmla="*/ 154 w 577077"/>
                    <a:gd name="connsiteY4" fmla="*/ 605788 h 987147"/>
                    <a:gd name="connsiteX5" fmla="*/ 255407 w 577077"/>
                    <a:gd name="connsiteY5" fmla="*/ 0 h 987147"/>
                    <a:gd name="connsiteX0" fmla="*/ 297365 w 585521"/>
                    <a:gd name="connsiteY0" fmla="*/ 260681 h 987147"/>
                    <a:gd name="connsiteX1" fmla="*/ 319274 w 585521"/>
                    <a:gd name="connsiteY1" fmla="*/ 377332 h 987147"/>
                    <a:gd name="connsiteX2" fmla="*/ 575897 w 585521"/>
                    <a:gd name="connsiteY2" fmla="*/ 738490 h 987147"/>
                    <a:gd name="connsiteX3" fmla="*/ 306052 w 585521"/>
                    <a:gd name="connsiteY3" fmla="*/ 970435 h 987147"/>
                    <a:gd name="connsiteX4" fmla="*/ 8598 w 585521"/>
                    <a:gd name="connsiteY4" fmla="*/ 605788 h 987147"/>
                    <a:gd name="connsiteX5" fmla="*/ 263851 w 585521"/>
                    <a:gd name="connsiteY5" fmla="*/ 0 h 987147"/>
                    <a:gd name="connsiteX0" fmla="*/ 300878 w 589034"/>
                    <a:gd name="connsiteY0" fmla="*/ 260681 h 987147"/>
                    <a:gd name="connsiteX1" fmla="*/ 322787 w 589034"/>
                    <a:gd name="connsiteY1" fmla="*/ 377332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9034"/>
                    <a:gd name="connsiteY0" fmla="*/ 260681 h 987147"/>
                    <a:gd name="connsiteX1" fmla="*/ 255168 w 589034"/>
                    <a:gd name="connsiteY1" fmla="*/ 537020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9034"/>
                    <a:gd name="connsiteY0" fmla="*/ 260681 h 987147"/>
                    <a:gd name="connsiteX1" fmla="*/ 255168 w 589034"/>
                    <a:gd name="connsiteY1" fmla="*/ 537020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6238"/>
                    <a:gd name="connsiteY0" fmla="*/ 260681 h 988588"/>
                    <a:gd name="connsiteX1" fmla="*/ 255168 w 586238"/>
                    <a:gd name="connsiteY1" fmla="*/ 537020 h 988588"/>
                    <a:gd name="connsiteX2" fmla="*/ 576512 w 586238"/>
                    <a:gd name="connsiteY2" fmla="*/ 759278 h 988588"/>
                    <a:gd name="connsiteX3" fmla="*/ 309565 w 586238"/>
                    <a:gd name="connsiteY3" fmla="*/ 970435 h 988588"/>
                    <a:gd name="connsiteX4" fmla="*/ 12111 w 586238"/>
                    <a:gd name="connsiteY4" fmla="*/ 605788 h 988588"/>
                    <a:gd name="connsiteX5" fmla="*/ 267364 w 586238"/>
                    <a:gd name="connsiteY5" fmla="*/ 0 h 988588"/>
                    <a:gd name="connsiteX0" fmla="*/ 291178 w 576538"/>
                    <a:gd name="connsiteY0" fmla="*/ 260681 h 988588"/>
                    <a:gd name="connsiteX1" fmla="*/ 245468 w 576538"/>
                    <a:gd name="connsiteY1" fmla="*/ 537020 h 988588"/>
                    <a:gd name="connsiteX2" fmla="*/ 566812 w 576538"/>
                    <a:gd name="connsiteY2" fmla="*/ 759278 h 988588"/>
                    <a:gd name="connsiteX3" fmla="*/ 299865 w 576538"/>
                    <a:gd name="connsiteY3" fmla="*/ 970435 h 988588"/>
                    <a:gd name="connsiteX4" fmla="*/ 2411 w 576538"/>
                    <a:gd name="connsiteY4" fmla="*/ 605788 h 988588"/>
                    <a:gd name="connsiteX5" fmla="*/ 257664 w 576538"/>
                    <a:gd name="connsiteY5" fmla="*/ 0 h 988588"/>
                    <a:gd name="connsiteX0" fmla="*/ 295287 w 580647"/>
                    <a:gd name="connsiteY0" fmla="*/ 260681 h 988588"/>
                    <a:gd name="connsiteX1" fmla="*/ 249577 w 580647"/>
                    <a:gd name="connsiteY1" fmla="*/ 537020 h 988588"/>
                    <a:gd name="connsiteX2" fmla="*/ 570921 w 580647"/>
                    <a:gd name="connsiteY2" fmla="*/ 759278 h 988588"/>
                    <a:gd name="connsiteX3" fmla="*/ 303974 w 580647"/>
                    <a:gd name="connsiteY3" fmla="*/ 970435 h 988588"/>
                    <a:gd name="connsiteX4" fmla="*/ 6520 w 580647"/>
                    <a:gd name="connsiteY4" fmla="*/ 605788 h 988588"/>
                    <a:gd name="connsiteX5" fmla="*/ 261773 w 580647"/>
                    <a:gd name="connsiteY5" fmla="*/ 0 h 988588"/>
                    <a:gd name="connsiteX0" fmla="*/ 297962 w 583322"/>
                    <a:gd name="connsiteY0" fmla="*/ 260681 h 988588"/>
                    <a:gd name="connsiteX1" fmla="*/ 252252 w 583322"/>
                    <a:gd name="connsiteY1" fmla="*/ 537020 h 988588"/>
                    <a:gd name="connsiteX2" fmla="*/ 573596 w 583322"/>
                    <a:gd name="connsiteY2" fmla="*/ 759278 h 988588"/>
                    <a:gd name="connsiteX3" fmla="*/ 306649 w 583322"/>
                    <a:gd name="connsiteY3" fmla="*/ 970435 h 988588"/>
                    <a:gd name="connsiteX4" fmla="*/ 9195 w 583322"/>
                    <a:gd name="connsiteY4" fmla="*/ 605788 h 988588"/>
                    <a:gd name="connsiteX5" fmla="*/ 264448 w 583322"/>
                    <a:gd name="connsiteY5" fmla="*/ 0 h 988588"/>
                    <a:gd name="connsiteX0" fmla="*/ 297962 w 583322"/>
                    <a:gd name="connsiteY0" fmla="*/ 260681 h 988588"/>
                    <a:gd name="connsiteX1" fmla="*/ 252252 w 583322"/>
                    <a:gd name="connsiteY1" fmla="*/ 537020 h 988588"/>
                    <a:gd name="connsiteX2" fmla="*/ 573596 w 583322"/>
                    <a:gd name="connsiteY2" fmla="*/ 759278 h 988588"/>
                    <a:gd name="connsiteX3" fmla="*/ 306649 w 583322"/>
                    <a:gd name="connsiteY3" fmla="*/ 970435 h 988588"/>
                    <a:gd name="connsiteX4" fmla="*/ 9195 w 583322"/>
                    <a:gd name="connsiteY4" fmla="*/ 605788 h 988588"/>
                    <a:gd name="connsiteX5" fmla="*/ 264448 w 583322"/>
                    <a:gd name="connsiteY5" fmla="*/ 0 h 988588"/>
                    <a:gd name="connsiteX0" fmla="*/ 297962 w 583355"/>
                    <a:gd name="connsiteY0" fmla="*/ 260681 h 970794"/>
                    <a:gd name="connsiteX1" fmla="*/ 252252 w 583355"/>
                    <a:gd name="connsiteY1" fmla="*/ 537020 h 970794"/>
                    <a:gd name="connsiteX2" fmla="*/ 573596 w 583355"/>
                    <a:gd name="connsiteY2" fmla="*/ 759278 h 970794"/>
                    <a:gd name="connsiteX3" fmla="*/ 306649 w 583355"/>
                    <a:gd name="connsiteY3" fmla="*/ 970435 h 970794"/>
                    <a:gd name="connsiteX4" fmla="*/ 9195 w 583355"/>
                    <a:gd name="connsiteY4" fmla="*/ 605788 h 970794"/>
                    <a:gd name="connsiteX5" fmla="*/ 264448 w 583355"/>
                    <a:gd name="connsiteY5" fmla="*/ 0 h 970794"/>
                    <a:gd name="connsiteX0" fmla="*/ 289165 w 574925"/>
                    <a:gd name="connsiteY0" fmla="*/ 260681 h 1006001"/>
                    <a:gd name="connsiteX1" fmla="*/ 243455 w 574925"/>
                    <a:gd name="connsiteY1" fmla="*/ 537020 h 1006001"/>
                    <a:gd name="connsiteX2" fmla="*/ 564799 w 574925"/>
                    <a:gd name="connsiteY2" fmla="*/ 759278 h 1006001"/>
                    <a:gd name="connsiteX3" fmla="*/ 307766 w 574925"/>
                    <a:gd name="connsiteY3" fmla="*/ 1005726 h 1006001"/>
                    <a:gd name="connsiteX4" fmla="*/ 398 w 574925"/>
                    <a:gd name="connsiteY4" fmla="*/ 605788 h 1006001"/>
                    <a:gd name="connsiteX5" fmla="*/ 255651 w 574925"/>
                    <a:gd name="connsiteY5" fmla="*/ 0 h 1006001"/>
                    <a:gd name="connsiteX0" fmla="*/ 289165 w 574925"/>
                    <a:gd name="connsiteY0" fmla="*/ 260681 h 1006001"/>
                    <a:gd name="connsiteX1" fmla="*/ 243455 w 574925"/>
                    <a:gd name="connsiteY1" fmla="*/ 537020 h 1006001"/>
                    <a:gd name="connsiteX2" fmla="*/ 564799 w 574925"/>
                    <a:gd name="connsiteY2" fmla="*/ 759278 h 1006001"/>
                    <a:gd name="connsiteX3" fmla="*/ 307766 w 574925"/>
                    <a:gd name="connsiteY3" fmla="*/ 1005726 h 1006001"/>
                    <a:gd name="connsiteX4" fmla="*/ 398 w 574925"/>
                    <a:gd name="connsiteY4" fmla="*/ 605788 h 1006001"/>
                    <a:gd name="connsiteX5" fmla="*/ 255651 w 574925"/>
                    <a:gd name="connsiteY5" fmla="*/ 0 h 1006001"/>
                    <a:gd name="connsiteX0" fmla="*/ 289165 w 565973"/>
                    <a:gd name="connsiteY0" fmla="*/ 260681 h 1006240"/>
                    <a:gd name="connsiteX1" fmla="*/ 243455 w 565973"/>
                    <a:gd name="connsiteY1" fmla="*/ 537020 h 1006240"/>
                    <a:gd name="connsiteX2" fmla="*/ 555475 w 565973"/>
                    <a:gd name="connsiteY2" fmla="*/ 829185 h 1006240"/>
                    <a:gd name="connsiteX3" fmla="*/ 307766 w 565973"/>
                    <a:gd name="connsiteY3" fmla="*/ 1005726 h 1006240"/>
                    <a:gd name="connsiteX4" fmla="*/ 398 w 565973"/>
                    <a:gd name="connsiteY4" fmla="*/ 605788 h 1006240"/>
                    <a:gd name="connsiteX5" fmla="*/ 255651 w 565973"/>
                    <a:gd name="connsiteY5" fmla="*/ 0 h 1006240"/>
                    <a:gd name="connsiteX0" fmla="*/ 289165 w 555475"/>
                    <a:gd name="connsiteY0" fmla="*/ 260681 h 1006058"/>
                    <a:gd name="connsiteX1" fmla="*/ 243455 w 555475"/>
                    <a:gd name="connsiteY1" fmla="*/ 537020 h 1006058"/>
                    <a:gd name="connsiteX2" fmla="*/ 555475 w 555475"/>
                    <a:gd name="connsiteY2" fmla="*/ 829185 h 1006058"/>
                    <a:gd name="connsiteX3" fmla="*/ 307766 w 555475"/>
                    <a:gd name="connsiteY3" fmla="*/ 1005726 h 1006058"/>
                    <a:gd name="connsiteX4" fmla="*/ 398 w 555475"/>
                    <a:gd name="connsiteY4" fmla="*/ 605788 h 1006058"/>
                    <a:gd name="connsiteX5" fmla="*/ 255651 w 555475"/>
                    <a:gd name="connsiteY5" fmla="*/ 0 h 1006058"/>
                    <a:gd name="connsiteX0" fmla="*/ 289165 w 555475"/>
                    <a:gd name="connsiteY0" fmla="*/ 260681 h 1006058"/>
                    <a:gd name="connsiteX1" fmla="*/ 555475 w 555475"/>
                    <a:gd name="connsiteY1" fmla="*/ 829185 h 1006058"/>
                    <a:gd name="connsiteX2" fmla="*/ 307766 w 555475"/>
                    <a:gd name="connsiteY2" fmla="*/ 1005726 h 1006058"/>
                    <a:gd name="connsiteX3" fmla="*/ 398 w 555475"/>
                    <a:gd name="connsiteY3" fmla="*/ 605788 h 1006058"/>
                    <a:gd name="connsiteX4" fmla="*/ 255651 w 555475"/>
                    <a:gd name="connsiteY4" fmla="*/ 0 h 1006058"/>
                    <a:gd name="connsiteX0" fmla="*/ 289165 w 563257"/>
                    <a:gd name="connsiteY0" fmla="*/ 260681 h 1006015"/>
                    <a:gd name="connsiteX1" fmla="*/ 563257 w 563257"/>
                    <a:gd name="connsiteY1" fmla="*/ 810933 h 1006015"/>
                    <a:gd name="connsiteX2" fmla="*/ 307766 w 563257"/>
                    <a:gd name="connsiteY2" fmla="*/ 1005726 h 1006015"/>
                    <a:gd name="connsiteX3" fmla="*/ 398 w 563257"/>
                    <a:gd name="connsiteY3" fmla="*/ 605788 h 1006015"/>
                    <a:gd name="connsiteX4" fmla="*/ 255651 w 563257"/>
                    <a:gd name="connsiteY4" fmla="*/ 0 h 1006015"/>
                    <a:gd name="connsiteX0" fmla="*/ 289823 w 563915"/>
                    <a:gd name="connsiteY0" fmla="*/ 260681 h 1040073"/>
                    <a:gd name="connsiteX1" fmla="*/ 563915 w 563915"/>
                    <a:gd name="connsiteY1" fmla="*/ 810933 h 1040073"/>
                    <a:gd name="connsiteX2" fmla="*/ 344443 w 563915"/>
                    <a:gd name="connsiteY2" fmla="*/ 1039840 h 1040073"/>
                    <a:gd name="connsiteX3" fmla="*/ 1056 w 563915"/>
                    <a:gd name="connsiteY3" fmla="*/ 605788 h 1040073"/>
                    <a:gd name="connsiteX4" fmla="*/ 256309 w 563915"/>
                    <a:gd name="connsiteY4" fmla="*/ 0 h 1040073"/>
                    <a:gd name="connsiteX0" fmla="*/ 236088 w 510180"/>
                    <a:gd name="connsiteY0" fmla="*/ 260681 h 1040073"/>
                    <a:gd name="connsiteX1" fmla="*/ 510180 w 510180"/>
                    <a:gd name="connsiteY1" fmla="*/ 810933 h 1040073"/>
                    <a:gd name="connsiteX2" fmla="*/ 290708 w 510180"/>
                    <a:gd name="connsiteY2" fmla="*/ 1039840 h 1040073"/>
                    <a:gd name="connsiteX3" fmla="*/ 1618 w 510180"/>
                    <a:gd name="connsiteY3" fmla="*/ 676940 h 1040073"/>
                    <a:gd name="connsiteX4" fmla="*/ 202574 w 510180"/>
                    <a:gd name="connsiteY4" fmla="*/ 0 h 1040073"/>
                    <a:gd name="connsiteX0" fmla="*/ 240347 w 514439"/>
                    <a:gd name="connsiteY0" fmla="*/ 260681 h 1040073"/>
                    <a:gd name="connsiteX1" fmla="*/ 514439 w 514439"/>
                    <a:gd name="connsiteY1" fmla="*/ 810933 h 1040073"/>
                    <a:gd name="connsiteX2" fmla="*/ 294967 w 514439"/>
                    <a:gd name="connsiteY2" fmla="*/ 1039840 h 1040073"/>
                    <a:gd name="connsiteX3" fmla="*/ 5877 w 514439"/>
                    <a:gd name="connsiteY3" fmla="*/ 676940 h 1040073"/>
                    <a:gd name="connsiteX4" fmla="*/ 206833 w 514439"/>
                    <a:gd name="connsiteY4" fmla="*/ 0 h 1040073"/>
                    <a:gd name="connsiteX0" fmla="*/ 236863 w 510955"/>
                    <a:gd name="connsiteY0" fmla="*/ 260681 h 1095794"/>
                    <a:gd name="connsiteX1" fmla="*/ 510955 w 510955"/>
                    <a:gd name="connsiteY1" fmla="*/ 810933 h 1095794"/>
                    <a:gd name="connsiteX2" fmla="*/ 314210 w 510955"/>
                    <a:gd name="connsiteY2" fmla="*/ 1095618 h 1095794"/>
                    <a:gd name="connsiteX3" fmla="*/ 2393 w 510955"/>
                    <a:gd name="connsiteY3" fmla="*/ 676940 h 1095794"/>
                    <a:gd name="connsiteX4" fmla="*/ 203349 w 510955"/>
                    <a:gd name="connsiteY4" fmla="*/ 0 h 1095794"/>
                    <a:gd name="connsiteX0" fmla="*/ 236863 w 510955"/>
                    <a:gd name="connsiteY0" fmla="*/ 260681 h 1095618"/>
                    <a:gd name="connsiteX1" fmla="*/ 510955 w 510955"/>
                    <a:gd name="connsiteY1" fmla="*/ 810933 h 1095618"/>
                    <a:gd name="connsiteX2" fmla="*/ 314210 w 510955"/>
                    <a:gd name="connsiteY2" fmla="*/ 1095618 h 1095618"/>
                    <a:gd name="connsiteX3" fmla="*/ 2393 w 510955"/>
                    <a:gd name="connsiteY3" fmla="*/ 676940 h 1095618"/>
                    <a:gd name="connsiteX4" fmla="*/ 203349 w 510955"/>
                    <a:gd name="connsiteY4" fmla="*/ 0 h 10956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0955" h="1095618">
                      <a:moveTo>
                        <a:pt x="236863" y="260681"/>
                      </a:moveTo>
                      <a:cubicBezTo>
                        <a:pt x="292344" y="379119"/>
                        <a:pt x="507855" y="686759"/>
                        <a:pt x="510955" y="810933"/>
                      </a:cubicBezTo>
                      <a:cubicBezTo>
                        <a:pt x="468547" y="877606"/>
                        <a:pt x="419190" y="1026040"/>
                        <a:pt x="314210" y="1095618"/>
                      </a:cubicBezTo>
                      <a:cubicBezTo>
                        <a:pt x="198352" y="1042910"/>
                        <a:pt x="20870" y="859543"/>
                        <a:pt x="2393" y="676940"/>
                      </a:cubicBezTo>
                      <a:cubicBezTo>
                        <a:pt x="-16084" y="494337"/>
                        <a:pt x="74531" y="135063"/>
                        <a:pt x="203349" y="0"/>
                      </a:cubicBezTo>
                    </a:path>
                  </a:pathLst>
                </a:custGeom>
                <a:pattFill prst="plaid">
                  <a:fgClr>
                    <a:schemeClr val="accent2">
                      <a:lumMod val="75000"/>
                    </a:schemeClr>
                  </a:fgClr>
                  <a:bgClr>
                    <a:srgbClr val="00206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1775" name="グループ化 1774">
              <a:extLst>
                <a:ext uri="{FF2B5EF4-FFF2-40B4-BE49-F238E27FC236}">
                  <a16:creationId xmlns:a16="http://schemas.microsoft.com/office/drawing/2014/main" id="{926B39E3-EEC2-4A41-986A-DF98481BB20D}"/>
                </a:ext>
              </a:extLst>
            </p:cNvPr>
            <p:cNvGrpSpPr/>
            <p:nvPr/>
          </p:nvGrpSpPr>
          <p:grpSpPr>
            <a:xfrm>
              <a:off x="6513683" y="2881008"/>
              <a:ext cx="1510781" cy="1114427"/>
              <a:chOff x="4953000" y="4581412"/>
              <a:chExt cx="1980220" cy="1460709"/>
            </a:xfrm>
          </p:grpSpPr>
          <p:grpSp>
            <p:nvGrpSpPr>
              <p:cNvPr id="1776" name="グループ化 1775">
                <a:extLst>
                  <a:ext uri="{FF2B5EF4-FFF2-40B4-BE49-F238E27FC236}">
                    <a16:creationId xmlns:a16="http://schemas.microsoft.com/office/drawing/2014/main" id="{78BFB10B-A7CE-4033-94ED-4BDA263E37C2}"/>
                  </a:ext>
                </a:extLst>
              </p:cNvPr>
              <p:cNvGrpSpPr/>
              <p:nvPr/>
            </p:nvGrpSpPr>
            <p:grpSpPr>
              <a:xfrm>
                <a:off x="4953000" y="5070583"/>
                <a:ext cx="1980220" cy="971538"/>
                <a:chOff x="1352600" y="4527692"/>
                <a:chExt cx="1980220" cy="971538"/>
              </a:xfrm>
            </p:grpSpPr>
            <p:sp>
              <p:nvSpPr>
                <p:cNvPr id="1898" name="楕円 1897">
                  <a:extLst>
                    <a:ext uri="{FF2B5EF4-FFF2-40B4-BE49-F238E27FC236}">
                      <a16:creationId xmlns:a16="http://schemas.microsoft.com/office/drawing/2014/main" id="{33FA938A-2526-465F-B802-2B12690DC38B}"/>
                    </a:ext>
                  </a:extLst>
                </p:cNvPr>
                <p:cNvSpPr/>
                <p:nvPr/>
              </p:nvSpPr>
              <p:spPr bwMode="auto">
                <a:xfrm>
                  <a:off x="1352600" y="4527692"/>
                  <a:ext cx="1980220" cy="9001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800000"/>
                    </a:gs>
                    <a:gs pos="50000">
                      <a:srgbClr val="C00000"/>
                    </a:gs>
                    <a:gs pos="100000">
                      <a:srgbClr val="990033"/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9" name="楕円 1898">
                  <a:extLst>
                    <a:ext uri="{FF2B5EF4-FFF2-40B4-BE49-F238E27FC236}">
                      <a16:creationId xmlns:a16="http://schemas.microsoft.com/office/drawing/2014/main" id="{AD8732F0-A798-45F2-A889-4CADB2EBEEF6}"/>
                    </a:ext>
                  </a:extLst>
                </p:cNvPr>
                <p:cNvSpPr/>
                <p:nvPr/>
              </p:nvSpPr>
              <p:spPr bwMode="auto">
                <a:xfrm>
                  <a:off x="1377864" y="4591051"/>
                  <a:ext cx="1929692" cy="81200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/>
                    </a:gs>
                    <a:gs pos="100000">
                      <a:srgbClr val="C00000"/>
                    </a:gs>
                  </a:gsLst>
                  <a:lin ang="810000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00" name="フリーフォーム: 図形 1899">
                  <a:extLst>
                    <a:ext uri="{FF2B5EF4-FFF2-40B4-BE49-F238E27FC236}">
                      <a16:creationId xmlns:a16="http://schemas.microsoft.com/office/drawing/2014/main" id="{F843E942-5C94-4C8A-9019-382DDD8E0ED5}"/>
                    </a:ext>
                  </a:extLst>
                </p:cNvPr>
                <p:cNvSpPr/>
                <p:nvPr/>
              </p:nvSpPr>
              <p:spPr bwMode="auto">
                <a:xfrm>
                  <a:off x="1352600" y="4977742"/>
                  <a:ext cx="1980220" cy="521488"/>
                </a:xfrm>
                <a:custGeom>
                  <a:avLst/>
                  <a:gdLst>
                    <a:gd name="connsiteX0" fmla="*/ 0 w 1980220"/>
                    <a:gd name="connsiteY0" fmla="*/ 0 h 521488"/>
                    <a:gd name="connsiteX1" fmla="*/ 990110 w 1980220"/>
                    <a:gd name="connsiteY1" fmla="*/ 450050 h 521488"/>
                    <a:gd name="connsiteX2" fmla="*/ 1980220 w 1980220"/>
                    <a:gd name="connsiteY2" fmla="*/ 0 h 521488"/>
                    <a:gd name="connsiteX3" fmla="*/ 1980220 w 1980220"/>
                    <a:gd name="connsiteY3" fmla="*/ 71438 h 521488"/>
                    <a:gd name="connsiteX4" fmla="*/ 990110 w 1980220"/>
                    <a:gd name="connsiteY4" fmla="*/ 521488 h 521488"/>
                    <a:gd name="connsiteX5" fmla="*/ 0 w 1980220"/>
                    <a:gd name="connsiteY5" fmla="*/ 71438 h 521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80220" h="521488">
                      <a:moveTo>
                        <a:pt x="0" y="0"/>
                      </a:moveTo>
                      <a:cubicBezTo>
                        <a:pt x="0" y="248556"/>
                        <a:pt x="443287" y="450050"/>
                        <a:pt x="990110" y="450050"/>
                      </a:cubicBezTo>
                      <a:cubicBezTo>
                        <a:pt x="1536933" y="450050"/>
                        <a:pt x="1980220" y="248556"/>
                        <a:pt x="1980220" y="0"/>
                      </a:cubicBezTo>
                      <a:lnTo>
                        <a:pt x="1980220" y="71438"/>
                      </a:lnTo>
                      <a:cubicBezTo>
                        <a:pt x="1980220" y="319994"/>
                        <a:pt x="1536933" y="521488"/>
                        <a:pt x="990110" y="521488"/>
                      </a:cubicBezTo>
                      <a:cubicBezTo>
                        <a:pt x="443287" y="521488"/>
                        <a:pt x="0" y="319994"/>
                        <a:pt x="0" y="7143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800000"/>
                    </a:gs>
                    <a:gs pos="50000">
                      <a:srgbClr val="FF0000"/>
                    </a:gs>
                    <a:gs pos="100000">
                      <a:srgbClr val="990033"/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77" name="グループ化 1776">
                <a:extLst>
                  <a:ext uri="{FF2B5EF4-FFF2-40B4-BE49-F238E27FC236}">
                    <a16:creationId xmlns:a16="http://schemas.microsoft.com/office/drawing/2014/main" id="{4B0E8411-DAAC-4EC4-A8D3-7EEE385A7646}"/>
                  </a:ext>
                </a:extLst>
              </p:cNvPr>
              <p:cNvGrpSpPr/>
              <p:nvPr/>
            </p:nvGrpSpPr>
            <p:grpSpPr>
              <a:xfrm>
                <a:off x="5101147" y="4581412"/>
                <a:ext cx="1135231" cy="867783"/>
                <a:chOff x="4845050" y="3548302"/>
                <a:chExt cx="1869989" cy="1429440"/>
              </a:xfrm>
            </p:grpSpPr>
            <p:sp>
              <p:nvSpPr>
                <p:cNvPr id="1882" name="円: 塗りつぶしなし 1881">
                  <a:extLst>
                    <a:ext uri="{FF2B5EF4-FFF2-40B4-BE49-F238E27FC236}">
                      <a16:creationId xmlns:a16="http://schemas.microsoft.com/office/drawing/2014/main" id="{7AA434FD-6CB1-4A52-BA83-2022BAE0F5CB}"/>
                    </a:ext>
                  </a:extLst>
                </p:cNvPr>
                <p:cNvSpPr/>
                <p:nvPr/>
              </p:nvSpPr>
              <p:spPr bwMode="auto">
                <a:xfrm>
                  <a:off x="5313260" y="3548302"/>
                  <a:ext cx="973242" cy="973240"/>
                </a:xfrm>
                <a:prstGeom prst="donut">
                  <a:avLst>
                    <a:gd name="adj" fmla="val 4898"/>
                  </a:avLst>
                </a:prstGeom>
                <a:pattFill prst="wdUpDiag">
                  <a:fgClr>
                    <a:srgbClr val="800000"/>
                  </a:fgClr>
                  <a:bgClr>
                    <a:srgbClr val="CC990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3" name="フリーフォーム: 図形 1882">
                  <a:extLst>
                    <a:ext uri="{FF2B5EF4-FFF2-40B4-BE49-F238E27FC236}">
                      <a16:creationId xmlns:a16="http://schemas.microsoft.com/office/drawing/2014/main" id="{4D5E87CA-CECE-449A-9959-2FE9720ED270}"/>
                    </a:ext>
                  </a:extLst>
                </p:cNvPr>
                <p:cNvSpPr/>
                <p:nvPr/>
              </p:nvSpPr>
              <p:spPr bwMode="auto">
                <a:xfrm rot="20221580">
                  <a:off x="6109382" y="4181249"/>
                  <a:ext cx="605657" cy="205692"/>
                </a:xfrm>
                <a:custGeom>
                  <a:avLst/>
                  <a:gdLst>
                    <a:gd name="connsiteX0" fmla="*/ 559942 w 628648"/>
                    <a:gd name="connsiteY0" fmla="*/ 0 h 285772"/>
                    <a:gd name="connsiteX1" fmla="*/ 560523 w 628648"/>
                    <a:gd name="connsiteY1" fmla="*/ 244 h 285772"/>
                    <a:gd name="connsiteX2" fmla="*/ 561882 w 628648"/>
                    <a:gd name="connsiteY2" fmla="*/ 57 h 285772"/>
                    <a:gd name="connsiteX3" fmla="*/ 561882 w 628648"/>
                    <a:gd name="connsiteY3" fmla="*/ 815 h 285772"/>
                    <a:gd name="connsiteX4" fmla="*/ 586686 w 628648"/>
                    <a:gd name="connsiteY4" fmla="*/ 11229 h 285772"/>
                    <a:gd name="connsiteX5" fmla="*/ 628648 w 628648"/>
                    <a:gd name="connsiteY5" fmla="*/ 142886 h 285772"/>
                    <a:gd name="connsiteX6" fmla="*/ 586686 w 628648"/>
                    <a:gd name="connsiteY6" fmla="*/ 274544 h 285772"/>
                    <a:gd name="connsiteX7" fmla="*/ 561882 w 628648"/>
                    <a:gd name="connsiteY7" fmla="*/ 284958 h 285772"/>
                    <a:gd name="connsiteX8" fmla="*/ 561882 w 628648"/>
                    <a:gd name="connsiteY8" fmla="*/ 285343 h 285772"/>
                    <a:gd name="connsiteX9" fmla="*/ 561192 w 628648"/>
                    <a:gd name="connsiteY9" fmla="*/ 285248 h 285772"/>
                    <a:gd name="connsiteX10" fmla="*/ 559942 w 628648"/>
                    <a:gd name="connsiteY10" fmla="*/ 285772 h 285772"/>
                    <a:gd name="connsiteX11" fmla="*/ 557473 w 628648"/>
                    <a:gd name="connsiteY11" fmla="*/ 284735 h 285772"/>
                    <a:gd name="connsiteX12" fmla="*/ 52672 w 628648"/>
                    <a:gd name="connsiteY12" fmla="*/ 215198 h 285772"/>
                    <a:gd name="connsiteX13" fmla="*/ 46063 w 628648"/>
                    <a:gd name="connsiteY13" fmla="*/ 217356 h 285772"/>
                    <a:gd name="connsiteX14" fmla="*/ 0 w 628648"/>
                    <a:gd name="connsiteY14" fmla="*/ 142877 h 285772"/>
                    <a:gd name="connsiteX15" fmla="*/ 46063 w 628648"/>
                    <a:gd name="connsiteY15" fmla="*/ 68397 h 285772"/>
                    <a:gd name="connsiteX16" fmla="*/ 51910 w 628648"/>
                    <a:gd name="connsiteY16" fmla="*/ 70305 h 285772"/>
                    <a:gd name="connsiteX17" fmla="*/ 558795 w 628648"/>
                    <a:gd name="connsiteY17" fmla="*/ 482 h 285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28648" h="285772">
                      <a:moveTo>
                        <a:pt x="559942" y="0"/>
                      </a:moveTo>
                      <a:lnTo>
                        <a:pt x="560523" y="244"/>
                      </a:lnTo>
                      <a:lnTo>
                        <a:pt x="561882" y="57"/>
                      </a:lnTo>
                      <a:lnTo>
                        <a:pt x="561882" y="815"/>
                      </a:lnTo>
                      <a:lnTo>
                        <a:pt x="586686" y="11229"/>
                      </a:lnTo>
                      <a:cubicBezTo>
                        <a:pt x="611345" y="32920"/>
                        <a:pt x="628648" y="83701"/>
                        <a:pt x="628648" y="142886"/>
                      </a:cubicBezTo>
                      <a:cubicBezTo>
                        <a:pt x="628648" y="202072"/>
                        <a:pt x="611345" y="252852"/>
                        <a:pt x="586686" y="274544"/>
                      </a:cubicBezTo>
                      <a:lnTo>
                        <a:pt x="561882" y="284958"/>
                      </a:lnTo>
                      <a:lnTo>
                        <a:pt x="561882" y="285343"/>
                      </a:lnTo>
                      <a:lnTo>
                        <a:pt x="561192" y="285248"/>
                      </a:lnTo>
                      <a:lnTo>
                        <a:pt x="559942" y="285772"/>
                      </a:lnTo>
                      <a:lnTo>
                        <a:pt x="557473" y="284735"/>
                      </a:lnTo>
                      <a:lnTo>
                        <a:pt x="52672" y="215198"/>
                      </a:lnTo>
                      <a:lnTo>
                        <a:pt x="46063" y="217356"/>
                      </a:lnTo>
                      <a:cubicBezTo>
                        <a:pt x="20624" y="217356"/>
                        <a:pt x="0" y="184010"/>
                        <a:pt x="0" y="142877"/>
                      </a:cubicBezTo>
                      <a:cubicBezTo>
                        <a:pt x="0" y="101743"/>
                        <a:pt x="20624" y="68397"/>
                        <a:pt x="46063" y="68397"/>
                      </a:cubicBezTo>
                      <a:lnTo>
                        <a:pt x="51910" y="70305"/>
                      </a:lnTo>
                      <a:lnTo>
                        <a:pt x="558795" y="48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lin ang="270000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84" name="台形 24">
                  <a:extLst>
                    <a:ext uri="{FF2B5EF4-FFF2-40B4-BE49-F238E27FC236}">
                      <a16:creationId xmlns:a16="http://schemas.microsoft.com/office/drawing/2014/main" id="{20E2D6E7-DF1C-4B30-95D9-DE315FF1D0F5}"/>
                    </a:ext>
                  </a:extLst>
                </p:cNvPr>
                <p:cNvSpPr/>
                <p:nvPr/>
              </p:nvSpPr>
              <p:spPr bwMode="auto">
                <a:xfrm rot="18900000">
                  <a:off x="4991371" y="3940782"/>
                  <a:ext cx="438050" cy="827873"/>
                </a:xfrm>
                <a:custGeom>
                  <a:avLst/>
                  <a:gdLst>
                    <a:gd name="connsiteX0" fmla="*/ 0 w 332510"/>
                    <a:gd name="connsiteY0" fmla="*/ 477643 h 477643"/>
                    <a:gd name="connsiteX1" fmla="*/ 83128 w 332510"/>
                    <a:gd name="connsiteY1" fmla="*/ 0 h 477643"/>
                    <a:gd name="connsiteX2" fmla="*/ 249383 w 332510"/>
                    <a:gd name="connsiteY2" fmla="*/ 0 h 477643"/>
                    <a:gd name="connsiteX3" fmla="*/ 332510 w 332510"/>
                    <a:gd name="connsiteY3" fmla="*/ 477643 h 477643"/>
                    <a:gd name="connsiteX4" fmla="*/ 0 w 332510"/>
                    <a:gd name="connsiteY4" fmla="*/ 477643 h 477643"/>
                    <a:gd name="connsiteX0" fmla="*/ 0 w 332510"/>
                    <a:gd name="connsiteY0" fmla="*/ 565201 h 565201"/>
                    <a:gd name="connsiteX1" fmla="*/ 44962 w 332510"/>
                    <a:gd name="connsiteY1" fmla="*/ 0 h 565201"/>
                    <a:gd name="connsiteX2" fmla="*/ 249383 w 332510"/>
                    <a:gd name="connsiteY2" fmla="*/ 87558 h 565201"/>
                    <a:gd name="connsiteX3" fmla="*/ 332510 w 332510"/>
                    <a:gd name="connsiteY3" fmla="*/ 565201 h 565201"/>
                    <a:gd name="connsiteX4" fmla="*/ 0 w 332510"/>
                    <a:gd name="connsiteY4" fmla="*/ 565201 h 565201"/>
                    <a:gd name="connsiteX0" fmla="*/ 0 w 332510"/>
                    <a:gd name="connsiteY0" fmla="*/ 565201 h 565201"/>
                    <a:gd name="connsiteX1" fmla="*/ 44962 w 332510"/>
                    <a:gd name="connsiteY1" fmla="*/ 0 h 565201"/>
                    <a:gd name="connsiteX2" fmla="*/ 249383 w 332510"/>
                    <a:gd name="connsiteY2" fmla="*/ 87558 h 565201"/>
                    <a:gd name="connsiteX3" fmla="*/ 332510 w 332510"/>
                    <a:gd name="connsiteY3" fmla="*/ 565201 h 565201"/>
                    <a:gd name="connsiteX4" fmla="*/ 0 w 332510"/>
                    <a:gd name="connsiteY4" fmla="*/ 565201 h 565201"/>
                    <a:gd name="connsiteX0" fmla="*/ 0 w 411087"/>
                    <a:gd name="connsiteY0" fmla="*/ 706640 h 706640"/>
                    <a:gd name="connsiteX1" fmla="*/ 123539 w 411087"/>
                    <a:gd name="connsiteY1" fmla="*/ 0 h 706640"/>
                    <a:gd name="connsiteX2" fmla="*/ 327960 w 411087"/>
                    <a:gd name="connsiteY2" fmla="*/ 87558 h 706640"/>
                    <a:gd name="connsiteX3" fmla="*/ 411087 w 411087"/>
                    <a:gd name="connsiteY3" fmla="*/ 565201 h 706640"/>
                    <a:gd name="connsiteX4" fmla="*/ 0 w 411087"/>
                    <a:gd name="connsiteY4" fmla="*/ 706640 h 706640"/>
                    <a:gd name="connsiteX0" fmla="*/ 18449 w 429536"/>
                    <a:gd name="connsiteY0" fmla="*/ 706640 h 706640"/>
                    <a:gd name="connsiteX1" fmla="*/ 141988 w 429536"/>
                    <a:gd name="connsiteY1" fmla="*/ 0 h 706640"/>
                    <a:gd name="connsiteX2" fmla="*/ 346409 w 429536"/>
                    <a:gd name="connsiteY2" fmla="*/ 87558 h 706640"/>
                    <a:gd name="connsiteX3" fmla="*/ 429536 w 429536"/>
                    <a:gd name="connsiteY3" fmla="*/ 565201 h 706640"/>
                    <a:gd name="connsiteX4" fmla="*/ 18449 w 429536"/>
                    <a:gd name="connsiteY4" fmla="*/ 706640 h 706640"/>
                    <a:gd name="connsiteX0" fmla="*/ 17983 w 438050"/>
                    <a:gd name="connsiteY0" fmla="*/ 827873 h 827873"/>
                    <a:gd name="connsiteX1" fmla="*/ 150502 w 438050"/>
                    <a:gd name="connsiteY1" fmla="*/ 0 h 827873"/>
                    <a:gd name="connsiteX2" fmla="*/ 354923 w 438050"/>
                    <a:gd name="connsiteY2" fmla="*/ 87558 h 827873"/>
                    <a:gd name="connsiteX3" fmla="*/ 438050 w 438050"/>
                    <a:gd name="connsiteY3" fmla="*/ 565201 h 827873"/>
                    <a:gd name="connsiteX4" fmla="*/ 17983 w 438050"/>
                    <a:gd name="connsiteY4" fmla="*/ 827873 h 827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8050" h="827873">
                      <a:moveTo>
                        <a:pt x="17983" y="827873"/>
                      </a:moveTo>
                      <a:cubicBezTo>
                        <a:pt x="-74793" y="495789"/>
                        <a:pt x="225317" y="336574"/>
                        <a:pt x="150502" y="0"/>
                      </a:cubicBezTo>
                      <a:lnTo>
                        <a:pt x="354923" y="87558"/>
                      </a:lnTo>
                      <a:lnTo>
                        <a:pt x="438050" y="565201"/>
                      </a:lnTo>
                      <a:lnTo>
                        <a:pt x="17983" y="827873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85" name="楕円 1884">
                  <a:extLst>
                    <a:ext uri="{FF2B5EF4-FFF2-40B4-BE49-F238E27FC236}">
                      <a16:creationId xmlns:a16="http://schemas.microsoft.com/office/drawing/2014/main" id="{DE479FD7-7CEB-4DED-B334-6261945528D8}"/>
                    </a:ext>
                  </a:extLst>
                </p:cNvPr>
                <p:cNvSpPr/>
                <p:nvPr/>
              </p:nvSpPr>
              <p:spPr bwMode="auto">
                <a:xfrm>
                  <a:off x="5223030" y="3969060"/>
                  <a:ext cx="1170130" cy="100868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6" name="楕円 1885">
                  <a:extLst>
                    <a:ext uri="{FF2B5EF4-FFF2-40B4-BE49-F238E27FC236}">
                      <a16:creationId xmlns:a16="http://schemas.microsoft.com/office/drawing/2014/main" id="{460C23EB-B7D2-421C-BEBD-F60A09C4C57F}"/>
                    </a:ext>
                  </a:extLst>
                </p:cNvPr>
                <p:cNvSpPr/>
                <p:nvPr/>
              </p:nvSpPr>
              <p:spPr bwMode="auto">
                <a:xfrm>
                  <a:off x="5436930" y="3951648"/>
                  <a:ext cx="729630" cy="360040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7" name="楕円 1886">
                  <a:extLst>
                    <a:ext uri="{FF2B5EF4-FFF2-40B4-BE49-F238E27FC236}">
                      <a16:creationId xmlns:a16="http://schemas.microsoft.com/office/drawing/2014/main" id="{28088399-818D-4533-AFD8-9D3FA88617D0}"/>
                    </a:ext>
                  </a:extLst>
                </p:cNvPr>
                <p:cNvSpPr/>
                <p:nvPr/>
              </p:nvSpPr>
              <p:spPr bwMode="auto">
                <a:xfrm>
                  <a:off x="5417880" y="3924055"/>
                  <a:ext cx="767730" cy="36004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8" name="楕円 1887">
                  <a:extLst>
                    <a:ext uri="{FF2B5EF4-FFF2-40B4-BE49-F238E27FC236}">
                      <a16:creationId xmlns:a16="http://schemas.microsoft.com/office/drawing/2014/main" id="{C8E0E0F5-1774-41A0-B501-BC9B74BE45E5}"/>
                    </a:ext>
                  </a:extLst>
                </p:cNvPr>
                <p:cNvSpPr/>
                <p:nvPr/>
              </p:nvSpPr>
              <p:spPr bwMode="auto">
                <a:xfrm>
                  <a:off x="5719505" y="3969060"/>
                  <a:ext cx="164480" cy="11497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9" name="楕円 1888">
                  <a:extLst>
                    <a:ext uri="{FF2B5EF4-FFF2-40B4-BE49-F238E27FC236}">
                      <a16:creationId xmlns:a16="http://schemas.microsoft.com/office/drawing/2014/main" id="{691282FC-465E-4379-BEFC-E108C6575A29}"/>
                    </a:ext>
                  </a:extLst>
                </p:cNvPr>
                <p:cNvSpPr/>
                <p:nvPr/>
              </p:nvSpPr>
              <p:spPr bwMode="auto">
                <a:xfrm>
                  <a:off x="4845050" y="4003701"/>
                  <a:ext cx="262316" cy="14537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0" name="楕円 1889">
                  <a:extLst>
                    <a:ext uri="{FF2B5EF4-FFF2-40B4-BE49-F238E27FC236}">
                      <a16:creationId xmlns:a16="http://schemas.microsoft.com/office/drawing/2014/main" id="{7F23F711-E36F-4CB0-B8D3-258154CEF7BF}"/>
                    </a:ext>
                  </a:extLst>
                </p:cNvPr>
                <p:cNvSpPr/>
                <p:nvPr/>
              </p:nvSpPr>
              <p:spPr bwMode="auto">
                <a:xfrm>
                  <a:off x="4902200" y="4043363"/>
                  <a:ext cx="191294" cy="105717"/>
                </a:xfrm>
                <a:prstGeom prst="ellipse">
                  <a:avLst/>
                </a:prstGeom>
                <a:solidFill>
                  <a:srgbClr val="92D05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891" name="フリーフォーム: 図形 1890">
                  <a:extLst>
                    <a:ext uri="{FF2B5EF4-FFF2-40B4-BE49-F238E27FC236}">
                      <a16:creationId xmlns:a16="http://schemas.microsoft.com/office/drawing/2014/main" id="{CD7B6967-C3E9-4070-A92A-EF69E7C5EA6C}"/>
                    </a:ext>
                  </a:extLst>
                </p:cNvPr>
                <p:cNvSpPr/>
                <p:nvPr/>
              </p:nvSpPr>
              <p:spPr bwMode="auto">
                <a:xfrm rot="5400000">
                  <a:off x="5289088" y="4262507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2" name="フリーフォーム: 図形 1891">
                  <a:extLst>
                    <a:ext uri="{FF2B5EF4-FFF2-40B4-BE49-F238E27FC236}">
                      <a16:creationId xmlns:a16="http://schemas.microsoft.com/office/drawing/2014/main" id="{B2CD1ADA-1061-4F07-9244-D0C52E57FB90}"/>
                    </a:ext>
                  </a:extLst>
                </p:cNvPr>
                <p:cNvSpPr/>
                <p:nvPr/>
              </p:nvSpPr>
              <p:spPr bwMode="auto">
                <a:xfrm rot="5400000">
                  <a:off x="5577351" y="4717454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3" name="フリーフォーム: 図形 1892">
                  <a:extLst>
                    <a:ext uri="{FF2B5EF4-FFF2-40B4-BE49-F238E27FC236}">
                      <a16:creationId xmlns:a16="http://schemas.microsoft.com/office/drawing/2014/main" id="{DFF853C3-8880-4526-A7D4-BE737C9DABDD}"/>
                    </a:ext>
                  </a:extLst>
                </p:cNvPr>
                <p:cNvSpPr/>
                <p:nvPr/>
              </p:nvSpPr>
              <p:spPr bwMode="auto">
                <a:xfrm rot="5400000">
                  <a:off x="5769889" y="4419191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4" name="フリーフォーム: 図形 1893">
                  <a:extLst>
                    <a:ext uri="{FF2B5EF4-FFF2-40B4-BE49-F238E27FC236}">
                      <a16:creationId xmlns:a16="http://schemas.microsoft.com/office/drawing/2014/main" id="{FA795882-B1B3-48B7-ABC7-238E8B1590C0}"/>
                    </a:ext>
                  </a:extLst>
                </p:cNvPr>
                <p:cNvSpPr/>
                <p:nvPr/>
              </p:nvSpPr>
              <p:spPr bwMode="auto">
                <a:xfrm rot="5400000">
                  <a:off x="6116063" y="4253113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5" name="フリーフォーム: 図形 1894">
                  <a:extLst>
                    <a:ext uri="{FF2B5EF4-FFF2-40B4-BE49-F238E27FC236}">
                      <a16:creationId xmlns:a16="http://schemas.microsoft.com/office/drawing/2014/main" id="{CCB3868D-26F0-44AB-A3FC-39D14E30887F}"/>
                    </a:ext>
                  </a:extLst>
                </p:cNvPr>
                <p:cNvSpPr/>
                <p:nvPr/>
              </p:nvSpPr>
              <p:spPr bwMode="auto">
                <a:xfrm rot="5400000">
                  <a:off x="6146218" y="4529462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6" name="フリーフォーム: 図形 1895">
                  <a:extLst>
                    <a:ext uri="{FF2B5EF4-FFF2-40B4-BE49-F238E27FC236}">
                      <a16:creationId xmlns:a16="http://schemas.microsoft.com/office/drawing/2014/main" id="{CDE55A00-D35F-4955-B30B-571EE00505C8}"/>
                    </a:ext>
                  </a:extLst>
                </p:cNvPr>
                <p:cNvSpPr/>
                <p:nvPr/>
              </p:nvSpPr>
              <p:spPr bwMode="auto">
                <a:xfrm rot="5400000">
                  <a:off x="5935088" y="4738890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97" name="フリーフォーム: 図形 1896">
                  <a:extLst>
                    <a:ext uri="{FF2B5EF4-FFF2-40B4-BE49-F238E27FC236}">
                      <a16:creationId xmlns:a16="http://schemas.microsoft.com/office/drawing/2014/main" id="{19E63C58-681F-4524-8745-322D76301176}"/>
                    </a:ext>
                  </a:extLst>
                </p:cNvPr>
                <p:cNvSpPr/>
                <p:nvPr/>
              </p:nvSpPr>
              <p:spPr bwMode="auto">
                <a:xfrm rot="5400000">
                  <a:off x="5387836" y="4535613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78" name="グループ化 1777">
                <a:extLst>
                  <a:ext uri="{FF2B5EF4-FFF2-40B4-BE49-F238E27FC236}">
                    <a16:creationId xmlns:a16="http://schemas.microsoft.com/office/drawing/2014/main" id="{73ADA105-D721-4E45-8906-31E2CB83E133}"/>
                  </a:ext>
                </a:extLst>
              </p:cNvPr>
              <p:cNvGrpSpPr/>
              <p:nvPr/>
            </p:nvGrpSpPr>
            <p:grpSpPr>
              <a:xfrm>
                <a:off x="5274390" y="5234980"/>
                <a:ext cx="438020" cy="585574"/>
                <a:chOff x="3602850" y="3834045"/>
                <a:chExt cx="765085" cy="1022817"/>
              </a:xfrm>
            </p:grpSpPr>
            <p:grpSp>
              <p:nvGrpSpPr>
                <p:cNvPr id="1876" name="グループ化 1875">
                  <a:extLst>
                    <a:ext uri="{FF2B5EF4-FFF2-40B4-BE49-F238E27FC236}">
                      <a16:creationId xmlns:a16="http://schemas.microsoft.com/office/drawing/2014/main" id="{22C05A8C-E424-44BE-BDEF-312B7FD74930}"/>
                    </a:ext>
                  </a:extLst>
                </p:cNvPr>
                <p:cNvGrpSpPr/>
                <p:nvPr/>
              </p:nvGrpSpPr>
              <p:grpSpPr>
                <a:xfrm>
                  <a:off x="3602850" y="3834045"/>
                  <a:ext cx="765085" cy="1022817"/>
                  <a:chOff x="3602850" y="3834045"/>
                  <a:chExt cx="765085" cy="1022817"/>
                </a:xfrm>
              </p:grpSpPr>
              <p:sp>
                <p:nvSpPr>
                  <p:cNvPr id="1878" name="四角形: 上の 2 つの角を丸める 1877">
                    <a:extLst>
                      <a:ext uri="{FF2B5EF4-FFF2-40B4-BE49-F238E27FC236}">
                        <a16:creationId xmlns:a16="http://schemas.microsoft.com/office/drawing/2014/main" id="{73762C96-6843-4851-AE6F-171DD981341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73435" y="4693298"/>
                    <a:ext cx="423916" cy="163564"/>
                  </a:xfrm>
                  <a:prstGeom prst="round2SameRect">
                    <a:avLst>
                      <a:gd name="adj1" fmla="val 6187"/>
                      <a:gd name="adj2" fmla="val 50000"/>
                    </a:avLst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79" name="四角形: 上の 2 つの角を丸める 1878">
                    <a:extLst>
                      <a:ext uri="{FF2B5EF4-FFF2-40B4-BE49-F238E27FC236}">
                        <a16:creationId xmlns:a16="http://schemas.microsoft.com/office/drawing/2014/main" id="{F9EAF241-B098-4C3E-B15D-DA510070D3E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02850" y="3969060"/>
                    <a:ext cx="765085" cy="855095"/>
                  </a:xfrm>
                  <a:prstGeom prst="round2SameRect">
                    <a:avLst>
                      <a:gd name="adj1" fmla="val 6187"/>
                      <a:gd name="adj2" fmla="val 43474"/>
                    </a:avLst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80" name="楕円 1879">
                    <a:extLst>
                      <a:ext uri="{FF2B5EF4-FFF2-40B4-BE49-F238E27FC236}">
                        <a16:creationId xmlns:a16="http://schemas.microsoft.com/office/drawing/2014/main" id="{7CAEE890-F974-4ACF-8857-1BFAA12D5EC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02850" y="3834045"/>
                    <a:ext cx="765085" cy="31503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6">
                          <a:lumMod val="60000"/>
                          <a:lumOff val="40000"/>
                        </a:schemeClr>
                      </a:gs>
                      <a:gs pos="100000">
                        <a:schemeClr val="accent6">
                          <a:lumMod val="60000"/>
                          <a:lumOff val="40000"/>
                        </a:schemeClr>
                      </a:gs>
                    </a:gsLst>
                    <a:lin ang="27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81" name="フリーフォーム: 図形 1880">
                    <a:extLst>
                      <a:ext uri="{FF2B5EF4-FFF2-40B4-BE49-F238E27FC236}">
                        <a16:creationId xmlns:a16="http://schemas.microsoft.com/office/drawing/2014/main" id="{CE27F8B2-95F4-46DF-A895-2D079BC6681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51355" y="3936353"/>
                    <a:ext cx="668079" cy="219786"/>
                  </a:xfrm>
                  <a:custGeom>
                    <a:avLst/>
                    <a:gdLst>
                      <a:gd name="connsiteX0" fmla="*/ 334039 w 668079"/>
                      <a:gd name="connsiteY0" fmla="*/ 0 h 219786"/>
                      <a:gd name="connsiteX1" fmla="*/ 666111 w 668079"/>
                      <a:gd name="connsiteY1" fmla="*/ 125773 h 219786"/>
                      <a:gd name="connsiteX2" fmla="*/ 668079 w 668079"/>
                      <a:gd name="connsiteY2" fmla="*/ 134844 h 219786"/>
                      <a:gd name="connsiteX3" fmla="*/ 604538 w 668079"/>
                      <a:gd name="connsiteY3" fmla="*/ 173650 h 219786"/>
                      <a:gd name="connsiteX4" fmla="*/ 334039 w 668079"/>
                      <a:gd name="connsiteY4" fmla="*/ 219786 h 219786"/>
                      <a:gd name="connsiteX5" fmla="*/ 63540 w 668079"/>
                      <a:gd name="connsiteY5" fmla="*/ 173650 h 219786"/>
                      <a:gd name="connsiteX6" fmla="*/ 0 w 668079"/>
                      <a:gd name="connsiteY6" fmla="*/ 134844 h 219786"/>
                      <a:gd name="connsiteX7" fmla="*/ 1968 w 668079"/>
                      <a:gd name="connsiteY7" fmla="*/ 125773 h 219786"/>
                      <a:gd name="connsiteX8" fmla="*/ 334039 w 668079"/>
                      <a:gd name="connsiteY8" fmla="*/ 0 h 2197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68079" h="219786">
                        <a:moveTo>
                          <a:pt x="334039" y="0"/>
                        </a:moveTo>
                        <a:cubicBezTo>
                          <a:pt x="497840" y="0"/>
                          <a:pt x="634504" y="53994"/>
                          <a:pt x="666111" y="125773"/>
                        </a:cubicBezTo>
                        <a:lnTo>
                          <a:pt x="668079" y="134844"/>
                        </a:lnTo>
                        <a:lnTo>
                          <a:pt x="604538" y="173650"/>
                        </a:lnTo>
                        <a:cubicBezTo>
                          <a:pt x="535311" y="202156"/>
                          <a:pt x="439676" y="219786"/>
                          <a:pt x="334039" y="219786"/>
                        </a:cubicBezTo>
                        <a:cubicBezTo>
                          <a:pt x="228403" y="219786"/>
                          <a:pt x="132767" y="202156"/>
                          <a:pt x="63540" y="173650"/>
                        </a:cubicBezTo>
                        <a:lnTo>
                          <a:pt x="0" y="134844"/>
                        </a:lnTo>
                        <a:lnTo>
                          <a:pt x="1968" y="125773"/>
                        </a:lnTo>
                        <a:cubicBezTo>
                          <a:pt x="33574" y="53994"/>
                          <a:pt x="170238" y="0"/>
                          <a:pt x="334039" y="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877" name="テキスト ボックス 1876">
                  <a:extLst>
                    <a:ext uri="{FF2B5EF4-FFF2-40B4-BE49-F238E27FC236}">
                      <a16:creationId xmlns:a16="http://schemas.microsoft.com/office/drawing/2014/main" id="{3717BF66-F129-4B6A-A717-FF34169498E6}"/>
                    </a:ext>
                  </a:extLst>
                </p:cNvPr>
                <p:cNvSpPr txBox="1"/>
                <p:nvPr/>
              </p:nvSpPr>
              <p:spPr>
                <a:xfrm rot="5400000">
                  <a:off x="3747624" y="4368189"/>
                  <a:ext cx="511243" cy="25304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/>
                    <a:t>お茶</a:t>
                  </a:r>
                </a:p>
              </p:txBody>
            </p:sp>
          </p:grpSp>
          <p:grpSp>
            <p:nvGrpSpPr>
              <p:cNvPr id="1779" name="グループ化 1778">
                <a:extLst>
                  <a:ext uri="{FF2B5EF4-FFF2-40B4-BE49-F238E27FC236}">
                    <a16:creationId xmlns:a16="http://schemas.microsoft.com/office/drawing/2014/main" id="{87A3526E-A58E-4AB8-9F61-08DCF86039BD}"/>
                  </a:ext>
                </a:extLst>
              </p:cNvPr>
              <p:cNvGrpSpPr/>
              <p:nvPr/>
            </p:nvGrpSpPr>
            <p:grpSpPr>
              <a:xfrm>
                <a:off x="5807988" y="4985399"/>
                <a:ext cx="997839" cy="904966"/>
                <a:chOff x="4682970" y="4356375"/>
                <a:chExt cx="1260140" cy="1142854"/>
              </a:xfrm>
            </p:grpSpPr>
            <p:sp>
              <p:nvSpPr>
                <p:cNvPr id="1780" name="フリーフォーム: 図形 1779">
                  <a:extLst>
                    <a:ext uri="{FF2B5EF4-FFF2-40B4-BE49-F238E27FC236}">
                      <a16:creationId xmlns:a16="http://schemas.microsoft.com/office/drawing/2014/main" id="{8DAAC9CB-38D0-48B5-A3CB-23951FD4DA23}"/>
                    </a:ext>
                  </a:extLst>
                </p:cNvPr>
                <p:cNvSpPr/>
                <p:nvPr/>
              </p:nvSpPr>
              <p:spPr bwMode="auto">
                <a:xfrm>
                  <a:off x="4696767" y="4372864"/>
                  <a:ext cx="1232546" cy="1113896"/>
                </a:xfrm>
                <a:custGeom>
                  <a:avLst/>
                  <a:gdLst>
                    <a:gd name="connsiteX0" fmla="*/ 630070 w 1260140"/>
                    <a:gd name="connsiteY0" fmla="*/ 0 h 1138834"/>
                    <a:gd name="connsiteX1" fmla="*/ 1247339 w 1260140"/>
                    <a:gd name="connsiteY1" fmla="*/ 261741 h 1138834"/>
                    <a:gd name="connsiteX2" fmla="*/ 1258754 w 1260140"/>
                    <a:gd name="connsiteY2" fmla="*/ 320654 h 1138834"/>
                    <a:gd name="connsiteX3" fmla="*/ 1260140 w 1260140"/>
                    <a:gd name="connsiteY3" fmla="*/ 320654 h 1138834"/>
                    <a:gd name="connsiteX4" fmla="*/ 1260140 w 1260140"/>
                    <a:gd name="connsiteY4" fmla="*/ 327806 h 1138834"/>
                    <a:gd name="connsiteX5" fmla="*/ 1260140 w 1260140"/>
                    <a:gd name="connsiteY5" fmla="*/ 772617 h 1138834"/>
                    <a:gd name="connsiteX6" fmla="*/ 1260140 w 1260140"/>
                    <a:gd name="connsiteY6" fmla="*/ 778793 h 1138834"/>
                    <a:gd name="connsiteX7" fmla="*/ 1259069 w 1260140"/>
                    <a:gd name="connsiteY7" fmla="*/ 778793 h 1138834"/>
                    <a:gd name="connsiteX8" fmla="*/ 1247339 w 1260140"/>
                    <a:gd name="connsiteY8" fmla="*/ 846423 h 1138834"/>
                    <a:gd name="connsiteX9" fmla="*/ 630070 w 1260140"/>
                    <a:gd name="connsiteY9" fmla="*/ 1138834 h 1138834"/>
                    <a:gd name="connsiteX10" fmla="*/ 12801 w 1260140"/>
                    <a:gd name="connsiteY10" fmla="*/ 846423 h 1138834"/>
                    <a:gd name="connsiteX11" fmla="*/ 1071 w 1260140"/>
                    <a:gd name="connsiteY11" fmla="*/ 778793 h 1138834"/>
                    <a:gd name="connsiteX12" fmla="*/ 0 w 1260140"/>
                    <a:gd name="connsiteY12" fmla="*/ 778793 h 1138834"/>
                    <a:gd name="connsiteX13" fmla="*/ 0 w 1260140"/>
                    <a:gd name="connsiteY13" fmla="*/ 772617 h 1138834"/>
                    <a:gd name="connsiteX14" fmla="*/ 0 w 1260140"/>
                    <a:gd name="connsiteY14" fmla="*/ 327806 h 1138834"/>
                    <a:gd name="connsiteX15" fmla="*/ 0 w 1260140"/>
                    <a:gd name="connsiteY15" fmla="*/ 320654 h 1138834"/>
                    <a:gd name="connsiteX16" fmla="*/ 1386 w 1260140"/>
                    <a:gd name="connsiteY16" fmla="*/ 320654 h 1138834"/>
                    <a:gd name="connsiteX17" fmla="*/ 12801 w 1260140"/>
                    <a:gd name="connsiteY17" fmla="*/ 261741 h 1138834"/>
                    <a:gd name="connsiteX18" fmla="*/ 630070 w 1260140"/>
                    <a:gd name="connsiteY18" fmla="*/ 0 h 113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60140" h="1138834">
                      <a:moveTo>
                        <a:pt x="630070" y="0"/>
                      </a:moveTo>
                      <a:cubicBezTo>
                        <a:pt x="934551" y="0"/>
                        <a:pt x="1188588" y="112366"/>
                        <a:pt x="1247339" y="261741"/>
                      </a:cubicBezTo>
                      <a:lnTo>
                        <a:pt x="1258754" y="320654"/>
                      </a:lnTo>
                      <a:lnTo>
                        <a:pt x="1260140" y="320654"/>
                      </a:lnTo>
                      <a:lnTo>
                        <a:pt x="1260140" y="327806"/>
                      </a:lnTo>
                      <a:lnTo>
                        <a:pt x="1260140" y="772617"/>
                      </a:lnTo>
                      <a:lnTo>
                        <a:pt x="1260140" y="778793"/>
                      </a:lnTo>
                      <a:lnTo>
                        <a:pt x="1259069" y="778793"/>
                      </a:lnTo>
                      <a:lnTo>
                        <a:pt x="1247339" y="846423"/>
                      </a:lnTo>
                      <a:cubicBezTo>
                        <a:pt x="1188588" y="1013302"/>
                        <a:pt x="934551" y="1138834"/>
                        <a:pt x="630070" y="1138834"/>
                      </a:cubicBezTo>
                      <a:cubicBezTo>
                        <a:pt x="325590" y="1138834"/>
                        <a:pt x="71553" y="1013302"/>
                        <a:pt x="12801" y="846423"/>
                      </a:cubicBezTo>
                      <a:lnTo>
                        <a:pt x="1071" y="778793"/>
                      </a:lnTo>
                      <a:lnTo>
                        <a:pt x="0" y="778793"/>
                      </a:lnTo>
                      <a:lnTo>
                        <a:pt x="0" y="772617"/>
                      </a:lnTo>
                      <a:lnTo>
                        <a:pt x="0" y="327806"/>
                      </a:lnTo>
                      <a:lnTo>
                        <a:pt x="0" y="320654"/>
                      </a:lnTo>
                      <a:lnTo>
                        <a:pt x="1386" y="320654"/>
                      </a:lnTo>
                      <a:lnTo>
                        <a:pt x="12801" y="261741"/>
                      </a:lnTo>
                      <a:cubicBezTo>
                        <a:pt x="71553" y="112366"/>
                        <a:pt x="325590" y="0"/>
                        <a:pt x="63007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781" name="グループ化 1780">
                  <a:extLst>
                    <a:ext uri="{FF2B5EF4-FFF2-40B4-BE49-F238E27FC236}">
                      <a16:creationId xmlns:a16="http://schemas.microsoft.com/office/drawing/2014/main" id="{6A202D4C-772C-4D5A-B6E4-41D8D17629D9}"/>
                    </a:ext>
                  </a:extLst>
                </p:cNvPr>
                <p:cNvGrpSpPr/>
                <p:nvPr/>
              </p:nvGrpSpPr>
              <p:grpSpPr>
                <a:xfrm>
                  <a:off x="4715820" y="4527562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1867" name="楕円 1866">
                    <a:extLst>
                      <a:ext uri="{FF2B5EF4-FFF2-40B4-BE49-F238E27FC236}">
                        <a16:creationId xmlns:a16="http://schemas.microsoft.com/office/drawing/2014/main" id="{0B6540DD-27C4-4F56-9B2C-38F2ECBD8B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868" name="グループ化 1867">
                    <a:extLst>
                      <a:ext uri="{FF2B5EF4-FFF2-40B4-BE49-F238E27FC236}">
                        <a16:creationId xmlns:a16="http://schemas.microsoft.com/office/drawing/2014/main" id="{6095CD67-5A3C-40F4-AF4B-39303F79439C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1869" name="フリーフォーム: 図形 1868">
                      <a:extLst>
                        <a:ext uri="{FF2B5EF4-FFF2-40B4-BE49-F238E27FC236}">
                          <a16:creationId xmlns:a16="http://schemas.microsoft.com/office/drawing/2014/main" id="{517C7EB9-4AFB-461D-BB39-AB4A886EAFC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70" name="フリーフォーム: 図形 1869">
                      <a:extLst>
                        <a:ext uri="{FF2B5EF4-FFF2-40B4-BE49-F238E27FC236}">
                          <a16:creationId xmlns:a16="http://schemas.microsoft.com/office/drawing/2014/main" id="{38A3557A-D454-4DE8-9ABE-B3DED4EF302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71" name="フリーフォーム: 図形 1870">
                      <a:extLst>
                        <a:ext uri="{FF2B5EF4-FFF2-40B4-BE49-F238E27FC236}">
                          <a16:creationId xmlns:a16="http://schemas.microsoft.com/office/drawing/2014/main" id="{135F0680-6FD0-4B84-87F1-D2E4DF791A9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72" name="フリーフォーム: 図形 1871">
                      <a:extLst>
                        <a:ext uri="{FF2B5EF4-FFF2-40B4-BE49-F238E27FC236}">
                          <a16:creationId xmlns:a16="http://schemas.microsoft.com/office/drawing/2014/main" id="{070478CE-06D6-4CA7-9481-B8461323436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73" name="フリーフォーム: 図形 1872">
                      <a:extLst>
                        <a:ext uri="{FF2B5EF4-FFF2-40B4-BE49-F238E27FC236}">
                          <a16:creationId xmlns:a16="http://schemas.microsoft.com/office/drawing/2014/main" id="{BC68A994-3296-43CF-B28A-A7E0BA48DCE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74" name="フリーフォーム: 図形 1873">
                      <a:extLst>
                        <a:ext uri="{FF2B5EF4-FFF2-40B4-BE49-F238E27FC236}">
                          <a16:creationId xmlns:a16="http://schemas.microsoft.com/office/drawing/2014/main" id="{67F924A0-0DB6-411F-83C7-EA2CA588C64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75" name="フリーフォーム: 図形 1874">
                      <a:extLst>
                        <a:ext uri="{FF2B5EF4-FFF2-40B4-BE49-F238E27FC236}">
                          <a16:creationId xmlns:a16="http://schemas.microsoft.com/office/drawing/2014/main" id="{6F6F3ED1-651B-4099-831E-614EA573F6F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782" name="グループ化 1781">
                  <a:extLst>
                    <a:ext uri="{FF2B5EF4-FFF2-40B4-BE49-F238E27FC236}">
                      <a16:creationId xmlns:a16="http://schemas.microsoft.com/office/drawing/2014/main" id="{94ACB6AE-AA2E-4FDB-9AFE-548666FC2B9F}"/>
                    </a:ext>
                  </a:extLst>
                </p:cNvPr>
                <p:cNvGrpSpPr/>
                <p:nvPr/>
              </p:nvGrpSpPr>
              <p:grpSpPr>
                <a:xfrm>
                  <a:off x="5499252" y="4579949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1858" name="楕円 1857">
                    <a:extLst>
                      <a:ext uri="{FF2B5EF4-FFF2-40B4-BE49-F238E27FC236}">
                        <a16:creationId xmlns:a16="http://schemas.microsoft.com/office/drawing/2014/main" id="{9BA540D0-0F70-4A8E-8D28-B38A32FADC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859" name="グループ化 1858">
                    <a:extLst>
                      <a:ext uri="{FF2B5EF4-FFF2-40B4-BE49-F238E27FC236}">
                        <a16:creationId xmlns:a16="http://schemas.microsoft.com/office/drawing/2014/main" id="{2926A130-6313-4FD6-BD6C-68252BD96F5F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1860" name="フリーフォーム: 図形 1859">
                      <a:extLst>
                        <a:ext uri="{FF2B5EF4-FFF2-40B4-BE49-F238E27FC236}">
                          <a16:creationId xmlns:a16="http://schemas.microsoft.com/office/drawing/2014/main" id="{432115B5-3B84-4F10-A6B2-419F3E63A74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61" name="フリーフォーム: 図形 1860">
                      <a:extLst>
                        <a:ext uri="{FF2B5EF4-FFF2-40B4-BE49-F238E27FC236}">
                          <a16:creationId xmlns:a16="http://schemas.microsoft.com/office/drawing/2014/main" id="{43969330-09C7-40CD-9F72-D2E490A533D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62" name="フリーフォーム: 図形 1861">
                      <a:extLst>
                        <a:ext uri="{FF2B5EF4-FFF2-40B4-BE49-F238E27FC236}">
                          <a16:creationId xmlns:a16="http://schemas.microsoft.com/office/drawing/2014/main" id="{8AA7C4FD-E603-446A-8F1E-E0152354CC6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63" name="フリーフォーム: 図形 1862">
                      <a:extLst>
                        <a:ext uri="{FF2B5EF4-FFF2-40B4-BE49-F238E27FC236}">
                          <a16:creationId xmlns:a16="http://schemas.microsoft.com/office/drawing/2014/main" id="{762F931B-17BB-4C8A-84A1-3F2646FAB0B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64" name="フリーフォーム: 図形 1863">
                      <a:extLst>
                        <a:ext uri="{FF2B5EF4-FFF2-40B4-BE49-F238E27FC236}">
                          <a16:creationId xmlns:a16="http://schemas.microsoft.com/office/drawing/2014/main" id="{AFDFDD8E-ACE0-4039-9E1A-D957FC5CC3C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65" name="フリーフォーム: 図形 1864">
                      <a:extLst>
                        <a:ext uri="{FF2B5EF4-FFF2-40B4-BE49-F238E27FC236}">
                          <a16:creationId xmlns:a16="http://schemas.microsoft.com/office/drawing/2014/main" id="{C9405703-35D8-455C-9140-6CC1C2DC58E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66" name="フリーフォーム: 図形 1865">
                      <a:extLst>
                        <a:ext uri="{FF2B5EF4-FFF2-40B4-BE49-F238E27FC236}">
                          <a16:creationId xmlns:a16="http://schemas.microsoft.com/office/drawing/2014/main" id="{094EB84A-008C-4069-A4B1-B795ABD665F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783" name="グループ化 1782">
                  <a:extLst>
                    <a:ext uri="{FF2B5EF4-FFF2-40B4-BE49-F238E27FC236}">
                      <a16:creationId xmlns:a16="http://schemas.microsoft.com/office/drawing/2014/main" id="{FB3448B6-431D-449D-AEEA-C44489E9DB07}"/>
                    </a:ext>
                  </a:extLst>
                </p:cNvPr>
                <p:cNvGrpSpPr/>
                <p:nvPr/>
              </p:nvGrpSpPr>
              <p:grpSpPr>
                <a:xfrm>
                  <a:off x="5308752" y="4772831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1849" name="楕円 1848">
                    <a:extLst>
                      <a:ext uri="{FF2B5EF4-FFF2-40B4-BE49-F238E27FC236}">
                        <a16:creationId xmlns:a16="http://schemas.microsoft.com/office/drawing/2014/main" id="{64463EF5-7E9E-4BAF-BBFD-34F13E070E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850" name="グループ化 1849">
                    <a:extLst>
                      <a:ext uri="{FF2B5EF4-FFF2-40B4-BE49-F238E27FC236}">
                        <a16:creationId xmlns:a16="http://schemas.microsoft.com/office/drawing/2014/main" id="{83C10C42-F07C-4925-B19F-024208848E05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1851" name="フリーフォーム: 図形 1850">
                      <a:extLst>
                        <a:ext uri="{FF2B5EF4-FFF2-40B4-BE49-F238E27FC236}">
                          <a16:creationId xmlns:a16="http://schemas.microsoft.com/office/drawing/2014/main" id="{5C3FCA5D-897A-4148-A68D-1DB925D16DC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52" name="フリーフォーム: 図形 1851">
                      <a:extLst>
                        <a:ext uri="{FF2B5EF4-FFF2-40B4-BE49-F238E27FC236}">
                          <a16:creationId xmlns:a16="http://schemas.microsoft.com/office/drawing/2014/main" id="{2A5B31CC-5161-4049-BA52-F0EE7BA3451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53" name="フリーフォーム: 図形 1852">
                      <a:extLst>
                        <a:ext uri="{FF2B5EF4-FFF2-40B4-BE49-F238E27FC236}">
                          <a16:creationId xmlns:a16="http://schemas.microsoft.com/office/drawing/2014/main" id="{7EB8A33B-0283-4C38-A1ED-0CC095C7363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54" name="フリーフォーム: 図形 1853">
                      <a:extLst>
                        <a:ext uri="{FF2B5EF4-FFF2-40B4-BE49-F238E27FC236}">
                          <a16:creationId xmlns:a16="http://schemas.microsoft.com/office/drawing/2014/main" id="{BD4E62EF-05D6-4463-9EE4-AE1C5E11BCD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55" name="フリーフォーム: 図形 1854">
                      <a:extLst>
                        <a:ext uri="{FF2B5EF4-FFF2-40B4-BE49-F238E27FC236}">
                          <a16:creationId xmlns:a16="http://schemas.microsoft.com/office/drawing/2014/main" id="{50C1E8EE-10E6-4DF6-BB11-65AED20F331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56" name="フリーフォーム: 図形 1855">
                      <a:extLst>
                        <a:ext uri="{FF2B5EF4-FFF2-40B4-BE49-F238E27FC236}">
                          <a16:creationId xmlns:a16="http://schemas.microsoft.com/office/drawing/2014/main" id="{684EAFED-6D99-4AC4-A983-860167DAA5B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57" name="フリーフォーム: 図形 1856">
                      <a:extLst>
                        <a:ext uri="{FF2B5EF4-FFF2-40B4-BE49-F238E27FC236}">
                          <a16:creationId xmlns:a16="http://schemas.microsoft.com/office/drawing/2014/main" id="{10F72F65-3536-4820-A83A-282B5093D6F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784" name="グループ化 1783">
                  <a:extLst>
                    <a:ext uri="{FF2B5EF4-FFF2-40B4-BE49-F238E27FC236}">
                      <a16:creationId xmlns:a16="http://schemas.microsoft.com/office/drawing/2014/main" id="{6DB22128-25FD-41FE-8D5B-2B98D22EBEAE}"/>
                    </a:ext>
                  </a:extLst>
                </p:cNvPr>
                <p:cNvGrpSpPr/>
                <p:nvPr/>
              </p:nvGrpSpPr>
              <p:grpSpPr>
                <a:xfrm>
                  <a:off x="4858695" y="4722825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1840" name="楕円 1839">
                    <a:extLst>
                      <a:ext uri="{FF2B5EF4-FFF2-40B4-BE49-F238E27FC236}">
                        <a16:creationId xmlns:a16="http://schemas.microsoft.com/office/drawing/2014/main" id="{5704BD56-6D3D-4140-84F1-BFDD3D15F3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841" name="グループ化 1840">
                    <a:extLst>
                      <a:ext uri="{FF2B5EF4-FFF2-40B4-BE49-F238E27FC236}">
                        <a16:creationId xmlns:a16="http://schemas.microsoft.com/office/drawing/2014/main" id="{36C125A8-3612-42CE-B771-83E31174D21F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1842" name="フリーフォーム: 図形 1841">
                      <a:extLst>
                        <a:ext uri="{FF2B5EF4-FFF2-40B4-BE49-F238E27FC236}">
                          <a16:creationId xmlns:a16="http://schemas.microsoft.com/office/drawing/2014/main" id="{7394DE8A-F7DD-4602-9BE2-EF0924A477C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43" name="フリーフォーム: 図形 1842">
                      <a:extLst>
                        <a:ext uri="{FF2B5EF4-FFF2-40B4-BE49-F238E27FC236}">
                          <a16:creationId xmlns:a16="http://schemas.microsoft.com/office/drawing/2014/main" id="{7A8367C3-043B-4932-B909-057E285DDAE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44" name="フリーフォーム: 図形 1843">
                      <a:extLst>
                        <a:ext uri="{FF2B5EF4-FFF2-40B4-BE49-F238E27FC236}">
                          <a16:creationId xmlns:a16="http://schemas.microsoft.com/office/drawing/2014/main" id="{3F1DE460-46CE-463F-957A-C670E8A43BF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45" name="フリーフォーム: 図形 1844">
                      <a:extLst>
                        <a:ext uri="{FF2B5EF4-FFF2-40B4-BE49-F238E27FC236}">
                          <a16:creationId xmlns:a16="http://schemas.microsoft.com/office/drawing/2014/main" id="{FF9A08FE-F6ED-4C11-84CB-089CC444495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46" name="フリーフォーム: 図形 1845">
                      <a:extLst>
                        <a:ext uri="{FF2B5EF4-FFF2-40B4-BE49-F238E27FC236}">
                          <a16:creationId xmlns:a16="http://schemas.microsoft.com/office/drawing/2014/main" id="{AB8F6F63-7153-4D6B-A0E4-440FC377862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47" name="フリーフォーム: 図形 1846">
                      <a:extLst>
                        <a:ext uri="{FF2B5EF4-FFF2-40B4-BE49-F238E27FC236}">
                          <a16:creationId xmlns:a16="http://schemas.microsoft.com/office/drawing/2014/main" id="{1F8D2922-291B-4F2D-86B5-B872BC970A6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48" name="フリーフォーム: 図形 1847">
                      <a:extLst>
                        <a:ext uri="{FF2B5EF4-FFF2-40B4-BE49-F238E27FC236}">
                          <a16:creationId xmlns:a16="http://schemas.microsoft.com/office/drawing/2014/main" id="{92DBDBC9-6C79-42E2-84A8-AEE8479012C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785" name="グループ化 1784">
                  <a:extLst>
                    <a:ext uri="{FF2B5EF4-FFF2-40B4-BE49-F238E27FC236}">
                      <a16:creationId xmlns:a16="http://schemas.microsoft.com/office/drawing/2014/main" id="{6E873888-83E9-4A03-B9B5-4E1FB1FA3ADC}"/>
                    </a:ext>
                  </a:extLst>
                </p:cNvPr>
                <p:cNvGrpSpPr/>
                <p:nvPr/>
              </p:nvGrpSpPr>
              <p:grpSpPr>
                <a:xfrm>
                  <a:off x="5118252" y="4789500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1831" name="楕円 1830">
                    <a:extLst>
                      <a:ext uri="{FF2B5EF4-FFF2-40B4-BE49-F238E27FC236}">
                        <a16:creationId xmlns:a16="http://schemas.microsoft.com/office/drawing/2014/main" id="{165E0834-0DCC-41D7-A190-79BB71832FA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832" name="グループ化 1831">
                    <a:extLst>
                      <a:ext uri="{FF2B5EF4-FFF2-40B4-BE49-F238E27FC236}">
                        <a16:creationId xmlns:a16="http://schemas.microsoft.com/office/drawing/2014/main" id="{0ACF964B-A4C0-4F82-9DBC-2CAF48F51429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1833" name="フリーフォーム: 図形 1832">
                      <a:extLst>
                        <a:ext uri="{FF2B5EF4-FFF2-40B4-BE49-F238E27FC236}">
                          <a16:creationId xmlns:a16="http://schemas.microsoft.com/office/drawing/2014/main" id="{3C57EC66-9FA9-4640-A3A8-083070161F4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34" name="フリーフォーム: 図形 1833">
                      <a:extLst>
                        <a:ext uri="{FF2B5EF4-FFF2-40B4-BE49-F238E27FC236}">
                          <a16:creationId xmlns:a16="http://schemas.microsoft.com/office/drawing/2014/main" id="{42E44D95-8ABE-4B59-84B9-CEF912CF467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35" name="フリーフォーム: 図形 1834">
                      <a:extLst>
                        <a:ext uri="{FF2B5EF4-FFF2-40B4-BE49-F238E27FC236}">
                          <a16:creationId xmlns:a16="http://schemas.microsoft.com/office/drawing/2014/main" id="{EC4FF9C1-40FC-4CCE-9FD6-B508A6B0B36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36" name="フリーフォーム: 図形 1835">
                      <a:extLst>
                        <a:ext uri="{FF2B5EF4-FFF2-40B4-BE49-F238E27FC236}">
                          <a16:creationId xmlns:a16="http://schemas.microsoft.com/office/drawing/2014/main" id="{63A494D4-63FB-48E3-BF3A-E096300F34B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37" name="フリーフォーム: 図形 1836">
                      <a:extLst>
                        <a:ext uri="{FF2B5EF4-FFF2-40B4-BE49-F238E27FC236}">
                          <a16:creationId xmlns:a16="http://schemas.microsoft.com/office/drawing/2014/main" id="{59747B89-4EB5-451A-84C5-A17BC0F5B84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38" name="フリーフォーム: 図形 1837">
                      <a:extLst>
                        <a:ext uri="{FF2B5EF4-FFF2-40B4-BE49-F238E27FC236}">
                          <a16:creationId xmlns:a16="http://schemas.microsoft.com/office/drawing/2014/main" id="{5B06959B-ACB0-4152-86D6-316518203D5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39" name="フリーフォーム: 図形 1838">
                      <a:extLst>
                        <a:ext uri="{FF2B5EF4-FFF2-40B4-BE49-F238E27FC236}">
                          <a16:creationId xmlns:a16="http://schemas.microsoft.com/office/drawing/2014/main" id="{C046D8B8-AA18-4C73-8A1F-A6C8E0B01C2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786" name="グループ化 1785">
                  <a:extLst>
                    <a:ext uri="{FF2B5EF4-FFF2-40B4-BE49-F238E27FC236}">
                      <a16:creationId xmlns:a16="http://schemas.microsoft.com/office/drawing/2014/main" id="{7840840E-3CB0-4743-9FD7-DB2E2145AE3C}"/>
                    </a:ext>
                  </a:extLst>
                </p:cNvPr>
                <p:cNvGrpSpPr/>
                <p:nvPr/>
              </p:nvGrpSpPr>
              <p:grpSpPr>
                <a:xfrm>
                  <a:off x="4682970" y="4360395"/>
                  <a:ext cx="1260140" cy="1138834"/>
                  <a:chOff x="4682970" y="4360395"/>
                  <a:chExt cx="1260140" cy="1138834"/>
                </a:xfrm>
              </p:grpSpPr>
              <p:sp>
                <p:nvSpPr>
                  <p:cNvPr id="1827" name="フリーフォーム: 図形 1826">
                    <a:extLst>
                      <a:ext uri="{FF2B5EF4-FFF2-40B4-BE49-F238E27FC236}">
                        <a16:creationId xmlns:a16="http://schemas.microsoft.com/office/drawing/2014/main" id="{9FFA2CCD-4BCC-4A02-881C-A5E17CE15FF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4360395"/>
                    <a:ext cx="1260140" cy="1138834"/>
                  </a:xfrm>
                  <a:custGeom>
                    <a:avLst/>
                    <a:gdLst>
                      <a:gd name="connsiteX0" fmla="*/ 630070 w 1260140"/>
                      <a:gd name="connsiteY0" fmla="*/ 30791 h 1138834"/>
                      <a:gd name="connsiteX1" fmla="*/ 54279 w 1260140"/>
                      <a:gd name="connsiteY1" fmla="*/ 322070 h 1138834"/>
                      <a:gd name="connsiteX2" fmla="*/ 630070 w 1260140"/>
                      <a:gd name="connsiteY2" fmla="*/ 613349 h 1138834"/>
                      <a:gd name="connsiteX3" fmla="*/ 1205861 w 1260140"/>
                      <a:gd name="connsiteY3" fmla="*/ 322070 h 1138834"/>
                      <a:gd name="connsiteX4" fmla="*/ 630070 w 1260140"/>
                      <a:gd name="connsiteY4" fmla="*/ 30791 h 1138834"/>
                      <a:gd name="connsiteX5" fmla="*/ 630070 w 1260140"/>
                      <a:gd name="connsiteY5" fmla="*/ 0 h 1138834"/>
                      <a:gd name="connsiteX6" fmla="*/ 1247339 w 1260140"/>
                      <a:gd name="connsiteY6" fmla="*/ 261741 h 1138834"/>
                      <a:gd name="connsiteX7" fmla="*/ 1258754 w 1260140"/>
                      <a:gd name="connsiteY7" fmla="*/ 320654 h 1138834"/>
                      <a:gd name="connsiteX8" fmla="*/ 1260140 w 1260140"/>
                      <a:gd name="connsiteY8" fmla="*/ 320654 h 1138834"/>
                      <a:gd name="connsiteX9" fmla="*/ 1260140 w 1260140"/>
                      <a:gd name="connsiteY9" fmla="*/ 327806 h 1138834"/>
                      <a:gd name="connsiteX10" fmla="*/ 1260140 w 1260140"/>
                      <a:gd name="connsiteY10" fmla="*/ 772617 h 1138834"/>
                      <a:gd name="connsiteX11" fmla="*/ 1260140 w 1260140"/>
                      <a:gd name="connsiteY11" fmla="*/ 778793 h 1138834"/>
                      <a:gd name="connsiteX12" fmla="*/ 1259069 w 1260140"/>
                      <a:gd name="connsiteY12" fmla="*/ 778793 h 1138834"/>
                      <a:gd name="connsiteX13" fmla="*/ 1247339 w 1260140"/>
                      <a:gd name="connsiteY13" fmla="*/ 846423 h 1138834"/>
                      <a:gd name="connsiteX14" fmla="*/ 630070 w 1260140"/>
                      <a:gd name="connsiteY14" fmla="*/ 1138834 h 1138834"/>
                      <a:gd name="connsiteX15" fmla="*/ 12801 w 1260140"/>
                      <a:gd name="connsiteY15" fmla="*/ 846423 h 1138834"/>
                      <a:gd name="connsiteX16" fmla="*/ 1071 w 1260140"/>
                      <a:gd name="connsiteY16" fmla="*/ 778793 h 1138834"/>
                      <a:gd name="connsiteX17" fmla="*/ 0 w 1260140"/>
                      <a:gd name="connsiteY17" fmla="*/ 778793 h 1138834"/>
                      <a:gd name="connsiteX18" fmla="*/ 0 w 1260140"/>
                      <a:gd name="connsiteY18" fmla="*/ 772617 h 1138834"/>
                      <a:gd name="connsiteX19" fmla="*/ 0 w 1260140"/>
                      <a:gd name="connsiteY19" fmla="*/ 327806 h 1138834"/>
                      <a:gd name="connsiteX20" fmla="*/ 0 w 1260140"/>
                      <a:gd name="connsiteY20" fmla="*/ 320654 h 1138834"/>
                      <a:gd name="connsiteX21" fmla="*/ 1386 w 1260140"/>
                      <a:gd name="connsiteY21" fmla="*/ 320654 h 1138834"/>
                      <a:gd name="connsiteX22" fmla="*/ 12801 w 1260140"/>
                      <a:gd name="connsiteY22" fmla="*/ 261741 h 1138834"/>
                      <a:gd name="connsiteX23" fmla="*/ 630070 w 1260140"/>
                      <a:gd name="connsiteY23" fmla="*/ 0 h 1138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60140" h="1138834">
                        <a:moveTo>
                          <a:pt x="630070" y="30791"/>
                        </a:moveTo>
                        <a:cubicBezTo>
                          <a:pt x="312069" y="30791"/>
                          <a:pt x="54279" y="161201"/>
                          <a:pt x="54279" y="322070"/>
                        </a:cubicBezTo>
                        <a:cubicBezTo>
                          <a:pt x="54279" y="482939"/>
                          <a:pt x="312069" y="613349"/>
                          <a:pt x="630070" y="613349"/>
                        </a:cubicBezTo>
                        <a:cubicBezTo>
                          <a:pt x="948071" y="613349"/>
                          <a:pt x="1205861" y="482939"/>
                          <a:pt x="1205861" y="322070"/>
                        </a:cubicBezTo>
                        <a:cubicBezTo>
                          <a:pt x="1205861" y="161201"/>
                          <a:pt x="948071" y="30791"/>
                          <a:pt x="630070" y="30791"/>
                        </a:cubicBezTo>
                        <a:close/>
                        <a:moveTo>
                          <a:pt x="630070" y="0"/>
                        </a:moveTo>
                        <a:cubicBezTo>
                          <a:pt x="934551" y="0"/>
                          <a:pt x="1188588" y="112366"/>
                          <a:pt x="1247339" y="261741"/>
                        </a:cubicBezTo>
                        <a:lnTo>
                          <a:pt x="1258754" y="320654"/>
                        </a:lnTo>
                        <a:lnTo>
                          <a:pt x="1260140" y="320654"/>
                        </a:lnTo>
                        <a:lnTo>
                          <a:pt x="1260140" y="327806"/>
                        </a:lnTo>
                        <a:lnTo>
                          <a:pt x="1260140" y="772617"/>
                        </a:lnTo>
                        <a:lnTo>
                          <a:pt x="1260140" y="778793"/>
                        </a:lnTo>
                        <a:lnTo>
                          <a:pt x="1259069" y="778793"/>
                        </a:lnTo>
                        <a:lnTo>
                          <a:pt x="1247339" y="846423"/>
                        </a:lnTo>
                        <a:cubicBezTo>
                          <a:pt x="1188588" y="1013302"/>
                          <a:pt x="934551" y="1138834"/>
                          <a:pt x="630070" y="1138834"/>
                        </a:cubicBezTo>
                        <a:cubicBezTo>
                          <a:pt x="325590" y="1138834"/>
                          <a:pt x="71553" y="1013302"/>
                          <a:pt x="12801" y="846423"/>
                        </a:cubicBezTo>
                        <a:lnTo>
                          <a:pt x="1071" y="778793"/>
                        </a:lnTo>
                        <a:lnTo>
                          <a:pt x="0" y="778793"/>
                        </a:lnTo>
                        <a:lnTo>
                          <a:pt x="0" y="772617"/>
                        </a:lnTo>
                        <a:lnTo>
                          <a:pt x="0" y="327806"/>
                        </a:lnTo>
                        <a:lnTo>
                          <a:pt x="0" y="320654"/>
                        </a:lnTo>
                        <a:lnTo>
                          <a:pt x="1386" y="320654"/>
                        </a:lnTo>
                        <a:lnTo>
                          <a:pt x="12801" y="261741"/>
                        </a:lnTo>
                        <a:cubicBezTo>
                          <a:pt x="71553" y="112366"/>
                          <a:pt x="325590" y="0"/>
                          <a:pt x="630070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993300"/>
                      </a:gs>
                      <a:gs pos="50000">
                        <a:srgbClr val="FFCC00"/>
                      </a:gs>
                      <a:gs pos="100000">
                        <a:srgbClr val="993300"/>
                      </a:gs>
                    </a:gsLst>
                    <a:lin ang="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28" name="フリーフォーム: 図形 1827">
                    <a:extLst>
                      <a:ext uri="{FF2B5EF4-FFF2-40B4-BE49-F238E27FC236}">
                        <a16:creationId xmlns:a16="http://schemas.microsoft.com/office/drawing/2014/main" id="{2C8B805B-6911-4613-94C0-F22ED85C9AB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15820" y="4848777"/>
                    <a:ext cx="1194444" cy="245408"/>
                  </a:xfrm>
                  <a:custGeom>
                    <a:avLst/>
                    <a:gdLst>
                      <a:gd name="connsiteX0" fmla="*/ 1153809 w 1153809"/>
                      <a:gd name="connsiteY0" fmla="*/ 0 h 233266"/>
                      <a:gd name="connsiteX1" fmla="*/ 1150083 w 1153809"/>
                      <a:gd name="connsiteY1" fmla="*/ 17102 h 233266"/>
                      <a:gd name="connsiteX2" fmla="*/ 576904 w 1153809"/>
                      <a:gd name="connsiteY2" fmla="*/ 233266 h 233266"/>
                      <a:gd name="connsiteX3" fmla="*/ 3726 w 1153809"/>
                      <a:gd name="connsiteY3" fmla="*/ 17102 h 233266"/>
                      <a:gd name="connsiteX4" fmla="*/ 0 w 1153809"/>
                      <a:gd name="connsiteY4" fmla="*/ 0 h 233266"/>
                      <a:gd name="connsiteX5" fmla="*/ 22226 w 1153809"/>
                      <a:gd name="connsiteY5" fmla="*/ 32201 h 233266"/>
                      <a:gd name="connsiteX6" fmla="*/ 576904 w 1153809"/>
                      <a:gd name="connsiteY6" fmla="*/ 197547 h 233266"/>
                      <a:gd name="connsiteX7" fmla="*/ 1131582 w 1153809"/>
                      <a:gd name="connsiteY7" fmla="*/ 32201 h 2332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53809" h="233266">
                        <a:moveTo>
                          <a:pt x="1153809" y="0"/>
                        </a:moveTo>
                        <a:lnTo>
                          <a:pt x="1150083" y="17102"/>
                        </a:lnTo>
                        <a:cubicBezTo>
                          <a:pt x="1095528" y="140466"/>
                          <a:pt x="859636" y="233266"/>
                          <a:pt x="576904" y="233266"/>
                        </a:cubicBezTo>
                        <a:cubicBezTo>
                          <a:pt x="294173" y="233266"/>
                          <a:pt x="58281" y="140466"/>
                          <a:pt x="3726" y="17102"/>
                        </a:cubicBezTo>
                        <a:lnTo>
                          <a:pt x="0" y="0"/>
                        </a:lnTo>
                        <a:lnTo>
                          <a:pt x="22226" y="32201"/>
                        </a:lnTo>
                        <a:cubicBezTo>
                          <a:pt x="113613" y="129368"/>
                          <a:pt x="327554" y="197547"/>
                          <a:pt x="576904" y="197547"/>
                        </a:cubicBezTo>
                        <a:cubicBezTo>
                          <a:pt x="826254" y="197547"/>
                          <a:pt x="1040196" y="129368"/>
                          <a:pt x="1131582" y="32201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3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29" name="フリーフォーム: 図形 1828">
                    <a:extLst>
                      <a:ext uri="{FF2B5EF4-FFF2-40B4-BE49-F238E27FC236}">
                        <a16:creationId xmlns:a16="http://schemas.microsoft.com/office/drawing/2014/main" id="{0096C3B5-1143-48AD-8E79-DE892BC3957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15820" y="4995224"/>
                    <a:ext cx="1194444" cy="245408"/>
                  </a:xfrm>
                  <a:custGeom>
                    <a:avLst/>
                    <a:gdLst>
                      <a:gd name="connsiteX0" fmla="*/ 1153809 w 1153809"/>
                      <a:gd name="connsiteY0" fmla="*/ 0 h 233266"/>
                      <a:gd name="connsiteX1" fmla="*/ 1150083 w 1153809"/>
                      <a:gd name="connsiteY1" fmla="*/ 17102 h 233266"/>
                      <a:gd name="connsiteX2" fmla="*/ 576904 w 1153809"/>
                      <a:gd name="connsiteY2" fmla="*/ 233266 h 233266"/>
                      <a:gd name="connsiteX3" fmla="*/ 3726 w 1153809"/>
                      <a:gd name="connsiteY3" fmla="*/ 17102 h 233266"/>
                      <a:gd name="connsiteX4" fmla="*/ 0 w 1153809"/>
                      <a:gd name="connsiteY4" fmla="*/ 0 h 233266"/>
                      <a:gd name="connsiteX5" fmla="*/ 22226 w 1153809"/>
                      <a:gd name="connsiteY5" fmla="*/ 32201 h 233266"/>
                      <a:gd name="connsiteX6" fmla="*/ 576904 w 1153809"/>
                      <a:gd name="connsiteY6" fmla="*/ 197547 h 233266"/>
                      <a:gd name="connsiteX7" fmla="*/ 1131582 w 1153809"/>
                      <a:gd name="connsiteY7" fmla="*/ 32201 h 2332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53809" h="233266">
                        <a:moveTo>
                          <a:pt x="1153809" y="0"/>
                        </a:moveTo>
                        <a:lnTo>
                          <a:pt x="1150083" y="17102"/>
                        </a:lnTo>
                        <a:cubicBezTo>
                          <a:pt x="1095528" y="140466"/>
                          <a:pt x="859636" y="233266"/>
                          <a:pt x="576904" y="233266"/>
                        </a:cubicBezTo>
                        <a:cubicBezTo>
                          <a:pt x="294173" y="233266"/>
                          <a:pt x="58281" y="140466"/>
                          <a:pt x="3726" y="17102"/>
                        </a:cubicBezTo>
                        <a:lnTo>
                          <a:pt x="0" y="0"/>
                        </a:lnTo>
                        <a:lnTo>
                          <a:pt x="22226" y="32201"/>
                        </a:lnTo>
                        <a:cubicBezTo>
                          <a:pt x="113613" y="129368"/>
                          <a:pt x="327554" y="197547"/>
                          <a:pt x="576904" y="197547"/>
                        </a:cubicBezTo>
                        <a:cubicBezTo>
                          <a:pt x="826254" y="197547"/>
                          <a:pt x="1040196" y="129368"/>
                          <a:pt x="1131582" y="32201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3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30" name="フリーフォーム: 図形 1829">
                    <a:extLst>
                      <a:ext uri="{FF2B5EF4-FFF2-40B4-BE49-F238E27FC236}">
                        <a16:creationId xmlns:a16="http://schemas.microsoft.com/office/drawing/2014/main" id="{F4A4C3BE-C839-48CC-839A-CA23B23C54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15820" y="5141671"/>
                    <a:ext cx="1194444" cy="245408"/>
                  </a:xfrm>
                  <a:custGeom>
                    <a:avLst/>
                    <a:gdLst>
                      <a:gd name="connsiteX0" fmla="*/ 1153809 w 1153809"/>
                      <a:gd name="connsiteY0" fmla="*/ 0 h 233266"/>
                      <a:gd name="connsiteX1" fmla="*/ 1150083 w 1153809"/>
                      <a:gd name="connsiteY1" fmla="*/ 17102 h 233266"/>
                      <a:gd name="connsiteX2" fmla="*/ 576904 w 1153809"/>
                      <a:gd name="connsiteY2" fmla="*/ 233266 h 233266"/>
                      <a:gd name="connsiteX3" fmla="*/ 3726 w 1153809"/>
                      <a:gd name="connsiteY3" fmla="*/ 17102 h 233266"/>
                      <a:gd name="connsiteX4" fmla="*/ 0 w 1153809"/>
                      <a:gd name="connsiteY4" fmla="*/ 0 h 233266"/>
                      <a:gd name="connsiteX5" fmla="*/ 22226 w 1153809"/>
                      <a:gd name="connsiteY5" fmla="*/ 32201 h 233266"/>
                      <a:gd name="connsiteX6" fmla="*/ 576904 w 1153809"/>
                      <a:gd name="connsiteY6" fmla="*/ 197547 h 233266"/>
                      <a:gd name="connsiteX7" fmla="*/ 1131582 w 1153809"/>
                      <a:gd name="connsiteY7" fmla="*/ 32201 h 2332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53809" h="233266">
                        <a:moveTo>
                          <a:pt x="1153809" y="0"/>
                        </a:moveTo>
                        <a:lnTo>
                          <a:pt x="1150083" y="17102"/>
                        </a:lnTo>
                        <a:cubicBezTo>
                          <a:pt x="1095528" y="140466"/>
                          <a:pt x="859636" y="233266"/>
                          <a:pt x="576904" y="233266"/>
                        </a:cubicBezTo>
                        <a:cubicBezTo>
                          <a:pt x="294173" y="233266"/>
                          <a:pt x="58281" y="140466"/>
                          <a:pt x="3726" y="17102"/>
                        </a:cubicBezTo>
                        <a:lnTo>
                          <a:pt x="0" y="0"/>
                        </a:lnTo>
                        <a:lnTo>
                          <a:pt x="22226" y="32201"/>
                        </a:lnTo>
                        <a:cubicBezTo>
                          <a:pt x="113613" y="129368"/>
                          <a:pt x="327554" y="197547"/>
                          <a:pt x="576904" y="197547"/>
                        </a:cubicBezTo>
                        <a:cubicBezTo>
                          <a:pt x="826254" y="197547"/>
                          <a:pt x="1040196" y="129368"/>
                          <a:pt x="1131582" y="32201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3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787" name="グループ化 1786">
                  <a:extLst>
                    <a:ext uri="{FF2B5EF4-FFF2-40B4-BE49-F238E27FC236}">
                      <a16:creationId xmlns:a16="http://schemas.microsoft.com/office/drawing/2014/main" id="{D7E1CBB1-AAA7-4A85-B7AA-355ECB8C93E6}"/>
                    </a:ext>
                  </a:extLst>
                </p:cNvPr>
                <p:cNvGrpSpPr/>
                <p:nvPr/>
              </p:nvGrpSpPr>
              <p:grpSpPr>
                <a:xfrm rot="20754025">
                  <a:off x="5273315" y="4356375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1818" name="楕円 1817">
                    <a:extLst>
                      <a:ext uri="{FF2B5EF4-FFF2-40B4-BE49-F238E27FC236}">
                        <a16:creationId xmlns:a16="http://schemas.microsoft.com/office/drawing/2014/main" id="{686014AB-C228-4263-9D9E-E227BCB2C6C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819" name="グループ化 1818">
                    <a:extLst>
                      <a:ext uri="{FF2B5EF4-FFF2-40B4-BE49-F238E27FC236}">
                        <a16:creationId xmlns:a16="http://schemas.microsoft.com/office/drawing/2014/main" id="{3A0B97CF-A969-4053-938B-67195C08DB26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1820" name="フリーフォーム: 図形 1819">
                      <a:extLst>
                        <a:ext uri="{FF2B5EF4-FFF2-40B4-BE49-F238E27FC236}">
                          <a16:creationId xmlns:a16="http://schemas.microsoft.com/office/drawing/2014/main" id="{E678A095-3331-46B1-BF6E-0E7B48B933E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21" name="フリーフォーム: 図形 1820">
                      <a:extLst>
                        <a:ext uri="{FF2B5EF4-FFF2-40B4-BE49-F238E27FC236}">
                          <a16:creationId xmlns:a16="http://schemas.microsoft.com/office/drawing/2014/main" id="{0D00EFB0-F06D-4153-9C3C-ED397C01D40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22" name="フリーフォーム: 図形 1821">
                      <a:extLst>
                        <a:ext uri="{FF2B5EF4-FFF2-40B4-BE49-F238E27FC236}">
                          <a16:creationId xmlns:a16="http://schemas.microsoft.com/office/drawing/2014/main" id="{1C6BF5A2-A412-4A6C-AAD3-88A91DD7CB5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23" name="フリーフォーム: 図形 1822">
                      <a:extLst>
                        <a:ext uri="{FF2B5EF4-FFF2-40B4-BE49-F238E27FC236}">
                          <a16:creationId xmlns:a16="http://schemas.microsoft.com/office/drawing/2014/main" id="{B2583C0B-8A1E-4AC8-A6FD-C208562EB16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24" name="フリーフォーム: 図形 1823">
                      <a:extLst>
                        <a:ext uri="{FF2B5EF4-FFF2-40B4-BE49-F238E27FC236}">
                          <a16:creationId xmlns:a16="http://schemas.microsoft.com/office/drawing/2014/main" id="{8AB34BBF-4F04-404B-ACB5-108E18C59ED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25" name="フリーフォーム: 図形 1824">
                      <a:extLst>
                        <a:ext uri="{FF2B5EF4-FFF2-40B4-BE49-F238E27FC236}">
                          <a16:creationId xmlns:a16="http://schemas.microsoft.com/office/drawing/2014/main" id="{C69BE430-1785-498A-8915-854A64CFC67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26" name="フリーフォーム: 図形 1825">
                      <a:extLst>
                        <a:ext uri="{FF2B5EF4-FFF2-40B4-BE49-F238E27FC236}">
                          <a16:creationId xmlns:a16="http://schemas.microsoft.com/office/drawing/2014/main" id="{852918BE-C99B-4AD2-92C7-08A5823EA56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788" name="グループ化 1787">
                  <a:extLst>
                    <a:ext uri="{FF2B5EF4-FFF2-40B4-BE49-F238E27FC236}">
                      <a16:creationId xmlns:a16="http://schemas.microsoft.com/office/drawing/2014/main" id="{4AB47F1E-B53D-4E07-AF69-19AD70F55D9F}"/>
                    </a:ext>
                  </a:extLst>
                </p:cNvPr>
                <p:cNvGrpSpPr/>
                <p:nvPr/>
              </p:nvGrpSpPr>
              <p:grpSpPr>
                <a:xfrm rot="1297636">
                  <a:off x="4981131" y="4400548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1809" name="楕円 1808">
                    <a:extLst>
                      <a:ext uri="{FF2B5EF4-FFF2-40B4-BE49-F238E27FC236}">
                        <a16:creationId xmlns:a16="http://schemas.microsoft.com/office/drawing/2014/main" id="{D6B977BF-8494-49AB-AC78-4A15EE3B1B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810" name="グループ化 1809">
                    <a:extLst>
                      <a:ext uri="{FF2B5EF4-FFF2-40B4-BE49-F238E27FC236}">
                        <a16:creationId xmlns:a16="http://schemas.microsoft.com/office/drawing/2014/main" id="{0ED9AD75-106D-4A7B-8214-36F169F60FE9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1811" name="フリーフォーム: 図形 1810">
                      <a:extLst>
                        <a:ext uri="{FF2B5EF4-FFF2-40B4-BE49-F238E27FC236}">
                          <a16:creationId xmlns:a16="http://schemas.microsoft.com/office/drawing/2014/main" id="{01A7356C-4998-482E-8A3C-F90D1494378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12" name="フリーフォーム: 図形 1811">
                      <a:extLst>
                        <a:ext uri="{FF2B5EF4-FFF2-40B4-BE49-F238E27FC236}">
                          <a16:creationId xmlns:a16="http://schemas.microsoft.com/office/drawing/2014/main" id="{4DB65FC4-F9D9-4713-BDA1-2E84360153F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13" name="フリーフォーム: 図形 1812">
                      <a:extLst>
                        <a:ext uri="{FF2B5EF4-FFF2-40B4-BE49-F238E27FC236}">
                          <a16:creationId xmlns:a16="http://schemas.microsoft.com/office/drawing/2014/main" id="{CCF75B31-8AE4-492B-800A-9D62271C480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14" name="フリーフォーム: 図形 1813">
                      <a:extLst>
                        <a:ext uri="{FF2B5EF4-FFF2-40B4-BE49-F238E27FC236}">
                          <a16:creationId xmlns:a16="http://schemas.microsoft.com/office/drawing/2014/main" id="{A7CF9EF5-2873-404C-9887-C069BFA9CE1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15" name="フリーフォーム: 図形 1814">
                      <a:extLst>
                        <a:ext uri="{FF2B5EF4-FFF2-40B4-BE49-F238E27FC236}">
                          <a16:creationId xmlns:a16="http://schemas.microsoft.com/office/drawing/2014/main" id="{27454D30-AF31-4A28-ADF9-5C1AA066796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16" name="フリーフォーム: 図形 1815">
                      <a:extLst>
                        <a:ext uri="{FF2B5EF4-FFF2-40B4-BE49-F238E27FC236}">
                          <a16:creationId xmlns:a16="http://schemas.microsoft.com/office/drawing/2014/main" id="{809CE142-BA1A-4738-8054-0501B32AC7E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17" name="フリーフォーム: 図形 1816">
                      <a:extLst>
                        <a:ext uri="{FF2B5EF4-FFF2-40B4-BE49-F238E27FC236}">
                          <a16:creationId xmlns:a16="http://schemas.microsoft.com/office/drawing/2014/main" id="{8AFE3178-B1DD-470D-9970-61C3FC9CD1F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789" name="グループ化 1788">
                  <a:extLst>
                    <a:ext uri="{FF2B5EF4-FFF2-40B4-BE49-F238E27FC236}">
                      <a16:creationId xmlns:a16="http://schemas.microsoft.com/office/drawing/2014/main" id="{8A48EAE7-D6FD-42A4-97E2-E6C09D9DD99C}"/>
                    </a:ext>
                  </a:extLst>
                </p:cNvPr>
                <p:cNvGrpSpPr/>
                <p:nvPr/>
              </p:nvGrpSpPr>
              <p:grpSpPr>
                <a:xfrm>
                  <a:off x="5059015" y="4597618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1800" name="楕円 1799">
                    <a:extLst>
                      <a:ext uri="{FF2B5EF4-FFF2-40B4-BE49-F238E27FC236}">
                        <a16:creationId xmlns:a16="http://schemas.microsoft.com/office/drawing/2014/main" id="{4CAA69E6-61C6-46B7-838C-C26214C67F7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801" name="グループ化 1800">
                    <a:extLst>
                      <a:ext uri="{FF2B5EF4-FFF2-40B4-BE49-F238E27FC236}">
                        <a16:creationId xmlns:a16="http://schemas.microsoft.com/office/drawing/2014/main" id="{96BC13E5-3B4E-41AB-81DF-4E1920DE9B0F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1802" name="フリーフォーム: 図形 1801">
                      <a:extLst>
                        <a:ext uri="{FF2B5EF4-FFF2-40B4-BE49-F238E27FC236}">
                          <a16:creationId xmlns:a16="http://schemas.microsoft.com/office/drawing/2014/main" id="{76D3FD1D-ECB2-4431-975C-8A3A3D9A2A5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03" name="フリーフォーム: 図形 1802">
                      <a:extLst>
                        <a:ext uri="{FF2B5EF4-FFF2-40B4-BE49-F238E27FC236}">
                          <a16:creationId xmlns:a16="http://schemas.microsoft.com/office/drawing/2014/main" id="{E0488EBE-ADE7-4D34-94AD-7C5D8DA31A2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04" name="フリーフォーム: 図形 1803">
                      <a:extLst>
                        <a:ext uri="{FF2B5EF4-FFF2-40B4-BE49-F238E27FC236}">
                          <a16:creationId xmlns:a16="http://schemas.microsoft.com/office/drawing/2014/main" id="{CEDC3366-A960-416D-979E-9C84728CC54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05" name="フリーフォーム: 図形 1804">
                      <a:extLst>
                        <a:ext uri="{FF2B5EF4-FFF2-40B4-BE49-F238E27FC236}">
                          <a16:creationId xmlns:a16="http://schemas.microsoft.com/office/drawing/2014/main" id="{0164B01E-971C-4CB1-98FF-15BA2B0B8FF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06" name="フリーフォーム: 図形 1805">
                      <a:extLst>
                        <a:ext uri="{FF2B5EF4-FFF2-40B4-BE49-F238E27FC236}">
                          <a16:creationId xmlns:a16="http://schemas.microsoft.com/office/drawing/2014/main" id="{42B6393D-0E6A-487B-AE2C-8950F3C6283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07" name="フリーフォーム: 図形 1806">
                      <a:extLst>
                        <a:ext uri="{FF2B5EF4-FFF2-40B4-BE49-F238E27FC236}">
                          <a16:creationId xmlns:a16="http://schemas.microsoft.com/office/drawing/2014/main" id="{A4F3C922-578E-4712-B1C9-849295C0041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08" name="フリーフォーム: 図形 1807">
                      <a:extLst>
                        <a:ext uri="{FF2B5EF4-FFF2-40B4-BE49-F238E27FC236}">
                          <a16:creationId xmlns:a16="http://schemas.microsoft.com/office/drawing/2014/main" id="{B9B9A96F-D5B1-486A-89E8-9BAECDAF406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790" name="グループ化 1789">
                  <a:extLst>
                    <a:ext uri="{FF2B5EF4-FFF2-40B4-BE49-F238E27FC236}">
                      <a16:creationId xmlns:a16="http://schemas.microsoft.com/office/drawing/2014/main" id="{B3F3169C-393D-442F-A489-BB4134FB21CE}"/>
                    </a:ext>
                  </a:extLst>
                </p:cNvPr>
                <p:cNvGrpSpPr/>
                <p:nvPr/>
              </p:nvGrpSpPr>
              <p:grpSpPr>
                <a:xfrm>
                  <a:off x="5345409" y="4503933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1791" name="楕円 1790">
                    <a:extLst>
                      <a:ext uri="{FF2B5EF4-FFF2-40B4-BE49-F238E27FC236}">
                        <a16:creationId xmlns:a16="http://schemas.microsoft.com/office/drawing/2014/main" id="{DA8E7FF8-FB25-4465-B5EE-BD8E3DCE5D4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792" name="グループ化 1791">
                    <a:extLst>
                      <a:ext uri="{FF2B5EF4-FFF2-40B4-BE49-F238E27FC236}">
                        <a16:creationId xmlns:a16="http://schemas.microsoft.com/office/drawing/2014/main" id="{ECDE271A-0E30-4912-883B-4C8292461DE3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1793" name="フリーフォーム: 図形 1792">
                      <a:extLst>
                        <a:ext uri="{FF2B5EF4-FFF2-40B4-BE49-F238E27FC236}">
                          <a16:creationId xmlns:a16="http://schemas.microsoft.com/office/drawing/2014/main" id="{CC42948E-84C7-436E-AAAE-4DE906322CD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94" name="フリーフォーム: 図形 1793">
                      <a:extLst>
                        <a:ext uri="{FF2B5EF4-FFF2-40B4-BE49-F238E27FC236}">
                          <a16:creationId xmlns:a16="http://schemas.microsoft.com/office/drawing/2014/main" id="{1C219BCF-187C-4FE4-BB89-D522EBC5AEC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95" name="フリーフォーム: 図形 1794">
                      <a:extLst>
                        <a:ext uri="{FF2B5EF4-FFF2-40B4-BE49-F238E27FC236}">
                          <a16:creationId xmlns:a16="http://schemas.microsoft.com/office/drawing/2014/main" id="{23A816FF-6F95-4B01-A874-5D951EA52B7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96" name="フリーフォーム: 図形 1795">
                      <a:extLst>
                        <a:ext uri="{FF2B5EF4-FFF2-40B4-BE49-F238E27FC236}">
                          <a16:creationId xmlns:a16="http://schemas.microsoft.com/office/drawing/2014/main" id="{51A5F9F0-5B26-41AB-8F40-52C7FF1E302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97" name="フリーフォーム: 図形 1796">
                      <a:extLst>
                        <a:ext uri="{FF2B5EF4-FFF2-40B4-BE49-F238E27FC236}">
                          <a16:creationId xmlns:a16="http://schemas.microsoft.com/office/drawing/2014/main" id="{9094155E-4151-48CA-B486-CB757B194A4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98" name="フリーフォーム: 図形 1797">
                      <a:extLst>
                        <a:ext uri="{FF2B5EF4-FFF2-40B4-BE49-F238E27FC236}">
                          <a16:creationId xmlns:a16="http://schemas.microsoft.com/office/drawing/2014/main" id="{ADA4B1A2-DC8B-4CB5-8A65-C033D64FA41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99" name="フリーフォーム: 図形 1798">
                      <a:extLst>
                        <a:ext uri="{FF2B5EF4-FFF2-40B4-BE49-F238E27FC236}">
                          <a16:creationId xmlns:a16="http://schemas.microsoft.com/office/drawing/2014/main" id="{8764EBDB-2F72-4C24-A624-1FF30B1EAF9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</p:grpSp>
      <p:grpSp>
        <p:nvGrpSpPr>
          <p:cNvPr id="1941" name="グループ化 1940">
            <a:extLst>
              <a:ext uri="{FF2B5EF4-FFF2-40B4-BE49-F238E27FC236}">
                <a16:creationId xmlns:a16="http://schemas.microsoft.com/office/drawing/2014/main" id="{4C2372CA-1A98-4BF3-9A89-627D400549F0}"/>
              </a:ext>
            </a:extLst>
          </p:cNvPr>
          <p:cNvGrpSpPr>
            <a:grpSpLocks noChangeAspect="1"/>
          </p:cNvGrpSpPr>
          <p:nvPr/>
        </p:nvGrpSpPr>
        <p:grpSpPr>
          <a:xfrm>
            <a:off x="6149655" y="4505704"/>
            <a:ext cx="1322243" cy="1791905"/>
            <a:chOff x="5730563" y="4146423"/>
            <a:chExt cx="2203740" cy="2986500"/>
          </a:xfrm>
        </p:grpSpPr>
        <p:sp>
          <p:nvSpPr>
            <p:cNvPr id="1942" name="楕円 31">
              <a:extLst>
                <a:ext uri="{FF2B5EF4-FFF2-40B4-BE49-F238E27FC236}">
                  <a16:creationId xmlns:a16="http://schemas.microsoft.com/office/drawing/2014/main" id="{84DA65BB-3643-4220-BE75-52FBA8380440}"/>
                </a:ext>
              </a:extLst>
            </p:cNvPr>
            <p:cNvSpPr/>
            <p:nvPr/>
          </p:nvSpPr>
          <p:spPr bwMode="auto">
            <a:xfrm rot="1800000">
              <a:off x="5886600" y="5157055"/>
              <a:ext cx="778159" cy="480707"/>
            </a:xfrm>
            <a:custGeom>
              <a:avLst/>
              <a:gdLst>
                <a:gd name="connsiteX0" fmla="*/ 0 w 119625"/>
                <a:gd name="connsiteY0" fmla="*/ 160674 h 321348"/>
                <a:gd name="connsiteX1" fmla="*/ 59813 w 119625"/>
                <a:gd name="connsiteY1" fmla="*/ 0 h 321348"/>
                <a:gd name="connsiteX2" fmla="*/ 119626 w 119625"/>
                <a:gd name="connsiteY2" fmla="*/ 160674 h 321348"/>
                <a:gd name="connsiteX3" fmla="*/ 59813 w 119625"/>
                <a:gd name="connsiteY3" fmla="*/ 321348 h 321348"/>
                <a:gd name="connsiteX4" fmla="*/ 0 w 119625"/>
                <a:gd name="connsiteY4" fmla="*/ 160674 h 321348"/>
                <a:gd name="connsiteX0" fmla="*/ 0 w 510332"/>
                <a:gd name="connsiteY0" fmla="*/ 340400 h 382789"/>
                <a:gd name="connsiteX1" fmla="*/ 447163 w 510332"/>
                <a:gd name="connsiteY1" fmla="*/ 5101 h 382789"/>
                <a:gd name="connsiteX2" fmla="*/ 506976 w 510332"/>
                <a:gd name="connsiteY2" fmla="*/ 165775 h 382789"/>
                <a:gd name="connsiteX3" fmla="*/ 447163 w 510332"/>
                <a:gd name="connsiteY3" fmla="*/ 326449 h 382789"/>
                <a:gd name="connsiteX4" fmla="*/ 0 w 510332"/>
                <a:gd name="connsiteY4" fmla="*/ 340400 h 382789"/>
                <a:gd name="connsiteX0" fmla="*/ 3380 w 513712"/>
                <a:gd name="connsiteY0" fmla="*/ 340400 h 405331"/>
                <a:gd name="connsiteX1" fmla="*/ 450543 w 513712"/>
                <a:gd name="connsiteY1" fmla="*/ 5101 h 405331"/>
                <a:gd name="connsiteX2" fmla="*/ 510356 w 513712"/>
                <a:gd name="connsiteY2" fmla="*/ 165775 h 405331"/>
                <a:gd name="connsiteX3" fmla="*/ 450543 w 513712"/>
                <a:gd name="connsiteY3" fmla="*/ 326449 h 405331"/>
                <a:gd name="connsiteX4" fmla="*/ 3380 w 513712"/>
                <a:gd name="connsiteY4" fmla="*/ 340400 h 405331"/>
                <a:gd name="connsiteX0" fmla="*/ 3404 w 529676"/>
                <a:gd name="connsiteY0" fmla="*/ 340400 h 405331"/>
                <a:gd name="connsiteX1" fmla="*/ 450567 w 529676"/>
                <a:gd name="connsiteY1" fmla="*/ 5101 h 405331"/>
                <a:gd name="connsiteX2" fmla="*/ 529430 w 529676"/>
                <a:gd name="connsiteY2" fmla="*/ 165775 h 405331"/>
                <a:gd name="connsiteX3" fmla="*/ 450567 w 529676"/>
                <a:gd name="connsiteY3" fmla="*/ 326449 h 405331"/>
                <a:gd name="connsiteX4" fmla="*/ 3404 w 529676"/>
                <a:gd name="connsiteY4" fmla="*/ 340400 h 405331"/>
                <a:gd name="connsiteX0" fmla="*/ 3404 w 541633"/>
                <a:gd name="connsiteY0" fmla="*/ 340785 h 405716"/>
                <a:gd name="connsiteX1" fmla="*/ 450567 w 541633"/>
                <a:gd name="connsiteY1" fmla="*/ 5486 h 405716"/>
                <a:gd name="connsiteX2" fmla="*/ 529430 w 541633"/>
                <a:gd name="connsiteY2" fmla="*/ 166160 h 405716"/>
                <a:gd name="connsiteX3" fmla="*/ 450567 w 541633"/>
                <a:gd name="connsiteY3" fmla="*/ 326834 h 405716"/>
                <a:gd name="connsiteX4" fmla="*/ 3404 w 541633"/>
                <a:gd name="connsiteY4" fmla="*/ 340785 h 405716"/>
                <a:gd name="connsiteX0" fmla="*/ 3515 w 619105"/>
                <a:gd name="connsiteY0" fmla="*/ 337058 h 399712"/>
                <a:gd name="connsiteX1" fmla="*/ 450678 w 619105"/>
                <a:gd name="connsiteY1" fmla="*/ 1759 h 399712"/>
                <a:gd name="connsiteX2" fmla="*/ 613733 w 619105"/>
                <a:gd name="connsiteY2" fmla="*/ 222202 h 399712"/>
                <a:gd name="connsiteX3" fmla="*/ 450678 w 619105"/>
                <a:gd name="connsiteY3" fmla="*/ 323107 h 399712"/>
                <a:gd name="connsiteX4" fmla="*/ 3515 w 619105"/>
                <a:gd name="connsiteY4" fmla="*/ 337058 h 399712"/>
                <a:gd name="connsiteX0" fmla="*/ 123 w 611692"/>
                <a:gd name="connsiteY0" fmla="*/ 244665 h 262226"/>
                <a:gd name="connsiteX1" fmla="*/ 493254 w 611692"/>
                <a:gd name="connsiteY1" fmla="*/ 2243 h 262226"/>
                <a:gd name="connsiteX2" fmla="*/ 610341 w 611692"/>
                <a:gd name="connsiteY2" fmla="*/ 129809 h 262226"/>
                <a:gd name="connsiteX3" fmla="*/ 447286 w 611692"/>
                <a:gd name="connsiteY3" fmla="*/ 230714 h 262226"/>
                <a:gd name="connsiteX4" fmla="*/ 123 w 611692"/>
                <a:gd name="connsiteY4" fmla="*/ 244665 h 262226"/>
                <a:gd name="connsiteX0" fmla="*/ 2258 w 621009"/>
                <a:gd name="connsiteY0" fmla="*/ 244954 h 323789"/>
                <a:gd name="connsiteX1" fmla="*/ 495389 w 621009"/>
                <a:gd name="connsiteY1" fmla="*/ 2532 h 323789"/>
                <a:gd name="connsiteX2" fmla="*/ 612476 w 621009"/>
                <a:gd name="connsiteY2" fmla="*/ 130098 h 323789"/>
                <a:gd name="connsiteX3" fmla="*/ 324349 w 621009"/>
                <a:gd name="connsiteY3" fmla="*/ 318957 h 323789"/>
                <a:gd name="connsiteX4" fmla="*/ 2258 w 621009"/>
                <a:gd name="connsiteY4" fmla="*/ 244954 h 323789"/>
                <a:gd name="connsiteX0" fmla="*/ 450 w 619201"/>
                <a:gd name="connsiteY0" fmla="*/ 244954 h 324512"/>
                <a:gd name="connsiteX1" fmla="*/ 493581 w 619201"/>
                <a:gd name="connsiteY1" fmla="*/ 2532 h 324512"/>
                <a:gd name="connsiteX2" fmla="*/ 610668 w 619201"/>
                <a:gd name="connsiteY2" fmla="*/ 130098 h 324512"/>
                <a:gd name="connsiteX3" fmla="*/ 322541 w 619201"/>
                <a:gd name="connsiteY3" fmla="*/ 318957 h 324512"/>
                <a:gd name="connsiteX4" fmla="*/ 450 w 619201"/>
                <a:gd name="connsiteY4" fmla="*/ 244954 h 324512"/>
                <a:gd name="connsiteX0" fmla="*/ 450 w 619201"/>
                <a:gd name="connsiteY0" fmla="*/ 244954 h 335259"/>
                <a:gd name="connsiteX1" fmla="*/ 493581 w 619201"/>
                <a:gd name="connsiteY1" fmla="*/ 2532 h 335259"/>
                <a:gd name="connsiteX2" fmla="*/ 610668 w 619201"/>
                <a:gd name="connsiteY2" fmla="*/ 130098 h 335259"/>
                <a:gd name="connsiteX3" fmla="*/ 322541 w 619201"/>
                <a:gd name="connsiteY3" fmla="*/ 318957 h 335259"/>
                <a:gd name="connsiteX4" fmla="*/ 450 w 619201"/>
                <a:gd name="connsiteY4" fmla="*/ 244954 h 335259"/>
                <a:gd name="connsiteX0" fmla="*/ 5672 w 628845"/>
                <a:gd name="connsiteY0" fmla="*/ 244847 h 308124"/>
                <a:gd name="connsiteX1" fmla="*/ 498803 w 628845"/>
                <a:gd name="connsiteY1" fmla="*/ 2425 h 308124"/>
                <a:gd name="connsiteX2" fmla="*/ 615890 w 628845"/>
                <a:gd name="connsiteY2" fmla="*/ 129991 h 308124"/>
                <a:gd name="connsiteX3" fmla="*/ 260559 w 628845"/>
                <a:gd name="connsiteY3" fmla="*/ 288427 h 308124"/>
                <a:gd name="connsiteX4" fmla="*/ 5672 w 628845"/>
                <a:gd name="connsiteY4" fmla="*/ 244847 h 308124"/>
                <a:gd name="connsiteX0" fmla="*/ 5012 w 644291"/>
                <a:gd name="connsiteY0" fmla="*/ 216353 h 290651"/>
                <a:gd name="connsiteX1" fmla="*/ 513940 w 644291"/>
                <a:gd name="connsiteY1" fmla="*/ 1507 h 290651"/>
                <a:gd name="connsiteX2" fmla="*/ 631027 w 644291"/>
                <a:gd name="connsiteY2" fmla="*/ 129073 h 290651"/>
                <a:gd name="connsiteX3" fmla="*/ 275696 w 644291"/>
                <a:gd name="connsiteY3" fmla="*/ 287509 h 290651"/>
                <a:gd name="connsiteX4" fmla="*/ 5012 w 644291"/>
                <a:gd name="connsiteY4" fmla="*/ 216353 h 290651"/>
                <a:gd name="connsiteX0" fmla="*/ 139 w 639418"/>
                <a:gd name="connsiteY0" fmla="*/ 216353 h 302083"/>
                <a:gd name="connsiteX1" fmla="*/ 509067 w 639418"/>
                <a:gd name="connsiteY1" fmla="*/ 1507 h 302083"/>
                <a:gd name="connsiteX2" fmla="*/ 626154 w 639418"/>
                <a:gd name="connsiteY2" fmla="*/ 129073 h 302083"/>
                <a:gd name="connsiteX3" fmla="*/ 270823 w 639418"/>
                <a:gd name="connsiteY3" fmla="*/ 287509 h 302083"/>
                <a:gd name="connsiteX4" fmla="*/ 139 w 639418"/>
                <a:gd name="connsiteY4" fmla="*/ 216353 h 302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9418" h="302083">
                  <a:moveTo>
                    <a:pt x="139" y="216353"/>
                  </a:moveTo>
                  <a:cubicBezTo>
                    <a:pt x="-8651" y="100665"/>
                    <a:pt x="404731" y="16054"/>
                    <a:pt x="509067" y="1507"/>
                  </a:cubicBezTo>
                  <a:cubicBezTo>
                    <a:pt x="613403" y="-13040"/>
                    <a:pt x="665861" y="81406"/>
                    <a:pt x="626154" y="129073"/>
                  </a:cubicBezTo>
                  <a:cubicBezTo>
                    <a:pt x="586447" y="176740"/>
                    <a:pt x="375159" y="272962"/>
                    <a:pt x="270823" y="287509"/>
                  </a:cubicBezTo>
                  <a:cubicBezTo>
                    <a:pt x="166487" y="302056"/>
                    <a:pt x="8929" y="332041"/>
                    <a:pt x="139" y="216353"/>
                  </a:cubicBezTo>
                  <a:close/>
                </a:path>
              </a:pathLst>
            </a:custGeom>
            <a:pattFill prst="plaid">
              <a:fgClr>
                <a:schemeClr val="accent2">
                  <a:lumMod val="75000"/>
                </a:schemeClr>
              </a:fgClr>
              <a:bgClr>
                <a:srgbClr val="00206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943" name="グループ化 1942">
              <a:extLst>
                <a:ext uri="{FF2B5EF4-FFF2-40B4-BE49-F238E27FC236}">
                  <a16:creationId xmlns:a16="http://schemas.microsoft.com/office/drawing/2014/main" id="{ED37D33C-A7E3-4612-87E4-39540583B87E}"/>
                </a:ext>
              </a:extLst>
            </p:cNvPr>
            <p:cNvGrpSpPr/>
            <p:nvPr/>
          </p:nvGrpSpPr>
          <p:grpSpPr>
            <a:xfrm>
              <a:off x="5730563" y="6353325"/>
              <a:ext cx="2203740" cy="779598"/>
              <a:chOff x="5727881" y="2793297"/>
              <a:chExt cx="2203738" cy="779600"/>
            </a:xfrm>
          </p:grpSpPr>
          <p:grpSp>
            <p:nvGrpSpPr>
              <p:cNvPr id="1982" name="グループ化 1981">
                <a:extLst>
                  <a:ext uri="{FF2B5EF4-FFF2-40B4-BE49-F238E27FC236}">
                    <a16:creationId xmlns:a16="http://schemas.microsoft.com/office/drawing/2014/main" id="{BB998FE3-19B9-45AD-A3B7-11B2E21C3655}"/>
                  </a:ext>
                </a:extLst>
              </p:cNvPr>
              <p:cNvGrpSpPr/>
              <p:nvPr/>
            </p:nvGrpSpPr>
            <p:grpSpPr>
              <a:xfrm>
                <a:off x="5727881" y="2793297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1984" name="グループ化 1983">
                  <a:extLst>
                    <a:ext uri="{FF2B5EF4-FFF2-40B4-BE49-F238E27FC236}">
                      <a16:creationId xmlns:a16="http://schemas.microsoft.com/office/drawing/2014/main" id="{F7A11BF6-BC81-4515-B6AF-B693FE70441F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1986" name="フリーフォーム: 図形 1985">
                    <a:extLst>
                      <a:ext uri="{FF2B5EF4-FFF2-40B4-BE49-F238E27FC236}">
                        <a16:creationId xmlns:a16="http://schemas.microsoft.com/office/drawing/2014/main" id="{61ED7802-0B8E-4A79-8C62-BDA36DB643CB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87" name="フリーフォーム: 図形 1986">
                    <a:extLst>
                      <a:ext uri="{FF2B5EF4-FFF2-40B4-BE49-F238E27FC236}">
                        <a16:creationId xmlns:a16="http://schemas.microsoft.com/office/drawing/2014/main" id="{E72E5EC4-34A3-4A30-A753-A30CE8777596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88" name="フリーフォーム: 図形 1987">
                    <a:extLst>
                      <a:ext uri="{FF2B5EF4-FFF2-40B4-BE49-F238E27FC236}">
                        <a16:creationId xmlns:a16="http://schemas.microsoft.com/office/drawing/2014/main" id="{F3D3B038-75B7-4C66-B0DA-6ABBD921C51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rgbClr val="CC99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85" name="フリーフォーム: 図形 1984">
                  <a:extLst>
                    <a:ext uri="{FF2B5EF4-FFF2-40B4-BE49-F238E27FC236}">
                      <a16:creationId xmlns:a16="http://schemas.microsoft.com/office/drawing/2014/main" id="{AD21422F-C543-44FE-BBC0-1945857E4F87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983" name="フリーフォーム: 図形 1982">
                <a:extLst>
                  <a:ext uri="{FF2B5EF4-FFF2-40B4-BE49-F238E27FC236}">
                    <a16:creationId xmlns:a16="http://schemas.microsoft.com/office/drawing/2014/main" id="{7901707A-BAB9-4BB1-8548-C704CDD3CD78}"/>
                  </a:ext>
                </a:extLst>
              </p:cNvPr>
              <p:cNvSpPr/>
              <p:nvPr/>
            </p:nvSpPr>
            <p:spPr bwMode="auto">
              <a:xfrm>
                <a:off x="5999258" y="2853942"/>
                <a:ext cx="1654026" cy="599620"/>
              </a:xfrm>
              <a:custGeom>
                <a:avLst/>
                <a:gdLst>
                  <a:gd name="connsiteX0" fmla="*/ 177100 w 1654026"/>
                  <a:gd name="connsiteY0" fmla="*/ 0 h 599620"/>
                  <a:gd name="connsiteX1" fmla="*/ 356650 w 1654026"/>
                  <a:gd name="connsiteY1" fmla="*/ 19616 h 599620"/>
                  <a:gd name="connsiteX2" fmla="*/ 832181 w 1654026"/>
                  <a:gd name="connsiteY2" fmla="*/ 147035 h 599620"/>
                  <a:gd name="connsiteX3" fmla="*/ 1307720 w 1654026"/>
                  <a:gd name="connsiteY3" fmla="*/ 19614 h 599620"/>
                  <a:gd name="connsiteX4" fmla="*/ 1459467 w 1654026"/>
                  <a:gd name="connsiteY4" fmla="*/ 3035 h 599620"/>
                  <a:gd name="connsiteX5" fmla="*/ 1464658 w 1654026"/>
                  <a:gd name="connsiteY5" fmla="*/ 9295 h 599620"/>
                  <a:gd name="connsiteX6" fmla="*/ 1640950 w 1654026"/>
                  <a:gd name="connsiteY6" fmla="*/ 335447 h 599620"/>
                  <a:gd name="connsiteX7" fmla="*/ 1654026 w 1654026"/>
                  <a:gd name="connsiteY7" fmla="*/ 360429 h 599620"/>
                  <a:gd name="connsiteX8" fmla="*/ 1605189 w 1654026"/>
                  <a:gd name="connsiteY8" fmla="*/ 400462 h 599620"/>
                  <a:gd name="connsiteX9" fmla="*/ 1538387 w 1654026"/>
                  <a:gd name="connsiteY9" fmla="*/ 428952 h 599620"/>
                  <a:gd name="connsiteX10" fmla="*/ 940187 w 1654026"/>
                  <a:gd name="connsiteY10" fmla="*/ 589241 h 599620"/>
                  <a:gd name="connsiteX11" fmla="*/ 934201 w 1654026"/>
                  <a:gd name="connsiteY11" fmla="*/ 585285 h 599620"/>
                  <a:gd name="connsiteX12" fmla="*/ 898358 w 1654026"/>
                  <a:gd name="connsiteY12" fmla="*/ 594404 h 599620"/>
                  <a:gd name="connsiteX13" fmla="*/ 800991 w 1654026"/>
                  <a:gd name="connsiteY13" fmla="*/ 598404 h 599620"/>
                  <a:gd name="connsiteX14" fmla="*/ 737913 w 1654026"/>
                  <a:gd name="connsiteY14" fmla="*/ 585786 h 599620"/>
                  <a:gd name="connsiteX15" fmla="*/ 732888 w 1654026"/>
                  <a:gd name="connsiteY15" fmla="*/ 583491 h 599620"/>
                  <a:gd name="connsiteX16" fmla="*/ 724183 w 1654026"/>
                  <a:gd name="connsiteY16" fmla="*/ 589243 h 599620"/>
                  <a:gd name="connsiteX17" fmla="*/ 125983 w 1654026"/>
                  <a:gd name="connsiteY17" fmla="*/ 428954 h 599620"/>
                  <a:gd name="connsiteX18" fmla="*/ 5462 w 1654026"/>
                  <a:gd name="connsiteY18" fmla="*/ 356429 h 599620"/>
                  <a:gd name="connsiteX19" fmla="*/ 0 w 1654026"/>
                  <a:gd name="connsiteY19" fmla="*/ 348471 h 599620"/>
                  <a:gd name="connsiteX20" fmla="*/ 3548 w 1654026"/>
                  <a:gd name="connsiteY20" fmla="*/ 341050 h 599620"/>
                  <a:gd name="connsiteX21" fmla="*/ 158266 w 1654026"/>
                  <a:gd name="connsiteY21" fmla="*/ 27226 h 59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4026" h="599620">
                    <a:moveTo>
                      <a:pt x="177100" y="0"/>
                    </a:moveTo>
                    <a:lnTo>
                      <a:pt x="356650" y="19616"/>
                    </a:lnTo>
                    <a:lnTo>
                      <a:pt x="832181" y="147035"/>
                    </a:lnTo>
                    <a:lnTo>
                      <a:pt x="1307720" y="19614"/>
                    </a:lnTo>
                    <a:lnTo>
                      <a:pt x="1459467" y="3035"/>
                    </a:lnTo>
                    <a:lnTo>
                      <a:pt x="1464658" y="9295"/>
                    </a:lnTo>
                    <a:cubicBezTo>
                      <a:pt x="1511505" y="97785"/>
                      <a:pt x="1581775" y="224180"/>
                      <a:pt x="1640950" y="335447"/>
                    </a:cubicBezTo>
                    <a:lnTo>
                      <a:pt x="1654026" y="360429"/>
                    </a:lnTo>
                    <a:lnTo>
                      <a:pt x="1605189" y="400462"/>
                    </a:lnTo>
                    <a:cubicBezTo>
                      <a:pt x="1584971" y="412762"/>
                      <a:pt x="1562572" y="422472"/>
                      <a:pt x="1538387" y="428952"/>
                    </a:cubicBezTo>
                    <a:lnTo>
                      <a:pt x="940187" y="589241"/>
                    </a:lnTo>
                    <a:lnTo>
                      <a:pt x="934201" y="585285"/>
                    </a:lnTo>
                    <a:lnTo>
                      <a:pt x="898358" y="594404"/>
                    </a:lnTo>
                    <a:cubicBezTo>
                      <a:pt x="864288" y="599451"/>
                      <a:pt x="830564" y="600947"/>
                      <a:pt x="800991" y="598404"/>
                    </a:cubicBezTo>
                    <a:cubicBezTo>
                      <a:pt x="778811" y="596497"/>
                      <a:pt x="757634" y="592157"/>
                      <a:pt x="737913" y="585786"/>
                    </a:cubicBezTo>
                    <a:lnTo>
                      <a:pt x="732888" y="583491"/>
                    </a:lnTo>
                    <a:lnTo>
                      <a:pt x="724183" y="589243"/>
                    </a:lnTo>
                    <a:lnTo>
                      <a:pt x="125983" y="428954"/>
                    </a:lnTo>
                    <a:cubicBezTo>
                      <a:pt x="77614" y="415994"/>
                      <a:pt x="36387" y="390116"/>
                      <a:pt x="5462" y="356429"/>
                    </a:cubicBezTo>
                    <a:lnTo>
                      <a:pt x="0" y="348471"/>
                    </a:lnTo>
                    <a:lnTo>
                      <a:pt x="3548" y="341050"/>
                    </a:lnTo>
                    <a:cubicBezTo>
                      <a:pt x="55532" y="233893"/>
                      <a:pt x="116761" y="112727"/>
                      <a:pt x="158266" y="2722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944" name="グループ化 1943">
              <a:extLst>
                <a:ext uri="{FF2B5EF4-FFF2-40B4-BE49-F238E27FC236}">
                  <a16:creationId xmlns:a16="http://schemas.microsoft.com/office/drawing/2014/main" id="{1C10F012-53A8-4E34-B3F4-65E3BA225E6A}"/>
                </a:ext>
              </a:extLst>
            </p:cNvPr>
            <p:cNvGrpSpPr/>
            <p:nvPr/>
          </p:nvGrpSpPr>
          <p:grpSpPr>
            <a:xfrm>
              <a:off x="6021015" y="6061517"/>
              <a:ext cx="1629950" cy="894586"/>
              <a:chOff x="5975485" y="4404101"/>
              <a:chExt cx="1774849" cy="894589"/>
            </a:xfrm>
          </p:grpSpPr>
          <p:sp>
            <p:nvSpPr>
              <p:cNvPr id="1979" name="フリーフォーム: 図形 1978">
                <a:extLst>
                  <a:ext uri="{FF2B5EF4-FFF2-40B4-BE49-F238E27FC236}">
                    <a16:creationId xmlns:a16="http://schemas.microsoft.com/office/drawing/2014/main" id="{AC49575E-C438-43E4-9ABB-7A4E24910702}"/>
                  </a:ext>
                </a:extLst>
              </p:cNvPr>
              <p:cNvSpPr/>
              <p:nvPr/>
            </p:nvSpPr>
            <p:spPr bwMode="auto">
              <a:xfrm rot="5694883">
                <a:off x="6419321" y="3967574"/>
                <a:ext cx="894485" cy="1767540"/>
              </a:xfrm>
              <a:custGeom>
                <a:avLst/>
                <a:gdLst>
                  <a:gd name="connsiteX0" fmla="*/ 19335 w 894485"/>
                  <a:gd name="connsiteY0" fmla="*/ 933185 h 1767540"/>
                  <a:gd name="connsiteX1" fmla="*/ 24757 w 894485"/>
                  <a:gd name="connsiteY1" fmla="*/ 312173 h 1767540"/>
                  <a:gd name="connsiteX2" fmla="*/ 119977 w 894485"/>
                  <a:gd name="connsiteY2" fmla="*/ 316592 h 1767540"/>
                  <a:gd name="connsiteX3" fmla="*/ 193520 w 894485"/>
                  <a:gd name="connsiteY3" fmla="*/ 339564 h 1767540"/>
                  <a:gd name="connsiteX4" fmla="*/ 214847 w 894485"/>
                  <a:gd name="connsiteY4" fmla="*/ 219654 h 1767540"/>
                  <a:gd name="connsiteX5" fmla="*/ 226530 w 894485"/>
                  <a:gd name="connsiteY5" fmla="*/ 184084 h 1767540"/>
                  <a:gd name="connsiteX6" fmla="*/ 225095 w 894485"/>
                  <a:gd name="connsiteY6" fmla="*/ 176801 h 1767540"/>
                  <a:gd name="connsiteX7" fmla="*/ 289383 w 894485"/>
                  <a:gd name="connsiteY7" fmla="*/ 60338 h 1767540"/>
                  <a:gd name="connsiteX8" fmla="*/ 366186 w 894485"/>
                  <a:gd name="connsiteY8" fmla="*/ 12304 h 1767540"/>
                  <a:gd name="connsiteX9" fmla="*/ 455932 w 894485"/>
                  <a:gd name="connsiteY9" fmla="*/ 0 h 1767540"/>
                  <a:gd name="connsiteX10" fmla="*/ 662482 w 894485"/>
                  <a:gd name="connsiteY10" fmla="*/ 162125 h 1767540"/>
                  <a:gd name="connsiteX11" fmla="*/ 873430 w 894485"/>
                  <a:gd name="connsiteY11" fmla="*/ 744394 h 1767540"/>
                  <a:gd name="connsiteX12" fmla="*/ 870002 w 894485"/>
                  <a:gd name="connsiteY12" fmla="*/ 750696 h 1767540"/>
                  <a:gd name="connsiteX13" fmla="*/ 882158 w 894485"/>
                  <a:gd name="connsiteY13" fmla="*/ 785627 h 1767540"/>
                  <a:gd name="connsiteX14" fmla="*/ 894485 w 894485"/>
                  <a:gd name="connsiteY14" fmla="*/ 882293 h 1767540"/>
                  <a:gd name="connsiteX15" fmla="*/ 884344 w 894485"/>
                  <a:gd name="connsiteY15" fmla="*/ 950013 h 1767540"/>
                  <a:gd name="connsiteX16" fmla="*/ 891937 w 894485"/>
                  <a:gd name="connsiteY16" fmla="*/ 959603 h 1767540"/>
                  <a:gd name="connsiteX17" fmla="*/ 783488 w 894485"/>
                  <a:gd name="connsiteY17" fmla="*/ 1569337 h 1767540"/>
                  <a:gd name="connsiteX18" fmla="*/ 607648 w 894485"/>
                  <a:gd name="connsiteY18" fmla="*/ 1764342 h 1767540"/>
                  <a:gd name="connsiteX19" fmla="*/ 517119 w 894485"/>
                  <a:gd name="connsiteY19" fmla="*/ 1767540 h 1767540"/>
                  <a:gd name="connsiteX20" fmla="*/ 433244 w 894485"/>
                  <a:gd name="connsiteY20" fmla="*/ 1733323 h 1767540"/>
                  <a:gd name="connsiteX21" fmla="*/ 384284 w 894485"/>
                  <a:gd name="connsiteY21" fmla="*/ 1687835 h 1767540"/>
                  <a:gd name="connsiteX22" fmla="*/ 378301 w 894485"/>
                  <a:gd name="connsiteY22" fmla="*/ 1677658 h 1767540"/>
                  <a:gd name="connsiteX23" fmla="*/ 367896 w 894485"/>
                  <a:gd name="connsiteY23" fmla="*/ 1666980 h 1767540"/>
                  <a:gd name="connsiteX24" fmla="*/ 333787 w 894485"/>
                  <a:gd name="connsiteY24" fmla="*/ 1602865 h 1767540"/>
                  <a:gd name="connsiteX25" fmla="*/ 292730 w 894485"/>
                  <a:gd name="connsiteY25" fmla="*/ 1489535 h 1767540"/>
                  <a:gd name="connsiteX26" fmla="*/ 288096 w 894485"/>
                  <a:gd name="connsiteY26" fmla="*/ 1492967 h 1767540"/>
                  <a:gd name="connsiteX27" fmla="*/ 130694 w 894485"/>
                  <a:gd name="connsiteY27" fmla="*/ 1544156 h 1767540"/>
                  <a:gd name="connsiteX28" fmla="*/ 19335 w 894485"/>
                  <a:gd name="connsiteY28" fmla="*/ 933185 h 1767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94485" h="1767540">
                    <a:moveTo>
                      <a:pt x="19335" y="933185"/>
                    </a:moveTo>
                    <a:cubicBezTo>
                      <a:pt x="-4942" y="650856"/>
                      <a:pt x="-9756" y="366852"/>
                      <a:pt x="24757" y="312173"/>
                    </a:cubicBezTo>
                    <a:cubicBezTo>
                      <a:pt x="57006" y="309400"/>
                      <a:pt x="88862" y="311001"/>
                      <a:pt x="119977" y="316592"/>
                    </a:cubicBezTo>
                    <a:lnTo>
                      <a:pt x="193520" y="339564"/>
                    </a:lnTo>
                    <a:lnTo>
                      <a:pt x="214847" y="219654"/>
                    </a:lnTo>
                    <a:lnTo>
                      <a:pt x="226530" y="184084"/>
                    </a:lnTo>
                    <a:lnTo>
                      <a:pt x="225095" y="176801"/>
                    </a:lnTo>
                    <a:cubicBezTo>
                      <a:pt x="235018" y="132162"/>
                      <a:pt x="257242" y="91502"/>
                      <a:pt x="289383" y="60338"/>
                    </a:cubicBezTo>
                    <a:lnTo>
                      <a:pt x="366186" y="12304"/>
                    </a:lnTo>
                    <a:lnTo>
                      <a:pt x="455932" y="0"/>
                    </a:lnTo>
                    <a:cubicBezTo>
                      <a:pt x="545221" y="6692"/>
                      <a:pt x="628368" y="67963"/>
                      <a:pt x="662482" y="162125"/>
                    </a:cubicBezTo>
                    <a:lnTo>
                      <a:pt x="873430" y="744394"/>
                    </a:lnTo>
                    <a:lnTo>
                      <a:pt x="870002" y="750696"/>
                    </a:lnTo>
                    <a:lnTo>
                      <a:pt x="882158" y="785627"/>
                    </a:lnTo>
                    <a:cubicBezTo>
                      <a:pt x="890105" y="819139"/>
                      <a:pt x="894485" y="852611"/>
                      <a:pt x="894485" y="882293"/>
                    </a:cubicBezTo>
                    <a:lnTo>
                      <a:pt x="884344" y="950013"/>
                    </a:lnTo>
                    <a:lnTo>
                      <a:pt x="891937" y="959603"/>
                    </a:lnTo>
                    <a:lnTo>
                      <a:pt x="783488" y="1569337"/>
                    </a:lnTo>
                    <a:cubicBezTo>
                      <a:pt x="765950" y="1667940"/>
                      <a:pt x="694483" y="1742506"/>
                      <a:pt x="607648" y="1764342"/>
                    </a:cubicBezTo>
                    <a:lnTo>
                      <a:pt x="517119" y="1767540"/>
                    </a:lnTo>
                    <a:lnTo>
                      <a:pt x="433244" y="1733323"/>
                    </a:lnTo>
                    <a:cubicBezTo>
                      <a:pt x="414749" y="1720713"/>
                      <a:pt x="398291" y="1705341"/>
                      <a:pt x="384284" y="1687835"/>
                    </a:cubicBezTo>
                    <a:lnTo>
                      <a:pt x="378301" y="1677658"/>
                    </a:lnTo>
                    <a:lnTo>
                      <a:pt x="367896" y="1666980"/>
                    </a:lnTo>
                    <a:cubicBezTo>
                      <a:pt x="353908" y="1647890"/>
                      <a:pt x="342315" y="1626405"/>
                      <a:pt x="333787" y="1602865"/>
                    </a:cubicBezTo>
                    <a:lnTo>
                      <a:pt x="292730" y="1489535"/>
                    </a:lnTo>
                    <a:lnTo>
                      <a:pt x="288096" y="1492967"/>
                    </a:lnTo>
                    <a:cubicBezTo>
                      <a:pt x="240093" y="1521454"/>
                      <a:pt x="187130" y="1539303"/>
                      <a:pt x="130694" y="1544156"/>
                    </a:cubicBezTo>
                    <a:cubicBezTo>
                      <a:pt x="87353" y="1496171"/>
                      <a:pt x="43613" y="1215515"/>
                      <a:pt x="19335" y="933185"/>
                    </a:cubicBezTo>
                    <a:close/>
                  </a:path>
                </a:pathLst>
              </a:custGeom>
              <a:pattFill prst="plaid">
                <a:fgClr>
                  <a:schemeClr val="accent2">
                    <a:lumMod val="75000"/>
                  </a:schemeClr>
                </a:fgClr>
                <a:bgClr>
                  <a:srgbClr val="002060"/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80" name="フリーフォーム: 図形 1979">
                <a:extLst>
                  <a:ext uri="{FF2B5EF4-FFF2-40B4-BE49-F238E27FC236}">
                    <a16:creationId xmlns:a16="http://schemas.microsoft.com/office/drawing/2014/main" id="{27031329-7205-46EB-BDA4-5895C81F3707}"/>
                  </a:ext>
                </a:extLst>
              </p:cNvPr>
              <p:cNvSpPr/>
              <p:nvPr/>
            </p:nvSpPr>
            <p:spPr bwMode="auto">
              <a:xfrm>
                <a:off x="5975485" y="4890730"/>
                <a:ext cx="1772565" cy="407960"/>
              </a:xfrm>
              <a:custGeom>
                <a:avLst/>
                <a:gdLst>
                  <a:gd name="connsiteX0" fmla="*/ 1770278 w 1772565"/>
                  <a:gd name="connsiteY0" fmla="*/ 0 h 407960"/>
                  <a:gd name="connsiteX1" fmla="*/ 1772565 w 1772565"/>
                  <a:gd name="connsiteY1" fmla="*/ 45268 h 407960"/>
                  <a:gd name="connsiteX2" fmla="*/ 1593340 w 1772565"/>
                  <a:gd name="connsiteY2" fmla="*/ 237169 h 407960"/>
                  <a:gd name="connsiteX3" fmla="*/ 995140 w 1772565"/>
                  <a:gd name="connsiteY3" fmla="*/ 397457 h 407960"/>
                  <a:gd name="connsiteX4" fmla="*/ 988814 w 1772565"/>
                  <a:gd name="connsiteY4" fmla="*/ 393277 h 407960"/>
                  <a:gd name="connsiteX5" fmla="*/ 951600 w 1772565"/>
                  <a:gd name="connsiteY5" fmla="*/ 402744 h 407960"/>
                  <a:gd name="connsiteX6" fmla="*/ 854233 w 1772565"/>
                  <a:gd name="connsiteY6" fmla="*/ 406744 h 407960"/>
                  <a:gd name="connsiteX7" fmla="*/ 787631 w 1772565"/>
                  <a:gd name="connsiteY7" fmla="*/ 390839 h 407960"/>
                  <a:gd name="connsiteX8" fmla="*/ 777425 w 1772565"/>
                  <a:gd name="connsiteY8" fmla="*/ 397583 h 407960"/>
                  <a:gd name="connsiteX9" fmla="*/ 179225 w 1772565"/>
                  <a:gd name="connsiteY9" fmla="*/ 237295 h 407960"/>
                  <a:gd name="connsiteX10" fmla="*/ 0 w 1772565"/>
                  <a:gd name="connsiteY10" fmla="*/ 45394 h 407960"/>
                  <a:gd name="connsiteX11" fmla="*/ 2287 w 1772565"/>
                  <a:gd name="connsiteY11" fmla="*/ 126 h 407960"/>
                  <a:gd name="connsiteX12" fmla="*/ 20440 w 1772565"/>
                  <a:gd name="connsiteY12" fmla="*/ 56634 h 407960"/>
                  <a:gd name="connsiteX13" fmla="*/ 179225 w 1772565"/>
                  <a:gd name="connsiteY13" fmla="*/ 184907 h 407960"/>
                  <a:gd name="connsiteX14" fmla="*/ 777425 w 1772565"/>
                  <a:gd name="connsiteY14" fmla="*/ 345195 h 407960"/>
                  <a:gd name="connsiteX15" fmla="*/ 787631 w 1772565"/>
                  <a:gd name="connsiteY15" fmla="*/ 338451 h 407960"/>
                  <a:gd name="connsiteX16" fmla="*/ 854233 w 1772565"/>
                  <a:gd name="connsiteY16" fmla="*/ 354356 h 407960"/>
                  <a:gd name="connsiteX17" fmla="*/ 951600 w 1772565"/>
                  <a:gd name="connsiteY17" fmla="*/ 350356 h 407960"/>
                  <a:gd name="connsiteX18" fmla="*/ 988814 w 1772565"/>
                  <a:gd name="connsiteY18" fmla="*/ 340889 h 407960"/>
                  <a:gd name="connsiteX19" fmla="*/ 995140 w 1772565"/>
                  <a:gd name="connsiteY19" fmla="*/ 345069 h 407960"/>
                  <a:gd name="connsiteX20" fmla="*/ 1593340 w 1772565"/>
                  <a:gd name="connsiteY20" fmla="*/ 184781 h 407960"/>
                  <a:gd name="connsiteX21" fmla="*/ 1752126 w 1772565"/>
                  <a:gd name="connsiteY21" fmla="*/ 56508 h 4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72565" h="407960">
                    <a:moveTo>
                      <a:pt x="1770278" y="0"/>
                    </a:moveTo>
                    <a:lnTo>
                      <a:pt x="1772565" y="45268"/>
                    </a:lnTo>
                    <a:cubicBezTo>
                      <a:pt x="1758249" y="133655"/>
                      <a:pt x="1690079" y="211248"/>
                      <a:pt x="1593340" y="237169"/>
                    </a:cubicBezTo>
                    <a:lnTo>
                      <a:pt x="995140" y="397457"/>
                    </a:lnTo>
                    <a:lnTo>
                      <a:pt x="988814" y="393277"/>
                    </a:lnTo>
                    <a:lnTo>
                      <a:pt x="951600" y="402744"/>
                    </a:lnTo>
                    <a:cubicBezTo>
                      <a:pt x="917530" y="407791"/>
                      <a:pt x="883806" y="409287"/>
                      <a:pt x="854233" y="406744"/>
                    </a:cubicBezTo>
                    <a:lnTo>
                      <a:pt x="787631" y="390839"/>
                    </a:lnTo>
                    <a:lnTo>
                      <a:pt x="777425" y="397583"/>
                    </a:lnTo>
                    <a:lnTo>
                      <a:pt x="179225" y="237295"/>
                    </a:lnTo>
                    <a:cubicBezTo>
                      <a:pt x="82486" y="211374"/>
                      <a:pt x="14317" y="133781"/>
                      <a:pt x="0" y="45394"/>
                    </a:cubicBezTo>
                    <a:lnTo>
                      <a:pt x="2287" y="126"/>
                    </a:lnTo>
                    <a:lnTo>
                      <a:pt x="20440" y="56634"/>
                    </a:lnTo>
                    <a:cubicBezTo>
                      <a:pt x="50187" y="116960"/>
                      <a:pt x="106671" y="165466"/>
                      <a:pt x="179225" y="184907"/>
                    </a:cubicBezTo>
                    <a:lnTo>
                      <a:pt x="777425" y="345195"/>
                    </a:lnTo>
                    <a:lnTo>
                      <a:pt x="787631" y="338451"/>
                    </a:lnTo>
                    <a:lnTo>
                      <a:pt x="854233" y="354356"/>
                    </a:lnTo>
                    <a:cubicBezTo>
                      <a:pt x="883806" y="356899"/>
                      <a:pt x="917530" y="355403"/>
                      <a:pt x="951600" y="350356"/>
                    </a:cubicBezTo>
                    <a:lnTo>
                      <a:pt x="988814" y="340889"/>
                    </a:lnTo>
                    <a:lnTo>
                      <a:pt x="995140" y="345069"/>
                    </a:lnTo>
                    <a:lnTo>
                      <a:pt x="1593340" y="184781"/>
                    </a:lnTo>
                    <a:cubicBezTo>
                      <a:pt x="1665894" y="165340"/>
                      <a:pt x="1722379" y="116834"/>
                      <a:pt x="1752126" y="56508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81" name="フリーフォーム: 図形 1980">
                <a:extLst>
                  <a:ext uri="{FF2B5EF4-FFF2-40B4-BE49-F238E27FC236}">
                    <a16:creationId xmlns:a16="http://schemas.microsoft.com/office/drawing/2014/main" id="{5E1CFB93-CFDC-40C9-847A-3FC71528C943}"/>
                  </a:ext>
                </a:extLst>
              </p:cNvPr>
              <p:cNvSpPr/>
              <p:nvPr/>
            </p:nvSpPr>
            <p:spPr bwMode="auto">
              <a:xfrm flipV="1">
                <a:off x="6080439" y="4597897"/>
                <a:ext cx="1488575" cy="240620"/>
              </a:xfrm>
              <a:custGeom>
                <a:avLst/>
                <a:gdLst>
                  <a:gd name="connsiteX0" fmla="*/ 184576 w 1488575"/>
                  <a:gd name="connsiteY0" fmla="*/ 240620 h 240620"/>
                  <a:gd name="connsiteX1" fmla="*/ 192056 w 1488575"/>
                  <a:gd name="connsiteY1" fmla="*/ 239357 h 240620"/>
                  <a:gd name="connsiteX2" fmla="*/ 781093 w 1488575"/>
                  <a:gd name="connsiteY2" fmla="*/ 81525 h 240620"/>
                  <a:gd name="connsiteX3" fmla="*/ 1365373 w 1488575"/>
                  <a:gd name="connsiteY3" fmla="*/ 238083 h 240620"/>
                  <a:gd name="connsiteX4" fmla="*/ 1350066 w 1488575"/>
                  <a:gd name="connsiteY4" fmla="*/ 200689 h 240620"/>
                  <a:gd name="connsiteX5" fmla="*/ 1467708 w 1488575"/>
                  <a:gd name="connsiteY5" fmla="*/ 169167 h 240620"/>
                  <a:gd name="connsiteX6" fmla="*/ 1488575 w 1488575"/>
                  <a:gd name="connsiteY6" fmla="*/ 160268 h 240620"/>
                  <a:gd name="connsiteX7" fmla="*/ 1477660 w 1488575"/>
                  <a:gd name="connsiteY7" fmla="*/ 163414 h 240620"/>
                  <a:gd name="connsiteX8" fmla="*/ 1418864 w 1488575"/>
                  <a:gd name="connsiteY8" fmla="*/ 166104 h 240620"/>
                  <a:gd name="connsiteX9" fmla="*/ 1370600 w 1488575"/>
                  <a:gd name="connsiteY9" fmla="*/ 157958 h 240620"/>
                  <a:gd name="connsiteX10" fmla="*/ 781093 w 1488575"/>
                  <a:gd name="connsiteY10" fmla="*/ 0 h 240620"/>
                  <a:gd name="connsiteX11" fmla="*/ 192056 w 1488575"/>
                  <a:gd name="connsiteY11" fmla="*/ 157832 h 240620"/>
                  <a:gd name="connsiteX12" fmla="*/ 143791 w 1488575"/>
                  <a:gd name="connsiteY12" fmla="*/ 165978 h 240620"/>
                  <a:gd name="connsiteX13" fmla="*/ 30050 w 1488575"/>
                  <a:gd name="connsiteY13" fmla="*/ 147448 h 240620"/>
                  <a:gd name="connsiteX14" fmla="*/ 0 w 1488575"/>
                  <a:gd name="connsiteY14" fmla="*/ 130356 h 240620"/>
                  <a:gd name="connsiteX15" fmla="*/ 12591 w 1488575"/>
                  <a:gd name="connsiteY15" fmla="*/ 140678 h 240620"/>
                  <a:gd name="connsiteX16" fmla="*/ 79393 w 1488575"/>
                  <a:gd name="connsiteY16" fmla="*/ 169168 h 240620"/>
                  <a:gd name="connsiteX17" fmla="*/ 195823 w 1488575"/>
                  <a:gd name="connsiteY17" fmla="*/ 200365 h 240620"/>
                  <a:gd name="connsiteX18" fmla="*/ 192801 w 1488575"/>
                  <a:gd name="connsiteY18" fmla="*/ 205276 h 24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8575" h="240620">
                    <a:moveTo>
                      <a:pt x="184576" y="240620"/>
                    </a:moveTo>
                    <a:lnTo>
                      <a:pt x="192056" y="239357"/>
                    </a:lnTo>
                    <a:lnTo>
                      <a:pt x="781093" y="81525"/>
                    </a:lnTo>
                    <a:lnTo>
                      <a:pt x="1365373" y="238083"/>
                    </a:lnTo>
                    <a:lnTo>
                      <a:pt x="1350066" y="200689"/>
                    </a:lnTo>
                    <a:lnTo>
                      <a:pt x="1467708" y="169167"/>
                    </a:lnTo>
                    <a:lnTo>
                      <a:pt x="1488575" y="160268"/>
                    </a:lnTo>
                    <a:lnTo>
                      <a:pt x="1477660" y="163414"/>
                    </a:lnTo>
                    <a:cubicBezTo>
                      <a:pt x="1458575" y="166571"/>
                      <a:pt x="1438849" y="167537"/>
                      <a:pt x="1418864" y="166104"/>
                    </a:cubicBezTo>
                    <a:cubicBezTo>
                      <a:pt x="1402876" y="164959"/>
                      <a:pt x="1386722" y="162278"/>
                      <a:pt x="1370600" y="157958"/>
                    </a:cubicBezTo>
                    <a:lnTo>
                      <a:pt x="781093" y="0"/>
                    </a:lnTo>
                    <a:lnTo>
                      <a:pt x="192056" y="157832"/>
                    </a:lnTo>
                    <a:cubicBezTo>
                      <a:pt x="175933" y="162152"/>
                      <a:pt x="159780" y="164832"/>
                      <a:pt x="143791" y="165978"/>
                    </a:cubicBezTo>
                    <a:cubicBezTo>
                      <a:pt x="103822" y="168843"/>
                      <a:pt x="64887" y="162117"/>
                      <a:pt x="30050" y="147448"/>
                    </a:cubicBezTo>
                    <a:lnTo>
                      <a:pt x="0" y="130356"/>
                    </a:lnTo>
                    <a:lnTo>
                      <a:pt x="12591" y="140678"/>
                    </a:lnTo>
                    <a:cubicBezTo>
                      <a:pt x="32810" y="152978"/>
                      <a:pt x="55209" y="162688"/>
                      <a:pt x="79393" y="169168"/>
                    </a:cubicBezTo>
                    <a:lnTo>
                      <a:pt x="195823" y="200365"/>
                    </a:lnTo>
                    <a:lnTo>
                      <a:pt x="192801" y="205276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45" name="フリーフォーム: 図形 1944">
              <a:extLst>
                <a:ext uri="{FF2B5EF4-FFF2-40B4-BE49-F238E27FC236}">
                  <a16:creationId xmlns:a16="http://schemas.microsoft.com/office/drawing/2014/main" id="{E56A9E56-ACB2-4F94-9C6B-88DC65C4991C}"/>
                </a:ext>
              </a:extLst>
            </p:cNvPr>
            <p:cNvSpPr/>
            <p:nvPr/>
          </p:nvSpPr>
          <p:spPr bwMode="auto">
            <a:xfrm>
              <a:off x="6287529" y="5147312"/>
              <a:ext cx="1080666" cy="943627"/>
            </a:xfrm>
            <a:custGeom>
              <a:avLst/>
              <a:gdLst>
                <a:gd name="connsiteX0" fmla="*/ 540333 w 1080665"/>
                <a:gd name="connsiteY0" fmla="*/ 0 h 943630"/>
                <a:gd name="connsiteX1" fmla="*/ 1067152 w 1080665"/>
                <a:gd name="connsiteY1" fmla="*/ 807041 h 943630"/>
                <a:gd name="connsiteX2" fmla="*/ 1080665 w 1080665"/>
                <a:gd name="connsiteY2" fmla="*/ 907648 h 943630"/>
                <a:gd name="connsiteX3" fmla="*/ 988313 w 1080665"/>
                <a:gd name="connsiteY3" fmla="*/ 920403 h 943630"/>
                <a:gd name="connsiteX4" fmla="*/ 92354 w 1080665"/>
                <a:gd name="connsiteY4" fmla="*/ 920403 h 943630"/>
                <a:gd name="connsiteX5" fmla="*/ 0 w 1080665"/>
                <a:gd name="connsiteY5" fmla="*/ 907648 h 943630"/>
                <a:gd name="connsiteX6" fmla="*/ 13513 w 1080665"/>
                <a:gd name="connsiteY6" fmla="*/ 807041 h 943630"/>
                <a:gd name="connsiteX7" fmla="*/ 540333 w 1080665"/>
                <a:gd name="connsiteY7" fmla="*/ 0 h 9436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80665" h="943630">
                  <a:moveTo>
                    <a:pt x="540333" y="0"/>
                  </a:moveTo>
                  <a:cubicBezTo>
                    <a:pt x="777159" y="0"/>
                    <a:pt x="980356" y="332777"/>
                    <a:pt x="1067152" y="807041"/>
                  </a:cubicBezTo>
                  <a:lnTo>
                    <a:pt x="1080665" y="907648"/>
                  </a:lnTo>
                  <a:lnTo>
                    <a:pt x="988313" y="920403"/>
                  </a:lnTo>
                  <a:cubicBezTo>
                    <a:pt x="713481" y="951373"/>
                    <a:pt x="367185" y="951373"/>
                    <a:pt x="92354" y="920403"/>
                  </a:cubicBezTo>
                  <a:lnTo>
                    <a:pt x="0" y="907648"/>
                  </a:lnTo>
                  <a:lnTo>
                    <a:pt x="13513" y="807041"/>
                  </a:lnTo>
                  <a:cubicBezTo>
                    <a:pt x="100310" y="332777"/>
                    <a:pt x="303506" y="0"/>
                    <a:pt x="540333" y="0"/>
                  </a:cubicBezTo>
                  <a:close/>
                </a:path>
              </a:pathLst>
            </a:custGeom>
            <a:pattFill prst="plaid">
              <a:fgClr>
                <a:schemeClr val="accent2">
                  <a:lumMod val="75000"/>
                </a:schemeClr>
              </a:fgClr>
              <a:bgClr>
                <a:srgbClr val="00206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46" name="二等辺三角形 1945">
              <a:extLst>
                <a:ext uri="{FF2B5EF4-FFF2-40B4-BE49-F238E27FC236}">
                  <a16:creationId xmlns:a16="http://schemas.microsoft.com/office/drawing/2014/main" id="{2B90EDC3-30E8-404B-9EC2-990DA24F4898}"/>
                </a:ext>
              </a:extLst>
            </p:cNvPr>
            <p:cNvSpPr/>
            <p:nvPr/>
          </p:nvSpPr>
          <p:spPr bwMode="auto">
            <a:xfrm rot="10800000">
              <a:off x="6515290" y="5204991"/>
              <a:ext cx="625134" cy="640125"/>
            </a:xfrm>
            <a:prstGeom prst="triangl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7" name="フリーフォーム: 図形 1946">
              <a:extLst>
                <a:ext uri="{FF2B5EF4-FFF2-40B4-BE49-F238E27FC236}">
                  <a16:creationId xmlns:a16="http://schemas.microsoft.com/office/drawing/2014/main" id="{A1EF0110-7B78-4975-9E83-4E278E491436}"/>
                </a:ext>
              </a:extLst>
            </p:cNvPr>
            <p:cNvSpPr/>
            <p:nvPr/>
          </p:nvSpPr>
          <p:spPr bwMode="auto">
            <a:xfrm rot="10800000">
              <a:off x="6766206" y="5204990"/>
              <a:ext cx="374219" cy="640125"/>
            </a:xfrm>
            <a:custGeom>
              <a:avLst/>
              <a:gdLst>
                <a:gd name="connsiteX0" fmla="*/ 116681 w 354123"/>
                <a:gd name="connsiteY0" fmla="*/ 605753 h 605753"/>
                <a:gd name="connsiteX1" fmla="*/ 0 w 354123"/>
                <a:gd name="connsiteY1" fmla="*/ 605753 h 605753"/>
                <a:gd name="connsiteX2" fmla="*/ 295782 w 354123"/>
                <a:gd name="connsiteY2" fmla="*/ 0 h 605753"/>
                <a:gd name="connsiteX3" fmla="*/ 354123 w 354123"/>
                <a:gd name="connsiteY3" fmla="*/ 11948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4123" h="605753">
                  <a:moveTo>
                    <a:pt x="116681" y="605753"/>
                  </a:moveTo>
                  <a:lnTo>
                    <a:pt x="0" y="605753"/>
                  </a:lnTo>
                  <a:lnTo>
                    <a:pt x="295782" y="0"/>
                  </a:lnTo>
                  <a:lnTo>
                    <a:pt x="354123" y="119480"/>
                  </a:lnTo>
                  <a:close/>
                </a:path>
              </a:pathLst>
            </a:custGeom>
            <a:solidFill>
              <a:srgbClr val="00206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8" name="フリーフォーム: 図形 1947">
              <a:extLst>
                <a:ext uri="{FF2B5EF4-FFF2-40B4-BE49-F238E27FC236}">
                  <a16:creationId xmlns:a16="http://schemas.microsoft.com/office/drawing/2014/main" id="{04F370C6-B4BE-4626-97C5-04A7534C2A12}"/>
                </a:ext>
              </a:extLst>
            </p:cNvPr>
            <p:cNvSpPr/>
            <p:nvPr/>
          </p:nvSpPr>
          <p:spPr bwMode="auto">
            <a:xfrm rot="10800000">
              <a:off x="6515290" y="5204990"/>
              <a:ext cx="377992" cy="640125"/>
            </a:xfrm>
            <a:custGeom>
              <a:avLst/>
              <a:gdLst>
                <a:gd name="connsiteX0" fmla="*/ 357694 w 357694"/>
                <a:gd name="connsiteY0" fmla="*/ 605753 h 605753"/>
                <a:gd name="connsiteX1" fmla="*/ 233869 w 357694"/>
                <a:gd name="connsiteY1" fmla="*/ 605753 h 605753"/>
                <a:gd name="connsiteX2" fmla="*/ 0 w 357694"/>
                <a:gd name="connsiteY2" fmla="*/ 126795 h 605753"/>
                <a:gd name="connsiteX3" fmla="*/ 61912 w 357694"/>
                <a:gd name="connsiteY3" fmla="*/ 0 h 6057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7694" h="605753">
                  <a:moveTo>
                    <a:pt x="357694" y="605753"/>
                  </a:moveTo>
                  <a:lnTo>
                    <a:pt x="233869" y="605753"/>
                  </a:lnTo>
                  <a:lnTo>
                    <a:pt x="0" y="126795"/>
                  </a:lnTo>
                  <a:lnTo>
                    <a:pt x="61912" y="0"/>
                  </a:lnTo>
                  <a:close/>
                </a:path>
              </a:pathLst>
            </a:custGeom>
            <a:solidFill>
              <a:srgbClr val="00206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49" name="グループ化 1948">
              <a:extLst>
                <a:ext uri="{FF2B5EF4-FFF2-40B4-BE49-F238E27FC236}">
                  <a16:creationId xmlns:a16="http://schemas.microsoft.com/office/drawing/2014/main" id="{94743121-7778-40D6-B9BB-C5F317EE927C}"/>
                </a:ext>
              </a:extLst>
            </p:cNvPr>
            <p:cNvGrpSpPr/>
            <p:nvPr/>
          </p:nvGrpSpPr>
          <p:grpSpPr>
            <a:xfrm rot="20700000">
              <a:off x="6078190" y="4587108"/>
              <a:ext cx="313710" cy="47592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1977" name="楕円 1976">
                <a:extLst>
                  <a:ext uri="{FF2B5EF4-FFF2-40B4-BE49-F238E27FC236}">
                    <a16:creationId xmlns:a16="http://schemas.microsoft.com/office/drawing/2014/main" id="{01AEA296-7319-4DA7-AA4B-9B5768952F35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8" name="楕円 1977">
                <a:extLst>
                  <a:ext uri="{FF2B5EF4-FFF2-40B4-BE49-F238E27FC236}">
                    <a16:creationId xmlns:a16="http://schemas.microsoft.com/office/drawing/2014/main" id="{5E371AC2-F87E-49F6-A751-AE79A6346134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50" name="グループ化 1949">
              <a:extLst>
                <a:ext uri="{FF2B5EF4-FFF2-40B4-BE49-F238E27FC236}">
                  <a16:creationId xmlns:a16="http://schemas.microsoft.com/office/drawing/2014/main" id="{C68EED85-B756-4C55-A698-1E3FD2114E78}"/>
                </a:ext>
              </a:extLst>
            </p:cNvPr>
            <p:cNvGrpSpPr/>
            <p:nvPr/>
          </p:nvGrpSpPr>
          <p:grpSpPr>
            <a:xfrm rot="900000" flipH="1">
              <a:off x="7280464" y="4587108"/>
              <a:ext cx="313710" cy="475925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1975" name="楕円 1974">
                <a:extLst>
                  <a:ext uri="{FF2B5EF4-FFF2-40B4-BE49-F238E27FC236}">
                    <a16:creationId xmlns:a16="http://schemas.microsoft.com/office/drawing/2014/main" id="{AED3BBFD-2DAD-4A6E-AF0B-856ABE64964D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6" name="楕円 1975">
                <a:extLst>
                  <a:ext uri="{FF2B5EF4-FFF2-40B4-BE49-F238E27FC236}">
                    <a16:creationId xmlns:a16="http://schemas.microsoft.com/office/drawing/2014/main" id="{3DDB2D54-4C5E-4D0A-8FBF-82319EF73F3E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51" name="フリーフォーム: 図形 1950">
              <a:extLst>
                <a:ext uri="{FF2B5EF4-FFF2-40B4-BE49-F238E27FC236}">
                  <a16:creationId xmlns:a16="http://schemas.microsoft.com/office/drawing/2014/main" id="{88A79B46-70BF-45CE-B1F7-BB6C869E7BE6}"/>
                </a:ext>
              </a:extLst>
            </p:cNvPr>
            <p:cNvSpPr/>
            <p:nvPr/>
          </p:nvSpPr>
          <p:spPr bwMode="auto">
            <a:xfrm>
              <a:off x="6259025" y="5821166"/>
              <a:ext cx="1137719" cy="327417"/>
            </a:xfrm>
            <a:custGeom>
              <a:avLst/>
              <a:gdLst>
                <a:gd name="connsiteX0" fmla="*/ 47448 w 1040637"/>
                <a:gd name="connsiteY0" fmla="*/ 0 h 276463"/>
                <a:gd name="connsiteX1" fmla="*/ 993146 w 1040637"/>
                <a:gd name="connsiteY1" fmla="*/ 0 h 276463"/>
                <a:gd name="connsiteX2" fmla="*/ 1018827 w 1040637"/>
                <a:gd name="connsiteY2" fmla="*/ 109346 h 276463"/>
                <a:gd name="connsiteX3" fmla="*/ 1040637 w 1040637"/>
                <a:gd name="connsiteY3" fmla="*/ 271729 h 276463"/>
                <a:gd name="connsiteX4" fmla="*/ 1029209 w 1040637"/>
                <a:gd name="connsiteY4" fmla="*/ 276463 h 276463"/>
                <a:gd name="connsiteX5" fmla="*/ 12211 w 1040637"/>
                <a:gd name="connsiteY5" fmla="*/ 276463 h 276463"/>
                <a:gd name="connsiteX6" fmla="*/ 0 w 1040637"/>
                <a:gd name="connsiteY6" fmla="*/ 271405 h 276463"/>
                <a:gd name="connsiteX7" fmla="*/ 21767 w 1040637"/>
                <a:gd name="connsiteY7" fmla="*/ 109346 h 2764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040637" h="276463">
                  <a:moveTo>
                    <a:pt x="47448" y="0"/>
                  </a:moveTo>
                  <a:lnTo>
                    <a:pt x="993146" y="0"/>
                  </a:lnTo>
                  <a:lnTo>
                    <a:pt x="1018827" y="109346"/>
                  </a:lnTo>
                  <a:lnTo>
                    <a:pt x="1040637" y="271729"/>
                  </a:lnTo>
                  <a:lnTo>
                    <a:pt x="1029209" y="276463"/>
                  </a:lnTo>
                  <a:lnTo>
                    <a:pt x="12211" y="276463"/>
                  </a:lnTo>
                  <a:lnTo>
                    <a:pt x="0" y="271405"/>
                  </a:lnTo>
                  <a:lnTo>
                    <a:pt x="21767" y="109346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2" name="楕円 227">
              <a:extLst>
                <a:ext uri="{FF2B5EF4-FFF2-40B4-BE49-F238E27FC236}">
                  <a16:creationId xmlns:a16="http://schemas.microsoft.com/office/drawing/2014/main" id="{E8DCDAA6-566F-4D62-90E8-EA8588513F64}"/>
                </a:ext>
              </a:extLst>
            </p:cNvPr>
            <p:cNvSpPr/>
            <p:nvPr/>
          </p:nvSpPr>
          <p:spPr bwMode="auto">
            <a:xfrm>
              <a:off x="6214817" y="4146423"/>
              <a:ext cx="1236531" cy="1284083"/>
            </a:xfrm>
            <a:custGeom>
              <a:avLst/>
              <a:gdLst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585065 h 1170130"/>
                <a:gd name="connsiteX1" fmla="*/ 585065 w 1170130"/>
                <a:gd name="connsiteY1" fmla="*/ 0 h 1170130"/>
                <a:gd name="connsiteX2" fmla="*/ 1170130 w 1170130"/>
                <a:gd name="connsiteY2" fmla="*/ 585065 h 1170130"/>
                <a:gd name="connsiteX3" fmla="*/ 585065 w 1170130"/>
                <a:gd name="connsiteY3" fmla="*/ 1170130 h 1170130"/>
                <a:gd name="connsiteX4" fmla="*/ 0 w 1170130"/>
                <a:gd name="connsiteY4" fmla="*/ 585065 h 1170130"/>
                <a:gd name="connsiteX0" fmla="*/ 0 w 1170130"/>
                <a:gd name="connsiteY0" fmla="*/ 811284 h 1396349"/>
                <a:gd name="connsiteX1" fmla="*/ 589828 w 1170130"/>
                <a:gd name="connsiteY1" fmla="*/ 0 h 1396349"/>
                <a:gd name="connsiteX2" fmla="*/ 1170130 w 1170130"/>
                <a:gd name="connsiteY2" fmla="*/ 811284 h 1396349"/>
                <a:gd name="connsiteX3" fmla="*/ 585065 w 1170130"/>
                <a:gd name="connsiteY3" fmla="*/ 1396349 h 1396349"/>
                <a:gd name="connsiteX4" fmla="*/ 0 w 1170130"/>
                <a:gd name="connsiteY4" fmla="*/ 811284 h 1396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70130" h="1396349">
                  <a:moveTo>
                    <a:pt x="0" y="811284"/>
                  </a:moveTo>
                  <a:cubicBezTo>
                    <a:pt x="0" y="488162"/>
                    <a:pt x="266706" y="0"/>
                    <a:pt x="589828" y="0"/>
                  </a:cubicBezTo>
                  <a:cubicBezTo>
                    <a:pt x="912950" y="0"/>
                    <a:pt x="1170130" y="488162"/>
                    <a:pt x="1170130" y="811284"/>
                  </a:cubicBezTo>
                  <a:cubicBezTo>
                    <a:pt x="1170130" y="1134406"/>
                    <a:pt x="908187" y="1396349"/>
                    <a:pt x="585065" y="1396349"/>
                  </a:cubicBezTo>
                  <a:cubicBezTo>
                    <a:pt x="261943" y="1396349"/>
                    <a:pt x="0" y="1134406"/>
                    <a:pt x="0" y="811284"/>
                  </a:cubicBezTo>
                  <a:close/>
                </a:path>
              </a:pathLst>
            </a:cu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3" name="フリーフォーム: 図形 1952">
              <a:extLst>
                <a:ext uri="{FF2B5EF4-FFF2-40B4-BE49-F238E27FC236}">
                  <a16:creationId xmlns:a16="http://schemas.microsoft.com/office/drawing/2014/main" id="{DF30A608-1F33-419B-819E-B258EBC00E7B}"/>
                </a:ext>
              </a:extLst>
            </p:cNvPr>
            <p:cNvSpPr/>
            <p:nvPr/>
          </p:nvSpPr>
          <p:spPr bwMode="auto">
            <a:xfrm>
              <a:off x="6367014" y="4422137"/>
              <a:ext cx="904166" cy="301322"/>
            </a:xfrm>
            <a:custGeom>
              <a:avLst/>
              <a:gdLst>
                <a:gd name="connsiteX0" fmla="*/ 619638 w 855612"/>
                <a:gd name="connsiteY0" fmla="*/ 39509 h 285142"/>
                <a:gd name="connsiteX1" fmla="*/ 516576 w 855612"/>
                <a:gd name="connsiteY1" fmla="*/ 142571 h 285142"/>
                <a:gd name="connsiteX2" fmla="*/ 619638 w 855612"/>
                <a:gd name="connsiteY2" fmla="*/ 245633 h 285142"/>
                <a:gd name="connsiteX3" fmla="*/ 722700 w 855612"/>
                <a:gd name="connsiteY3" fmla="*/ 142571 h 285142"/>
                <a:gd name="connsiteX4" fmla="*/ 619638 w 855612"/>
                <a:gd name="connsiteY4" fmla="*/ 39509 h 285142"/>
                <a:gd name="connsiteX5" fmla="*/ 238048 w 855612"/>
                <a:gd name="connsiteY5" fmla="*/ 39509 h 285142"/>
                <a:gd name="connsiteX6" fmla="*/ 134986 w 855612"/>
                <a:gd name="connsiteY6" fmla="*/ 142571 h 285142"/>
                <a:gd name="connsiteX7" fmla="*/ 238048 w 855612"/>
                <a:gd name="connsiteY7" fmla="*/ 245633 h 285142"/>
                <a:gd name="connsiteX8" fmla="*/ 341110 w 855612"/>
                <a:gd name="connsiteY8" fmla="*/ 142571 h 285142"/>
                <a:gd name="connsiteX9" fmla="*/ 238048 w 855612"/>
                <a:gd name="connsiteY9" fmla="*/ 39509 h 285142"/>
                <a:gd name="connsiteX10" fmla="*/ 238048 w 855612"/>
                <a:gd name="connsiteY10" fmla="*/ 0 h 285142"/>
                <a:gd name="connsiteX11" fmla="*/ 338861 w 855612"/>
                <a:gd name="connsiteY11" fmla="*/ 41758 h 285142"/>
                <a:gd name="connsiteX12" fmla="*/ 365653 w 855612"/>
                <a:gd name="connsiteY12" fmla="*/ 81497 h 285142"/>
                <a:gd name="connsiteX13" fmla="*/ 379802 w 855612"/>
                <a:gd name="connsiteY13" fmla="*/ 67767 h 285142"/>
                <a:gd name="connsiteX14" fmla="*/ 425460 w 855612"/>
                <a:gd name="connsiteY14" fmla="*/ 55285 h 285142"/>
                <a:gd name="connsiteX15" fmla="*/ 471474 w 855612"/>
                <a:gd name="connsiteY15" fmla="*/ 66381 h 285142"/>
                <a:gd name="connsiteX16" fmla="*/ 490505 w 855612"/>
                <a:gd name="connsiteY16" fmla="*/ 83763 h 285142"/>
                <a:gd name="connsiteX17" fmla="*/ 518825 w 855612"/>
                <a:gd name="connsiteY17" fmla="*/ 41758 h 285142"/>
                <a:gd name="connsiteX18" fmla="*/ 619638 w 855612"/>
                <a:gd name="connsiteY18" fmla="*/ 0 h 285142"/>
                <a:gd name="connsiteX19" fmla="*/ 751005 w 855612"/>
                <a:gd name="connsiteY19" fmla="*/ 87076 h 285142"/>
                <a:gd name="connsiteX20" fmla="*/ 757677 w 855612"/>
                <a:gd name="connsiteY20" fmla="*/ 120121 h 285142"/>
                <a:gd name="connsiteX21" fmla="*/ 758666 w 855612"/>
                <a:gd name="connsiteY21" fmla="*/ 119711 h 285142"/>
                <a:gd name="connsiteX22" fmla="*/ 832752 w 855612"/>
                <a:gd name="connsiteY22" fmla="*/ 119711 h 285142"/>
                <a:gd name="connsiteX23" fmla="*/ 855612 w 855612"/>
                <a:gd name="connsiteY23" fmla="*/ 142571 h 285142"/>
                <a:gd name="connsiteX24" fmla="*/ 855611 w 855612"/>
                <a:gd name="connsiteY24" fmla="*/ 142571 h 285142"/>
                <a:gd name="connsiteX25" fmla="*/ 832751 w 855612"/>
                <a:gd name="connsiteY25" fmla="*/ 165431 h 285142"/>
                <a:gd name="connsiteX26" fmla="*/ 758666 w 855612"/>
                <a:gd name="connsiteY26" fmla="*/ 165430 h 285142"/>
                <a:gd name="connsiteX27" fmla="*/ 757677 w 855612"/>
                <a:gd name="connsiteY27" fmla="*/ 165020 h 285142"/>
                <a:gd name="connsiteX28" fmla="*/ 751005 w 855612"/>
                <a:gd name="connsiteY28" fmla="*/ 198066 h 285142"/>
                <a:gd name="connsiteX29" fmla="*/ 619638 w 855612"/>
                <a:gd name="connsiteY29" fmla="*/ 285142 h 285142"/>
                <a:gd name="connsiteX30" fmla="*/ 477067 w 855612"/>
                <a:gd name="connsiteY30" fmla="*/ 142571 h 285142"/>
                <a:gd name="connsiteX31" fmla="*/ 482901 w 855612"/>
                <a:gd name="connsiteY31" fmla="*/ 113676 h 285142"/>
                <a:gd name="connsiteX32" fmla="*/ 481543 w 855612"/>
                <a:gd name="connsiteY32" fmla="*/ 114563 h 285142"/>
                <a:gd name="connsiteX33" fmla="*/ 425908 w 855612"/>
                <a:gd name="connsiteY33" fmla="*/ 85003 h 285142"/>
                <a:gd name="connsiteX34" fmla="*/ 394534 w 855612"/>
                <a:gd name="connsiteY34" fmla="*/ 93580 h 285142"/>
                <a:gd name="connsiteX35" fmla="*/ 374628 w 855612"/>
                <a:gd name="connsiteY35" fmla="*/ 112897 h 285142"/>
                <a:gd name="connsiteX36" fmla="*/ 380619 w 855612"/>
                <a:gd name="connsiteY36" fmla="*/ 142571 h 285142"/>
                <a:gd name="connsiteX37" fmla="*/ 238048 w 855612"/>
                <a:gd name="connsiteY37" fmla="*/ 285142 h 285142"/>
                <a:gd name="connsiteX38" fmla="*/ 106681 w 855612"/>
                <a:gd name="connsiteY38" fmla="*/ 198066 h 285142"/>
                <a:gd name="connsiteX39" fmla="*/ 99850 w 855612"/>
                <a:gd name="connsiteY39" fmla="*/ 164228 h 285142"/>
                <a:gd name="connsiteX40" fmla="*/ 96945 w 855612"/>
                <a:gd name="connsiteY40" fmla="*/ 165431 h 285142"/>
                <a:gd name="connsiteX41" fmla="*/ 22860 w 855612"/>
                <a:gd name="connsiteY41" fmla="*/ 165430 h 285142"/>
                <a:gd name="connsiteX42" fmla="*/ 6695 w 855612"/>
                <a:gd name="connsiteY42" fmla="*/ 158734 h 285142"/>
                <a:gd name="connsiteX43" fmla="*/ 0 w 855612"/>
                <a:gd name="connsiteY43" fmla="*/ 142571 h 285142"/>
                <a:gd name="connsiteX44" fmla="*/ 6695 w 855612"/>
                <a:gd name="connsiteY44" fmla="*/ 126407 h 285142"/>
                <a:gd name="connsiteX45" fmla="*/ 22860 w 855612"/>
                <a:gd name="connsiteY45" fmla="*/ 119711 h 285142"/>
                <a:gd name="connsiteX46" fmla="*/ 96946 w 855612"/>
                <a:gd name="connsiteY46" fmla="*/ 119711 h 285142"/>
                <a:gd name="connsiteX47" fmla="*/ 99850 w 855612"/>
                <a:gd name="connsiteY47" fmla="*/ 120914 h 285142"/>
                <a:gd name="connsiteX48" fmla="*/ 106681 w 855612"/>
                <a:gd name="connsiteY48" fmla="*/ 87076 h 285142"/>
                <a:gd name="connsiteX49" fmla="*/ 238048 w 855612"/>
                <a:gd name="connsiteY49" fmla="*/ 0 h 2851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855612" h="285142">
                  <a:moveTo>
                    <a:pt x="619638" y="39509"/>
                  </a:moveTo>
                  <a:cubicBezTo>
                    <a:pt x="562718" y="39509"/>
                    <a:pt x="516576" y="85651"/>
                    <a:pt x="516576" y="142571"/>
                  </a:cubicBezTo>
                  <a:cubicBezTo>
                    <a:pt x="516576" y="199491"/>
                    <a:pt x="562718" y="245633"/>
                    <a:pt x="619638" y="245633"/>
                  </a:cubicBezTo>
                  <a:cubicBezTo>
                    <a:pt x="676558" y="245633"/>
                    <a:pt x="722700" y="199491"/>
                    <a:pt x="722700" y="142571"/>
                  </a:cubicBezTo>
                  <a:cubicBezTo>
                    <a:pt x="722700" y="85651"/>
                    <a:pt x="676558" y="39509"/>
                    <a:pt x="619638" y="39509"/>
                  </a:cubicBezTo>
                  <a:close/>
                  <a:moveTo>
                    <a:pt x="238048" y="39509"/>
                  </a:moveTo>
                  <a:cubicBezTo>
                    <a:pt x="181128" y="39509"/>
                    <a:pt x="134986" y="85651"/>
                    <a:pt x="134986" y="142571"/>
                  </a:cubicBezTo>
                  <a:cubicBezTo>
                    <a:pt x="134986" y="199491"/>
                    <a:pt x="181128" y="245633"/>
                    <a:pt x="238048" y="245633"/>
                  </a:cubicBezTo>
                  <a:cubicBezTo>
                    <a:pt x="294968" y="245633"/>
                    <a:pt x="341110" y="199491"/>
                    <a:pt x="341110" y="142571"/>
                  </a:cubicBezTo>
                  <a:cubicBezTo>
                    <a:pt x="341110" y="85651"/>
                    <a:pt x="294968" y="39509"/>
                    <a:pt x="238048" y="39509"/>
                  </a:cubicBezTo>
                  <a:close/>
                  <a:moveTo>
                    <a:pt x="238048" y="0"/>
                  </a:moveTo>
                  <a:cubicBezTo>
                    <a:pt x="277418" y="0"/>
                    <a:pt x="313061" y="15958"/>
                    <a:pt x="338861" y="41758"/>
                  </a:cubicBezTo>
                  <a:lnTo>
                    <a:pt x="365653" y="81497"/>
                  </a:lnTo>
                  <a:lnTo>
                    <a:pt x="379802" y="67767"/>
                  </a:lnTo>
                  <a:cubicBezTo>
                    <a:pt x="393512" y="59942"/>
                    <a:pt x="409170" y="55531"/>
                    <a:pt x="425460" y="55285"/>
                  </a:cubicBezTo>
                  <a:cubicBezTo>
                    <a:pt x="441749" y="55039"/>
                    <a:pt x="457534" y="58975"/>
                    <a:pt x="471474" y="66381"/>
                  </a:cubicBezTo>
                  <a:lnTo>
                    <a:pt x="490505" y="83763"/>
                  </a:lnTo>
                  <a:lnTo>
                    <a:pt x="518825" y="41758"/>
                  </a:lnTo>
                  <a:cubicBezTo>
                    <a:pt x="544626" y="15958"/>
                    <a:pt x="580268" y="0"/>
                    <a:pt x="619638" y="0"/>
                  </a:cubicBezTo>
                  <a:cubicBezTo>
                    <a:pt x="678693" y="0"/>
                    <a:pt x="729362" y="35905"/>
                    <a:pt x="751005" y="87076"/>
                  </a:cubicBezTo>
                  <a:lnTo>
                    <a:pt x="757677" y="120121"/>
                  </a:lnTo>
                  <a:lnTo>
                    <a:pt x="758666" y="119711"/>
                  </a:lnTo>
                  <a:lnTo>
                    <a:pt x="832752" y="119711"/>
                  </a:lnTo>
                  <a:cubicBezTo>
                    <a:pt x="845377" y="119711"/>
                    <a:pt x="855612" y="129946"/>
                    <a:pt x="855612" y="142571"/>
                  </a:cubicBezTo>
                  <a:lnTo>
                    <a:pt x="855611" y="142571"/>
                  </a:lnTo>
                  <a:cubicBezTo>
                    <a:pt x="855611" y="155196"/>
                    <a:pt x="845376" y="165431"/>
                    <a:pt x="832751" y="165431"/>
                  </a:cubicBezTo>
                  <a:lnTo>
                    <a:pt x="758666" y="165430"/>
                  </a:lnTo>
                  <a:lnTo>
                    <a:pt x="757677" y="165020"/>
                  </a:lnTo>
                  <a:lnTo>
                    <a:pt x="751005" y="198066"/>
                  </a:lnTo>
                  <a:cubicBezTo>
                    <a:pt x="729362" y="249237"/>
                    <a:pt x="678693" y="285142"/>
                    <a:pt x="619638" y="285142"/>
                  </a:cubicBezTo>
                  <a:cubicBezTo>
                    <a:pt x="540898" y="285142"/>
                    <a:pt x="477067" y="221311"/>
                    <a:pt x="477067" y="142571"/>
                  </a:cubicBezTo>
                  <a:lnTo>
                    <a:pt x="482901" y="113676"/>
                  </a:lnTo>
                  <a:lnTo>
                    <a:pt x="481543" y="114563"/>
                  </a:lnTo>
                  <a:cubicBezTo>
                    <a:pt x="469294" y="95822"/>
                    <a:pt x="448295" y="84665"/>
                    <a:pt x="425908" y="85003"/>
                  </a:cubicBezTo>
                  <a:cubicBezTo>
                    <a:pt x="414714" y="85172"/>
                    <a:pt x="403955" y="88203"/>
                    <a:pt x="394534" y="93580"/>
                  </a:cubicBezTo>
                  <a:lnTo>
                    <a:pt x="374628" y="112897"/>
                  </a:lnTo>
                  <a:lnTo>
                    <a:pt x="380619" y="142571"/>
                  </a:lnTo>
                  <a:cubicBezTo>
                    <a:pt x="380619" y="221311"/>
                    <a:pt x="316788" y="285142"/>
                    <a:pt x="238048" y="285142"/>
                  </a:cubicBezTo>
                  <a:cubicBezTo>
                    <a:pt x="178993" y="285142"/>
                    <a:pt x="128325" y="249237"/>
                    <a:pt x="106681" y="198066"/>
                  </a:cubicBezTo>
                  <a:lnTo>
                    <a:pt x="99850" y="164228"/>
                  </a:lnTo>
                  <a:lnTo>
                    <a:pt x="96945" y="165431"/>
                  </a:lnTo>
                  <a:lnTo>
                    <a:pt x="22860" y="165430"/>
                  </a:lnTo>
                  <a:cubicBezTo>
                    <a:pt x="16547" y="165430"/>
                    <a:pt x="10832" y="162871"/>
                    <a:pt x="6695" y="158734"/>
                  </a:cubicBezTo>
                  <a:lnTo>
                    <a:pt x="0" y="142571"/>
                  </a:lnTo>
                  <a:lnTo>
                    <a:pt x="6695" y="126407"/>
                  </a:lnTo>
                  <a:cubicBezTo>
                    <a:pt x="10832" y="122270"/>
                    <a:pt x="16547" y="119711"/>
                    <a:pt x="22860" y="119711"/>
                  </a:cubicBezTo>
                  <a:lnTo>
                    <a:pt x="96946" y="119711"/>
                  </a:lnTo>
                  <a:lnTo>
                    <a:pt x="99850" y="120914"/>
                  </a:lnTo>
                  <a:lnTo>
                    <a:pt x="106681" y="87076"/>
                  </a:lnTo>
                  <a:cubicBezTo>
                    <a:pt x="128325" y="35905"/>
                    <a:pt x="178993" y="0"/>
                    <a:pt x="238048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4" name="フリーフォーム: 図形 1953">
              <a:extLst>
                <a:ext uri="{FF2B5EF4-FFF2-40B4-BE49-F238E27FC236}">
                  <a16:creationId xmlns:a16="http://schemas.microsoft.com/office/drawing/2014/main" id="{D80E92AC-6E40-4C53-AB76-79A744C61A7B}"/>
                </a:ext>
              </a:extLst>
            </p:cNvPr>
            <p:cNvSpPr/>
            <p:nvPr/>
          </p:nvSpPr>
          <p:spPr bwMode="auto">
            <a:xfrm rot="10800000">
              <a:off x="6535549" y="4526748"/>
              <a:ext cx="153407" cy="89286"/>
            </a:xfrm>
            <a:custGeom>
              <a:avLst/>
              <a:gdLst>
                <a:gd name="connsiteX0" fmla="*/ 133606 w 239394"/>
                <a:gd name="connsiteY0" fmla="*/ 0 h 139335"/>
                <a:gd name="connsiteX1" fmla="*/ 228080 w 239394"/>
                <a:gd name="connsiteY1" fmla="*/ 32138 h 139335"/>
                <a:gd name="connsiteX2" fmla="*/ 239394 w 239394"/>
                <a:gd name="connsiteY2" fmla="*/ 45920 h 139335"/>
                <a:gd name="connsiteX3" fmla="*/ 156177 w 239394"/>
                <a:gd name="connsiteY3" fmla="*/ 55733 h 139335"/>
                <a:gd name="connsiteX4" fmla="*/ 60103 w 239394"/>
                <a:gd name="connsiteY4" fmla="*/ 93570 h 139335"/>
                <a:gd name="connsiteX5" fmla="*/ 7279 w 239394"/>
                <a:gd name="connsiteY5" fmla="*/ 139335 h 139335"/>
                <a:gd name="connsiteX6" fmla="*/ 0 w 239394"/>
                <a:gd name="connsiteY6" fmla="*/ 109725 h 139335"/>
                <a:gd name="connsiteX7" fmla="*/ 133606 w 239394"/>
                <a:gd name="connsiteY7" fmla="*/ 0 h 139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94" h="139335">
                  <a:moveTo>
                    <a:pt x="133606" y="0"/>
                  </a:moveTo>
                  <a:cubicBezTo>
                    <a:pt x="170501" y="0"/>
                    <a:pt x="203902" y="12282"/>
                    <a:pt x="228080" y="32138"/>
                  </a:cubicBezTo>
                  <a:lnTo>
                    <a:pt x="239394" y="45920"/>
                  </a:lnTo>
                  <a:lnTo>
                    <a:pt x="156177" y="55733"/>
                  </a:lnTo>
                  <a:cubicBezTo>
                    <a:pt x="120016" y="64667"/>
                    <a:pt x="87452" y="77595"/>
                    <a:pt x="60103" y="93570"/>
                  </a:cubicBezTo>
                  <a:lnTo>
                    <a:pt x="7279" y="139335"/>
                  </a:lnTo>
                  <a:lnTo>
                    <a:pt x="0" y="109725"/>
                  </a:lnTo>
                  <a:cubicBezTo>
                    <a:pt x="0" y="49126"/>
                    <a:pt x="59817" y="0"/>
                    <a:pt x="133606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55" name="フリーフォーム: 図形 1954">
              <a:extLst>
                <a:ext uri="{FF2B5EF4-FFF2-40B4-BE49-F238E27FC236}">
                  <a16:creationId xmlns:a16="http://schemas.microsoft.com/office/drawing/2014/main" id="{91046BAD-E47E-4A85-AFD2-CAA2E0AA63BE}"/>
                </a:ext>
              </a:extLst>
            </p:cNvPr>
            <p:cNvSpPr/>
            <p:nvPr/>
          </p:nvSpPr>
          <p:spPr bwMode="auto">
            <a:xfrm rot="10800000" flipH="1">
              <a:off x="6945719" y="4526750"/>
              <a:ext cx="153407" cy="89286"/>
            </a:xfrm>
            <a:custGeom>
              <a:avLst/>
              <a:gdLst>
                <a:gd name="connsiteX0" fmla="*/ 133606 w 239394"/>
                <a:gd name="connsiteY0" fmla="*/ 0 h 139335"/>
                <a:gd name="connsiteX1" fmla="*/ 228080 w 239394"/>
                <a:gd name="connsiteY1" fmla="*/ 32138 h 139335"/>
                <a:gd name="connsiteX2" fmla="*/ 239394 w 239394"/>
                <a:gd name="connsiteY2" fmla="*/ 45920 h 139335"/>
                <a:gd name="connsiteX3" fmla="*/ 156177 w 239394"/>
                <a:gd name="connsiteY3" fmla="*/ 55733 h 139335"/>
                <a:gd name="connsiteX4" fmla="*/ 60103 w 239394"/>
                <a:gd name="connsiteY4" fmla="*/ 93570 h 139335"/>
                <a:gd name="connsiteX5" fmla="*/ 7279 w 239394"/>
                <a:gd name="connsiteY5" fmla="*/ 139335 h 139335"/>
                <a:gd name="connsiteX6" fmla="*/ 0 w 239394"/>
                <a:gd name="connsiteY6" fmla="*/ 109725 h 139335"/>
                <a:gd name="connsiteX7" fmla="*/ 133606 w 239394"/>
                <a:gd name="connsiteY7" fmla="*/ 0 h 139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9394" h="139335">
                  <a:moveTo>
                    <a:pt x="133606" y="0"/>
                  </a:moveTo>
                  <a:cubicBezTo>
                    <a:pt x="170501" y="0"/>
                    <a:pt x="203902" y="12282"/>
                    <a:pt x="228080" y="32138"/>
                  </a:cubicBezTo>
                  <a:lnTo>
                    <a:pt x="239394" y="45920"/>
                  </a:lnTo>
                  <a:lnTo>
                    <a:pt x="156177" y="55733"/>
                  </a:lnTo>
                  <a:cubicBezTo>
                    <a:pt x="120016" y="64667"/>
                    <a:pt x="87452" y="77595"/>
                    <a:pt x="60103" y="93570"/>
                  </a:cubicBezTo>
                  <a:lnTo>
                    <a:pt x="7279" y="139335"/>
                  </a:lnTo>
                  <a:lnTo>
                    <a:pt x="0" y="109725"/>
                  </a:lnTo>
                  <a:cubicBezTo>
                    <a:pt x="0" y="49126"/>
                    <a:pt x="59817" y="0"/>
                    <a:pt x="133606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56" name="月 1955">
              <a:extLst>
                <a:ext uri="{FF2B5EF4-FFF2-40B4-BE49-F238E27FC236}">
                  <a16:creationId xmlns:a16="http://schemas.microsoft.com/office/drawing/2014/main" id="{83920ED9-AE6F-4DD0-BA06-755324C41E59}"/>
                </a:ext>
              </a:extLst>
            </p:cNvPr>
            <p:cNvSpPr/>
            <p:nvPr/>
          </p:nvSpPr>
          <p:spPr bwMode="auto">
            <a:xfrm rot="2700000">
              <a:off x="6564077" y="4872498"/>
              <a:ext cx="56342" cy="22775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57" name="月 1956">
              <a:extLst>
                <a:ext uri="{FF2B5EF4-FFF2-40B4-BE49-F238E27FC236}">
                  <a16:creationId xmlns:a16="http://schemas.microsoft.com/office/drawing/2014/main" id="{0141AB05-8153-4C16-B5AF-D88752B340E7}"/>
                </a:ext>
              </a:extLst>
            </p:cNvPr>
            <p:cNvSpPr/>
            <p:nvPr/>
          </p:nvSpPr>
          <p:spPr bwMode="auto">
            <a:xfrm rot="18900000" flipH="1">
              <a:off x="7016193" y="4872498"/>
              <a:ext cx="56342" cy="22775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58" name="フリーフォーム: 図形 1957">
              <a:extLst>
                <a:ext uri="{FF2B5EF4-FFF2-40B4-BE49-F238E27FC236}">
                  <a16:creationId xmlns:a16="http://schemas.microsoft.com/office/drawing/2014/main" id="{D2245B9F-78A3-45AE-998E-B5902F38FD3E}"/>
                </a:ext>
              </a:extLst>
            </p:cNvPr>
            <p:cNvSpPr/>
            <p:nvPr/>
          </p:nvSpPr>
          <p:spPr bwMode="auto">
            <a:xfrm flipV="1">
              <a:off x="6663839" y="4994975"/>
              <a:ext cx="327519" cy="72310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59" name="楕円 357">
              <a:extLst>
                <a:ext uri="{FF2B5EF4-FFF2-40B4-BE49-F238E27FC236}">
                  <a16:creationId xmlns:a16="http://schemas.microsoft.com/office/drawing/2014/main" id="{F081FE92-4A01-4E35-A7F7-F00C6949C0C8}"/>
                </a:ext>
              </a:extLst>
            </p:cNvPr>
            <p:cNvSpPr/>
            <p:nvPr/>
          </p:nvSpPr>
          <p:spPr bwMode="auto">
            <a:xfrm>
              <a:off x="6697336" y="4792240"/>
              <a:ext cx="246107" cy="136451"/>
            </a:xfrm>
            <a:custGeom>
              <a:avLst/>
              <a:gdLst>
                <a:gd name="connsiteX0" fmla="*/ 0 w 232889"/>
                <a:gd name="connsiteY0" fmla="*/ 49084 h 98168"/>
                <a:gd name="connsiteX1" fmla="*/ 116445 w 232889"/>
                <a:gd name="connsiteY1" fmla="*/ 0 h 98168"/>
                <a:gd name="connsiteX2" fmla="*/ 232890 w 232889"/>
                <a:gd name="connsiteY2" fmla="*/ 49084 h 98168"/>
                <a:gd name="connsiteX3" fmla="*/ 116445 w 232889"/>
                <a:gd name="connsiteY3" fmla="*/ 98168 h 98168"/>
                <a:gd name="connsiteX4" fmla="*/ 0 w 232889"/>
                <a:gd name="connsiteY4" fmla="*/ 49084 h 98168"/>
                <a:gd name="connsiteX0" fmla="*/ 0 w 232890"/>
                <a:gd name="connsiteY0" fmla="*/ 49084 h 98168"/>
                <a:gd name="connsiteX1" fmla="*/ 116445 w 232890"/>
                <a:gd name="connsiteY1" fmla="*/ 0 h 98168"/>
                <a:gd name="connsiteX2" fmla="*/ 232890 w 232890"/>
                <a:gd name="connsiteY2" fmla="*/ 49084 h 98168"/>
                <a:gd name="connsiteX3" fmla="*/ 116445 w 232890"/>
                <a:gd name="connsiteY3" fmla="*/ 98168 h 98168"/>
                <a:gd name="connsiteX4" fmla="*/ 0 w 232890"/>
                <a:gd name="connsiteY4" fmla="*/ 49084 h 98168"/>
                <a:gd name="connsiteX0" fmla="*/ 0 w 232890"/>
                <a:gd name="connsiteY0" fmla="*/ 49084 h 98168"/>
                <a:gd name="connsiteX1" fmla="*/ 116445 w 232890"/>
                <a:gd name="connsiteY1" fmla="*/ 0 h 98168"/>
                <a:gd name="connsiteX2" fmla="*/ 232890 w 232890"/>
                <a:gd name="connsiteY2" fmla="*/ 49084 h 98168"/>
                <a:gd name="connsiteX3" fmla="*/ 116445 w 232890"/>
                <a:gd name="connsiteY3" fmla="*/ 98168 h 98168"/>
                <a:gd name="connsiteX4" fmla="*/ 0 w 232890"/>
                <a:gd name="connsiteY4" fmla="*/ 49084 h 98168"/>
                <a:gd name="connsiteX0" fmla="*/ 0 w 232890"/>
                <a:gd name="connsiteY0" fmla="*/ 80040 h 129124"/>
                <a:gd name="connsiteX1" fmla="*/ 109302 w 232890"/>
                <a:gd name="connsiteY1" fmla="*/ 0 h 129124"/>
                <a:gd name="connsiteX2" fmla="*/ 232890 w 232890"/>
                <a:gd name="connsiteY2" fmla="*/ 80040 h 129124"/>
                <a:gd name="connsiteX3" fmla="*/ 116445 w 232890"/>
                <a:gd name="connsiteY3" fmla="*/ 129124 h 129124"/>
                <a:gd name="connsiteX4" fmla="*/ 0 w 232890"/>
                <a:gd name="connsiteY4" fmla="*/ 80040 h 129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890" h="129124">
                  <a:moveTo>
                    <a:pt x="0" y="80040"/>
                  </a:moveTo>
                  <a:cubicBezTo>
                    <a:pt x="0" y="52932"/>
                    <a:pt x="44991" y="0"/>
                    <a:pt x="109302" y="0"/>
                  </a:cubicBezTo>
                  <a:cubicBezTo>
                    <a:pt x="173613" y="0"/>
                    <a:pt x="232890" y="52932"/>
                    <a:pt x="232890" y="80040"/>
                  </a:cubicBezTo>
                  <a:cubicBezTo>
                    <a:pt x="232890" y="107148"/>
                    <a:pt x="180756" y="129124"/>
                    <a:pt x="116445" y="129124"/>
                  </a:cubicBezTo>
                  <a:cubicBezTo>
                    <a:pt x="52134" y="129124"/>
                    <a:pt x="0" y="107148"/>
                    <a:pt x="0" y="80040"/>
                  </a:cubicBezTo>
                  <a:close/>
                </a:path>
              </a:pathLst>
            </a:cu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0" name="フリーフォーム: 図形 1959">
              <a:extLst>
                <a:ext uri="{FF2B5EF4-FFF2-40B4-BE49-F238E27FC236}">
                  <a16:creationId xmlns:a16="http://schemas.microsoft.com/office/drawing/2014/main" id="{51336F4C-5425-4227-82CC-98170CCC496F}"/>
                </a:ext>
              </a:extLst>
            </p:cNvPr>
            <p:cNvSpPr/>
            <p:nvPr/>
          </p:nvSpPr>
          <p:spPr bwMode="auto">
            <a:xfrm>
              <a:off x="6754601" y="4742511"/>
              <a:ext cx="131578" cy="195429"/>
            </a:xfrm>
            <a:custGeom>
              <a:avLst/>
              <a:gdLst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  <a:gd name="connsiteX7" fmla="*/ 27827 w 124512"/>
                <a:gd name="connsiteY7" fmla="*/ 11644 h 184936"/>
                <a:gd name="connsiteX8" fmla="*/ 62256 w 124512"/>
                <a:gd name="connsiteY8" fmla="*/ 20630 h 184936"/>
                <a:gd name="connsiteX9" fmla="*/ 96685 w 124512"/>
                <a:gd name="connsiteY9" fmla="*/ 11644 h 184936"/>
                <a:gd name="connsiteX0" fmla="*/ 62256 w 153696"/>
                <a:gd name="connsiteY0" fmla="*/ 20630 h 184936"/>
                <a:gd name="connsiteX1" fmla="*/ 96685 w 153696"/>
                <a:gd name="connsiteY1" fmla="*/ 11644 h 184936"/>
                <a:gd name="connsiteX2" fmla="*/ 110045 w 153696"/>
                <a:gd name="connsiteY2" fmla="*/ 0 h 184936"/>
                <a:gd name="connsiteX3" fmla="*/ 119620 w 153696"/>
                <a:gd name="connsiteY3" fmla="*/ 26083 h 184936"/>
                <a:gd name="connsiteX4" fmla="*/ 124512 w 153696"/>
                <a:gd name="connsiteY4" fmla="*/ 70591 h 184936"/>
                <a:gd name="connsiteX5" fmla="*/ 62256 w 153696"/>
                <a:gd name="connsiteY5" fmla="*/ 184936 h 184936"/>
                <a:gd name="connsiteX6" fmla="*/ 0 w 153696"/>
                <a:gd name="connsiteY6" fmla="*/ 70591 h 184936"/>
                <a:gd name="connsiteX7" fmla="*/ 4893 w 153696"/>
                <a:gd name="connsiteY7" fmla="*/ 26083 h 184936"/>
                <a:gd name="connsiteX8" fmla="*/ 14467 w 153696"/>
                <a:gd name="connsiteY8" fmla="*/ 0 h 184936"/>
                <a:gd name="connsiteX9" fmla="*/ 27827 w 153696"/>
                <a:gd name="connsiteY9" fmla="*/ 11644 h 184936"/>
                <a:gd name="connsiteX10" fmla="*/ 153696 w 153696"/>
                <a:gd name="connsiteY10" fmla="*/ 112070 h 184936"/>
                <a:gd name="connsiteX0" fmla="*/ 62256 w 124512"/>
                <a:gd name="connsiteY0" fmla="*/ 20630 h 184936"/>
                <a:gd name="connsiteX1" fmla="*/ 96685 w 124512"/>
                <a:gd name="connsiteY1" fmla="*/ 11644 h 184936"/>
                <a:gd name="connsiteX2" fmla="*/ 110045 w 124512"/>
                <a:gd name="connsiteY2" fmla="*/ 0 h 184936"/>
                <a:gd name="connsiteX3" fmla="*/ 119620 w 124512"/>
                <a:gd name="connsiteY3" fmla="*/ 26083 h 184936"/>
                <a:gd name="connsiteX4" fmla="*/ 124512 w 124512"/>
                <a:gd name="connsiteY4" fmla="*/ 70591 h 184936"/>
                <a:gd name="connsiteX5" fmla="*/ 62256 w 124512"/>
                <a:gd name="connsiteY5" fmla="*/ 184936 h 184936"/>
                <a:gd name="connsiteX6" fmla="*/ 0 w 124512"/>
                <a:gd name="connsiteY6" fmla="*/ 70591 h 184936"/>
                <a:gd name="connsiteX7" fmla="*/ 4893 w 124512"/>
                <a:gd name="connsiteY7" fmla="*/ 26083 h 184936"/>
                <a:gd name="connsiteX8" fmla="*/ 14467 w 124512"/>
                <a:gd name="connsiteY8" fmla="*/ 0 h 184936"/>
                <a:gd name="connsiteX9" fmla="*/ 27827 w 124512"/>
                <a:gd name="connsiteY9" fmla="*/ 11644 h 184936"/>
                <a:gd name="connsiteX0" fmla="*/ 96685 w 124512"/>
                <a:gd name="connsiteY0" fmla="*/ 11644 h 184936"/>
                <a:gd name="connsiteX1" fmla="*/ 110045 w 124512"/>
                <a:gd name="connsiteY1" fmla="*/ 0 h 184936"/>
                <a:gd name="connsiteX2" fmla="*/ 119620 w 124512"/>
                <a:gd name="connsiteY2" fmla="*/ 26083 h 184936"/>
                <a:gd name="connsiteX3" fmla="*/ 124512 w 124512"/>
                <a:gd name="connsiteY3" fmla="*/ 70591 h 184936"/>
                <a:gd name="connsiteX4" fmla="*/ 62256 w 124512"/>
                <a:gd name="connsiteY4" fmla="*/ 184936 h 184936"/>
                <a:gd name="connsiteX5" fmla="*/ 0 w 124512"/>
                <a:gd name="connsiteY5" fmla="*/ 70591 h 184936"/>
                <a:gd name="connsiteX6" fmla="*/ 4893 w 124512"/>
                <a:gd name="connsiteY6" fmla="*/ 26083 h 184936"/>
                <a:gd name="connsiteX7" fmla="*/ 14467 w 124512"/>
                <a:gd name="connsiteY7" fmla="*/ 0 h 184936"/>
                <a:gd name="connsiteX8" fmla="*/ 27827 w 124512"/>
                <a:gd name="connsiteY8" fmla="*/ 11644 h 184936"/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  <a:gd name="connsiteX7" fmla="*/ 27827 w 124512"/>
                <a:gd name="connsiteY7" fmla="*/ 11644 h 184936"/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512" h="184936">
                  <a:moveTo>
                    <a:pt x="110045" y="0"/>
                  </a:moveTo>
                  <a:lnTo>
                    <a:pt x="119620" y="26083"/>
                  </a:lnTo>
                  <a:cubicBezTo>
                    <a:pt x="122770" y="39763"/>
                    <a:pt x="124512" y="54803"/>
                    <a:pt x="124512" y="70591"/>
                  </a:cubicBezTo>
                  <a:cubicBezTo>
                    <a:pt x="124512" y="133742"/>
                    <a:pt x="96639" y="184936"/>
                    <a:pt x="62256" y="184936"/>
                  </a:cubicBezTo>
                  <a:cubicBezTo>
                    <a:pt x="27873" y="184936"/>
                    <a:pt x="0" y="133742"/>
                    <a:pt x="0" y="70591"/>
                  </a:cubicBezTo>
                  <a:cubicBezTo>
                    <a:pt x="0" y="54803"/>
                    <a:pt x="1742" y="39763"/>
                    <a:pt x="4893" y="26083"/>
                  </a:cubicBezTo>
                  <a:lnTo>
                    <a:pt x="14467" y="0"/>
                  </a:lnTo>
                </a:path>
              </a:pathLst>
            </a:cu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1" name="フリーフォーム: 図形 1960">
              <a:extLst>
                <a:ext uri="{FF2B5EF4-FFF2-40B4-BE49-F238E27FC236}">
                  <a16:creationId xmlns:a16="http://schemas.microsoft.com/office/drawing/2014/main" id="{6735F4C9-7FC0-4E93-BF00-40E3F2689BF9}"/>
                </a:ext>
              </a:extLst>
            </p:cNvPr>
            <p:cNvSpPr/>
            <p:nvPr/>
          </p:nvSpPr>
          <p:spPr bwMode="auto">
            <a:xfrm rot="10800000">
              <a:off x="6598166" y="5369127"/>
              <a:ext cx="468532" cy="276466"/>
            </a:xfrm>
            <a:custGeom>
              <a:avLst/>
              <a:gdLst>
                <a:gd name="connsiteX0" fmla="*/ 443372 w 443372"/>
                <a:gd name="connsiteY0" fmla="*/ 261621 h 261621"/>
                <a:gd name="connsiteX1" fmla="*/ 338981 w 443372"/>
                <a:gd name="connsiteY1" fmla="*/ 233422 h 261621"/>
                <a:gd name="connsiteX2" fmla="*/ 221070 w 443372"/>
                <a:gd name="connsiteY2" fmla="*/ 223078 h 261621"/>
                <a:gd name="connsiteX3" fmla="*/ 103159 w 443372"/>
                <a:gd name="connsiteY3" fmla="*/ 233422 h 261621"/>
                <a:gd name="connsiteX4" fmla="*/ 0 w 443372"/>
                <a:gd name="connsiteY4" fmla="*/ 261289 h 261621"/>
                <a:gd name="connsiteX5" fmla="*/ 221545 w 443372"/>
                <a:gd name="connsiteY5" fmla="*/ 0 h 261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3372" h="261621">
                  <a:moveTo>
                    <a:pt x="443372" y="261621"/>
                  </a:moveTo>
                  <a:lnTo>
                    <a:pt x="338981" y="233422"/>
                  </a:lnTo>
                  <a:cubicBezTo>
                    <a:pt x="300895" y="226640"/>
                    <a:pt x="261460" y="223078"/>
                    <a:pt x="221070" y="223078"/>
                  </a:cubicBezTo>
                  <a:cubicBezTo>
                    <a:pt x="180680" y="223078"/>
                    <a:pt x="141246" y="226640"/>
                    <a:pt x="103159" y="233422"/>
                  </a:cubicBezTo>
                  <a:lnTo>
                    <a:pt x="0" y="261289"/>
                  </a:lnTo>
                  <a:lnTo>
                    <a:pt x="221545" y="0"/>
                  </a:lnTo>
                  <a:close/>
                </a:path>
              </a:pathLst>
            </a:custGeom>
            <a:pattFill prst="dkVert">
              <a:fgClr>
                <a:schemeClr val="bg2"/>
              </a:fgClr>
              <a:bgClr>
                <a:schemeClr val="bg1">
                  <a:lumMod val="75000"/>
                </a:schemeClr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962" name="グループ化 1961">
              <a:extLst>
                <a:ext uri="{FF2B5EF4-FFF2-40B4-BE49-F238E27FC236}">
                  <a16:creationId xmlns:a16="http://schemas.microsoft.com/office/drawing/2014/main" id="{0544D8C3-31F1-4EF3-AF8B-D47C2122D122}"/>
                </a:ext>
              </a:extLst>
            </p:cNvPr>
            <p:cNvGrpSpPr/>
            <p:nvPr/>
          </p:nvGrpSpPr>
          <p:grpSpPr>
            <a:xfrm flipH="1">
              <a:off x="7061320" y="5325274"/>
              <a:ext cx="579673" cy="1259398"/>
              <a:chOff x="6021689" y="1756589"/>
              <a:chExt cx="579674" cy="1259402"/>
            </a:xfrm>
          </p:grpSpPr>
          <p:sp>
            <p:nvSpPr>
              <p:cNvPr id="1973" name="フリーフォーム: 図形 1972">
                <a:extLst>
                  <a:ext uri="{FF2B5EF4-FFF2-40B4-BE49-F238E27FC236}">
                    <a16:creationId xmlns:a16="http://schemas.microsoft.com/office/drawing/2014/main" id="{DD80A0A3-22BA-4CCD-B7D6-E25EEC89F791}"/>
                  </a:ext>
                </a:extLst>
              </p:cNvPr>
              <p:cNvSpPr/>
              <p:nvPr/>
            </p:nvSpPr>
            <p:spPr bwMode="auto">
              <a:xfrm rot="20413771">
                <a:off x="6134725" y="2571410"/>
                <a:ext cx="435469" cy="444581"/>
              </a:xfrm>
              <a:custGeom>
                <a:avLst/>
                <a:gdLst>
                  <a:gd name="connsiteX0" fmla="*/ 88133 w 438003"/>
                  <a:gd name="connsiteY0" fmla="*/ 0 h 353797"/>
                  <a:gd name="connsiteX1" fmla="*/ 120714 w 438003"/>
                  <a:gd name="connsiteY1" fmla="*/ 6195 h 353797"/>
                  <a:gd name="connsiteX2" fmla="*/ 207197 w 438003"/>
                  <a:gd name="connsiteY2" fmla="*/ 40851 h 353797"/>
                  <a:gd name="connsiteX3" fmla="*/ 215228 w 438003"/>
                  <a:gd name="connsiteY3" fmla="*/ 37525 h 353797"/>
                  <a:gd name="connsiteX4" fmla="*/ 349482 w 438003"/>
                  <a:gd name="connsiteY4" fmla="*/ 37525 h 353797"/>
                  <a:gd name="connsiteX5" fmla="*/ 383732 w 438003"/>
                  <a:gd name="connsiteY5" fmla="*/ 71775 h 353797"/>
                  <a:gd name="connsiteX6" fmla="*/ 373700 w 438003"/>
                  <a:gd name="connsiteY6" fmla="*/ 95993 h 353797"/>
                  <a:gd name="connsiteX7" fmla="*/ 352452 w 438003"/>
                  <a:gd name="connsiteY7" fmla="*/ 104794 h 353797"/>
                  <a:gd name="connsiteX8" fmla="*/ 352668 w 438003"/>
                  <a:gd name="connsiteY8" fmla="*/ 104945 h 353797"/>
                  <a:gd name="connsiteX9" fmla="*/ 355229 w 438003"/>
                  <a:gd name="connsiteY9" fmla="*/ 106736 h 353797"/>
                  <a:gd name="connsiteX10" fmla="*/ 409176 w 438003"/>
                  <a:gd name="connsiteY10" fmla="*/ 161103 h 353797"/>
                  <a:gd name="connsiteX11" fmla="*/ 409797 w 438003"/>
                  <a:gd name="connsiteY11" fmla="*/ 203122 h 353797"/>
                  <a:gd name="connsiteX12" fmla="*/ 403753 w 438003"/>
                  <a:gd name="connsiteY12" fmla="*/ 206439 h 353797"/>
                  <a:gd name="connsiteX13" fmla="*/ 427100 w 438003"/>
                  <a:gd name="connsiteY13" fmla="*/ 231630 h 353797"/>
                  <a:gd name="connsiteX14" fmla="*/ 428149 w 438003"/>
                  <a:gd name="connsiteY14" fmla="*/ 279295 h 353797"/>
                  <a:gd name="connsiteX15" fmla="*/ 407029 w 438003"/>
                  <a:gd name="connsiteY15" fmla="*/ 285290 h 353797"/>
                  <a:gd name="connsiteX16" fmla="*/ 417345 w 438003"/>
                  <a:gd name="connsiteY16" fmla="*/ 303211 h 353797"/>
                  <a:gd name="connsiteX17" fmla="*/ 407649 w 438003"/>
                  <a:gd name="connsiteY17" fmla="*/ 350464 h 353797"/>
                  <a:gd name="connsiteX18" fmla="*/ 395192 w 438003"/>
                  <a:gd name="connsiteY18" fmla="*/ 353775 h 353797"/>
                  <a:gd name="connsiteX19" fmla="*/ 382234 w 438003"/>
                  <a:gd name="connsiteY19" fmla="*/ 351638 h 353797"/>
                  <a:gd name="connsiteX20" fmla="*/ 360835 w 438003"/>
                  <a:gd name="connsiteY20" fmla="*/ 333241 h 353797"/>
                  <a:gd name="connsiteX21" fmla="*/ 349969 w 438003"/>
                  <a:gd name="connsiteY21" fmla="*/ 314367 h 353797"/>
                  <a:gd name="connsiteX22" fmla="*/ 335325 w 438003"/>
                  <a:gd name="connsiteY22" fmla="*/ 343031 h 353797"/>
                  <a:gd name="connsiteX23" fmla="*/ 322869 w 438003"/>
                  <a:gd name="connsiteY23" fmla="*/ 346342 h 353797"/>
                  <a:gd name="connsiteX24" fmla="*/ 309910 w 438003"/>
                  <a:gd name="connsiteY24" fmla="*/ 344205 h 353797"/>
                  <a:gd name="connsiteX25" fmla="*/ 288511 w 438003"/>
                  <a:gd name="connsiteY25" fmla="*/ 325808 h 353797"/>
                  <a:gd name="connsiteX26" fmla="*/ 247266 w 438003"/>
                  <a:gd name="connsiteY26" fmla="*/ 254165 h 353797"/>
                  <a:gd name="connsiteX27" fmla="*/ 192266 w 438003"/>
                  <a:gd name="connsiteY27" fmla="*/ 209502 h 353797"/>
                  <a:gd name="connsiteX28" fmla="*/ 186589 w 438003"/>
                  <a:gd name="connsiteY28" fmla="*/ 207227 h 353797"/>
                  <a:gd name="connsiteX29" fmla="*/ 99321 w 438003"/>
                  <a:gd name="connsiteY29" fmla="*/ 172255 h 353797"/>
                  <a:gd name="connsiteX30" fmla="*/ 48385 w 438003"/>
                  <a:gd name="connsiteY30" fmla="*/ 151844 h 353797"/>
                  <a:gd name="connsiteX31" fmla="*/ 8146 w 438003"/>
                  <a:gd name="connsiteY31" fmla="*/ 48401 h 353797"/>
                  <a:gd name="connsiteX32" fmla="*/ 88133 w 438003"/>
                  <a:gd name="connsiteY32" fmla="*/ 0 h 353797"/>
                  <a:gd name="connsiteX0" fmla="*/ 39833 w 389703"/>
                  <a:gd name="connsiteY0" fmla="*/ 0 h 353797"/>
                  <a:gd name="connsiteX1" fmla="*/ 72414 w 389703"/>
                  <a:gd name="connsiteY1" fmla="*/ 6195 h 353797"/>
                  <a:gd name="connsiteX2" fmla="*/ 158897 w 389703"/>
                  <a:gd name="connsiteY2" fmla="*/ 40851 h 353797"/>
                  <a:gd name="connsiteX3" fmla="*/ 166928 w 389703"/>
                  <a:gd name="connsiteY3" fmla="*/ 37525 h 353797"/>
                  <a:gd name="connsiteX4" fmla="*/ 301182 w 389703"/>
                  <a:gd name="connsiteY4" fmla="*/ 37525 h 353797"/>
                  <a:gd name="connsiteX5" fmla="*/ 335432 w 389703"/>
                  <a:gd name="connsiteY5" fmla="*/ 71775 h 353797"/>
                  <a:gd name="connsiteX6" fmla="*/ 325400 w 389703"/>
                  <a:gd name="connsiteY6" fmla="*/ 95993 h 353797"/>
                  <a:gd name="connsiteX7" fmla="*/ 304152 w 389703"/>
                  <a:gd name="connsiteY7" fmla="*/ 104794 h 353797"/>
                  <a:gd name="connsiteX8" fmla="*/ 304368 w 389703"/>
                  <a:gd name="connsiteY8" fmla="*/ 104945 h 353797"/>
                  <a:gd name="connsiteX9" fmla="*/ 306929 w 389703"/>
                  <a:gd name="connsiteY9" fmla="*/ 106736 h 353797"/>
                  <a:gd name="connsiteX10" fmla="*/ 360876 w 389703"/>
                  <a:gd name="connsiteY10" fmla="*/ 161103 h 353797"/>
                  <a:gd name="connsiteX11" fmla="*/ 361497 w 389703"/>
                  <a:gd name="connsiteY11" fmla="*/ 203122 h 353797"/>
                  <a:gd name="connsiteX12" fmla="*/ 355453 w 389703"/>
                  <a:gd name="connsiteY12" fmla="*/ 206439 h 353797"/>
                  <a:gd name="connsiteX13" fmla="*/ 378800 w 389703"/>
                  <a:gd name="connsiteY13" fmla="*/ 231630 h 353797"/>
                  <a:gd name="connsiteX14" fmla="*/ 379849 w 389703"/>
                  <a:gd name="connsiteY14" fmla="*/ 279295 h 353797"/>
                  <a:gd name="connsiteX15" fmla="*/ 358729 w 389703"/>
                  <a:gd name="connsiteY15" fmla="*/ 285290 h 353797"/>
                  <a:gd name="connsiteX16" fmla="*/ 369045 w 389703"/>
                  <a:gd name="connsiteY16" fmla="*/ 303211 h 353797"/>
                  <a:gd name="connsiteX17" fmla="*/ 359349 w 389703"/>
                  <a:gd name="connsiteY17" fmla="*/ 350464 h 353797"/>
                  <a:gd name="connsiteX18" fmla="*/ 346892 w 389703"/>
                  <a:gd name="connsiteY18" fmla="*/ 353775 h 353797"/>
                  <a:gd name="connsiteX19" fmla="*/ 333934 w 389703"/>
                  <a:gd name="connsiteY19" fmla="*/ 351638 h 353797"/>
                  <a:gd name="connsiteX20" fmla="*/ 312535 w 389703"/>
                  <a:gd name="connsiteY20" fmla="*/ 333241 h 353797"/>
                  <a:gd name="connsiteX21" fmla="*/ 301669 w 389703"/>
                  <a:gd name="connsiteY21" fmla="*/ 314367 h 353797"/>
                  <a:gd name="connsiteX22" fmla="*/ 287025 w 389703"/>
                  <a:gd name="connsiteY22" fmla="*/ 343031 h 353797"/>
                  <a:gd name="connsiteX23" fmla="*/ 274569 w 389703"/>
                  <a:gd name="connsiteY23" fmla="*/ 346342 h 353797"/>
                  <a:gd name="connsiteX24" fmla="*/ 261610 w 389703"/>
                  <a:gd name="connsiteY24" fmla="*/ 344205 h 353797"/>
                  <a:gd name="connsiteX25" fmla="*/ 240211 w 389703"/>
                  <a:gd name="connsiteY25" fmla="*/ 325808 h 353797"/>
                  <a:gd name="connsiteX26" fmla="*/ 198966 w 389703"/>
                  <a:gd name="connsiteY26" fmla="*/ 254165 h 353797"/>
                  <a:gd name="connsiteX27" fmla="*/ 143966 w 389703"/>
                  <a:gd name="connsiteY27" fmla="*/ 209502 h 353797"/>
                  <a:gd name="connsiteX28" fmla="*/ 138289 w 389703"/>
                  <a:gd name="connsiteY28" fmla="*/ 207227 h 353797"/>
                  <a:gd name="connsiteX29" fmla="*/ 51021 w 389703"/>
                  <a:gd name="connsiteY29" fmla="*/ 172255 h 353797"/>
                  <a:gd name="connsiteX30" fmla="*/ 85 w 389703"/>
                  <a:gd name="connsiteY30" fmla="*/ 151844 h 353797"/>
                  <a:gd name="connsiteX31" fmla="*/ 39833 w 389703"/>
                  <a:gd name="connsiteY31" fmla="*/ 0 h 353797"/>
                  <a:gd name="connsiteX0" fmla="*/ 0 w 389618"/>
                  <a:gd name="connsiteY0" fmla="*/ 145649 h 347602"/>
                  <a:gd name="connsiteX1" fmla="*/ 72329 w 389618"/>
                  <a:gd name="connsiteY1" fmla="*/ 0 h 347602"/>
                  <a:gd name="connsiteX2" fmla="*/ 158812 w 389618"/>
                  <a:gd name="connsiteY2" fmla="*/ 34656 h 347602"/>
                  <a:gd name="connsiteX3" fmla="*/ 166843 w 389618"/>
                  <a:gd name="connsiteY3" fmla="*/ 31330 h 347602"/>
                  <a:gd name="connsiteX4" fmla="*/ 301097 w 389618"/>
                  <a:gd name="connsiteY4" fmla="*/ 31330 h 347602"/>
                  <a:gd name="connsiteX5" fmla="*/ 335347 w 389618"/>
                  <a:gd name="connsiteY5" fmla="*/ 65580 h 347602"/>
                  <a:gd name="connsiteX6" fmla="*/ 325315 w 389618"/>
                  <a:gd name="connsiteY6" fmla="*/ 89798 h 347602"/>
                  <a:gd name="connsiteX7" fmla="*/ 304067 w 389618"/>
                  <a:gd name="connsiteY7" fmla="*/ 98599 h 347602"/>
                  <a:gd name="connsiteX8" fmla="*/ 304283 w 389618"/>
                  <a:gd name="connsiteY8" fmla="*/ 98750 h 347602"/>
                  <a:gd name="connsiteX9" fmla="*/ 306844 w 389618"/>
                  <a:gd name="connsiteY9" fmla="*/ 100541 h 347602"/>
                  <a:gd name="connsiteX10" fmla="*/ 360791 w 389618"/>
                  <a:gd name="connsiteY10" fmla="*/ 154908 h 347602"/>
                  <a:gd name="connsiteX11" fmla="*/ 361412 w 389618"/>
                  <a:gd name="connsiteY11" fmla="*/ 196927 h 347602"/>
                  <a:gd name="connsiteX12" fmla="*/ 355368 w 389618"/>
                  <a:gd name="connsiteY12" fmla="*/ 200244 h 347602"/>
                  <a:gd name="connsiteX13" fmla="*/ 378715 w 389618"/>
                  <a:gd name="connsiteY13" fmla="*/ 225435 h 347602"/>
                  <a:gd name="connsiteX14" fmla="*/ 379764 w 389618"/>
                  <a:gd name="connsiteY14" fmla="*/ 273100 h 347602"/>
                  <a:gd name="connsiteX15" fmla="*/ 358644 w 389618"/>
                  <a:gd name="connsiteY15" fmla="*/ 279095 h 347602"/>
                  <a:gd name="connsiteX16" fmla="*/ 368960 w 389618"/>
                  <a:gd name="connsiteY16" fmla="*/ 297016 h 347602"/>
                  <a:gd name="connsiteX17" fmla="*/ 359264 w 389618"/>
                  <a:gd name="connsiteY17" fmla="*/ 344269 h 347602"/>
                  <a:gd name="connsiteX18" fmla="*/ 346807 w 389618"/>
                  <a:gd name="connsiteY18" fmla="*/ 347580 h 347602"/>
                  <a:gd name="connsiteX19" fmla="*/ 333849 w 389618"/>
                  <a:gd name="connsiteY19" fmla="*/ 345443 h 347602"/>
                  <a:gd name="connsiteX20" fmla="*/ 312450 w 389618"/>
                  <a:gd name="connsiteY20" fmla="*/ 327046 h 347602"/>
                  <a:gd name="connsiteX21" fmla="*/ 301584 w 389618"/>
                  <a:gd name="connsiteY21" fmla="*/ 308172 h 347602"/>
                  <a:gd name="connsiteX22" fmla="*/ 286940 w 389618"/>
                  <a:gd name="connsiteY22" fmla="*/ 336836 h 347602"/>
                  <a:gd name="connsiteX23" fmla="*/ 274484 w 389618"/>
                  <a:gd name="connsiteY23" fmla="*/ 340147 h 347602"/>
                  <a:gd name="connsiteX24" fmla="*/ 261525 w 389618"/>
                  <a:gd name="connsiteY24" fmla="*/ 338010 h 347602"/>
                  <a:gd name="connsiteX25" fmla="*/ 240126 w 389618"/>
                  <a:gd name="connsiteY25" fmla="*/ 319613 h 347602"/>
                  <a:gd name="connsiteX26" fmla="*/ 198881 w 389618"/>
                  <a:gd name="connsiteY26" fmla="*/ 247970 h 347602"/>
                  <a:gd name="connsiteX27" fmla="*/ 143881 w 389618"/>
                  <a:gd name="connsiteY27" fmla="*/ 203307 h 347602"/>
                  <a:gd name="connsiteX28" fmla="*/ 138204 w 389618"/>
                  <a:gd name="connsiteY28" fmla="*/ 201032 h 347602"/>
                  <a:gd name="connsiteX29" fmla="*/ 50936 w 389618"/>
                  <a:gd name="connsiteY29" fmla="*/ 166060 h 347602"/>
                  <a:gd name="connsiteX30" fmla="*/ 0 w 389618"/>
                  <a:gd name="connsiteY30" fmla="*/ 145649 h 347602"/>
                  <a:gd name="connsiteX0" fmla="*/ 0 w 397012"/>
                  <a:gd name="connsiteY0" fmla="*/ 17837 h 347602"/>
                  <a:gd name="connsiteX1" fmla="*/ 79723 w 397012"/>
                  <a:gd name="connsiteY1" fmla="*/ 0 h 347602"/>
                  <a:gd name="connsiteX2" fmla="*/ 166206 w 397012"/>
                  <a:gd name="connsiteY2" fmla="*/ 34656 h 347602"/>
                  <a:gd name="connsiteX3" fmla="*/ 174237 w 397012"/>
                  <a:gd name="connsiteY3" fmla="*/ 31330 h 347602"/>
                  <a:gd name="connsiteX4" fmla="*/ 308491 w 397012"/>
                  <a:gd name="connsiteY4" fmla="*/ 31330 h 347602"/>
                  <a:gd name="connsiteX5" fmla="*/ 342741 w 397012"/>
                  <a:gd name="connsiteY5" fmla="*/ 65580 h 347602"/>
                  <a:gd name="connsiteX6" fmla="*/ 332709 w 397012"/>
                  <a:gd name="connsiteY6" fmla="*/ 89798 h 347602"/>
                  <a:gd name="connsiteX7" fmla="*/ 311461 w 397012"/>
                  <a:gd name="connsiteY7" fmla="*/ 98599 h 347602"/>
                  <a:gd name="connsiteX8" fmla="*/ 311677 w 397012"/>
                  <a:gd name="connsiteY8" fmla="*/ 98750 h 347602"/>
                  <a:gd name="connsiteX9" fmla="*/ 314238 w 397012"/>
                  <a:gd name="connsiteY9" fmla="*/ 100541 h 347602"/>
                  <a:gd name="connsiteX10" fmla="*/ 368185 w 397012"/>
                  <a:gd name="connsiteY10" fmla="*/ 154908 h 347602"/>
                  <a:gd name="connsiteX11" fmla="*/ 368806 w 397012"/>
                  <a:gd name="connsiteY11" fmla="*/ 196927 h 347602"/>
                  <a:gd name="connsiteX12" fmla="*/ 362762 w 397012"/>
                  <a:gd name="connsiteY12" fmla="*/ 200244 h 347602"/>
                  <a:gd name="connsiteX13" fmla="*/ 386109 w 397012"/>
                  <a:gd name="connsiteY13" fmla="*/ 225435 h 347602"/>
                  <a:gd name="connsiteX14" fmla="*/ 387158 w 397012"/>
                  <a:gd name="connsiteY14" fmla="*/ 273100 h 347602"/>
                  <a:gd name="connsiteX15" fmla="*/ 366038 w 397012"/>
                  <a:gd name="connsiteY15" fmla="*/ 279095 h 347602"/>
                  <a:gd name="connsiteX16" fmla="*/ 376354 w 397012"/>
                  <a:gd name="connsiteY16" fmla="*/ 297016 h 347602"/>
                  <a:gd name="connsiteX17" fmla="*/ 366658 w 397012"/>
                  <a:gd name="connsiteY17" fmla="*/ 344269 h 347602"/>
                  <a:gd name="connsiteX18" fmla="*/ 354201 w 397012"/>
                  <a:gd name="connsiteY18" fmla="*/ 347580 h 347602"/>
                  <a:gd name="connsiteX19" fmla="*/ 341243 w 397012"/>
                  <a:gd name="connsiteY19" fmla="*/ 345443 h 347602"/>
                  <a:gd name="connsiteX20" fmla="*/ 319844 w 397012"/>
                  <a:gd name="connsiteY20" fmla="*/ 327046 h 347602"/>
                  <a:gd name="connsiteX21" fmla="*/ 308978 w 397012"/>
                  <a:gd name="connsiteY21" fmla="*/ 308172 h 347602"/>
                  <a:gd name="connsiteX22" fmla="*/ 294334 w 397012"/>
                  <a:gd name="connsiteY22" fmla="*/ 336836 h 347602"/>
                  <a:gd name="connsiteX23" fmla="*/ 281878 w 397012"/>
                  <a:gd name="connsiteY23" fmla="*/ 340147 h 347602"/>
                  <a:gd name="connsiteX24" fmla="*/ 268919 w 397012"/>
                  <a:gd name="connsiteY24" fmla="*/ 338010 h 347602"/>
                  <a:gd name="connsiteX25" fmla="*/ 247520 w 397012"/>
                  <a:gd name="connsiteY25" fmla="*/ 319613 h 347602"/>
                  <a:gd name="connsiteX26" fmla="*/ 206275 w 397012"/>
                  <a:gd name="connsiteY26" fmla="*/ 247970 h 347602"/>
                  <a:gd name="connsiteX27" fmla="*/ 151275 w 397012"/>
                  <a:gd name="connsiteY27" fmla="*/ 203307 h 347602"/>
                  <a:gd name="connsiteX28" fmla="*/ 145598 w 397012"/>
                  <a:gd name="connsiteY28" fmla="*/ 201032 h 347602"/>
                  <a:gd name="connsiteX29" fmla="*/ 58330 w 397012"/>
                  <a:gd name="connsiteY29" fmla="*/ 166060 h 347602"/>
                  <a:gd name="connsiteX30" fmla="*/ 0 w 397012"/>
                  <a:gd name="connsiteY30" fmla="*/ 17837 h 347602"/>
                  <a:gd name="connsiteX0" fmla="*/ 2865 w 399877"/>
                  <a:gd name="connsiteY0" fmla="*/ 17837 h 347602"/>
                  <a:gd name="connsiteX1" fmla="*/ 82588 w 399877"/>
                  <a:gd name="connsiteY1" fmla="*/ 0 h 347602"/>
                  <a:gd name="connsiteX2" fmla="*/ 169071 w 399877"/>
                  <a:gd name="connsiteY2" fmla="*/ 34656 h 347602"/>
                  <a:gd name="connsiteX3" fmla="*/ 177102 w 399877"/>
                  <a:gd name="connsiteY3" fmla="*/ 31330 h 347602"/>
                  <a:gd name="connsiteX4" fmla="*/ 311356 w 399877"/>
                  <a:gd name="connsiteY4" fmla="*/ 31330 h 347602"/>
                  <a:gd name="connsiteX5" fmla="*/ 345606 w 399877"/>
                  <a:gd name="connsiteY5" fmla="*/ 65580 h 347602"/>
                  <a:gd name="connsiteX6" fmla="*/ 335574 w 399877"/>
                  <a:gd name="connsiteY6" fmla="*/ 89798 h 347602"/>
                  <a:gd name="connsiteX7" fmla="*/ 314326 w 399877"/>
                  <a:gd name="connsiteY7" fmla="*/ 98599 h 347602"/>
                  <a:gd name="connsiteX8" fmla="*/ 314542 w 399877"/>
                  <a:gd name="connsiteY8" fmla="*/ 98750 h 347602"/>
                  <a:gd name="connsiteX9" fmla="*/ 317103 w 399877"/>
                  <a:gd name="connsiteY9" fmla="*/ 100541 h 347602"/>
                  <a:gd name="connsiteX10" fmla="*/ 371050 w 399877"/>
                  <a:gd name="connsiteY10" fmla="*/ 154908 h 347602"/>
                  <a:gd name="connsiteX11" fmla="*/ 371671 w 399877"/>
                  <a:gd name="connsiteY11" fmla="*/ 196927 h 347602"/>
                  <a:gd name="connsiteX12" fmla="*/ 365627 w 399877"/>
                  <a:gd name="connsiteY12" fmla="*/ 200244 h 347602"/>
                  <a:gd name="connsiteX13" fmla="*/ 388974 w 399877"/>
                  <a:gd name="connsiteY13" fmla="*/ 225435 h 347602"/>
                  <a:gd name="connsiteX14" fmla="*/ 390023 w 399877"/>
                  <a:gd name="connsiteY14" fmla="*/ 273100 h 347602"/>
                  <a:gd name="connsiteX15" fmla="*/ 368903 w 399877"/>
                  <a:gd name="connsiteY15" fmla="*/ 279095 h 347602"/>
                  <a:gd name="connsiteX16" fmla="*/ 379219 w 399877"/>
                  <a:gd name="connsiteY16" fmla="*/ 297016 h 347602"/>
                  <a:gd name="connsiteX17" fmla="*/ 369523 w 399877"/>
                  <a:gd name="connsiteY17" fmla="*/ 344269 h 347602"/>
                  <a:gd name="connsiteX18" fmla="*/ 357066 w 399877"/>
                  <a:gd name="connsiteY18" fmla="*/ 347580 h 347602"/>
                  <a:gd name="connsiteX19" fmla="*/ 344108 w 399877"/>
                  <a:gd name="connsiteY19" fmla="*/ 345443 h 347602"/>
                  <a:gd name="connsiteX20" fmla="*/ 322709 w 399877"/>
                  <a:gd name="connsiteY20" fmla="*/ 327046 h 347602"/>
                  <a:gd name="connsiteX21" fmla="*/ 311843 w 399877"/>
                  <a:gd name="connsiteY21" fmla="*/ 308172 h 347602"/>
                  <a:gd name="connsiteX22" fmla="*/ 297199 w 399877"/>
                  <a:gd name="connsiteY22" fmla="*/ 336836 h 347602"/>
                  <a:gd name="connsiteX23" fmla="*/ 284743 w 399877"/>
                  <a:gd name="connsiteY23" fmla="*/ 340147 h 347602"/>
                  <a:gd name="connsiteX24" fmla="*/ 271784 w 399877"/>
                  <a:gd name="connsiteY24" fmla="*/ 338010 h 347602"/>
                  <a:gd name="connsiteX25" fmla="*/ 250385 w 399877"/>
                  <a:gd name="connsiteY25" fmla="*/ 319613 h 347602"/>
                  <a:gd name="connsiteX26" fmla="*/ 209140 w 399877"/>
                  <a:gd name="connsiteY26" fmla="*/ 247970 h 347602"/>
                  <a:gd name="connsiteX27" fmla="*/ 154140 w 399877"/>
                  <a:gd name="connsiteY27" fmla="*/ 203307 h 347602"/>
                  <a:gd name="connsiteX28" fmla="*/ 148463 w 399877"/>
                  <a:gd name="connsiteY28" fmla="*/ 201032 h 347602"/>
                  <a:gd name="connsiteX29" fmla="*/ 61195 w 399877"/>
                  <a:gd name="connsiteY29" fmla="*/ 166060 h 347602"/>
                  <a:gd name="connsiteX30" fmla="*/ 2865 w 399877"/>
                  <a:gd name="connsiteY30" fmla="*/ 17837 h 347602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27539 h 457304"/>
                  <a:gd name="connsiteX1" fmla="*/ 57932 w 399877"/>
                  <a:gd name="connsiteY1" fmla="*/ 10220 h 457304"/>
                  <a:gd name="connsiteX2" fmla="*/ 232928 w 399877"/>
                  <a:gd name="connsiteY2" fmla="*/ 134781 h 457304"/>
                  <a:gd name="connsiteX3" fmla="*/ 311356 w 399877"/>
                  <a:gd name="connsiteY3" fmla="*/ 141032 h 457304"/>
                  <a:gd name="connsiteX4" fmla="*/ 345606 w 399877"/>
                  <a:gd name="connsiteY4" fmla="*/ 175282 h 457304"/>
                  <a:gd name="connsiteX5" fmla="*/ 335574 w 399877"/>
                  <a:gd name="connsiteY5" fmla="*/ 199500 h 457304"/>
                  <a:gd name="connsiteX6" fmla="*/ 314326 w 399877"/>
                  <a:gd name="connsiteY6" fmla="*/ 208301 h 457304"/>
                  <a:gd name="connsiteX7" fmla="*/ 314542 w 399877"/>
                  <a:gd name="connsiteY7" fmla="*/ 208452 h 457304"/>
                  <a:gd name="connsiteX8" fmla="*/ 317103 w 399877"/>
                  <a:gd name="connsiteY8" fmla="*/ 210243 h 457304"/>
                  <a:gd name="connsiteX9" fmla="*/ 371050 w 399877"/>
                  <a:gd name="connsiteY9" fmla="*/ 264610 h 457304"/>
                  <a:gd name="connsiteX10" fmla="*/ 371671 w 399877"/>
                  <a:gd name="connsiteY10" fmla="*/ 306629 h 457304"/>
                  <a:gd name="connsiteX11" fmla="*/ 365627 w 399877"/>
                  <a:gd name="connsiteY11" fmla="*/ 309946 h 457304"/>
                  <a:gd name="connsiteX12" fmla="*/ 388974 w 399877"/>
                  <a:gd name="connsiteY12" fmla="*/ 335137 h 457304"/>
                  <a:gd name="connsiteX13" fmla="*/ 390023 w 399877"/>
                  <a:gd name="connsiteY13" fmla="*/ 382802 h 457304"/>
                  <a:gd name="connsiteX14" fmla="*/ 368903 w 399877"/>
                  <a:gd name="connsiteY14" fmla="*/ 388797 h 457304"/>
                  <a:gd name="connsiteX15" fmla="*/ 379219 w 399877"/>
                  <a:gd name="connsiteY15" fmla="*/ 406718 h 457304"/>
                  <a:gd name="connsiteX16" fmla="*/ 369523 w 399877"/>
                  <a:gd name="connsiteY16" fmla="*/ 453971 h 457304"/>
                  <a:gd name="connsiteX17" fmla="*/ 357066 w 399877"/>
                  <a:gd name="connsiteY17" fmla="*/ 457282 h 457304"/>
                  <a:gd name="connsiteX18" fmla="*/ 344108 w 399877"/>
                  <a:gd name="connsiteY18" fmla="*/ 455145 h 457304"/>
                  <a:gd name="connsiteX19" fmla="*/ 322709 w 399877"/>
                  <a:gd name="connsiteY19" fmla="*/ 436748 h 457304"/>
                  <a:gd name="connsiteX20" fmla="*/ 311843 w 399877"/>
                  <a:gd name="connsiteY20" fmla="*/ 417874 h 457304"/>
                  <a:gd name="connsiteX21" fmla="*/ 297199 w 399877"/>
                  <a:gd name="connsiteY21" fmla="*/ 446538 h 457304"/>
                  <a:gd name="connsiteX22" fmla="*/ 284743 w 399877"/>
                  <a:gd name="connsiteY22" fmla="*/ 449849 h 457304"/>
                  <a:gd name="connsiteX23" fmla="*/ 271784 w 399877"/>
                  <a:gd name="connsiteY23" fmla="*/ 447712 h 457304"/>
                  <a:gd name="connsiteX24" fmla="*/ 250385 w 399877"/>
                  <a:gd name="connsiteY24" fmla="*/ 429315 h 457304"/>
                  <a:gd name="connsiteX25" fmla="*/ 209140 w 399877"/>
                  <a:gd name="connsiteY25" fmla="*/ 357672 h 457304"/>
                  <a:gd name="connsiteX26" fmla="*/ 154140 w 399877"/>
                  <a:gd name="connsiteY26" fmla="*/ 313009 h 457304"/>
                  <a:gd name="connsiteX27" fmla="*/ 148463 w 399877"/>
                  <a:gd name="connsiteY27" fmla="*/ 310734 h 457304"/>
                  <a:gd name="connsiteX28" fmla="*/ 61195 w 399877"/>
                  <a:gd name="connsiteY28" fmla="*/ 275762 h 457304"/>
                  <a:gd name="connsiteX29" fmla="*/ 2865 w 399877"/>
                  <a:gd name="connsiteY29" fmla="*/ 127539 h 45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9877" h="457304">
                    <a:moveTo>
                      <a:pt x="2865" y="127539"/>
                    </a:moveTo>
                    <a:cubicBezTo>
                      <a:pt x="6430" y="99862"/>
                      <a:pt x="31463" y="28719"/>
                      <a:pt x="57932" y="10220"/>
                    </a:cubicBezTo>
                    <a:cubicBezTo>
                      <a:pt x="138647" y="-8372"/>
                      <a:pt x="237140" y="-18251"/>
                      <a:pt x="232928" y="134781"/>
                    </a:cubicBezTo>
                    <a:lnTo>
                      <a:pt x="311356" y="141032"/>
                    </a:lnTo>
                    <a:cubicBezTo>
                      <a:pt x="330272" y="141032"/>
                      <a:pt x="345606" y="156366"/>
                      <a:pt x="345606" y="175282"/>
                    </a:cubicBezTo>
                    <a:cubicBezTo>
                      <a:pt x="345606" y="184740"/>
                      <a:pt x="341772" y="193303"/>
                      <a:pt x="335574" y="199500"/>
                    </a:cubicBezTo>
                    <a:lnTo>
                      <a:pt x="314326" y="208301"/>
                    </a:lnTo>
                    <a:lnTo>
                      <a:pt x="314542" y="208452"/>
                    </a:lnTo>
                    <a:cubicBezTo>
                      <a:pt x="315612" y="208804"/>
                      <a:pt x="316371" y="209504"/>
                      <a:pt x="317103" y="210243"/>
                    </a:cubicBezTo>
                    <a:lnTo>
                      <a:pt x="371050" y="264610"/>
                    </a:lnTo>
                    <a:cubicBezTo>
                      <a:pt x="383553" y="277209"/>
                      <a:pt x="383831" y="296022"/>
                      <a:pt x="371671" y="306629"/>
                    </a:cubicBezTo>
                    <a:lnTo>
                      <a:pt x="365627" y="309946"/>
                    </a:lnTo>
                    <a:lnTo>
                      <a:pt x="388974" y="335137"/>
                    </a:lnTo>
                    <a:cubicBezTo>
                      <a:pt x="403092" y="350368"/>
                      <a:pt x="403561" y="371709"/>
                      <a:pt x="390023" y="382802"/>
                    </a:cubicBezTo>
                    <a:cubicBezTo>
                      <a:pt x="384164" y="387605"/>
                      <a:pt x="376642" y="389699"/>
                      <a:pt x="368903" y="388797"/>
                    </a:cubicBezTo>
                    <a:lnTo>
                      <a:pt x="379219" y="406718"/>
                    </a:lnTo>
                    <a:cubicBezTo>
                      <a:pt x="389468" y="424523"/>
                      <a:pt x="385127" y="445678"/>
                      <a:pt x="369523" y="453971"/>
                    </a:cubicBezTo>
                    <a:cubicBezTo>
                      <a:pt x="365621" y="456044"/>
                      <a:pt x="361386" y="457118"/>
                      <a:pt x="357066" y="457282"/>
                    </a:cubicBezTo>
                    <a:cubicBezTo>
                      <a:pt x="352746" y="457447"/>
                      <a:pt x="348343" y="456704"/>
                      <a:pt x="344108" y="455145"/>
                    </a:cubicBezTo>
                    <a:cubicBezTo>
                      <a:pt x="335636" y="452028"/>
                      <a:pt x="327833" y="445650"/>
                      <a:pt x="322709" y="436748"/>
                    </a:cubicBezTo>
                    <a:lnTo>
                      <a:pt x="311843" y="417874"/>
                    </a:lnTo>
                    <a:cubicBezTo>
                      <a:pt x="312934" y="429901"/>
                      <a:pt x="307539" y="441043"/>
                      <a:pt x="297199" y="446538"/>
                    </a:cubicBezTo>
                    <a:cubicBezTo>
                      <a:pt x="293298" y="448611"/>
                      <a:pt x="289062" y="449684"/>
                      <a:pt x="284743" y="449849"/>
                    </a:cubicBezTo>
                    <a:cubicBezTo>
                      <a:pt x="280424" y="450014"/>
                      <a:pt x="276019" y="449271"/>
                      <a:pt x="271784" y="447712"/>
                    </a:cubicBezTo>
                    <a:cubicBezTo>
                      <a:pt x="263312" y="444596"/>
                      <a:pt x="255510" y="438217"/>
                      <a:pt x="250385" y="429315"/>
                    </a:cubicBezTo>
                    <a:lnTo>
                      <a:pt x="209140" y="357672"/>
                    </a:lnTo>
                    <a:lnTo>
                      <a:pt x="154140" y="313009"/>
                    </a:lnTo>
                    <a:lnTo>
                      <a:pt x="148463" y="310734"/>
                    </a:lnTo>
                    <a:lnTo>
                      <a:pt x="61195" y="275762"/>
                    </a:lnTo>
                    <a:cubicBezTo>
                      <a:pt x="44216" y="268958"/>
                      <a:pt x="-13413" y="221635"/>
                      <a:pt x="2865" y="1275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974" name="フリーフォーム: 図形 1973">
                <a:extLst>
                  <a:ext uri="{FF2B5EF4-FFF2-40B4-BE49-F238E27FC236}">
                    <a16:creationId xmlns:a16="http://schemas.microsoft.com/office/drawing/2014/main" id="{DE000A16-79C1-4956-BA33-745F2394C46A}"/>
                  </a:ext>
                </a:extLst>
              </p:cNvPr>
              <p:cNvSpPr/>
              <p:nvPr/>
            </p:nvSpPr>
            <p:spPr bwMode="auto">
              <a:xfrm rot="1735894">
                <a:off x="6021689" y="1756589"/>
                <a:ext cx="579674" cy="1109620"/>
              </a:xfrm>
              <a:custGeom>
                <a:avLst/>
                <a:gdLst>
                  <a:gd name="connsiteX0" fmla="*/ 192464 w 514134"/>
                  <a:gd name="connsiteY0" fmla="*/ 0 h 987147"/>
                  <a:gd name="connsiteX1" fmla="*/ 196079 w 514134"/>
                  <a:gd name="connsiteY1" fmla="*/ 861 h 987147"/>
                  <a:gd name="connsiteX2" fmla="*/ 170279 w 514134"/>
                  <a:gd name="connsiteY2" fmla="*/ 50209 h 987147"/>
                  <a:gd name="connsiteX3" fmla="*/ 159905 w 514134"/>
                  <a:gd name="connsiteY3" fmla="*/ 116473 h 987147"/>
                  <a:gd name="connsiteX4" fmla="*/ 198570 w 514134"/>
                  <a:gd name="connsiteY4" fmla="*/ 236850 h 987147"/>
                  <a:gd name="connsiteX5" fmla="*/ 225978 w 514134"/>
                  <a:gd name="connsiteY5" fmla="*/ 260681 h 987147"/>
                  <a:gd name="connsiteX6" fmla="*/ 247887 w 514134"/>
                  <a:gd name="connsiteY6" fmla="*/ 377332 h 987147"/>
                  <a:gd name="connsiteX7" fmla="*/ 504510 w 514134"/>
                  <a:gd name="connsiteY7" fmla="*/ 738490 h 987147"/>
                  <a:gd name="connsiteX8" fmla="*/ 234665 w 514134"/>
                  <a:gd name="connsiteY8" fmla="*/ 970435 h 987147"/>
                  <a:gd name="connsiteX9" fmla="*/ 192464 w 514134"/>
                  <a:gd name="connsiteY9" fmla="*/ 0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9" fmla="*/ 251345 w 514134"/>
                  <a:gd name="connsiteY9" fmla="*/ 207913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7" fmla="*/ 170279 w 514134"/>
                  <a:gd name="connsiteY7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0" fmla="*/ 225978 w 514134"/>
                  <a:gd name="connsiteY0" fmla="*/ 260681 h 987147"/>
                  <a:gd name="connsiteX1" fmla="*/ 247887 w 514134"/>
                  <a:gd name="connsiteY1" fmla="*/ 377332 h 987147"/>
                  <a:gd name="connsiteX2" fmla="*/ 504510 w 514134"/>
                  <a:gd name="connsiteY2" fmla="*/ 738490 h 987147"/>
                  <a:gd name="connsiteX3" fmla="*/ 234665 w 514134"/>
                  <a:gd name="connsiteY3" fmla="*/ 970435 h 987147"/>
                  <a:gd name="connsiteX4" fmla="*/ 192464 w 514134"/>
                  <a:gd name="connsiteY4" fmla="*/ 0 h 987147"/>
                  <a:gd name="connsiteX0" fmla="*/ 193490 w 481646"/>
                  <a:gd name="connsiteY0" fmla="*/ 260681 h 987147"/>
                  <a:gd name="connsiteX1" fmla="*/ 215399 w 481646"/>
                  <a:gd name="connsiteY1" fmla="*/ 377332 h 987147"/>
                  <a:gd name="connsiteX2" fmla="*/ 472022 w 481646"/>
                  <a:gd name="connsiteY2" fmla="*/ 738490 h 987147"/>
                  <a:gd name="connsiteX3" fmla="*/ 202177 w 481646"/>
                  <a:gd name="connsiteY3" fmla="*/ 970435 h 987147"/>
                  <a:gd name="connsiteX4" fmla="*/ 256 w 481646"/>
                  <a:gd name="connsiteY4" fmla="*/ 644117 h 987147"/>
                  <a:gd name="connsiteX5" fmla="*/ 159976 w 481646"/>
                  <a:gd name="connsiteY5" fmla="*/ 0 h 987147"/>
                  <a:gd name="connsiteX0" fmla="*/ 288921 w 577077"/>
                  <a:gd name="connsiteY0" fmla="*/ 260681 h 987147"/>
                  <a:gd name="connsiteX1" fmla="*/ 310830 w 577077"/>
                  <a:gd name="connsiteY1" fmla="*/ 377332 h 987147"/>
                  <a:gd name="connsiteX2" fmla="*/ 567453 w 577077"/>
                  <a:gd name="connsiteY2" fmla="*/ 738490 h 987147"/>
                  <a:gd name="connsiteX3" fmla="*/ 297608 w 577077"/>
                  <a:gd name="connsiteY3" fmla="*/ 970435 h 987147"/>
                  <a:gd name="connsiteX4" fmla="*/ 154 w 577077"/>
                  <a:gd name="connsiteY4" fmla="*/ 605788 h 987147"/>
                  <a:gd name="connsiteX5" fmla="*/ 255407 w 577077"/>
                  <a:gd name="connsiteY5" fmla="*/ 0 h 987147"/>
                  <a:gd name="connsiteX0" fmla="*/ 297365 w 585521"/>
                  <a:gd name="connsiteY0" fmla="*/ 260681 h 987147"/>
                  <a:gd name="connsiteX1" fmla="*/ 319274 w 585521"/>
                  <a:gd name="connsiteY1" fmla="*/ 377332 h 987147"/>
                  <a:gd name="connsiteX2" fmla="*/ 575897 w 585521"/>
                  <a:gd name="connsiteY2" fmla="*/ 738490 h 987147"/>
                  <a:gd name="connsiteX3" fmla="*/ 306052 w 585521"/>
                  <a:gd name="connsiteY3" fmla="*/ 970435 h 987147"/>
                  <a:gd name="connsiteX4" fmla="*/ 8598 w 585521"/>
                  <a:gd name="connsiteY4" fmla="*/ 605788 h 987147"/>
                  <a:gd name="connsiteX5" fmla="*/ 263851 w 585521"/>
                  <a:gd name="connsiteY5" fmla="*/ 0 h 987147"/>
                  <a:gd name="connsiteX0" fmla="*/ 300878 w 589034"/>
                  <a:gd name="connsiteY0" fmla="*/ 260681 h 987147"/>
                  <a:gd name="connsiteX1" fmla="*/ 322787 w 589034"/>
                  <a:gd name="connsiteY1" fmla="*/ 377332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6238"/>
                  <a:gd name="connsiteY0" fmla="*/ 260681 h 988588"/>
                  <a:gd name="connsiteX1" fmla="*/ 255168 w 586238"/>
                  <a:gd name="connsiteY1" fmla="*/ 537020 h 988588"/>
                  <a:gd name="connsiteX2" fmla="*/ 576512 w 586238"/>
                  <a:gd name="connsiteY2" fmla="*/ 759278 h 988588"/>
                  <a:gd name="connsiteX3" fmla="*/ 309565 w 586238"/>
                  <a:gd name="connsiteY3" fmla="*/ 970435 h 988588"/>
                  <a:gd name="connsiteX4" fmla="*/ 12111 w 586238"/>
                  <a:gd name="connsiteY4" fmla="*/ 605788 h 988588"/>
                  <a:gd name="connsiteX5" fmla="*/ 267364 w 586238"/>
                  <a:gd name="connsiteY5" fmla="*/ 0 h 988588"/>
                  <a:gd name="connsiteX0" fmla="*/ 291178 w 576538"/>
                  <a:gd name="connsiteY0" fmla="*/ 260681 h 988588"/>
                  <a:gd name="connsiteX1" fmla="*/ 245468 w 576538"/>
                  <a:gd name="connsiteY1" fmla="*/ 537020 h 988588"/>
                  <a:gd name="connsiteX2" fmla="*/ 566812 w 576538"/>
                  <a:gd name="connsiteY2" fmla="*/ 759278 h 988588"/>
                  <a:gd name="connsiteX3" fmla="*/ 299865 w 576538"/>
                  <a:gd name="connsiteY3" fmla="*/ 970435 h 988588"/>
                  <a:gd name="connsiteX4" fmla="*/ 2411 w 576538"/>
                  <a:gd name="connsiteY4" fmla="*/ 605788 h 988588"/>
                  <a:gd name="connsiteX5" fmla="*/ 257664 w 576538"/>
                  <a:gd name="connsiteY5" fmla="*/ 0 h 988588"/>
                  <a:gd name="connsiteX0" fmla="*/ 295287 w 580647"/>
                  <a:gd name="connsiteY0" fmla="*/ 260681 h 988588"/>
                  <a:gd name="connsiteX1" fmla="*/ 249577 w 580647"/>
                  <a:gd name="connsiteY1" fmla="*/ 537020 h 988588"/>
                  <a:gd name="connsiteX2" fmla="*/ 570921 w 580647"/>
                  <a:gd name="connsiteY2" fmla="*/ 759278 h 988588"/>
                  <a:gd name="connsiteX3" fmla="*/ 303974 w 580647"/>
                  <a:gd name="connsiteY3" fmla="*/ 970435 h 988588"/>
                  <a:gd name="connsiteX4" fmla="*/ 6520 w 580647"/>
                  <a:gd name="connsiteY4" fmla="*/ 605788 h 988588"/>
                  <a:gd name="connsiteX5" fmla="*/ 261773 w 580647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55"/>
                  <a:gd name="connsiteY0" fmla="*/ 260681 h 970794"/>
                  <a:gd name="connsiteX1" fmla="*/ 252252 w 583355"/>
                  <a:gd name="connsiteY1" fmla="*/ 537020 h 970794"/>
                  <a:gd name="connsiteX2" fmla="*/ 573596 w 583355"/>
                  <a:gd name="connsiteY2" fmla="*/ 759278 h 970794"/>
                  <a:gd name="connsiteX3" fmla="*/ 306649 w 583355"/>
                  <a:gd name="connsiteY3" fmla="*/ 970435 h 970794"/>
                  <a:gd name="connsiteX4" fmla="*/ 9195 w 583355"/>
                  <a:gd name="connsiteY4" fmla="*/ 605788 h 970794"/>
                  <a:gd name="connsiteX5" fmla="*/ 264448 w 583355"/>
                  <a:gd name="connsiteY5" fmla="*/ 0 h 970794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65973"/>
                  <a:gd name="connsiteY0" fmla="*/ 260681 h 1006240"/>
                  <a:gd name="connsiteX1" fmla="*/ 243455 w 565973"/>
                  <a:gd name="connsiteY1" fmla="*/ 537020 h 1006240"/>
                  <a:gd name="connsiteX2" fmla="*/ 555475 w 565973"/>
                  <a:gd name="connsiteY2" fmla="*/ 829185 h 1006240"/>
                  <a:gd name="connsiteX3" fmla="*/ 307766 w 565973"/>
                  <a:gd name="connsiteY3" fmla="*/ 1005726 h 1006240"/>
                  <a:gd name="connsiteX4" fmla="*/ 398 w 565973"/>
                  <a:gd name="connsiteY4" fmla="*/ 605788 h 1006240"/>
                  <a:gd name="connsiteX5" fmla="*/ 255651 w 565973"/>
                  <a:gd name="connsiteY5" fmla="*/ 0 h 1006240"/>
                  <a:gd name="connsiteX0" fmla="*/ 289165 w 555475"/>
                  <a:gd name="connsiteY0" fmla="*/ 260681 h 1006058"/>
                  <a:gd name="connsiteX1" fmla="*/ 243455 w 555475"/>
                  <a:gd name="connsiteY1" fmla="*/ 537020 h 1006058"/>
                  <a:gd name="connsiteX2" fmla="*/ 555475 w 555475"/>
                  <a:gd name="connsiteY2" fmla="*/ 829185 h 1006058"/>
                  <a:gd name="connsiteX3" fmla="*/ 307766 w 555475"/>
                  <a:gd name="connsiteY3" fmla="*/ 1005726 h 1006058"/>
                  <a:gd name="connsiteX4" fmla="*/ 398 w 555475"/>
                  <a:gd name="connsiteY4" fmla="*/ 605788 h 1006058"/>
                  <a:gd name="connsiteX5" fmla="*/ 255651 w 555475"/>
                  <a:gd name="connsiteY5" fmla="*/ 0 h 1006058"/>
                  <a:gd name="connsiteX0" fmla="*/ 289165 w 555475"/>
                  <a:gd name="connsiteY0" fmla="*/ 260681 h 1006058"/>
                  <a:gd name="connsiteX1" fmla="*/ 555475 w 555475"/>
                  <a:gd name="connsiteY1" fmla="*/ 829185 h 1006058"/>
                  <a:gd name="connsiteX2" fmla="*/ 307766 w 555475"/>
                  <a:gd name="connsiteY2" fmla="*/ 1005726 h 1006058"/>
                  <a:gd name="connsiteX3" fmla="*/ 398 w 555475"/>
                  <a:gd name="connsiteY3" fmla="*/ 605788 h 1006058"/>
                  <a:gd name="connsiteX4" fmla="*/ 255651 w 555475"/>
                  <a:gd name="connsiteY4" fmla="*/ 0 h 1006058"/>
                  <a:gd name="connsiteX0" fmla="*/ 289165 w 563257"/>
                  <a:gd name="connsiteY0" fmla="*/ 260681 h 1006015"/>
                  <a:gd name="connsiteX1" fmla="*/ 563257 w 563257"/>
                  <a:gd name="connsiteY1" fmla="*/ 810933 h 1006015"/>
                  <a:gd name="connsiteX2" fmla="*/ 307766 w 563257"/>
                  <a:gd name="connsiteY2" fmla="*/ 1005726 h 1006015"/>
                  <a:gd name="connsiteX3" fmla="*/ 398 w 563257"/>
                  <a:gd name="connsiteY3" fmla="*/ 605788 h 1006015"/>
                  <a:gd name="connsiteX4" fmla="*/ 255651 w 563257"/>
                  <a:gd name="connsiteY4" fmla="*/ 0 h 1006015"/>
                  <a:gd name="connsiteX0" fmla="*/ 289823 w 563915"/>
                  <a:gd name="connsiteY0" fmla="*/ 260681 h 1040073"/>
                  <a:gd name="connsiteX1" fmla="*/ 563915 w 563915"/>
                  <a:gd name="connsiteY1" fmla="*/ 810933 h 1040073"/>
                  <a:gd name="connsiteX2" fmla="*/ 344443 w 563915"/>
                  <a:gd name="connsiteY2" fmla="*/ 1039840 h 1040073"/>
                  <a:gd name="connsiteX3" fmla="*/ 1056 w 563915"/>
                  <a:gd name="connsiteY3" fmla="*/ 605788 h 1040073"/>
                  <a:gd name="connsiteX4" fmla="*/ 256309 w 563915"/>
                  <a:gd name="connsiteY4" fmla="*/ 0 h 1040073"/>
                  <a:gd name="connsiteX0" fmla="*/ 236088 w 510180"/>
                  <a:gd name="connsiteY0" fmla="*/ 260681 h 1040073"/>
                  <a:gd name="connsiteX1" fmla="*/ 510180 w 510180"/>
                  <a:gd name="connsiteY1" fmla="*/ 810933 h 1040073"/>
                  <a:gd name="connsiteX2" fmla="*/ 290708 w 510180"/>
                  <a:gd name="connsiteY2" fmla="*/ 1039840 h 1040073"/>
                  <a:gd name="connsiteX3" fmla="*/ 1618 w 510180"/>
                  <a:gd name="connsiteY3" fmla="*/ 676940 h 1040073"/>
                  <a:gd name="connsiteX4" fmla="*/ 202574 w 510180"/>
                  <a:gd name="connsiteY4" fmla="*/ 0 h 1040073"/>
                  <a:gd name="connsiteX0" fmla="*/ 240347 w 514439"/>
                  <a:gd name="connsiteY0" fmla="*/ 260681 h 1040073"/>
                  <a:gd name="connsiteX1" fmla="*/ 514439 w 514439"/>
                  <a:gd name="connsiteY1" fmla="*/ 810933 h 1040073"/>
                  <a:gd name="connsiteX2" fmla="*/ 294967 w 514439"/>
                  <a:gd name="connsiteY2" fmla="*/ 1039840 h 1040073"/>
                  <a:gd name="connsiteX3" fmla="*/ 5877 w 514439"/>
                  <a:gd name="connsiteY3" fmla="*/ 676940 h 1040073"/>
                  <a:gd name="connsiteX4" fmla="*/ 206833 w 514439"/>
                  <a:gd name="connsiteY4" fmla="*/ 0 h 1040073"/>
                  <a:gd name="connsiteX0" fmla="*/ 236863 w 510955"/>
                  <a:gd name="connsiteY0" fmla="*/ 260681 h 1095794"/>
                  <a:gd name="connsiteX1" fmla="*/ 510955 w 510955"/>
                  <a:gd name="connsiteY1" fmla="*/ 810933 h 1095794"/>
                  <a:gd name="connsiteX2" fmla="*/ 314210 w 510955"/>
                  <a:gd name="connsiteY2" fmla="*/ 1095618 h 1095794"/>
                  <a:gd name="connsiteX3" fmla="*/ 2393 w 510955"/>
                  <a:gd name="connsiteY3" fmla="*/ 676940 h 1095794"/>
                  <a:gd name="connsiteX4" fmla="*/ 203349 w 510955"/>
                  <a:gd name="connsiteY4" fmla="*/ 0 h 1095794"/>
                  <a:gd name="connsiteX0" fmla="*/ 236863 w 510955"/>
                  <a:gd name="connsiteY0" fmla="*/ 260681 h 1095618"/>
                  <a:gd name="connsiteX1" fmla="*/ 510955 w 510955"/>
                  <a:gd name="connsiteY1" fmla="*/ 810933 h 1095618"/>
                  <a:gd name="connsiteX2" fmla="*/ 314210 w 510955"/>
                  <a:gd name="connsiteY2" fmla="*/ 1095618 h 1095618"/>
                  <a:gd name="connsiteX3" fmla="*/ 2393 w 510955"/>
                  <a:gd name="connsiteY3" fmla="*/ 676940 h 1095618"/>
                  <a:gd name="connsiteX4" fmla="*/ 203349 w 510955"/>
                  <a:gd name="connsiteY4" fmla="*/ 0 h 1095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0955" h="1095618">
                    <a:moveTo>
                      <a:pt x="236863" y="260681"/>
                    </a:moveTo>
                    <a:cubicBezTo>
                      <a:pt x="292344" y="379119"/>
                      <a:pt x="507855" y="686759"/>
                      <a:pt x="510955" y="810933"/>
                    </a:cubicBezTo>
                    <a:cubicBezTo>
                      <a:pt x="468547" y="877606"/>
                      <a:pt x="419190" y="1026040"/>
                      <a:pt x="314210" y="1095618"/>
                    </a:cubicBezTo>
                    <a:cubicBezTo>
                      <a:pt x="198352" y="1042910"/>
                      <a:pt x="20870" y="859543"/>
                      <a:pt x="2393" y="676940"/>
                    </a:cubicBezTo>
                    <a:cubicBezTo>
                      <a:pt x="-16084" y="494337"/>
                      <a:pt x="74531" y="135063"/>
                      <a:pt x="203349" y="0"/>
                    </a:cubicBezTo>
                  </a:path>
                </a:pathLst>
              </a:custGeom>
              <a:pattFill prst="plaid">
                <a:fgClr>
                  <a:schemeClr val="accent2">
                    <a:lumMod val="75000"/>
                  </a:schemeClr>
                </a:fgClr>
                <a:bgClr>
                  <a:srgbClr val="002060"/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63" name="四角形: 角を丸くする 1962">
              <a:extLst>
                <a:ext uri="{FF2B5EF4-FFF2-40B4-BE49-F238E27FC236}">
                  <a16:creationId xmlns:a16="http://schemas.microsoft.com/office/drawing/2014/main" id="{66156006-C224-4EB8-B8C3-1A3D260C8AE2}"/>
                </a:ext>
              </a:extLst>
            </p:cNvPr>
            <p:cNvSpPr/>
            <p:nvPr/>
          </p:nvSpPr>
          <p:spPr bwMode="auto">
            <a:xfrm rot="18477149">
              <a:off x="6545386" y="4778804"/>
              <a:ext cx="233014" cy="209003"/>
            </a:xfrm>
            <a:prstGeom prst="roundRect">
              <a:avLst>
                <a:gd name="adj" fmla="val 31066"/>
              </a:avLst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1964" name="グループ化 1963">
              <a:extLst>
                <a:ext uri="{FF2B5EF4-FFF2-40B4-BE49-F238E27FC236}">
                  <a16:creationId xmlns:a16="http://schemas.microsoft.com/office/drawing/2014/main" id="{D97E4F1D-D09C-4D45-9315-AB1358B9A411}"/>
                </a:ext>
              </a:extLst>
            </p:cNvPr>
            <p:cNvGrpSpPr/>
            <p:nvPr/>
          </p:nvGrpSpPr>
          <p:grpSpPr>
            <a:xfrm>
              <a:off x="6647645" y="4732129"/>
              <a:ext cx="383392" cy="446251"/>
              <a:chOff x="3242810" y="4059070"/>
              <a:chExt cx="315035" cy="366687"/>
            </a:xfrm>
          </p:grpSpPr>
          <p:sp>
            <p:nvSpPr>
              <p:cNvPr id="1968" name="四角形: 角を丸くする 1967">
                <a:extLst>
                  <a:ext uri="{FF2B5EF4-FFF2-40B4-BE49-F238E27FC236}">
                    <a16:creationId xmlns:a16="http://schemas.microsoft.com/office/drawing/2014/main" id="{0B933C96-D2A1-4629-B96A-4ACCEA708561}"/>
                  </a:ext>
                </a:extLst>
              </p:cNvPr>
              <p:cNvSpPr/>
              <p:nvPr/>
            </p:nvSpPr>
            <p:spPr bwMode="auto">
              <a:xfrm>
                <a:off x="3242810" y="4059070"/>
                <a:ext cx="315035" cy="360040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69" name="四角形: 角を丸くする 1968">
                <a:extLst>
                  <a:ext uri="{FF2B5EF4-FFF2-40B4-BE49-F238E27FC236}">
                    <a16:creationId xmlns:a16="http://schemas.microsoft.com/office/drawing/2014/main" id="{DEA4CE44-EEA4-4BC1-A85E-8A568A324822}"/>
                  </a:ext>
                </a:extLst>
              </p:cNvPr>
              <p:cNvSpPr/>
              <p:nvPr/>
            </p:nvSpPr>
            <p:spPr bwMode="auto">
              <a:xfrm>
                <a:off x="3312124" y="4239090"/>
                <a:ext cx="176408" cy="158092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70" name="テキスト ボックス 1969">
                <a:extLst>
                  <a:ext uri="{FF2B5EF4-FFF2-40B4-BE49-F238E27FC236}">
                    <a16:creationId xmlns:a16="http://schemas.microsoft.com/office/drawing/2014/main" id="{F9E270F1-AC13-4D87-9046-74B98DAA4A70}"/>
                  </a:ext>
                </a:extLst>
              </p:cNvPr>
              <p:cNvSpPr txBox="1"/>
              <p:nvPr/>
            </p:nvSpPr>
            <p:spPr>
              <a:xfrm rot="5400000">
                <a:off x="3341380" y="4091184"/>
                <a:ext cx="117892" cy="11052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eaVert"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/>
                  <a:t>お茶</a:t>
                </a:r>
              </a:p>
            </p:txBody>
          </p:sp>
          <p:sp>
            <p:nvSpPr>
              <p:cNvPr id="1971" name="四角形: 角を丸くする 1970">
                <a:extLst>
                  <a:ext uri="{FF2B5EF4-FFF2-40B4-BE49-F238E27FC236}">
                    <a16:creationId xmlns:a16="http://schemas.microsoft.com/office/drawing/2014/main" id="{B7DDC3F6-D92F-4CD5-A6DE-9876CCE8B41B}"/>
                  </a:ext>
                </a:extLst>
              </p:cNvPr>
              <p:cNvSpPr/>
              <p:nvPr/>
            </p:nvSpPr>
            <p:spPr bwMode="auto">
              <a:xfrm>
                <a:off x="3312124" y="4267665"/>
                <a:ext cx="176408" cy="158092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accent6">
                      <a:lumMod val="40000"/>
                      <a:lumOff val="6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72" name="四角形: 角を丸くする 1971">
                <a:extLst>
                  <a:ext uri="{FF2B5EF4-FFF2-40B4-BE49-F238E27FC236}">
                    <a16:creationId xmlns:a16="http://schemas.microsoft.com/office/drawing/2014/main" id="{5937F886-3A4B-40D5-96A1-EDB92E2B58E6}"/>
                  </a:ext>
                </a:extLst>
              </p:cNvPr>
              <p:cNvSpPr/>
              <p:nvPr/>
            </p:nvSpPr>
            <p:spPr bwMode="auto">
              <a:xfrm>
                <a:off x="3338318" y="4295774"/>
                <a:ext cx="124020" cy="101874"/>
              </a:xfrm>
              <a:prstGeom prst="roundRect">
                <a:avLst>
                  <a:gd name="adj" fmla="val 50000"/>
                </a:avLst>
              </a:prstGeom>
              <a:gradFill flip="none" rotWithShape="1">
                <a:gsLst>
                  <a:gs pos="0">
                    <a:schemeClr val="bg1"/>
                  </a:gs>
                  <a:gs pos="100000">
                    <a:schemeClr val="accent6">
                      <a:lumMod val="60000"/>
                      <a:lumOff val="40000"/>
                    </a:schemeClr>
                  </a:gs>
                  <a:gs pos="62000">
                    <a:schemeClr val="accent6">
                      <a:lumMod val="40000"/>
                      <a:lumOff val="60000"/>
                    </a:schemeClr>
                  </a:gs>
                </a:gsLst>
                <a:lin ang="16200000" scaled="1"/>
                <a:tileRect/>
              </a:gra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65" name="フリーフォーム: 図形 1964">
              <a:extLst>
                <a:ext uri="{FF2B5EF4-FFF2-40B4-BE49-F238E27FC236}">
                  <a16:creationId xmlns:a16="http://schemas.microsoft.com/office/drawing/2014/main" id="{3E55603D-4B95-45A3-B2EE-A7C6A604A78B}"/>
                </a:ext>
              </a:extLst>
            </p:cNvPr>
            <p:cNvSpPr/>
            <p:nvPr/>
          </p:nvSpPr>
          <p:spPr bwMode="auto">
            <a:xfrm rot="20742456">
              <a:off x="6344475" y="4791302"/>
              <a:ext cx="640877" cy="341221"/>
            </a:xfrm>
            <a:custGeom>
              <a:avLst/>
              <a:gdLst>
                <a:gd name="connsiteX0" fmla="*/ 419069 w 492587"/>
                <a:gd name="connsiteY0" fmla="*/ 0 h 254720"/>
                <a:gd name="connsiteX1" fmla="*/ 444491 w 492587"/>
                <a:gd name="connsiteY1" fmla="*/ 10531 h 254720"/>
                <a:gd name="connsiteX2" fmla="*/ 452952 w 492587"/>
                <a:gd name="connsiteY2" fmla="*/ 30958 h 254720"/>
                <a:gd name="connsiteX3" fmla="*/ 457826 w 492587"/>
                <a:gd name="connsiteY3" fmla="*/ 30957 h 254720"/>
                <a:gd name="connsiteX4" fmla="*/ 492587 w 492587"/>
                <a:gd name="connsiteY4" fmla="*/ 65719 h 254720"/>
                <a:gd name="connsiteX5" fmla="*/ 482406 w 492587"/>
                <a:gd name="connsiteY5" fmla="*/ 90299 h 254720"/>
                <a:gd name="connsiteX6" fmla="*/ 458055 w 492587"/>
                <a:gd name="connsiteY6" fmla="*/ 100385 h 254720"/>
                <a:gd name="connsiteX7" fmla="*/ 464012 w 492587"/>
                <a:gd name="connsiteY7" fmla="*/ 114767 h 254720"/>
                <a:gd name="connsiteX8" fmla="*/ 429251 w 492587"/>
                <a:gd name="connsiteY8" fmla="*/ 149528 h 254720"/>
                <a:gd name="connsiteX9" fmla="*/ 390529 w 492587"/>
                <a:gd name="connsiteY9" fmla="*/ 149527 h 254720"/>
                <a:gd name="connsiteX10" fmla="*/ 404685 w 492587"/>
                <a:gd name="connsiteY10" fmla="*/ 158001 h 254720"/>
                <a:gd name="connsiteX11" fmla="*/ 416132 w 492587"/>
                <a:gd name="connsiteY11" fmla="*/ 203590 h 254720"/>
                <a:gd name="connsiteX12" fmla="*/ 416131 w 492587"/>
                <a:gd name="connsiteY12" fmla="*/ 203590 h 254720"/>
                <a:gd name="connsiteX13" fmla="*/ 370542 w 492587"/>
                <a:gd name="connsiteY13" fmla="*/ 215038 h 254720"/>
                <a:gd name="connsiteX14" fmla="*/ 296983 w 492587"/>
                <a:gd name="connsiteY14" fmla="*/ 171005 h 254720"/>
                <a:gd name="connsiteX15" fmla="*/ 296863 w 492587"/>
                <a:gd name="connsiteY15" fmla="*/ 171097 h 254720"/>
                <a:gd name="connsiteX16" fmla="*/ 257296 w 492587"/>
                <a:gd name="connsiteY16" fmla="*/ 181698 h 254720"/>
                <a:gd name="connsiteX17" fmla="*/ 238239 w 492587"/>
                <a:gd name="connsiteY17" fmla="*/ 191164 h 254720"/>
                <a:gd name="connsiteX18" fmla="*/ 198580 w 492587"/>
                <a:gd name="connsiteY18" fmla="*/ 201790 h 254720"/>
                <a:gd name="connsiteX19" fmla="*/ 168774 w 492587"/>
                <a:gd name="connsiteY19" fmla="*/ 203658 h 254720"/>
                <a:gd name="connsiteX20" fmla="*/ 150648 w 492587"/>
                <a:gd name="connsiteY20" fmla="*/ 197420 h 254720"/>
                <a:gd name="connsiteX21" fmla="*/ 81657 w 492587"/>
                <a:gd name="connsiteY21" fmla="*/ 254720 h 254720"/>
                <a:gd name="connsiteX22" fmla="*/ 0 w 492587"/>
                <a:gd name="connsiteY22" fmla="*/ 113286 h 254720"/>
                <a:gd name="connsiteX23" fmla="*/ 108155 w 492587"/>
                <a:gd name="connsiteY23" fmla="*/ 73302 h 254720"/>
                <a:gd name="connsiteX24" fmla="*/ 108465 w 492587"/>
                <a:gd name="connsiteY24" fmla="*/ 70944 h 254720"/>
                <a:gd name="connsiteX25" fmla="*/ 154131 w 492587"/>
                <a:gd name="connsiteY25" fmla="*/ 35903 h 254720"/>
                <a:gd name="connsiteX26" fmla="*/ 190385 w 492587"/>
                <a:gd name="connsiteY26" fmla="*/ 26189 h 254720"/>
                <a:gd name="connsiteX27" fmla="*/ 192414 w 492587"/>
                <a:gd name="connsiteY27" fmla="*/ 24631 h 254720"/>
                <a:gd name="connsiteX28" fmla="*/ 278254 w 492587"/>
                <a:gd name="connsiteY28" fmla="*/ 1631 h 254720"/>
                <a:gd name="connsiteX0" fmla="*/ 419069 w 492587"/>
                <a:gd name="connsiteY0" fmla="*/ 0 h 280383"/>
                <a:gd name="connsiteX1" fmla="*/ 444491 w 492587"/>
                <a:gd name="connsiteY1" fmla="*/ 10531 h 280383"/>
                <a:gd name="connsiteX2" fmla="*/ 452952 w 492587"/>
                <a:gd name="connsiteY2" fmla="*/ 30958 h 280383"/>
                <a:gd name="connsiteX3" fmla="*/ 457826 w 492587"/>
                <a:gd name="connsiteY3" fmla="*/ 30957 h 280383"/>
                <a:gd name="connsiteX4" fmla="*/ 492587 w 492587"/>
                <a:gd name="connsiteY4" fmla="*/ 65719 h 280383"/>
                <a:gd name="connsiteX5" fmla="*/ 482406 w 492587"/>
                <a:gd name="connsiteY5" fmla="*/ 90299 h 280383"/>
                <a:gd name="connsiteX6" fmla="*/ 458055 w 492587"/>
                <a:gd name="connsiteY6" fmla="*/ 100385 h 280383"/>
                <a:gd name="connsiteX7" fmla="*/ 464012 w 492587"/>
                <a:gd name="connsiteY7" fmla="*/ 114767 h 280383"/>
                <a:gd name="connsiteX8" fmla="*/ 429251 w 492587"/>
                <a:gd name="connsiteY8" fmla="*/ 149528 h 280383"/>
                <a:gd name="connsiteX9" fmla="*/ 390529 w 492587"/>
                <a:gd name="connsiteY9" fmla="*/ 149527 h 280383"/>
                <a:gd name="connsiteX10" fmla="*/ 404685 w 492587"/>
                <a:gd name="connsiteY10" fmla="*/ 158001 h 280383"/>
                <a:gd name="connsiteX11" fmla="*/ 416132 w 492587"/>
                <a:gd name="connsiteY11" fmla="*/ 203590 h 280383"/>
                <a:gd name="connsiteX12" fmla="*/ 416131 w 492587"/>
                <a:gd name="connsiteY12" fmla="*/ 203590 h 280383"/>
                <a:gd name="connsiteX13" fmla="*/ 370542 w 492587"/>
                <a:gd name="connsiteY13" fmla="*/ 215038 h 280383"/>
                <a:gd name="connsiteX14" fmla="*/ 296983 w 492587"/>
                <a:gd name="connsiteY14" fmla="*/ 171005 h 280383"/>
                <a:gd name="connsiteX15" fmla="*/ 296863 w 492587"/>
                <a:gd name="connsiteY15" fmla="*/ 171097 h 280383"/>
                <a:gd name="connsiteX16" fmla="*/ 257296 w 492587"/>
                <a:gd name="connsiteY16" fmla="*/ 181698 h 280383"/>
                <a:gd name="connsiteX17" fmla="*/ 238239 w 492587"/>
                <a:gd name="connsiteY17" fmla="*/ 191164 h 280383"/>
                <a:gd name="connsiteX18" fmla="*/ 198580 w 492587"/>
                <a:gd name="connsiteY18" fmla="*/ 201790 h 280383"/>
                <a:gd name="connsiteX19" fmla="*/ 168774 w 492587"/>
                <a:gd name="connsiteY19" fmla="*/ 203658 h 280383"/>
                <a:gd name="connsiteX20" fmla="*/ 150648 w 492587"/>
                <a:gd name="connsiteY20" fmla="*/ 197420 h 280383"/>
                <a:gd name="connsiteX21" fmla="*/ 8772 w 492587"/>
                <a:gd name="connsiteY21" fmla="*/ 280383 h 280383"/>
                <a:gd name="connsiteX22" fmla="*/ 0 w 492587"/>
                <a:gd name="connsiteY22" fmla="*/ 113286 h 280383"/>
                <a:gd name="connsiteX23" fmla="*/ 108155 w 492587"/>
                <a:gd name="connsiteY23" fmla="*/ 73302 h 280383"/>
                <a:gd name="connsiteX24" fmla="*/ 108465 w 492587"/>
                <a:gd name="connsiteY24" fmla="*/ 70944 h 280383"/>
                <a:gd name="connsiteX25" fmla="*/ 154131 w 492587"/>
                <a:gd name="connsiteY25" fmla="*/ 35903 h 280383"/>
                <a:gd name="connsiteX26" fmla="*/ 190385 w 492587"/>
                <a:gd name="connsiteY26" fmla="*/ 26189 h 280383"/>
                <a:gd name="connsiteX27" fmla="*/ 192414 w 492587"/>
                <a:gd name="connsiteY27" fmla="*/ 24631 h 280383"/>
                <a:gd name="connsiteX28" fmla="*/ 278254 w 492587"/>
                <a:gd name="connsiteY28" fmla="*/ 1631 h 280383"/>
                <a:gd name="connsiteX29" fmla="*/ 419069 w 492587"/>
                <a:gd name="connsiteY29" fmla="*/ 0 h 280383"/>
                <a:gd name="connsiteX0" fmla="*/ 419069 w 492587"/>
                <a:gd name="connsiteY0" fmla="*/ 0 h 280383"/>
                <a:gd name="connsiteX1" fmla="*/ 444491 w 492587"/>
                <a:gd name="connsiteY1" fmla="*/ 10531 h 280383"/>
                <a:gd name="connsiteX2" fmla="*/ 452952 w 492587"/>
                <a:gd name="connsiteY2" fmla="*/ 30958 h 280383"/>
                <a:gd name="connsiteX3" fmla="*/ 457826 w 492587"/>
                <a:gd name="connsiteY3" fmla="*/ 30957 h 280383"/>
                <a:gd name="connsiteX4" fmla="*/ 492587 w 492587"/>
                <a:gd name="connsiteY4" fmla="*/ 65719 h 280383"/>
                <a:gd name="connsiteX5" fmla="*/ 482406 w 492587"/>
                <a:gd name="connsiteY5" fmla="*/ 90299 h 280383"/>
                <a:gd name="connsiteX6" fmla="*/ 458055 w 492587"/>
                <a:gd name="connsiteY6" fmla="*/ 100385 h 280383"/>
                <a:gd name="connsiteX7" fmla="*/ 464012 w 492587"/>
                <a:gd name="connsiteY7" fmla="*/ 114767 h 280383"/>
                <a:gd name="connsiteX8" fmla="*/ 429251 w 492587"/>
                <a:gd name="connsiteY8" fmla="*/ 149528 h 280383"/>
                <a:gd name="connsiteX9" fmla="*/ 390529 w 492587"/>
                <a:gd name="connsiteY9" fmla="*/ 149527 h 280383"/>
                <a:gd name="connsiteX10" fmla="*/ 404685 w 492587"/>
                <a:gd name="connsiteY10" fmla="*/ 158001 h 280383"/>
                <a:gd name="connsiteX11" fmla="*/ 416132 w 492587"/>
                <a:gd name="connsiteY11" fmla="*/ 203590 h 280383"/>
                <a:gd name="connsiteX12" fmla="*/ 416131 w 492587"/>
                <a:gd name="connsiteY12" fmla="*/ 203590 h 280383"/>
                <a:gd name="connsiteX13" fmla="*/ 370542 w 492587"/>
                <a:gd name="connsiteY13" fmla="*/ 215038 h 280383"/>
                <a:gd name="connsiteX14" fmla="*/ 296983 w 492587"/>
                <a:gd name="connsiteY14" fmla="*/ 171005 h 280383"/>
                <a:gd name="connsiteX15" fmla="*/ 296863 w 492587"/>
                <a:gd name="connsiteY15" fmla="*/ 171097 h 280383"/>
                <a:gd name="connsiteX16" fmla="*/ 257296 w 492587"/>
                <a:gd name="connsiteY16" fmla="*/ 181698 h 280383"/>
                <a:gd name="connsiteX17" fmla="*/ 238239 w 492587"/>
                <a:gd name="connsiteY17" fmla="*/ 191164 h 280383"/>
                <a:gd name="connsiteX18" fmla="*/ 198580 w 492587"/>
                <a:gd name="connsiteY18" fmla="*/ 201790 h 280383"/>
                <a:gd name="connsiteX19" fmla="*/ 168774 w 492587"/>
                <a:gd name="connsiteY19" fmla="*/ 203658 h 280383"/>
                <a:gd name="connsiteX20" fmla="*/ 150648 w 492587"/>
                <a:gd name="connsiteY20" fmla="*/ 197420 h 280383"/>
                <a:gd name="connsiteX21" fmla="*/ 8772 w 492587"/>
                <a:gd name="connsiteY21" fmla="*/ 280383 h 280383"/>
                <a:gd name="connsiteX22" fmla="*/ 0 w 492587"/>
                <a:gd name="connsiteY22" fmla="*/ 113286 h 280383"/>
                <a:gd name="connsiteX23" fmla="*/ 108155 w 492587"/>
                <a:gd name="connsiteY23" fmla="*/ 73302 h 280383"/>
                <a:gd name="connsiteX24" fmla="*/ 101542 w 492587"/>
                <a:gd name="connsiteY24" fmla="*/ 69180 h 280383"/>
                <a:gd name="connsiteX25" fmla="*/ 154131 w 492587"/>
                <a:gd name="connsiteY25" fmla="*/ 35903 h 280383"/>
                <a:gd name="connsiteX26" fmla="*/ 190385 w 492587"/>
                <a:gd name="connsiteY26" fmla="*/ 26189 h 280383"/>
                <a:gd name="connsiteX27" fmla="*/ 192414 w 492587"/>
                <a:gd name="connsiteY27" fmla="*/ 24631 h 280383"/>
                <a:gd name="connsiteX28" fmla="*/ 278254 w 492587"/>
                <a:gd name="connsiteY28" fmla="*/ 1631 h 280383"/>
                <a:gd name="connsiteX29" fmla="*/ 419069 w 492587"/>
                <a:gd name="connsiteY29" fmla="*/ 0 h 280383"/>
                <a:gd name="connsiteX0" fmla="*/ 453094 w 526612"/>
                <a:gd name="connsiteY0" fmla="*/ 0 h 280383"/>
                <a:gd name="connsiteX1" fmla="*/ 478516 w 526612"/>
                <a:gd name="connsiteY1" fmla="*/ 10531 h 280383"/>
                <a:gd name="connsiteX2" fmla="*/ 486977 w 526612"/>
                <a:gd name="connsiteY2" fmla="*/ 30958 h 280383"/>
                <a:gd name="connsiteX3" fmla="*/ 491851 w 526612"/>
                <a:gd name="connsiteY3" fmla="*/ 30957 h 280383"/>
                <a:gd name="connsiteX4" fmla="*/ 526612 w 526612"/>
                <a:gd name="connsiteY4" fmla="*/ 65719 h 280383"/>
                <a:gd name="connsiteX5" fmla="*/ 516431 w 526612"/>
                <a:gd name="connsiteY5" fmla="*/ 90299 h 280383"/>
                <a:gd name="connsiteX6" fmla="*/ 492080 w 526612"/>
                <a:gd name="connsiteY6" fmla="*/ 100385 h 280383"/>
                <a:gd name="connsiteX7" fmla="*/ 498037 w 526612"/>
                <a:gd name="connsiteY7" fmla="*/ 114767 h 280383"/>
                <a:gd name="connsiteX8" fmla="*/ 463276 w 526612"/>
                <a:gd name="connsiteY8" fmla="*/ 149528 h 280383"/>
                <a:gd name="connsiteX9" fmla="*/ 424554 w 526612"/>
                <a:gd name="connsiteY9" fmla="*/ 149527 h 280383"/>
                <a:gd name="connsiteX10" fmla="*/ 438710 w 526612"/>
                <a:gd name="connsiteY10" fmla="*/ 158001 h 280383"/>
                <a:gd name="connsiteX11" fmla="*/ 450157 w 526612"/>
                <a:gd name="connsiteY11" fmla="*/ 203590 h 280383"/>
                <a:gd name="connsiteX12" fmla="*/ 450156 w 526612"/>
                <a:gd name="connsiteY12" fmla="*/ 203590 h 280383"/>
                <a:gd name="connsiteX13" fmla="*/ 404567 w 526612"/>
                <a:gd name="connsiteY13" fmla="*/ 215038 h 280383"/>
                <a:gd name="connsiteX14" fmla="*/ 331008 w 526612"/>
                <a:gd name="connsiteY14" fmla="*/ 171005 h 280383"/>
                <a:gd name="connsiteX15" fmla="*/ 330888 w 526612"/>
                <a:gd name="connsiteY15" fmla="*/ 171097 h 280383"/>
                <a:gd name="connsiteX16" fmla="*/ 291321 w 526612"/>
                <a:gd name="connsiteY16" fmla="*/ 181698 h 280383"/>
                <a:gd name="connsiteX17" fmla="*/ 272264 w 526612"/>
                <a:gd name="connsiteY17" fmla="*/ 191164 h 280383"/>
                <a:gd name="connsiteX18" fmla="*/ 232605 w 526612"/>
                <a:gd name="connsiteY18" fmla="*/ 201790 h 280383"/>
                <a:gd name="connsiteX19" fmla="*/ 202799 w 526612"/>
                <a:gd name="connsiteY19" fmla="*/ 203658 h 280383"/>
                <a:gd name="connsiteX20" fmla="*/ 184673 w 526612"/>
                <a:gd name="connsiteY20" fmla="*/ 197420 h 280383"/>
                <a:gd name="connsiteX21" fmla="*/ 42797 w 526612"/>
                <a:gd name="connsiteY21" fmla="*/ 280383 h 280383"/>
                <a:gd name="connsiteX22" fmla="*/ 0 w 526612"/>
                <a:gd name="connsiteY22" fmla="*/ 102161 h 280383"/>
                <a:gd name="connsiteX23" fmla="*/ 142180 w 526612"/>
                <a:gd name="connsiteY23" fmla="*/ 73302 h 280383"/>
                <a:gd name="connsiteX24" fmla="*/ 135567 w 526612"/>
                <a:gd name="connsiteY24" fmla="*/ 69180 h 280383"/>
                <a:gd name="connsiteX25" fmla="*/ 188156 w 526612"/>
                <a:gd name="connsiteY25" fmla="*/ 35903 h 280383"/>
                <a:gd name="connsiteX26" fmla="*/ 224410 w 526612"/>
                <a:gd name="connsiteY26" fmla="*/ 26189 h 280383"/>
                <a:gd name="connsiteX27" fmla="*/ 226439 w 526612"/>
                <a:gd name="connsiteY27" fmla="*/ 24631 h 280383"/>
                <a:gd name="connsiteX28" fmla="*/ 312279 w 526612"/>
                <a:gd name="connsiteY28" fmla="*/ 1631 h 280383"/>
                <a:gd name="connsiteX29" fmla="*/ 453094 w 526612"/>
                <a:gd name="connsiteY29" fmla="*/ 0 h 2803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526612" h="280383">
                  <a:moveTo>
                    <a:pt x="453094" y="0"/>
                  </a:moveTo>
                  <a:cubicBezTo>
                    <a:pt x="463022" y="1"/>
                    <a:pt x="472010" y="4025"/>
                    <a:pt x="478516" y="10531"/>
                  </a:cubicBezTo>
                  <a:lnTo>
                    <a:pt x="486977" y="30958"/>
                  </a:lnTo>
                  <a:lnTo>
                    <a:pt x="491851" y="30957"/>
                  </a:lnTo>
                  <a:cubicBezTo>
                    <a:pt x="511049" y="30957"/>
                    <a:pt x="526612" y="46521"/>
                    <a:pt x="526612" y="65719"/>
                  </a:cubicBezTo>
                  <a:cubicBezTo>
                    <a:pt x="526612" y="75318"/>
                    <a:pt x="522721" y="84008"/>
                    <a:pt x="516431" y="90299"/>
                  </a:cubicBezTo>
                  <a:lnTo>
                    <a:pt x="492080" y="100385"/>
                  </a:lnTo>
                  <a:lnTo>
                    <a:pt x="498037" y="114767"/>
                  </a:lnTo>
                  <a:cubicBezTo>
                    <a:pt x="498037" y="133965"/>
                    <a:pt x="482474" y="149528"/>
                    <a:pt x="463276" y="149528"/>
                  </a:cubicBezTo>
                  <a:lnTo>
                    <a:pt x="424554" y="149527"/>
                  </a:lnTo>
                  <a:lnTo>
                    <a:pt x="438710" y="158001"/>
                  </a:lnTo>
                  <a:cubicBezTo>
                    <a:pt x="454459" y="167429"/>
                    <a:pt x="459585" y="187840"/>
                    <a:pt x="450157" y="203590"/>
                  </a:cubicBezTo>
                  <a:lnTo>
                    <a:pt x="450156" y="203590"/>
                  </a:lnTo>
                  <a:cubicBezTo>
                    <a:pt x="440729" y="219340"/>
                    <a:pt x="420317" y="224466"/>
                    <a:pt x="404567" y="215038"/>
                  </a:cubicBezTo>
                  <a:lnTo>
                    <a:pt x="331008" y="171005"/>
                  </a:lnTo>
                  <a:lnTo>
                    <a:pt x="330888" y="171097"/>
                  </a:lnTo>
                  <a:lnTo>
                    <a:pt x="291321" y="181698"/>
                  </a:lnTo>
                  <a:lnTo>
                    <a:pt x="272264" y="191164"/>
                  </a:lnTo>
                  <a:lnTo>
                    <a:pt x="232605" y="201790"/>
                  </a:lnTo>
                  <a:cubicBezTo>
                    <a:pt x="222575" y="204478"/>
                    <a:pt x="212475" y="205005"/>
                    <a:pt x="202799" y="203658"/>
                  </a:cubicBezTo>
                  <a:lnTo>
                    <a:pt x="184673" y="197420"/>
                  </a:lnTo>
                  <a:lnTo>
                    <a:pt x="42797" y="280383"/>
                  </a:lnTo>
                  <a:lnTo>
                    <a:pt x="0" y="102161"/>
                  </a:lnTo>
                  <a:lnTo>
                    <a:pt x="142180" y="73302"/>
                  </a:lnTo>
                  <a:cubicBezTo>
                    <a:pt x="142283" y="72516"/>
                    <a:pt x="135464" y="69966"/>
                    <a:pt x="135567" y="69180"/>
                  </a:cubicBezTo>
                  <a:cubicBezTo>
                    <a:pt x="145191" y="52511"/>
                    <a:pt x="168096" y="41278"/>
                    <a:pt x="188156" y="35903"/>
                  </a:cubicBezTo>
                  <a:lnTo>
                    <a:pt x="224410" y="26189"/>
                  </a:lnTo>
                  <a:lnTo>
                    <a:pt x="226439" y="24631"/>
                  </a:lnTo>
                  <a:lnTo>
                    <a:pt x="312279" y="1631"/>
                  </a:lnTo>
                  <a:lnTo>
                    <a:pt x="453094" y="0"/>
                  </a:lnTo>
                  <a:close/>
                </a:path>
              </a:pathLst>
            </a:cu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966" name="フリーフォーム: 図形 1965">
              <a:extLst>
                <a:ext uri="{FF2B5EF4-FFF2-40B4-BE49-F238E27FC236}">
                  <a16:creationId xmlns:a16="http://schemas.microsoft.com/office/drawing/2014/main" id="{9391C8F2-A81B-4794-9EC7-D57D53B17901}"/>
                </a:ext>
              </a:extLst>
            </p:cNvPr>
            <p:cNvSpPr/>
            <p:nvPr/>
          </p:nvSpPr>
          <p:spPr bwMode="auto">
            <a:xfrm>
              <a:off x="5848920" y="4903237"/>
              <a:ext cx="668054" cy="583570"/>
            </a:xfrm>
            <a:custGeom>
              <a:avLst/>
              <a:gdLst>
                <a:gd name="connsiteX0" fmla="*/ 477955 w 541633"/>
                <a:gd name="connsiteY0" fmla="*/ 4 h 471518"/>
                <a:gd name="connsiteX1" fmla="*/ 529430 w 541633"/>
                <a:gd name="connsiteY1" fmla="*/ 193560 h 471518"/>
                <a:gd name="connsiteX2" fmla="*/ 450567 w 541633"/>
                <a:gd name="connsiteY2" fmla="*/ 380730 h 471518"/>
                <a:gd name="connsiteX3" fmla="*/ 282275 w 541633"/>
                <a:gd name="connsiteY3" fmla="*/ 443631 h 471518"/>
                <a:gd name="connsiteX4" fmla="*/ 243105 w 541633"/>
                <a:gd name="connsiteY4" fmla="*/ 453982 h 471518"/>
                <a:gd name="connsiteX5" fmla="*/ 192137 w 541633"/>
                <a:gd name="connsiteY5" fmla="*/ 360040 h 471518"/>
                <a:gd name="connsiteX6" fmla="*/ 131655 w 541633"/>
                <a:gd name="connsiteY6" fmla="*/ 471518 h 471518"/>
                <a:gd name="connsiteX7" fmla="*/ 79697 w 541633"/>
                <a:gd name="connsiteY7" fmla="*/ 467785 h 471518"/>
                <a:gd name="connsiteX8" fmla="*/ 3404 w 541633"/>
                <a:gd name="connsiteY8" fmla="*/ 396982 h 471518"/>
                <a:gd name="connsiteX9" fmla="*/ 450567 w 541633"/>
                <a:gd name="connsiteY9" fmla="*/ 6391 h 471518"/>
                <a:gd name="connsiteX10" fmla="*/ 477955 w 541633"/>
                <a:gd name="connsiteY10" fmla="*/ 4 h 471518"/>
                <a:gd name="connsiteX0" fmla="*/ 192137 w 541633"/>
                <a:gd name="connsiteY0" fmla="*/ 360040 h 471518"/>
                <a:gd name="connsiteX1" fmla="*/ 131655 w 541633"/>
                <a:gd name="connsiteY1" fmla="*/ 471518 h 471518"/>
                <a:gd name="connsiteX2" fmla="*/ 79697 w 541633"/>
                <a:gd name="connsiteY2" fmla="*/ 467785 h 471518"/>
                <a:gd name="connsiteX3" fmla="*/ 3404 w 541633"/>
                <a:gd name="connsiteY3" fmla="*/ 396982 h 471518"/>
                <a:gd name="connsiteX4" fmla="*/ 450567 w 541633"/>
                <a:gd name="connsiteY4" fmla="*/ 6391 h 471518"/>
                <a:gd name="connsiteX5" fmla="*/ 477955 w 541633"/>
                <a:gd name="connsiteY5" fmla="*/ 4 h 471518"/>
                <a:gd name="connsiteX6" fmla="*/ 529430 w 541633"/>
                <a:gd name="connsiteY6" fmla="*/ 193560 h 471518"/>
                <a:gd name="connsiteX7" fmla="*/ 450567 w 541633"/>
                <a:gd name="connsiteY7" fmla="*/ 380730 h 471518"/>
                <a:gd name="connsiteX8" fmla="*/ 282275 w 541633"/>
                <a:gd name="connsiteY8" fmla="*/ 443631 h 471518"/>
                <a:gd name="connsiteX9" fmla="*/ 243105 w 541633"/>
                <a:gd name="connsiteY9" fmla="*/ 453982 h 471518"/>
                <a:gd name="connsiteX10" fmla="*/ 283577 w 541633"/>
                <a:gd name="connsiteY10" fmla="*/ 451480 h 471518"/>
                <a:gd name="connsiteX0" fmla="*/ 131655 w 541633"/>
                <a:gd name="connsiteY0" fmla="*/ 471518 h 471518"/>
                <a:gd name="connsiteX1" fmla="*/ 79697 w 541633"/>
                <a:gd name="connsiteY1" fmla="*/ 467785 h 471518"/>
                <a:gd name="connsiteX2" fmla="*/ 3404 w 541633"/>
                <a:gd name="connsiteY2" fmla="*/ 396982 h 471518"/>
                <a:gd name="connsiteX3" fmla="*/ 450567 w 541633"/>
                <a:gd name="connsiteY3" fmla="*/ 6391 h 471518"/>
                <a:gd name="connsiteX4" fmla="*/ 477955 w 541633"/>
                <a:gd name="connsiteY4" fmla="*/ 4 h 471518"/>
                <a:gd name="connsiteX5" fmla="*/ 529430 w 541633"/>
                <a:gd name="connsiteY5" fmla="*/ 193560 h 471518"/>
                <a:gd name="connsiteX6" fmla="*/ 450567 w 541633"/>
                <a:gd name="connsiteY6" fmla="*/ 380730 h 471518"/>
                <a:gd name="connsiteX7" fmla="*/ 282275 w 541633"/>
                <a:gd name="connsiteY7" fmla="*/ 443631 h 471518"/>
                <a:gd name="connsiteX8" fmla="*/ 243105 w 541633"/>
                <a:gd name="connsiteY8" fmla="*/ 453982 h 471518"/>
                <a:gd name="connsiteX9" fmla="*/ 283577 w 541633"/>
                <a:gd name="connsiteY9" fmla="*/ 451480 h 471518"/>
                <a:gd name="connsiteX0" fmla="*/ 131655 w 541633"/>
                <a:gd name="connsiteY0" fmla="*/ 471518 h 471518"/>
                <a:gd name="connsiteX1" fmla="*/ 79697 w 541633"/>
                <a:gd name="connsiteY1" fmla="*/ 467785 h 471518"/>
                <a:gd name="connsiteX2" fmla="*/ 3404 w 541633"/>
                <a:gd name="connsiteY2" fmla="*/ 396982 h 471518"/>
                <a:gd name="connsiteX3" fmla="*/ 450567 w 541633"/>
                <a:gd name="connsiteY3" fmla="*/ 6391 h 471518"/>
                <a:gd name="connsiteX4" fmla="*/ 477955 w 541633"/>
                <a:gd name="connsiteY4" fmla="*/ 4 h 471518"/>
                <a:gd name="connsiteX5" fmla="*/ 529430 w 541633"/>
                <a:gd name="connsiteY5" fmla="*/ 193560 h 471518"/>
                <a:gd name="connsiteX6" fmla="*/ 450567 w 541633"/>
                <a:gd name="connsiteY6" fmla="*/ 380730 h 471518"/>
                <a:gd name="connsiteX7" fmla="*/ 282275 w 541633"/>
                <a:gd name="connsiteY7" fmla="*/ 443631 h 471518"/>
                <a:gd name="connsiteX8" fmla="*/ 283577 w 541633"/>
                <a:gd name="connsiteY8" fmla="*/ 451480 h 471518"/>
                <a:gd name="connsiteX0" fmla="*/ 131655 w 541633"/>
                <a:gd name="connsiteY0" fmla="*/ 471518 h 471518"/>
                <a:gd name="connsiteX1" fmla="*/ 79697 w 541633"/>
                <a:gd name="connsiteY1" fmla="*/ 467785 h 471518"/>
                <a:gd name="connsiteX2" fmla="*/ 3404 w 541633"/>
                <a:gd name="connsiteY2" fmla="*/ 396982 h 471518"/>
                <a:gd name="connsiteX3" fmla="*/ 450567 w 541633"/>
                <a:gd name="connsiteY3" fmla="*/ 6391 h 471518"/>
                <a:gd name="connsiteX4" fmla="*/ 477955 w 541633"/>
                <a:gd name="connsiteY4" fmla="*/ 4 h 471518"/>
                <a:gd name="connsiteX5" fmla="*/ 529430 w 541633"/>
                <a:gd name="connsiteY5" fmla="*/ 193560 h 471518"/>
                <a:gd name="connsiteX6" fmla="*/ 450567 w 541633"/>
                <a:gd name="connsiteY6" fmla="*/ 380730 h 471518"/>
                <a:gd name="connsiteX7" fmla="*/ 282275 w 541633"/>
                <a:gd name="connsiteY7" fmla="*/ 443631 h 471518"/>
                <a:gd name="connsiteX0" fmla="*/ 79697 w 541633"/>
                <a:gd name="connsiteY0" fmla="*/ 467785 h 467785"/>
                <a:gd name="connsiteX1" fmla="*/ 3404 w 541633"/>
                <a:gd name="connsiteY1" fmla="*/ 396982 h 467785"/>
                <a:gd name="connsiteX2" fmla="*/ 450567 w 541633"/>
                <a:gd name="connsiteY2" fmla="*/ 6391 h 467785"/>
                <a:gd name="connsiteX3" fmla="*/ 477955 w 541633"/>
                <a:gd name="connsiteY3" fmla="*/ 4 h 467785"/>
                <a:gd name="connsiteX4" fmla="*/ 529430 w 541633"/>
                <a:gd name="connsiteY4" fmla="*/ 193560 h 467785"/>
                <a:gd name="connsiteX5" fmla="*/ 450567 w 541633"/>
                <a:gd name="connsiteY5" fmla="*/ 380730 h 467785"/>
                <a:gd name="connsiteX6" fmla="*/ 282275 w 541633"/>
                <a:gd name="connsiteY6" fmla="*/ 443631 h 467785"/>
                <a:gd name="connsiteX0" fmla="*/ 79697 w 548944"/>
                <a:gd name="connsiteY0" fmla="*/ 467785 h 467785"/>
                <a:gd name="connsiteX1" fmla="*/ 3404 w 548944"/>
                <a:gd name="connsiteY1" fmla="*/ 396982 h 467785"/>
                <a:gd name="connsiteX2" fmla="*/ 450567 w 548944"/>
                <a:gd name="connsiteY2" fmla="*/ 6391 h 467785"/>
                <a:gd name="connsiteX3" fmla="*/ 477955 w 548944"/>
                <a:gd name="connsiteY3" fmla="*/ 4 h 467785"/>
                <a:gd name="connsiteX4" fmla="*/ 529430 w 548944"/>
                <a:gd name="connsiteY4" fmla="*/ 193560 h 467785"/>
                <a:gd name="connsiteX5" fmla="*/ 450567 w 548944"/>
                <a:gd name="connsiteY5" fmla="*/ 380730 h 467785"/>
                <a:gd name="connsiteX6" fmla="*/ 282275 w 548944"/>
                <a:gd name="connsiteY6" fmla="*/ 443631 h 467785"/>
                <a:gd name="connsiteX0" fmla="*/ 81654 w 548944"/>
                <a:gd name="connsiteY0" fmla="*/ 477568 h 477568"/>
                <a:gd name="connsiteX1" fmla="*/ 3404 w 548944"/>
                <a:gd name="connsiteY1" fmla="*/ 396982 h 477568"/>
                <a:gd name="connsiteX2" fmla="*/ 450567 w 548944"/>
                <a:gd name="connsiteY2" fmla="*/ 6391 h 477568"/>
                <a:gd name="connsiteX3" fmla="*/ 477955 w 548944"/>
                <a:gd name="connsiteY3" fmla="*/ 4 h 477568"/>
                <a:gd name="connsiteX4" fmla="*/ 529430 w 548944"/>
                <a:gd name="connsiteY4" fmla="*/ 193560 h 477568"/>
                <a:gd name="connsiteX5" fmla="*/ 450567 w 548944"/>
                <a:gd name="connsiteY5" fmla="*/ 380730 h 477568"/>
                <a:gd name="connsiteX6" fmla="*/ 282275 w 548944"/>
                <a:gd name="connsiteY6" fmla="*/ 443631 h 477568"/>
                <a:gd name="connsiteX0" fmla="*/ 81654 w 548944"/>
                <a:gd name="connsiteY0" fmla="*/ 477568 h 477568"/>
                <a:gd name="connsiteX1" fmla="*/ 3404 w 548944"/>
                <a:gd name="connsiteY1" fmla="*/ 396982 h 477568"/>
                <a:gd name="connsiteX2" fmla="*/ 450567 w 548944"/>
                <a:gd name="connsiteY2" fmla="*/ 6391 h 477568"/>
                <a:gd name="connsiteX3" fmla="*/ 477955 w 548944"/>
                <a:gd name="connsiteY3" fmla="*/ 4 h 477568"/>
                <a:gd name="connsiteX4" fmla="*/ 529430 w 548944"/>
                <a:gd name="connsiteY4" fmla="*/ 193560 h 477568"/>
                <a:gd name="connsiteX5" fmla="*/ 450567 w 548944"/>
                <a:gd name="connsiteY5" fmla="*/ 380730 h 477568"/>
                <a:gd name="connsiteX6" fmla="*/ 282275 w 548944"/>
                <a:gd name="connsiteY6" fmla="*/ 443631 h 477568"/>
                <a:gd name="connsiteX0" fmla="*/ 64044 w 548944"/>
                <a:gd name="connsiteY0" fmla="*/ 469741 h 469741"/>
                <a:gd name="connsiteX1" fmla="*/ 3404 w 548944"/>
                <a:gd name="connsiteY1" fmla="*/ 396982 h 469741"/>
                <a:gd name="connsiteX2" fmla="*/ 450567 w 548944"/>
                <a:gd name="connsiteY2" fmla="*/ 6391 h 469741"/>
                <a:gd name="connsiteX3" fmla="*/ 477955 w 548944"/>
                <a:gd name="connsiteY3" fmla="*/ 4 h 469741"/>
                <a:gd name="connsiteX4" fmla="*/ 529430 w 548944"/>
                <a:gd name="connsiteY4" fmla="*/ 193560 h 469741"/>
                <a:gd name="connsiteX5" fmla="*/ 450567 w 548944"/>
                <a:gd name="connsiteY5" fmla="*/ 380730 h 469741"/>
                <a:gd name="connsiteX6" fmla="*/ 282275 w 548944"/>
                <a:gd name="connsiteY6" fmla="*/ 443631 h 469741"/>
                <a:gd name="connsiteX0" fmla="*/ 64044 w 548944"/>
                <a:gd name="connsiteY0" fmla="*/ 469741 h 469741"/>
                <a:gd name="connsiteX1" fmla="*/ 3404 w 548944"/>
                <a:gd name="connsiteY1" fmla="*/ 396982 h 469741"/>
                <a:gd name="connsiteX2" fmla="*/ 450567 w 548944"/>
                <a:gd name="connsiteY2" fmla="*/ 6391 h 469741"/>
                <a:gd name="connsiteX3" fmla="*/ 477955 w 548944"/>
                <a:gd name="connsiteY3" fmla="*/ 4 h 469741"/>
                <a:gd name="connsiteX4" fmla="*/ 529430 w 548944"/>
                <a:gd name="connsiteY4" fmla="*/ 193560 h 469741"/>
                <a:gd name="connsiteX5" fmla="*/ 450567 w 548944"/>
                <a:gd name="connsiteY5" fmla="*/ 380730 h 469741"/>
                <a:gd name="connsiteX6" fmla="*/ 282275 w 548944"/>
                <a:gd name="connsiteY6" fmla="*/ 443631 h 469741"/>
                <a:gd name="connsiteX0" fmla="*/ 85568 w 548944"/>
                <a:gd name="connsiteY0" fmla="*/ 479524 h 479524"/>
                <a:gd name="connsiteX1" fmla="*/ 3404 w 548944"/>
                <a:gd name="connsiteY1" fmla="*/ 396982 h 479524"/>
                <a:gd name="connsiteX2" fmla="*/ 450567 w 548944"/>
                <a:gd name="connsiteY2" fmla="*/ 6391 h 479524"/>
                <a:gd name="connsiteX3" fmla="*/ 477955 w 548944"/>
                <a:gd name="connsiteY3" fmla="*/ 4 h 479524"/>
                <a:gd name="connsiteX4" fmla="*/ 529430 w 548944"/>
                <a:gd name="connsiteY4" fmla="*/ 193560 h 479524"/>
                <a:gd name="connsiteX5" fmla="*/ 450567 w 548944"/>
                <a:gd name="connsiteY5" fmla="*/ 380730 h 479524"/>
                <a:gd name="connsiteX6" fmla="*/ 282275 w 548944"/>
                <a:gd name="connsiteY6" fmla="*/ 443631 h 4795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48944" h="479524">
                  <a:moveTo>
                    <a:pt x="85568" y="479524"/>
                  </a:moveTo>
                  <a:cubicBezTo>
                    <a:pt x="46455" y="457084"/>
                    <a:pt x="14517" y="437619"/>
                    <a:pt x="3404" y="396982"/>
                  </a:cubicBezTo>
                  <a:cubicBezTo>
                    <a:pt x="-41046" y="234433"/>
                    <a:pt x="362896" y="40294"/>
                    <a:pt x="450567" y="6391"/>
                  </a:cubicBezTo>
                  <a:cubicBezTo>
                    <a:pt x="461526" y="2153"/>
                    <a:pt x="470531" y="110"/>
                    <a:pt x="477955" y="4"/>
                  </a:cubicBezTo>
                  <a:cubicBezTo>
                    <a:pt x="529923" y="-738"/>
                    <a:pt x="504427" y="93402"/>
                    <a:pt x="529430" y="193560"/>
                  </a:cubicBezTo>
                  <a:cubicBezTo>
                    <a:pt x="558005" y="308027"/>
                    <a:pt x="571575" y="303964"/>
                    <a:pt x="450567" y="380730"/>
                  </a:cubicBezTo>
                  <a:cubicBezTo>
                    <a:pt x="420802" y="399613"/>
                    <a:pt x="352840" y="421766"/>
                    <a:pt x="282275" y="443631"/>
                  </a:cubicBezTo>
                </a:path>
              </a:pathLst>
            </a:custGeom>
            <a:pattFill prst="plaid">
              <a:fgClr>
                <a:schemeClr val="accent2">
                  <a:lumMod val="75000"/>
                </a:schemeClr>
              </a:fgClr>
              <a:bgClr>
                <a:srgbClr val="002060"/>
              </a:bgClr>
            </a:patt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67" name="楕円 1966">
              <a:extLst>
                <a:ext uri="{FF2B5EF4-FFF2-40B4-BE49-F238E27FC236}">
                  <a16:creationId xmlns:a16="http://schemas.microsoft.com/office/drawing/2014/main" id="{C770C21C-C5EA-4318-B22D-1FB5C6529315}"/>
                </a:ext>
              </a:extLst>
            </p:cNvPr>
            <p:cNvSpPr/>
            <p:nvPr/>
          </p:nvSpPr>
          <p:spPr bwMode="auto">
            <a:xfrm rot="20323896">
              <a:off x="6174252" y="5334244"/>
              <a:ext cx="326847" cy="98508"/>
            </a:xfrm>
            <a:prstGeom prst="ellipse">
              <a:avLst/>
            </a:prstGeom>
            <a:solidFill>
              <a:srgbClr val="000000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989" name="グループ化 1988">
            <a:extLst>
              <a:ext uri="{FF2B5EF4-FFF2-40B4-BE49-F238E27FC236}">
                <a16:creationId xmlns:a16="http://schemas.microsoft.com/office/drawing/2014/main" id="{F397B1C0-2DF4-424C-9DEE-001D17265708}"/>
              </a:ext>
            </a:extLst>
          </p:cNvPr>
          <p:cNvGrpSpPr>
            <a:grpSpLocks noChangeAspect="1"/>
          </p:cNvGrpSpPr>
          <p:nvPr/>
        </p:nvGrpSpPr>
        <p:grpSpPr>
          <a:xfrm>
            <a:off x="6149655" y="2576416"/>
            <a:ext cx="1322243" cy="1791905"/>
            <a:chOff x="5730555" y="577737"/>
            <a:chExt cx="2203738" cy="2986509"/>
          </a:xfrm>
        </p:grpSpPr>
        <p:sp>
          <p:nvSpPr>
            <p:cNvPr id="1990" name="楕円 31">
              <a:extLst>
                <a:ext uri="{FF2B5EF4-FFF2-40B4-BE49-F238E27FC236}">
                  <a16:creationId xmlns:a16="http://schemas.microsoft.com/office/drawing/2014/main" id="{347A5891-512B-4E54-8518-A7BD5867CAFF}"/>
                </a:ext>
              </a:extLst>
            </p:cNvPr>
            <p:cNvSpPr/>
            <p:nvPr/>
          </p:nvSpPr>
          <p:spPr bwMode="auto">
            <a:xfrm rot="20833320">
              <a:off x="6011925" y="1809495"/>
              <a:ext cx="778159" cy="480708"/>
            </a:xfrm>
            <a:custGeom>
              <a:avLst/>
              <a:gdLst>
                <a:gd name="connsiteX0" fmla="*/ 0 w 119625"/>
                <a:gd name="connsiteY0" fmla="*/ 160674 h 321348"/>
                <a:gd name="connsiteX1" fmla="*/ 59813 w 119625"/>
                <a:gd name="connsiteY1" fmla="*/ 0 h 321348"/>
                <a:gd name="connsiteX2" fmla="*/ 119626 w 119625"/>
                <a:gd name="connsiteY2" fmla="*/ 160674 h 321348"/>
                <a:gd name="connsiteX3" fmla="*/ 59813 w 119625"/>
                <a:gd name="connsiteY3" fmla="*/ 321348 h 321348"/>
                <a:gd name="connsiteX4" fmla="*/ 0 w 119625"/>
                <a:gd name="connsiteY4" fmla="*/ 160674 h 321348"/>
                <a:gd name="connsiteX0" fmla="*/ 0 w 510332"/>
                <a:gd name="connsiteY0" fmla="*/ 340400 h 382789"/>
                <a:gd name="connsiteX1" fmla="*/ 447163 w 510332"/>
                <a:gd name="connsiteY1" fmla="*/ 5101 h 382789"/>
                <a:gd name="connsiteX2" fmla="*/ 506976 w 510332"/>
                <a:gd name="connsiteY2" fmla="*/ 165775 h 382789"/>
                <a:gd name="connsiteX3" fmla="*/ 447163 w 510332"/>
                <a:gd name="connsiteY3" fmla="*/ 326449 h 382789"/>
                <a:gd name="connsiteX4" fmla="*/ 0 w 510332"/>
                <a:gd name="connsiteY4" fmla="*/ 340400 h 382789"/>
                <a:gd name="connsiteX0" fmla="*/ 3380 w 513712"/>
                <a:gd name="connsiteY0" fmla="*/ 340400 h 405331"/>
                <a:gd name="connsiteX1" fmla="*/ 450543 w 513712"/>
                <a:gd name="connsiteY1" fmla="*/ 5101 h 405331"/>
                <a:gd name="connsiteX2" fmla="*/ 510356 w 513712"/>
                <a:gd name="connsiteY2" fmla="*/ 165775 h 405331"/>
                <a:gd name="connsiteX3" fmla="*/ 450543 w 513712"/>
                <a:gd name="connsiteY3" fmla="*/ 326449 h 405331"/>
                <a:gd name="connsiteX4" fmla="*/ 3380 w 513712"/>
                <a:gd name="connsiteY4" fmla="*/ 340400 h 405331"/>
                <a:gd name="connsiteX0" fmla="*/ 3404 w 529676"/>
                <a:gd name="connsiteY0" fmla="*/ 340400 h 405331"/>
                <a:gd name="connsiteX1" fmla="*/ 450567 w 529676"/>
                <a:gd name="connsiteY1" fmla="*/ 5101 h 405331"/>
                <a:gd name="connsiteX2" fmla="*/ 529430 w 529676"/>
                <a:gd name="connsiteY2" fmla="*/ 165775 h 405331"/>
                <a:gd name="connsiteX3" fmla="*/ 450567 w 529676"/>
                <a:gd name="connsiteY3" fmla="*/ 326449 h 405331"/>
                <a:gd name="connsiteX4" fmla="*/ 3404 w 529676"/>
                <a:gd name="connsiteY4" fmla="*/ 340400 h 405331"/>
                <a:gd name="connsiteX0" fmla="*/ 3404 w 541633"/>
                <a:gd name="connsiteY0" fmla="*/ 340785 h 405716"/>
                <a:gd name="connsiteX1" fmla="*/ 450567 w 541633"/>
                <a:gd name="connsiteY1" fmla="*/ 5486 h 405716"/>
                <a:gd name="connsiteX2" fmla="*/ 529430 w 541633"/>
                <a:gd name="connsiteY2" fmla="*/ 166160 h 405716"/>
                <a:gd name="connsiteX3" fmla="*/ 450567 w 541633"/>
                <a:gd name="connsiteY3" fmla="*/ 326834 h 405716"/>
                <a:gd name="connsiteX4" fmla="*/ 3404 w 541633"/>
                <a:gd name="connsiteY4" fmla="*/ 340785 h 405716"/>
                <a:gd name="connsiteX0" fmla="*/ 3515 w 619105"/>
                <a:gd name="connsiteY0" fmla="*/ 337058 h 399712"/>
                <a:gd name="connsiteX1" fmla="*/ 450678 w 619105"/>
                <a:gd name="connsiteY1" fmla="*/ 1759 h 399712"/>
                <a:gd name="connsiteX2" fmla="*/ 613733 w 619105"/>
                <a:gd name="connsiteY2" fmla="*/ 222202 h 399712"/>
                <a:gd name="connsiteX3" fmla="*/ 450678 w 619105"/>
                <a:gd name="connsiteY3" fmla="*/ 323107 h 399712"/>
                <a:gd name="connsiteX4" fmla="*/ 3515 w 619105"/>
                <a:gd name="connsiteY4" fmla="*/ 337058 h 399712"/>
                <a:gd name="connsiteX0" fmla="*/ 123 w 611692"/>
                <a:gd name="connsiteY0" fmla="*/ 244665 h 262226"/>
                <a:gd name="connsiteX1" fmla="*/ 493254 w 611692"/>
                <a:gd name="connsiteY1" fmla="*/ 2243 h 262226"/>
                <a:gd name="connsiteX2" fmla="*/ 610341 w 611692"/>
                <a:gd name="connsiteY2" fmla="*/ 129809 h 262226"/>
                <a:gd name="connsiteX3" fmla="*/ 447286 w 611692"/>
                <a:gd name="connsiteY3" fmla="*/ 230714 h 262226"/>
                <a:gd name="connsiteX4" fmla="*/ 123 w 611692"/>
                <a:gd name="connsiteY4" fmla="*/ 244665 h 262226"/>
                <a:gd name="connsiteX0" fmla="*/ 2258 w 621009"/>
                <a:gd name="connsiteY0" fmla="*/ 244954 h 323789"/>
                <a:gd name="connsiteX1" fmla="*/ 495389 w 621009"/>
                <a:gd name="connsiteY1" fmla="*/ 2532 h 323789"/>
                <a:gd name="connsiteX2" fmla="*/ 612476 w 621009"/>
                <a:gd name="connsiteY2" fmla="*/ 130098 h 323789"/>
                <a:gd name="connsiteX3" fmla="*/ 324349 w 621009"/>
                <a:gd name="connsiteY3" fmla="*/ 318957 h 323789"/>
                <a:gd name="connsiteX4" fmla="*/ 2258 w 621009"/>
                <a:gd name="connsiteY4" fmla="*/ 244954 h 323789"/>
                <a:gd name="connsiteX0" fmla="*/ 450 w 619201"/>
                <a:gd name="connsiteY0" fmla="*/ 244954 h 324512"/>
                <a:gd name="connsiteX1" fmla="*/ 493581 w 619201"/>
                <a:gd name="connsiteY1" fmla="*/ 2532 h 324512"/>
                <a:gd name="connsiteX2" fmla="*/ 610668 w 619201"/>
                <a:gd name="connsiteY2" fmla="*/ 130098 h 324512"/>
                <a:gd name="connsiteX3" fmla="*/ 322541 w 619201"/>
                <a:gd name="connsiteY3" fmla="*/ 318957 h 324512"/>
                <a:gd name="connsiteX4" fmla="*/ 450 w 619201"/>
                <a:gd name="connsiteY4" fmla="*/ 244954 h 324512"/>
                <a:gd name="connsiteX0" fmla="*/ 450 w 619201"/>
                <a:gd name="connsiteY0" fmla="*/ 244954 h 335259"/>
                <a:gd name="connsiteX1" fmla="*/ 493581 w 619201"/>
                <a:gd name="connsiteY1" fmla="*/ 2532 h 335259"/>
                <a:gd name="connsiteX2" fmla="*/ 610668 w 619201"/>
                <a:gd name="connsiteY2" fmla="*/ 130098 h 335259"/>
                <a:gd name="connsiteX3" fmla="*/ 322541 w 619201"/>
                <a:gd name="connsiteY3" fmla="*/ 318957 h 335259"/>
                <a:gd name="connsiteX4" fmla="*/ 450 w 619201"/>
                <a:gd name="connsiteY4" fmla="*/ 244954 h 335259"/>
                <a:gd name="connsiteX0" fmla="*/ 5672 w 628845"/>
                <a:gd name="connsiteY0" fmla="*/ 244847 h 308124"/>
                <a:gd name="connsiteX1" fmla="*/ 498803 w 628845"/>
                <a:gd name="connsiteY1" fmla="*/ 2425 h 308124"/>
                <a:gd name="connsiteX2" fmla="*/ 615890 w 628845"/>
                <a:gd name="connsiteY2" fmla="*/ 129991 h 308124"/>
                <a:gd name="connsiteX3" fmla="*/ 260559 w 628845"/>
                <a:gd name="connsiteY3" fmla="*/ 288427 h 308124"/>
                <a:gd name="connsiteX4" fmla="*/ 5672 w 628845"/>
                <a:gd name="connsiteY4" fmla="*/ 244847 h 308124"/>
                <a:gd name="connsiteX0" fmla="*/ 5012 w 644291"/>
                <a:gd name="connsiteY0" fmla="*/ 216353 h 290651"/>
                <a:gd name="connsiteX1" fmla="*/ 513940 w 644291"/>
                <a:gd name="connsiteY1" fmla="*/ 1507 h 290651"/>
                <a:gd name="connsiteX2" fmla="*/ 631027 w 644291"/>
                <a:gd name="connsiteY2" fmla="*/ 129073 h 290651"/>
                <a:gd name="connsiteX3" fmla="*/ 275696 w 644291"/>
                <a:gd name="connsiteY3" fmla="*/ 287509 h 290651"/>
                <a:gd name="connsiteX4" fmla="*/ 5012 w 644291"/>
                <a:gd name="connsiteY4" fmla="*/ 216353 h 290651"/>
                <a:gd name="connsiteX0" fmla="*/ 139 w 639418"/>
                <a:gd name="connsiteY0" fmla="*/ 216353 h 302083"/>
                <a:gd name="connsiteX1" fmla="*/ 509067 w 639418"/>
                <a:gd name="connsiteY1" fmla="*/ 1507 h 302083"/>
                <a:gd name="connsiteX2" fmla="*/ 626154 w 639418"/>
                <a:gd name="connsiteY2" fmla="*/ 129073 h 302083"/>
                <a:gd name="connsiteX3" fmla="*/ 270823 w 639418"/>
                <a:gd name="connsiteY3" fmla="*/ 287509 h 302083"/>
                <a:gd name="connsiteX4" fmla="*/ 139 w 639418"/>
                <a:gd name="connsiteY4" fmla="*/ 216353 h 302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9418" h="302083">
                  <a:moveTo>
                    <a:pt x="139" y="216353"/>
                  </a:moveTo>
                  <a:cubicBezTo>
                    <a:pt x="-8651" y="100665"/>
                    <a:pt x="404731" y="16054"/>
                    <a:pt x="509067" y="1507"/>
                  </a:cubicBezTo>
                  <a:cubicBezTo>
                    <a:pt x="613403" y="-13040"/>
                    <a:pt x="665861" y="81406"/>
                    <a:pt x="626154" y="129073"/>
                  </a:cubicBezTo>
                  <a:cubicBezTo>
                    <a:pt x="586447" y="176740"/>
                    <a:pt x="375159" y="272962"/>
                    <a:pt x="270823" y="287509"/>
                  </a:cubicBezTo>
                  <a:cubicBezTo>
                    <a:pt x="166487" y="302056"/>
                    <a:pt x="8929" y="332041"/>
                    <a:pt x="139" y="216353"/>
                  </a:cubicBezTo>
                  <a:close/>
                </a:path>
              </a:pathLst>
            </a:custGeom>
            <a:pattFill prst="plaid">
              <a:fgClr>
                <a:schemeClr val="accent2">
                  <a:lumMod val="75000"/>
                </a:schemeClr>
              </a:fgClr>
              <a:bgClr>
                <a:srgbClr val="002060"/>
              </a:bgClr>
            </a:patt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991" name="グループ化 1990">
              <a:extLst>
                <a:ext uri="{FF2B5EF4-FFF2-40B4-BE49-F238E27FC236}">
                  <a16:creationId xmlns:a16="http://schemas.microsoft.com/office/drawing/2014/main" id="{88B800B1-7748-4BB4-BEEC-28F6B41C195B}"/>
                </a:ext>
              </a:extLst>
            </p:cNvPr>
            <p:cNvGrpSpPr/>
            <p:nvPr/>
          </p:nvGrpSpPr>
          <p:grpSpPr>
            <a:xfrm>
              <a:off x="5730555" y="2784646"/>
              <a:ext cx="2203738" cy="779600"/>
              <a:chOff x="5727881" y="2793297"/>
              <a:chExt cx="2203738" cy="779600"/>
            </a:xfrm>
          </p:grpSpPr>
          <p:grpSp>
            <p:nvGrpSpPr>
              <p:cNvPr id="2032" name="グループ化 2031">
                <a:extLst>
                  <a:ext uri="{FF2B5EF4-FFF2-40B4-BE49-F238E27FC236}">
                    <a16:creationId xmlns:a16="http://schemas.microsoft.com/office/drawing/2014/main" id="{DD07C2CB-DFC0-4CD9-BDED-E76EE3F6FA4E}"/>
                  </a:ext>
                </a:extLst>
              </p:cNvPr>
              <p:cNvGrpSpPr/>
              <p:nvPr/>
            </p:nvGrpSpPr>
            <p:grpSpPr>
              <a:xfrm>
                <a:off x="5727881" y="2793297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2034" name="グループ化 2033">
                  <a:extLst>
                    <a:ext uri="{FF2B5EF4-FFF2-40B4-BE49-F238E27FC236}">
                      <a16:creationId xmlns:a16="http://schemas.microsoft.com/office/drawing/2014/main" id="{85C35646-BBD5-4E65-A991-24A6325273A6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2036" name="フリーフォーム: 図形 2035">
                    <a:extLst>
                      <a:ext uri="{FF2B5EF4-FFF2-40B4-BE49-F238E27FC236}">
                        <a16:creationId xmlns:a16="http://schemas.microsoft.com/office/drawing/2014/main" id="{4871A37D-DE8B-49D1-B699-848DAEEA77CB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7" name="フリーフォーム: 図形 2036">
                    <a:extLst>
                      <a:ext uri="{FF2B5EF4-FFF2-40B4-BE49-F238E27FC236}">
                        <a16:creationId xmlns:a16="http://schemas.microsoft.com/office/drawing/2014/main" id="{129DD7B7-175B-48DE-8421-21D0E8115CA7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CC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8" name="フリーフォーム: 図形 2037">
                    <a:extLst>
                      <a:ext uri="{FF2B5EF4-FFF2-40B4-BE49-F238E27FC236}">
                        <a16:creationId xmlns:a16="http://schemas.microsoft.com/office/drawing/2014/main" id="{2CE1438A-D95C-4F37-85DB-654883AF213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rgbClr val="CC99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035" name="フリーフォーム: 図形 2034">
                  <a:extLst>
                    <a:ext uri="{FF2B5EF4-FFF2-40B4-BE49-F238E27FC236}">
                      <a16:creationId xmlns:a16="http://schemas.microsoft.com/office/drawing/2014/main" id="{F2B850ED-2639-454E-98E1-5022D82CFF05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33" name="フリーフォーム: 図形 2032">
                <a:extLst>
                  <a:ext uri="{FF2B5EF4-FFF2-40B4-BE49-F238E27FC236}">
                    <a16:creationId xmlns:a16="http://schemas.microsoft.com/office/drawing/2014/main" id="{28103961-4BFF-4023-9575-0F0194E26766}"/>
                  </a:ext>
                </a:extLst>
              </p:cNvPr>
              <p:cNvSpPr/>
              <p:nvPr/>
            </p:nvSpPr>
            <p:spPr bwMode="auto">
              <a:xfrm>
                <a:off x="5999258" y="2853942"/>
                <a:ext cx="1654026" cy="599620"/>
              </a:xfrm>
              <a:custGeom>
                <a:avLst/>
                <a:gdLst>
                  <a:gd name="connsiteX0" fmla="*/ 177100 w 1654026"/>
                  <a:gd name="connsiteY0" fmla="*/ 0 h 599620"/>
                  <a:gd name="connsiteX1" fmla="*/ 356650 w 1654026"/>
                  <a:gd name="connsiteY1" fmla="*/ 19616 h 599620"/>
                  <a:gd name="connsiteX2" fmla="*/ 832181 w 1654026"/>
                  <a:gd name="connsiteY2" fmla="*/ 147035 h 599620"/>
                  <a:gd name="connsiteX3" fmla="*/ 1307720 w 1654026"/>
                  <a:gd name="connsiteY3" fmla="*/ 19614 h 599620"/>
                  <a:gd name="connsiteX4" fmla="*/ 1459467 w 1654026"/>
                  <a:gd name="connsiteY4" fmla="*/ 3035 h 599620"/>
                  <a:gd name="connsiteX5" fmla="*/ 1464658 w 1654026"/>
                  <a:gd name="connsiteY5" fmla="*/ 9295 h 599620"/>
                  <a:gd name="connsiteX6" fmla="*/ 1640950 w 1654026"/>
                  <a:gd name="connsiteY6" fmla="*/ 335447 h 599620"/>
                  <a:gd name="connsiteX7" fmla="*/ 1654026 w 1654026"/>
                  <a:gd name="connsiteY7" fmla="*/ 360429 h 599620"/>
                  <a:gd name="connsiteX8" fmla="*/ 1605189 w 1654026"/>
                  <a:gd name="connsiteY8" fmla="*/ 400462 h 599620"/>
                  <a:gd name="connsiteX9" fmla="*/ 1538387 w 1654026"/>
                  <a:gd name="connsiteY9" fmla="*/ 428952 h 599620"/>
                  <a:gd name="connsiteX10" fmla="*/ 940187 w 1654026"/>
                  <a:gd name="connsiteY10" fmla="*/ 589241 h 599620"/>
                  <a:gd name="connsiteX11" fmla="*/ 934201 w 1654026"/>
                  <a:gd name="connsiteY11" fmla="*/ 585285 h 599620"/>
                  <a:gd name="connsiteX12" fmla="*/ 898358 w 1654026"/>
                  <a:gd name="connsiteY12" fmla="*/ 594404 h 599620"/>
                  <a:gd name="connsiteX13" fmla="*/ 800991 w 1654026"/>
                  <a:gd name="connsiteY13" fmla="*/ 598404 h 599620"/>
                  <a:gd name="connsiteX14" fmla="*/ 737913 w 1654026"/>
                  <a:gd name="connsiteY14" fmla="*/ 585786 h 599620"/>
                  <a:gd name="connsiteX15" fmla="*/ 732888 w 1654026"/>
                  <a:gd name="connsiteY15" fmla="*/ 583491 h 599620"/>
                  <a:gd name="connsiteX16" fmla="*/ 724183 w 1654026"/>
                  <a:gd name="connsiteY16" fmla="*/ 589243 h 599620"/>
                  <a:gd name="connsiteX17" fmla="*/ 125983 w 1654026"/>
                  <a:gd name="connsiteY17" fmla="*/ 428954 h 599620"/>
                  <a:gd name="connsiteX18" fmla="*/ 5462 w 1654026"/>
                  <a:gd name="connsiteY18" fmla="*/ 356429 h 599620"/>
                  <a:gd name="connsiteX19" fmla="*/ 0 w 1654026"/>
                  <a:gd name="connsiteY19" fmla="*/ 348471 h 599620"/>
                  <a:gd name="connsiteX20" fmla="*/ 3548 w 1654026"/>
                  <a:gd name="connsiteY20" fmla="*/ 341050 h 599620"/>
                  <a:gd name="connsiteX21" fmla="*/ 158266 w 1654026"/>
                  <a:gd name="connsiteY21" fmla="*/ 27226 h 59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4026" h="599620">
                    <a:moveTo>
                      <a:pt x="177100" y="0"/>
                    </a:moveTo>
                    <a:lnTo>
                      <a:pt x="356650" y="19616"/>
                    </a:lnTo>
                    <a:lnTo>
                      <a:pt x="832181" y="147035"/>
                    </a:lnTo>
                    <a:lnTo>
                      <a:pt x="1307720" y="19614"/>
                    </a:lnTo>
                    <a:lnTo>
                      <a:pt x="1459467" y="3035"/>
                    </a:lnTo>
                    <a:lnTo>
                      <a:pt x="1464658" y="9295"/>
                    </a:lnTo>
                    <a:cubicBezTo>
                      <a:pt x="1511505" y="97785"/>
                      <a:pt x="1581775" y="224180"/>
                      <a:pt x="1640950" y="335447"/>
                    </a:cubicBezTo>
                    <a:lnTo>
                      <a:pt x="1654026" y="360429"/>
                    </a:lnTo>
                    <a:lnTo>
                      <a:pt x="1605189" y="400462"/>
                    </a:lnTo>
                    <a:cubicBezTo>
                      <a:pt x="1584971" y="412762"/>
                      <a:pt x="1562572" y="422472"/>
                      <a:pt x="1538387" y="428952"/>
                    </a:cubicBezTo>
                    <a:lnTo>
                      <a:pt x="940187" y="589241"/>
                    </a:lnTo>
                    <a:lnTo>
                      <a:pt x="934201" y="585285"/>
                    </a:lnTo>
                    <a:lnTo>
                      <a:pt x="898358" y="594404"/>
                    </a:lnTo>
                    <a:cubicBezTo>
                      <a:pt x="864288" y="599451"/>
                      <a:pt x="830564" y="600947"/>
                      <a:pt x="800991" y="598404"/>
                    </a:cubicBezTo>
                    <a:cubicBezTo>
                      <a:pt x="778811" y="596497"/>
                      <a:pt x="757634" y="592157"/>
                      <a:pt x="737913" y="585786"/>
                    </a:cubicBezTo>
                    <a:lnTo>
                      <a:pt x="732888" y="583491"/>
                    </a:lnTo>
                    <a:lnTo>
                      <a:pt x="724183" y="589243"/>
                    </a:lnTo>
                    <a:lnTo>
                      <a:pt x="125983" y="428954"/>
                    </a:lnTo>
                    <a:cubicBezTo>
                      <a:pt x="77614" y="415994"/>
                      <a:pt x="36387" y="390116"/>
                      <a:pt x="5462" y="356429"/>
                    </a:cubicBezTo>
                    <a:lnTo>
                      <a:pt x="0" y="348471"/>
                    </a:lnTo>
                    <a:lnTo>
                      <a:pt x="3548" y="341050"/>
                    </a:lnTo>
                    <a:cubicBezTo>
                      <a:pt x="55532" y="233893"/>
                      <a:pt x="116761" y="112727"/>
                      <a:pt x="158266" y="2722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992" name="グループ化 1991">
              <a:extLst>
                <a:ext uri="{FF2B5EF4-FFF2-40B4-BE49-F238E27FC236}">
                  <a16:creationId xmlns:a16="http://schemas.microsoft.com/office/drawing/2014/main" id="{736CD36D-F9F0-47B7-8359-95B89CE48A0F}"/>
                </a:ext>
              </a:extLst>
            </p:cNvPr>
            <p:cNvGrpSpPr/>
            <p:nvPr/>
          </p:nvGrpSpPr>
          <p:grpSpPr>
            <a:xfrm>
              <a:off x="6021008" y="2492837"/>
              <a:ext cx="1629948" cy="894589"/>
              <a:chOff x="5975485" y="4404101"/>
              <a:chExt cx="1774849" cy="894589"/>
            </a:xfrm>
          </p:grpSpPr>
          <p:sp>
            <p:nvSpPr>
              <p:cNvPr id="2029" name="フリーフォーム: 図形 2028">
                <a:extLst>
                  <a:ext uri="{FF2B5EF4-FFF2-40B4-BE49-F238E27FC236}">
                    <a16:creationId xmlns:a16="http://schemas.microsoft.com/office/drawing/2014/main" id="{B199C4D0-9F72-4F34-A5AD-7F8EA419DF4C}"/>
                  </a:ext>
                </a:extLst>
              </p:cNvPr>
              <p:cNvSpPr/>
              <p:nvPr/>
            </p:nvSpPr>
            <p:spPr bwMode="auto">
              <a:xfrm rot="5694883">
                <a:off x="6419321" y="3967574"/>
                <a:ext cx="894485" cy="1767540"/>
              </a:xfrm>
              <a:custGeom>
                <a:avLst/>
                <a:gdLst>
                  <a:gd name="connsiteX0" fmla="*/ 19335 w 894485"/>
                  <a:gd name="connsiteY0" fmla="*/ 933185 h 1767540"/>
                  <a:gd name="connsiteX1" fmla="*/ 24757 w 894485"/>
                  <a:gd name="connsiteY1" fmla="*/ 312173 h 1767540"/>
                  <a:gd name="connsiteX2" fmla="*/ 119977 w 894485"/>
                  <a:gd name="connsiteY2" fmla="*/ 316592 h 1767540"/>
                  <a:gd name="connsiteX3" fmla="*/ 193520 w 894485"/>
                  <a:gd name="connsiteY3" fmla="*/ 339564 h 1767540"/>
                  <a:gd name="connsiteX4" fmla="*/ 214847 w 894485"/>
                  <a:gd name="connsiteY4" fmla="*/ 219654 h 1767540"/>
                  <a:gd name="connsiteX5" fmla="*/ 226530 w 894485"/>
                  <a:gd name="connsiteY5" fmla="*/ 184084 h 1767540"/>
                  <a:gd name="connsiteX6" fmla="*/ 225095 w 894485"/>
                  <a:gd name="connsiteY6" fmla="*/ 176801 h 1767540"/>
                  <a:gd name="connsiteX7" fmla="*/ 289383 w 894485"/>
                  <a:gd name="connsiteY7" fmla="*/ 60338 h 1767540"/>
                  <a:gd name="connsiteX8" fmla="*/ 366186 w 894485"/>
                  <a:gd name="connsiteY8" fmla="*/ 12304 h 1767540"/>
                  <a:gd name="connsiteX9" fmla="*/ 455932 w 894485"/>
                  <a:gd name="connsiteY9" fmla="*/ 0 h 1767540"/>
                  <a:gd name="connsiteX10" fmla="*/ 662482 w 894485"/>
                  <a:gd name="connsiteY10" fmla="*/ 162125 h 1767540"/>
                  <a:gd name="connsiteX11" fmla="*/ 873430 w 894485"/>
                  <a:gd name="connsiteY11" fmla="*/ 744394 h 1767540"/>
                  <a:gd name="connsiteX12" fmla="*/ 870002 w 894485"/>
                  <a:gd name="connsiteY12" fmla="*/ 750696 h 1767540"/>
                  <a:gd name="connsiteX13" fmla="*/ 882158 w 894485"/>
                  <a:gd name="connsiteY13" fmla="*/ 785627 h 1767540"/>
                  <a:gd name="connsiteX14" fmla="*/ 894485 w 894485"/>
                  <a:gd name="connsiteY14" fmla="*/ 882293 h 1767540"/>
                  <a:gd name="connsiteX15" fmla="*/ 884344 w 894485"/>
                  <a:gd name="connsiteY15" fmla="*/ 950013 h 1767540"/>
                  <a:gd name="connsiteX16" fmla="*/ 891937 w 894485"/>
                  <a:gd name="connsiteY16" fmla="*/ 959603 h 1767540"/>
                  <a:gd name="connsiteX17" fmla="*/ 783488 w 894485"/>
                  <a:gd name="connsiteY17" fmla="*/ 1569337 h 1767540"/>
                  <a:gd name="connsiteX18" fmla="*/ 607648 w 894485"/>
                  <a:gd name="connsiteY18" fmla="*/ 1764342 h 1767540"/>
                  <a:gd name="connsiteX19" fmla="*/ 517119 w 894485"/>
                  <a:gd name="connsiteY19" fmla="*/ 1767540 h 1767540"/>
                  <a:gd name="connsiteX20" fmla="*/ 433244 w 894485"/>
                  <a:gd name="connsiteY20" fmla="*/ 1733323 h 1767540"/>
                  <a:gd name="connsiteX21" fmla="*/ 384284 w 894485"/>
                  <a:gd name="connsiteY21" fmla="*/ 1687835 h 1767540"/>
                  <a:gd name="connsiteX22" fmla="*/ 378301 w 894485"/>
                  <a:gd name="connsiteY22" fmla="*/ 1677658 h 1767540"/>
                  <a:gd name="connsiteX23" fmla="*/ 367896 w 894485"/>
                  <a:gd name="connsiteY23" fmla="*/ 1666980 h 1767540"/>
                  <a:gd name="connsiteX24" fmla="*/ 333787 w 894485"/>
                  <a:gd name="connsiteY24" fmla="*/ 1602865 h 1767540"/>
                  <a:gd name="connsiteX25" fmla="*/ 292730 w 894485"/>
                  <a:gd name="connsiteY25" fmla="*/ 1489535 h 1767540"/>
                  <a:gd name="connsiteX26" fmla="*/ 288096 w 894485"/>
                  <a:gd name="connsiteY26" fmla="*/ 1492967 h 1767540"/>
                  <a:gd name="connsiteX27" fmla="*/ 130694 w 894485"/>
                  <a:gd name="connsiteY27" fmla="*/ 1544156 h 1767540"/>
                  <a:gd name="connsiteX28" fmla="*/ 19335 w 894485"/>
                  <a:gd name="connsiteY28" fmla="*/ 933185 h 1767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94485" h="1767540">
                    <a:moveTo>
                      <a:pt x="19335" y="933185"/>
                    </a:moveTo>
                    <a:cubicBezTo>
                      <a:pt x="-4942" y="650856"/>
                      <a:pt x="-9756" y="366852"/>
                      <a:pt x="24757" y="312173"/>
                    </a:cubicBezTo>
                    <a:cubicBezTo>
                      <a:pt x="57006" y="309400"/>
                      <a:pt x="88862" y="311001"/>
                      <a:pt x="119977" y="316592"/>
                    </a:cubicBezTo>
                    <a:lnTo>
                      <a:pt x="193520" y="339564"/>
                    </a:lnTo>
                    <a:lnTo>
                      <a:pt x="214847" y="219654"/>
                    </a:lnTo>
                    <a:lnTo>
                      <a:pt x="226530" y="184084"/>
                    </a:lnTo>
                    <a:lnTo>
                      <a:pt x="225095" y="176801"/>
                    </a:lnTo>
                    <a:cubicBezTo>
                      <a:pt x="235018" y="132162"/>
                      <a:pt x="257242" y="91502"/>
                      <a:pt x="289383" y="60338"/>
                    </a:cubicBezTo>
                    <a:lnTo>
                      <a:pt x="366186" y="12304"/>
                    </a:lnTo>
                    <a:lnTo>
                      <a:pt x="455932" y="0"/>
                    </a:lnTo>
                    <a:cubicBezTo>
                      <a:pt x="545221" y="6692"/>
                      <a:pt x="628368" y="67963"/>
                      <a:pt x="662482" y="162125"/>
                    </a:cubicBezTo>
                    <a:lnTo>
                      <a:pt x="873430" y="744394"/>
                    </a:lnTo>
                    <a:lnTo>
                      <a:pt x="870002" y="750696"/>
                    </a:lnTo>
                    <a:lnTo>
                      <a:pt x="882158" y="785627"/>
                    </a:lnTo>
                    <a:cubicBezTo>
                      <a:pt x="890105" y="819139"/>
                      <a:pt x="894485" y="852611"/>
                      <a:pt x="894485" y="882293"/>
                    </a:cubicBezTo>
                    <a:lnTo>
                      <a:pt x="884344" y="950013"/>
                    </a:lnTo>
                    <a:lnTo>
                      <a:pt x="891937" y="959603"/>
                    </a:lnTo>
                    <a:lnTo>
                      <a:pt x="783488" y="1569337"/>
                    </a:lnTo>
                    <a:cubicBezTo>
                      <a:pt x="765950" y="1667940"/>
                      <a:pt x="694483" y="1742506"/>
                      <a:pt x="607648" y="1764342"/>
                    </a:cubicBezTo>
                    <a:lnTo>
                      <a:pt x="517119" y="1767540"/>
                    </a:lnTo>
                    <a:lnTo>
                      <a:pt x="433244" y="1733323"/>
                    </a:lnTo>
                    <a:cubicBezTo>
                      <a:pt x="414749" y="1720713"/>
                      <a:pt x="398291" y="1705341"/>
                      <a:pt x="384284" y="1687835"/>
                    </a:cubicBezTo>
                    <a:lnTo>
                      <a:pt x="378301" y="1677658"/>
                    </a:lnTo>
                    <a:lnTo>
                      <a:pt x="367896" y="1666980"/>
                    </a:lnTo>
                    <a:cubicBezTo>
                      <a:pt x="353908" y="1647890"/>
                      <a:pt x="342315" y="1626405"/>
                      <a:pt x="333787" y="1602865"/>
                    </a:cubicBezTo>
                    <a:lnTo>
                      <a:pt x="292730" y="1489535"/>
                    </a:lnTo>
                    <a:lnTo>
                      <a:pt x="288096" y="1492967"/>
                    </a:lnTo>
                    <a:cubicBezTo>
                      <a:pt x="240093" y="1521454"/>
                      <a:pt x="187130" y="1539303"/>
                      <a:pt x="130694" y="1544156"/>
                    </a:cubicBezTo>
                    <a:cubicBezTo>
                      <a:pt x="87353" y="1496171"/>
                      <a:pt x="43613" y="1215515"/>
                      <a:pt x="19335" y="933185"/>
                    </a:cubicBezTo>
                    <a:close/>
                  </a:path>
                </a:pathLst>
              </a:custGeom>
              <a:pattFill prst="plaid">
                <a:fgClr>
                  <a:schemeClr val="accent2">
                    <a:lumMod val="75000"/>
                  </a:schemeClr>
                </a:fgClr>
                <a:bgClr>
                  <a:srgbClr val="002060"/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30" name="フリーフォーム: 図形 2029">
                <a:extLst>
                  <a:ext uri="{FF2B5EF4-FFF2-40B4-BE49-F238E27FC236}">
                    <a16:creationId xmlns:a16="http://schemas.microsoft.com/office/drawing/2014/main" id="{F615F6B5-6880-4015-BF32-5DEEB4E49665}"/>
                  </a:ext>
                </a:extLst>
              </p:cNvPr>
              <p:cNvSpPr/>
              <p:nvPr/>
            </p:nvSpPr>
            <p:spPr bwMode="auto">
              <a:xfrm>
                <a:off x="5975485" y="4890730"/>
                <a:ext cx="1772565" cy="407960"/>
              </a:xfrm>
              <a:custGeom>
                <a:avLst/>
                <a:gdLst>
                  <a:gd name="connsiteX0" fmla="*/ 1770278 w 1772565"/>
                  <a:gd name="connsiteY0" fmla="*/ 0 h 407960"/>
                  <a:gd name="connsiteX1" fmla="*/ 1772565 w 1772565"/>
                  <a:gd name="connsiteY1" fmla="*/ 45268 h 407960"/>
                  <a:gd name="connsiteX2" fmla="*/ 1593340 w 1772565"/>
                  <a:gd name="connsiteY2" fmla="*/ 237169 h 407960"/>
                  <a:gd name="connsiteX3" fmla="*/ 995140 w 1772565"/>
                  <a:gd name="connsiteY3" fmla="*/ 397457 h 407960"/>
                  <a:gd name="connsiteX4" fmla="*/ 988814 w 1772565"/>
                  <a:gd name="connsiteY4" fmla="*/ 393277 h 407960"/>
                  <a:gd name="connsiteX5" fmla="*/ 951600 w 1772565"/>
                  <a:gd name="connsiteY5" fmla="*/ 402744 h 407960"/>
                  <a:gd name="connsiteX6" fmla="*/ 854233 w 1772565"/>
                  <a:gd name="connsiteY6" fmla="*/ 406744 h 407960"/>
                  <a:gd name="connsiteX7" fmla="*/ 787631 w 1772565"/>
                  <a:gd name="connsiteY7" fmla="*/ 390839 h 407960"/>
                  <a:gd name="connsiteX8" fmla="*/ 777425 w 1772565"/>
                  <a:gd name="connsiteY8" fmla="*/ 397583 h 407960"/>
                  <a:gd name="connsiteX9" fmla="*/ 179225 w 1772565"/>
                  <a:gd name="connsiteY9" fmla="*/ 237295 h 407960"/>
                  <a:gd name="connsiteX10" fmla="*/ 0 w 1772565"/>
                  <a:gd name="connsiteY10" fmla="*/ 45394 h 407960"/>
                  <a:gd name="connsiteX11" fmla="*/ 2287 w 1772565"/>
                  <a:gd name="connsiteY11" fmla="*/ 126 h 407960"/>
                  <a:gd name="connsiteX12" fmla="*/ 20440 w 1772565"/>
                  <a:gd name="connsiteY12" fmla="*/ 56634 h 407960"/>
                  <a:gd name="connsiteX13" fmla="*/ 179225 w 1772565"/>
                  <a:gd name="connsiteY13" fmla="*/ 184907 h 407960"/>
                  <a:gd name="connsiteX14" fmla="*/ 777425 w 1772565"/>
                  <a:gd name="connsiteY14" fmla="*/ 345195 h 407960"/>
                  <a:gd name="connsiteX15" fmla="*/ 787631 w 1772565"/>
                  <a:gd name="connsiteY15" fmla="*/ 338451 h 407960"/>
                  <a:gd name="connsiteX16" fmla="*/ 854233 w 1772565"/>
                  <a:gd name="connsiteY16" fmla="*/ 354356 h 407960"/>
                  <a:gd name="connsiteX17" fmla="*/ 951600 w 1772565"/>
                  <a:gd name="connsiteY17" fmla="*/ 350356 h 407960"/>
                  <a:gd name="connsiteX18" fmla="*/ 988814 w 1772565"/>
                  <a:gd name="connsiteY18" fmla="*/ 340889 h 407960"/>
                  <a:gd name="connsiteX19" fmla="*/ 995140 w 1772565"/>
                  <a:gd name="connsiteY19" fmla="*/ 345069 h 407960"/>
                  <a:gd name="connsiteX20" fmla="*/ 1593340 w 1772565"/>
                  <a:gd name="connsiteY20" fmla="*/ 184781 h 407960"/>
                  <a:gd name="connsiteX21" fmla="*/ 1752126 w 1772565"/>
                  <a:gd name="connsiteY21" fmla="*/ 56508 h 4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72565" h="407960">
                    <a:moveTo>
                      <a:pt x="1770278" y="0"/>
                    </a:moveTo>
                    <a:lnTo>
                      <a:pt x="1772565" y="45268"/>
                    </a:lnTo>
                    <a:cubicBezTo>
                      <a:pt x="1758249" y="133655"/>
                      <a:pt x="1690079" y="211248"/>
                      <a:pt x="1593340" y="237169"/>
                    </a:cubicBezTo>
                    <a:lnTo>
                      <a:pt x="995140" y="397457"/>
                    </a:lnTo>
                    <a:lnTo>
                      <a:pt x="988814" y="393277"/>
                    </a:lnTo>
                    <a:lnTo>
                      <a:pt x="951600" y="402744"/>
                    </a:lnTo>
                    <a:cubicBezTo>
                      <a:pt x="917530" y="407791"/>
                      <a:pt x="883806" y="409287"/>
                      <a:pt x="854233" y="406744"/>
                    </a:cubicBezTo>
                    <a:lnTo>
                      <a:pt x="787631" y="390839"/>
                    </a:lnTo>
                    <a:lnTo>
                      <a:pt x="777425" y="397583"/>
                    </a:lnTo>
                    <a:lnTo>
                      <a:pt x="179225" y="237295"/>
                    </a:lnTo>
                    <a:cubicBezTo>
                      <a:pt x="82486" y="211374"/>
                      <a:pt x="14317" y="133781"/>
                      <a:pt x="0" y="45394"/>
                    </a:cubicBezTo>
                    <a:lnTo>
                      <a:pt x="2287" y="126"/>
                    </a:lnTo>
                    <a:lnTo>
                      <a:pt x="20440" y="56634"/>
                    </a:lnTo>
                    <a:cubicBezTo>
                      <a:pt x="50187" y="116960"/>
                      <a:pt x="106671" y="165466"/>
                      <a:pt x="179225" y="184907"/>
                    </a:cubicBezTo>
                    <a:lnTo>
                      <a:pt x="777425" y="345195"/>
                    </a:lnTo>
                    <a:lnTo>
                      <a:pt x="787631" y="338451"/>
                    </a:lnTo>
                    <a:lnTo>
                      <a:pt x="854233" y="354356"/>
                    </a:lnTo>
                    <a:cubicBezTo>
                      <a:pt x="883806" y="356899"/>
                      <a:pt x="917530" y="355403"/>
                      <a:pt x="951600" y="350356"/>
                    </a:cubicBezTo>
                    <a:lnTo>
                      <a:pt x="988814" y="340889"/>
                    </a:lnTo>
                    <a:lnTo>
                      <a:pt x="995140" y="345069"/>
                    </a:lnTo>
                    <a:lnTo>
                      <a:pt x="1593340" y="184781"/>
                    </a:lnTo>
                    <a:cubicBezTo>
                      <a:pt x="1665894" y="165340"/>
                      <a:pt x="1722379" y="116834"/>
                      <a:pt x="1752126" y="56508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31" name="フリーフォーム: 図形 2030">
                <a:extLst>
                  <a:ext uri="{FF2B5EF4-FFF2-40B4-BE49-F238E27FC236}">
                    <a16:creationId xmlns:a16="http://schemas.microsoft.com/office/drawing/2014/main" id="{281D1676-61F7-402F-B51D-5C06FD8B0BD5}"/>
                  </a:ext>
                </a:extLst>
              </p:cNvPr>
              <p:cNvSpPr/>
              <p:nvPr/>
            </p:nvSpPr>
            <p:spPr bwMode="auto">
              <a:xfrm flipV="1">
                <a:off x="6080439" y="4597897"/>
                <a:ext cx="1488575" cy="240620"/>
              </a:xfrm>
              <a:custGeom>
                <a:avLst/>
                <a:gdLst>
                  <a:gd name="connsiteX0" fmla="*/ 184576 w 1488575"/>
                  <a:gd name="connsiteY0" fmla="*/ 240620 h 240620"/>
                  <a:gd name="connsiteX1" fmla="*/ 192056 w 1488575"/>
                  <a:gd name="connsiteY1" fmla="*/ 239357 h 240620"/>
                  <a:gd name="connsiteX2" fmla="*/ 781093 w 1488575"/>
                  <a:gd name="connsiteY2" fmla="*/ 81525 h 240620"/>
                  <a:gd name="connsiteX3" fmla="*/ 1365373 w 1488575"/>
                  <a:gd name="connsiteY3" fmla="*/ 238083 h 240620"/>
                  <a:gd name="connsiteX4" fmla="*/ 1350066 w 1488575"/>
                  <a:gd name="connsiteY4" fmla="*/ 200689 h 240620"/>
                  <a:gd name="connsiteX5" fmla="*/ 1467708 w 1488575"/>
                  <a:gd name="connsiteY5" fmla="*/ 169167 h 240620"/>
                  <a:gd name="connsiteX6" fmla="*/ 1488575 w 1488575"/>
                  <a:gd name="connsiteY6" fmla="*/ 160268 h 240620"/>
                  <a:gd name="connsiteX7" fmla="*/ 1477660 w 1488575"/>
                  <a:gd name="connsiteY7" fmla="*/ 163414 h 240620"/>
                  <a:gd name="connsiteX8" fmla="*/ 1418864 w 1488575"/>
                  <a:gd name="connsiteY8" fmla="*/ 166104 h 240620"/>
                  <a:gd name="connsiteX9" fmla="*/ 1370600 w 1488575"/>
                  <a:gd name="connsiteY9" fmla="*/ 157958 h 240620"/>
                  <a:gd name="connsiteX10" fmla="*/ 781093 w 1488575"/>
                  <a:gd name="connsiteY10" fmla="*/ 0 h 240620"/>
                  <a:gd name="connsiteX11" fmla="*/ 192056 w 1488575"/>
                  <a:gd name="connsiteY11" fmla="*/ 157832 h 240620"/>
                  <a:gd name="connsiteX12" fmla="*/ 143791 w 1488575"/>
                  <a:gd name="connsiteY12" fmla="*/ 165978 h 240620"/>
                  <a:gd name="connsiteX13" fmla="*/ 30050 w 1488575"/>
                  <a:gd name="connsiteY13" fmla="*/ 147448 h 240620"/>
                  <a:gd name="connsiteX14" fmla="*/ 0 w 1488575"/>
                  <a:gd name="connsiteY14" fmla="*/ 130356 h 240620"/>
                  <a:gd name="connsiteX15" fmla="*/ 12591 w 1488575"/>
                  <a:gd name="connsiteY15" fmla="*/ 140678 h 240620"/>
                  <a:gd name="connsiteX16" fmla="*/ 79393 w 1488575"/>
                  <a:gd name="connsiteY16" fmla="*/ 169168 h 240620"/>
                  <a:gd name="connsiteX17" fmla="*/ 195823 w 1488575"/>
                  <a:gd name="connsiteY17" fmla="*/ 200365 h 240620"/>
                  <a:gd name="connsiteX18" fmla="*/ 192801 w 1488575"/>
                  <a:gd name="connsiteY18" fmla="*/ 205276 h 24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8575" h="240620">
                    <a:moveTo>
                      <a:pt x="184576" y="240620"/>
                    </a:moveTo>
                    <a:lnTo>
                      <a:pt x="192056" y="239357"/>
                    </a:lnTo>
                    <a:lnTo>
                      <a:pt x="781093" y="81525"/>
                    </a:lnTo>
                    <a:lnTo>
                      <a:pt x="1365373" y="238083"/>
                    </a:lnTo>
                    <a:lnTo>
                      <a:pt x="1350066" y="200689"/>
                    </a:lnTo>
                    <a:lnTo>
                      <a:pt x="1467708" y="169167"/>
                    </a:lnTo>
                    <a:lnTo>
                      <a:pt x="1488575" y="160268"/>
                    </a:lnTo>
                    <a:lnTo>
                      <a:pt x="1477660" y="163414"/>
                    </a:lnTo>
                    <a:cubicBezTo>
                      <a:pt x="1458575" y="166571"/>
                      <a:pt x="1438849" y="167537"/>
                      <a:pt x="1418864" y="166104"/>
                    </a:cubicBezTo>
                    <a:cubicBezTo>
                      <a:pt x="1402876" y="164959"/>
                      <a:pt x="1386722" y="162278"/>
                      <a:pt x="1370600" y="157958"/>
                    </a:cubicBezTo>
                    <a:lnTo>
                      <a:pt x="781093" y="0"/>
                    </a:lnTo>
                    <a:lnTo>
                      <a:pt x="192056" y="157832"/>
                    </a:lnTo>
                    <a:cubicBezTo>
                      <a:pt x="175933" y="162152"/>
                      <a:pt x="159780" y="164832"/>
                      <a:pt x="143791" y="165978"/>
                    </a:cubicBezTo>
                    <a:cubicBezTo>
                      <a:pt x="103822" y="168843"/>
                      <a:pt x="64887" y="162117"/>
                      <a:pt x="30050" y="147448"/>
                    </a:cubicBezTo>
                    <a:lnTo>
                      <a:pt x="0" y="130356"/>
                    </a:lnTo>
                    <a:lnTo>
                      <a:pt x="12591" y="140678"/>
                    </a:lnTo>
                    <a:cubicBezTo>
                      <a:pt x="32810" y="152978"/>
                      <a:pt x="55209" y="162688"/>
                      <a:pt x="79393" y="169168"/>
                    </a:cubicBezTo>
                    <a:lnTo>
                      <a:pt x="195823" y="200365"/>
                    </a:lnTo>
                    <a:lnTo>
                      <a:pt x="192801" y="205276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993" name="グループ化 1992">
              <a:extLst>
                <a:ext uri="{FF2B5EF4-FFF2-40B4-BE49-F238E27FC236}">
                  <a16:creationId xmlns:a16="http://schemas.microsoft.com/office/drawing/2014/main" id="{0F15865C-04AF-4B09-9112-ED7A1176C990}"/>
                </a:ext>
              </a:extLst>
            </p:cNvPr>
            <p:cNvGrpSpPr/>
            <p:nvPr/>
          </p:nvGrpSpPr>
          <p:grpSpPr>
            <a:xfrm>
              <a:off x="6078184" y="577737"/>
              <a:ext cx="1515982" cy="2002167"/>
              <a:chOff x="6185947" y="451452"/>
              <a:chExt cx="1515982" cy="2002167"/>
            </a:xfrm>
          </p:grpSpPr>
          <p:sp>
            <p:nvSpPr>
              <p:cNvPr id="2008" name="フリーフォーム: 図形 2007">
                <a:extLst>
                  <a:ext uri="{FF2B5EF4-FFF2-40B4-BE49-F238E27FC236}">
                    <a16:creationId xmlns:a16="http://schemas.microsoft.com/office/drawing/2014/main" id="{9EC15612-3359-430C-A435-096AFD6631EA}"/>
                  </a:ext>
                </a:extLst>
              </p:cNvPr>
              <p:cNvSpPr/>
              <p:nvPr/>
            </p:nvSpPr>
            <p:spPr bwMode="auto">
              <a:xfrm>
                <a:off x="6395284" y="1452344"/>
                <a:ext cx="1080665" cy="943630"/>
              </a:xfrm>
              <a:custGeom>
                <a:avLst/>
                <a:gdLst>
                  <a:gd name="connsiteX0" fmla="*/ 540333 w 1080665"/>
                  <a:gd name="connsiteY0" fmla="*/ 0 h 943630"/>
                  <a:gd name="connsiteX1" fmla="*/ 1067152 w 1080665"/>
                  <a:gd name="connsiteY1" fmla="*/ 807041 h 943630"/>
                  <a:gd name="connsiteX2" fmla="*/ 1080665 w 1080665"/>
                  <a:gd name="connsiteY2" fmla="*/ 907648 h 943630"/>
                  <a:gd name="connsiteX3" fmla="*/ 988313 w 1080665"/>
                  <a:gd name="connsiteY3" fmla="*/ 920403 h 943630"/>
                  <a:gd name="connsiteX4" fmla="*/ 92354 w 1080665"/>
                  <a:gd name="connsiteY4" fmla="*/ 920403 h 943630"/>
                  <a:gd name="connsiteX5" fmla="*/ 0 w 1080665"/>
                  <a:gd name="connsiteY5" fmla="*/ 907648 h 943630"/>
                  <a:gd name="connsiteX6" fmla="*/ 13513 w 1080665"/>
                  <a:gd name="connsiteY6" fmla="*/ 807041 h 943630"/>
                  <a:gd name="connsiteX7" fmla="*/ 540333 w 1080665"/>
                  <a:gd name="connsiteY7" fmla="*/ 0 h 943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80665" h="943630">
                    <a:moveTo>
                      <a:pt x="540333" y="0"/>
                    </a:moveTo>
                    <a:cubicBezTo>
                      <a:pt x="777159" y="0"/>
                      <a:pt x="980356" y="332777"/>
                      <a:pt x="1067152" y="807041"/>
                    </a:cubicBezTo>
                    <a:lnTo>
                      <a:pt x="1080665" y="907648"/>
                    </a:lnTo>
                    <a:lnTo>
                      <a:pt x="988313" y="920403"/>
                    </a:lnTo>
                    <a:cubicBezTo>
                      <a:pt x="713481" y="951373"/>
                      <a:pt x="367185" y="951373"/>
                      <a:pt x="92354" y="920403"/>
                    </a:cubicBezTo>
                    <a:lnTo>
                      <a:pt x="0" y="907648"/>
                    </a:lnTo>
                    <a:lnTo>
                      <a:pt x="13513" y="807041"/>
                    </a:lnTo>
                    <a:cubicBezTo>
                      <a:pt x="100310" y="332777"/>
                      <a:pt x="303506" y="0"/>
                      <a:pt x="540333" y="0"/>
                    </a:cubicBezTo>
                    <a:close/>
                  </a:path>
                </a:pathLst>
              </a:custGeom>
              <a:pattFill prst="plaid">
                <a:fgClr>
                  <a:schemeClr val="accent2">
                    <a:lumMod val="75000"/>
                  </a:schemeClr>
                </a:fgClr>
                <a:bgClr>
                  <a:srgbClr val="00206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09" name="二等辺三角形 2008">
                <a:extLst>
                  <a:ext uri="{FF2B5EF4-FFF2-40B4-BE49-F238E27FC236}">
                    <a16:creationId xmlns:a16="http://schemas.microsoft.com/office/drawing/2014/main" id="{D5DD9000-6CB2-4540-81AA-60E4770EA218}"/>
                  </a:ext>
                </a:extLst>
              </p:cNvPr>
              <p:cNvSpPr/>
              <p:nvPr/>
            </p:nvSpPr>
            <p:spPr bwMode="auto">
              <a:xfrm rot="10800000">
                <a:off x="6623047" y="1510024"/>
                <a:ext cx="625133" cy="640127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0" name="フリーフォーム: 図形 2009">
                <a:extLst>
                  <a:ext uri="{FF2B5EF4-FFF2-40B4-BE49-F238E27FC236}">
                    <a16:creationId xmlns:a16="http://schemas.microsoft.com/office/drawing/2014/main" id="{782160CA-89E6-4C88-8E25-293146C6DE7E}"/>
                  </a:ext>
                </a:extLst>
              </p:cNvPr>
              <p:cNvSpPr/>
              <p:nvPr/>
            </p:nvSpPr>
            <p:spPr bwMode="auto">
              <a:xfrm rot="10800000">
                <a:off x="6873962" y="1510023"/>
                <a:ext cx="374218" cy="640127"/>
              </a:xfrm>
              <a:custGeom>
                <a:avLst/>
                <a:gdLst>
                  <a:gd name="connsiteX0" fmla="*/ 116681 w 354123"/>
                  <a:gd name="connsiteY0" fmla="*/ 605753 h 605753"/>
                  <a:gd name="connsiteX1" fmla="*/ 0 w 354123"/>
                  <a:gd name="connsiteY1" fmla="*/ 605753 h 605753"/>
                  <a:gd name="connsiteX2" fmla="*/ 295782 w 354123"/>
                  <a:gd name="connsiteY2" fmla="*/ 0 h 605753"/>
                  <a:gd name="connsiteX3" fmla="*/ 354123 w 354123"/>
                  <a:gd name="connsiteY3" fmla="*/ 119480 h 605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4123" h="605753">
                    <a:moveTo>
                      <a:pt x="116681" y="605753"/>
                    </a:moveTo>
                    <a:lnTo>
                      <a:pt x="0" y="605753"/>
                    </a:lnTo>
                    <a:lnTo>
                      <a:pt x="295782" y="0"/>
                    </a:lnTo>
                    <a:lnTo>
                      <a:pt x="354123" y="119480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1" name="フリーフォーム: 図形 2010">
                <a:extLst>
                  <a:ext uri="{FF2B5EF4-FFF2-40B4-BE49-F238E27FC236}">
                    <a16:creationId xmlns:a16="http://schemas.microsoft.com/office/drawing/2014/main" id="{C9BEB2FF-409C-47E9-8F47-72BA1A942542}"/>
                  </a:ext>
                </a:extLst>
              </p:cNvPr>
              <p:cNvSpPr/>
              <p:nvPr/>
            </p:nvSpPr>
            <p:spPr bwMode="auto">
              <a:xfrm rot="10800000">
                <a:off x="6623047" y="1510023"/>
                <a:ext cx="377992" cy="640127"/>
              </a:xfrm>
              <a:custGeom>
                <a:avLst/>
                <a:gdLst>
                  <a:gd name="connsiteX0" fmla="*/ 357694 w 357694"/>
                  <a:gd name="connsiteY0" fmla="*/ 605753 h 605753"/>
                  <a:gd name="connsiteX1" fmla="*/ 233869 w 357694"/>
                  <a:gd name="connsiteY1" fmla="*/ 605753 h 605753"/>
                  <a:gd name="connsiteX2" fmla="*/ 0 w 357694"/>
                  <a:gd name="connsiteY2" fmla="*/ 126795 h 605753"/>
                  <a:gd name="connsiteX3" fmla="*/ 61912 w 357694"/>
                  <a:gd name="connsiteY3" fmla="*/ 0 h 6057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7694" h="605753">
                    <a:moveTo>
                      <a:pt x="357694" y="605753"/>
                    </a:moveTo>
                    <a:lnTo>
                      <a:pt x="233869" y="605753"/>
                    </a:lnTo>
                    <a:lnTo>
                      <a:pt x="0" y="126795"/>
                    </a:lnTo>
                    <a:lnTo>
                      <a:pt x="61912" y="0"/>
                    </a:lnTo>
                    <a:close/>
                  </a:path>
                </a:pathLst>
              </a:custGeom>
              <a:solidFill>
                <a:srgbClr val="00206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012" name="グループ化 2011">
                <a:extLst>
                  <a:ext uri="{FF2B5EF4-FFF2-40B4-BE49-F238E27FC236}">
                    <a16:creationId xmlns:a16="http://schemas.microsoft.com/office/drawing/2014/main" id="{B6C86A79-B35D-4180-9B71-DB83BA2F1E08}"/>
                  </a:ext>
                </a:extLst>
              </p:cNvPr>
              <p:cNvGrpSpPr/>
              <p:nvPr/>
            </p:nvGrpSpPr>
            <p:grpSpPr>
              <a:xfrm rot="20700000">
                <a:off x="6185947" y="892138"/>
                <a:ext cx="313710" cy="475926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2027" name="楕円 2026">
                  <a:extLst>
                    <a:ext uri="{FF2B5EF4-FFF2-40B4-BE49-F238E27FC236}">
                      <a16:creationId xmlns:a16="http://schemas.microsoft.com/office/drawing/2014/main" id="{141BF58A-7A2D-4441-A51C-89BE88207E2E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8" name="楕円 2027">
                  <a:extLst>
                    <a:ext uri="{FF2B5EF4-FFF2-40B4-BE49-F238E27FC236}">
                      <a16:creationId xmlns:a16="http://schemas.microsoft.com/office/drawing/2014/main" id="{EB6AB8EB-330A-42F5-A62F-1BEACF67EA5A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13" name="グループ化 2012">
                <a:extLst>
                  <a:ext uri="{FF2B5EF4-FFF2-40B4-BE49-F238E27FC236}">
                    <a16:creationId xmlns:a16="http://schemas.microsoft.com/office/drawing/2014/main" id="{029B44BE-C69F-48DE-AF5E-B260B96C1E84}"/>
                  </a:ext>
                </a:extLst>
              </p:cNvPr>
              <p:cNvGrpSpPr/>
              <p:nvPr/>
            </p:nvGrpSpPr>
            <p:grpSpPr>
              <a:xfrm rot="900000" flipH="1">
                <a:off x="7388219" y="892138"/>
                <a:ext cx="313710" cy="475926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2025" name="楕円 2024">
                  <a:extLst>
                    <a:ext uri="{FF2B5EF4-FFF2-40B4-BE49-F238E27FC236}">
                      <a16:creationId xmlns:a16="http://schemas.microsoft.com/office/drawing/2014/main" id="{47A87487-A551-47E7-9E02-A1A899B0F981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6" name="楕円 2025">
                  <a:extLst>
                    <a:ext uri="{FF2B5EF4-FFF2-40B4-BE49-F238E27FC236}">
                      <a16:creationId xmlns:a16="http://schemas.microsoft.com/office/drawing/2014/main" id="{CB5F67AE-7A9B-4F21-A465-EA3077E3591C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14" name="フリーフォーム: 図形 2013">
                <a:extLst>
                  <a:ext uri="{FF2B5EF4-FFF2-40B4-BE49-F238E27FC236}">
                    <a16:creationId xmlns:a16="http://schemas.microsoft.com/office/drawing/2014/main" id="{88B9320A-C6BC-4850-AAFA-50FC7FF7368A}"/>
                  </a:ext>
                </a:extLst>
              </p:cNvPr>
              <p:cNvSpPr/>
              <p:nvPr/>
            </p:nvSpPr>
            <p:spPr bwMode="auto">
              <a:xfrm>
                <a:off x="6366782" y="2126201"/>
                <a:ext cx="1137718" cy="327418"/>
              </a:xfrm>
              <a:custGeom>
                <a:avLst/>
                <a:gdLst>
                  <a:gd name="connsiteX0" fmla="*/ 47448 w 1040637"/>
                  <a:gd name="connsiteY0" fmla="*/ 0 h 276463"/>
                  <a:gd name="connsiteX1" fmla="*/ 993146 w 1040637"/>
                  <a:gd name="connsiteY1" fmla="*/ 0 h 276463"/>
                  <a:gd name="connsiteX2" fmla="*/ 1018827 w 1040637"/>
                  <a:gd name="connsiteY2" fmla="*/ 109346 h 276463"/>
                  <a:gd name="connsiteX3" fmla="*/ 1040637 w 1040637"/>
                  <a:gd name="connsiteY3" fmla="*/ 271729 h 276463"/>
                  <a:gd name="connsiteX4" fmla="*/ 1029209 w 1040637"/>
                  <a:gd name="connsiteY4" fmla="*/ 276463 h 276463"/>
                  <a:gd name="connsiteX5" fmla="*/ 12211 w 1040637"/>
                  <a:gd name="connsiteY5" fmla="*/ 276463 h 276463"/>
                  <a:gd name="connsiteX6" fmla="*/ 0 w 1040637"/>
                  <a:gd name="connsiteY6" fmla="*/ 271405 h 276463"/>
                  <a:gd name="connsiteX7" fmla="*/ 21767 w 1040637"/>
                  <a:gd name="connsiteY7" fmla="*/ 109346 h 276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40637" h="276463">
                    <a:moveTo>
                      <a:pt x="47448" y="0"/>
                    </a:moveTo>
                    <a:lnTo>
                      <a:pt x="993146" y="0"/>
                    </a:lnTo>
                    <a:lnTo>
                      <a:pt x="1018827" y="109346"/>
                    </a:lnTo>
                    <a:lnTo>
                      <a:pt x="1040637" y="271729"/>
                    </a:lnTo>
                    <a:lnTo>
                      <a:pt x="1029209" y="276463"/>
                    </a:lnTo>
                    <a:lnTo>
                      <a:pt x="12211" y="276463"/>
                    </a:lnTo>
                    <a:lnTo>
                      <a:pt x="0" y="271405"/>
                    </a:lnTo>
                    <a:lnTo>
                      <a:pt x="21767" y="109346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5" name="楕円 227">
                <a:extLst>
                  <a:ext uri="{FF2B5EF4-FFF2-40B4-BE49-F238E27FC236}">
                    <a16:creationId xmlns:a16="http://schemas.microsoft.com/office/drawing/2014/main" id="{F6ED2217-E8F0-4B28-ABCD-552A4DC99670}"/>
                  </a:ext>
                </a:extLst>
              </p:cNvPr>
              <p:cNvSpPr/>
              <p:nvPr/>
            </p:nvSpPr>
            <p:spPr bwMode="auto">
              <a:xfrm>
                <a:off x="6322573" y="451452"/>
                <a:ext cx="1236530" cy="1284087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6" name="フリーフォーム: 図形 2015">
                <a:extLst>
                  <a:ext uri="{FF2B5EF4-FFF2-40B4-BE49-F238E27FC236}">
                    <a16:creationId xmlns:a16="http://schemas.microsoft.com/office/drawing/2014/main" id="{00D3EFBA-CEF1-4CEF-91FC-F5D004D9B22E}"/>
                  </a:ext>
                </a:extLst>
              </p:cNvPr>
              <p:cNvSpPr/>
              <p:nvPr/>
            </p:nvSpPr>
            <p:spPr bwMode="auto">
              <a:xfrm>
                <a:off x="6474769" y="862453"/>
                <a:ext cx="904165" cy="301323"/>
              </a:xfrm>
              <a:custGeom>
                <a:avLst/>
                <a:gdLst>
                  <a:gd name="connsiteX0" fmla="*/ 619638 w 855612"/>
                  <a:gd name="connsiteY0" fmla="*/ 39509 h 285142"/>
                  <a:gd name="connsiteX1" fmla="*/ 516576 w 855612"/>
                  <a:gd name="connsiteY1" fmla="*/ 142571 h 285142"/>
                  <a:gd name="connsiteX2" fmla="*/ 619638 w 855612"/>
                  <a:gd name="connsiteY2" fmla="*/ 245633 h 285142"/>
                  <a:gd name="connsiteX3" fmla="*/ 722700 w 855612"/>
                  <a:gd name="connsiteY3" fmla="*/ 142571 h 285142"/>
                  <a:gd name="connsiteX4" fmla="*/ 619638 w 855612"/>
                  <a:gd name="connsiteY4" fmla="*/ 39509 h 285142"/>
                  <a:gd name="connsiteX5" fmla="*/ 238048 w 855612"/>
                  <a:gd name="connsiteY5" fmla="*/ 39509 h 285142"/>
                  <a:gd name="connsiteX6" fmla="*/ 134986 w 855612"/>
                  <a:gd name="connsiteY6" fmla="*/ 142571 h 285142"/>
                  <a:gd name="connsiteX7" fmla="*/ 238048 w 855612"/>
                  <a:gd name="connsiteY7" fmla="*/ 245633 h 285142"/>
                  <a:gd name="connsiteX8" fmla="*/ 341110 w 855612"/>
                  <a:gd name="connsiteY8" fmla="*/ 142571 h 285142"/>
                  <a:gd name="connsiteX9" fmla="*/ 238048 w 855612"/>
                  <a:gd name="connsiteY9" fmla="*/ 39509 h 285142"/>
                  <a:gd name="connsiteX10" fmla="*/ 238048 w 855612"/>
                  <a:gd name="connsiteY10" fmla="*/ 0 h 285142"/>
                  <a:gd name="connsiteX11" fmla="*/ 338861 w 855612"/>
                  <a:gd name="connsiteY11" fmla="*/ 41758 h 285142"/>
                  <a:gd name="connsiteX12" fmla="*/ 365653 w 855612"/>
                  <a:gd name="connsiteY12" fmla="*/ 81497 h 285142"/>
                  <a:gd name="connsiteX13" fmla="*/ 379802 w 855612"/>
                  <a:gd name="connsiteY13" fmla="*/ 67767 h 285142"/>
                  <a:gd name="connsiteX14" fmla="*/ 425460 w 855612"/>
                  <a:gd name="connsiteY14" fmla="*/ 55285 h 285142"/>
                  <a:gd name="connsiteX15" fmla="*/ 471474 w 855612"/>
                  <a:gd name="connsiteY15" fmla="*/ 66381 h 285142"/>
                  <a:gd name="connsiteX16" fmla="*/ 490505 w 855612"/>
                  <a:gd name="connsiteY16" fmla="*/ 83763 h 285142"/>
                  <a:gd name="connsiteX17" fmla="*/ 518825 w 855612"/>
                  <a:gd name="connsiteY17" fmla="*/ 41758 h 285142"/>
                  <a:gd name="connsiteX18" fmla="*/ 619638 w 855612"/>
                  <a:gd name="connsiteY18" fmla="*/ 0 h 285142"/>
                  <a:gd name="connsiteX19" fmla="*/ 751005 w 855612"/>
                  <a:gd name="connsiteY19" fmla="*/ 87076 h 285142"/>
                  <a:gd name="connsiteX20" fmla="*/ 757677 w 855612"/>
                  <a:gd name="connsiteY20" fmla="*/ 120121 h 285142"/>
                  <a:gd name="connsiteX21" fmla="*/ 758666 w 855612"/>
                  <a:gd name="connsiteY21" fmla="*/ 119711 h 285142"/>
                  <a:gd name="connsiteX22" fmla="*/ 832752 w 855612"/>
                  <a:gd name="connsiteY22" fmla="*/ 119711 h 285142"/>
                  <a:gd name="connsiteX23" fmla="*/ 855612 w 855612"/>
                  <a:gd name="connsiteY23" fmla="*/ 142571 h 285142"/>
                  <a:gd name="connsiteX24" fmla="*/ 855611 w 855612"/>
                  <a:gd name="connsiteY24" fmla="*/ 142571 h 285142"/>
                  <a:gd name="connsiteX25" fmla="*/ 832751 w 855612"/>
                  <a:gd name="connsiteY25" fmla="*/ 165431 h 285142"/>
                  <a:gd name="connsiteX26" fmla="*/ 758666 w 855612"/>
                  <a:gd name="connsiteY26" fmla="*/ 165430 h 285142"/>
                  <a:gd name="connsiteX27" fmla="*/ 757677 w 855612"/>
                  <a:gd name="connsiteY27" fmla="*/ 165020 h 285142"/>
                  <a:gd name="connsiteX28" fmla="*/ 751005 w 855612"/>
                  <a:gd name="connsiteY28" fmla="*/ 198066 h 285142"/>
                  <a:gd name="connsiteX29" fmla="*/ 619638 w 855612"/>
                  <a:gd name="connsiteY29" fmla="*/ 285142 h 285142"/>
                  <a:gd name="connsiteX30" fmla="*/ 477067 w 855612"/>
                  <a:gd name="connsiteY30" fmla="*/ 142571 h 285142"/>
                  <a:gd name="connsiteX31" fmla="*/ 482901 w 855612"/>
                  <a:gd name="connsiteY31" fmla="*/ 113676 h 285142"/>
                  <a:gd name="connsiteX32" fmla="*/ 481543 w 855612"/>
                  <a:gd name="connsiteY32" fmla="*/ 114563 h 285142"/>
                  <a:gd name="connsiteX33" fmla="*/ 425908 w 855612"/>
                  <a:gd name="connsiteY33" fmla="*/ 85003 h 285142"/>
                  <a:gd name="connsiteX34" fmla="*/ 394534 w 855612"/>
                  <a:gd name="connsiteY34" fmla="*/ 93580 h 285142"/>
                  <a:gd name="connsiteX35" fmla="*/ 374628 w 855612"/>
                  <a:gd name="connsiteY35" fmla="*/ 112897 h 285142"/>
                  <a:gd name="connsiteX36" fmla="*/ 380619 w 855612"/>
                  <a:gd name="connsiteY36" fmla="*/ 142571 h 285142"/>
                  <a:gd name="connsiteX37" fmla="*/ 238048 w 855612"/>
                  <a:gd name="connsiteY37" fmla="*/ 285142 h 285142"/>
                  <a:gd name="connsiteX38" fmla="*/ 106681 w 855612"/>
                  <a:gd name="connsiteY38" fmla="*/ 198066 h 285142"/>
                  <a:gd name="connsiteX39" fmla="*/ 99850 w 855612"/>
                  <a:gd name="connsiteY39" fmla="*/ 164228 h 285142"/>
                  <a:gd name="connsiteX40" fmla="*/ 96945 w 855612"/>
                  <a:gd name="connsiteY40" fmla="*/ 165431 h 285142"/>
                  <a:gd name="connsiteX41" fmla="*/ 22860 w 855612"/>
                  <a:gd name="connsiteY41" fmla="*/ 165430 h 285142"/>
                  <a:gd name="connsiteX42" fmla="*/ 6695 w 855612"/>
                  <a:gd name="connsiteY42" fmla="*/ 158734 h 285142"/>
                  <a:gd name="connsiteX43" fmla="*/ 0 w 855612"/>
                  <a:gd name="connsiteY43" fmla="*/ 142571 h 285142"/>
                  <a:gd name="connsiteX44" fmla="*/ 6695 w 855612"/>
                  <a:gd name="connsiteY44" fmla="*/ 126407 h 285142"/>
                  <a:gd name="connsiteX45" fmla="*/ 22860 w 855612"/>
                  <a:gd name="connsiteY45" fmla="*/ 119711 h 285142"/>
                  <a:gd name="connsiteX46" fmla="*/ 96946 w 855612"/>
                  <a:gd name="connsiteY46" fmla="*/ 119711 h 285142"/>
                  <a:gd name="connsiteX47" fmla="*/ 99850 w 855612"/>
                  <a:gd name="connsiteY47" fmla="*/ 120914 h 285142"/>
                  <a:gd name="connsiteX48" fmla="*/ 106681 w 855612"/>
                  <a:gd name="connsiteY48" fmla="*/ 87076 h 285142"/>
                  <a:gd name="connsiteX49" fmla="*/ 238048 w 855612"/>
                  <a:gd name="connsiteY49" fmla="*/ 0 h 285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</a:cxnLst>
                <a:rect l="l" t="t" r="r" b="b"/>
                <a:pathLst>
                  <a:path w="855612" h="285142">
                    <a:moveTo>
                      <a:pt x="619638" y="39509"/>
                    </a:moveTo>
                    <a:cubicBezTo>
                      <a:pt x="562718" y="39509"/>
                      <a:pt x="516576" y="85651"/>
                      <a:pt x="516576" y="142571"/>
                    </a:cubicBezTo>
                    <a:cubicBezTo>
                      <a:pt x="516576" y="199491"/>
                      <a:pt x="562718" y="245633"/>
                      <a:pt x="619638" y="245633"/>
                    </a:cubicBezTo>
                    <a:cubicBezTo>
                      <a:pt x="676558" y="245633"/>
                      <a:pt x="722700" y="199491"/>
                      <a:pt x="722700" y="142571"/>
                    </a:cubicBezTo>
                    <a:cubicBezTo>
                      <a:pt x="722700" y="85651"/>
                      <a:pt x="676558" y="39509"/>
                      <a:pt x="619638" y="39509"/>
                    </a:cubicBezTo>
                    <a:close/>
                    <a:moveTo>
                      <a:pt x="238048" y="39509"/>
                    </a:moveTo>
                    <a:cubicBezTo>
                      <a:pt x="181128" y="39509"/>
                      <a:pt x="134986" y="85651"/>
                      <a:pt x="134986" y="142571"/>
                    </a:cubicBezTo>
                    <a:cubicBezTo>
                      <a:pt x="134986" y="199491"/>
                      <a:pt x="181128" y="245633"/>
                      <a:pt x="238048" y="245633"/>
                    </a:cubicBezTo>
                    <a:cubicBezTo>
                      <a:pt x="294968" y="245633"/>
                      <a:pt x="341110" y="199491"/>
                      <a:pt x="341110" y="142571"/>
                    </a:cubicBezTo>
                    <a:cubicBezTo>
                      <a:pt x="341110" y="85651"/>
                      <a:pt x="294968" y="39509"/>
                      <a:pt x="238048" y="39509"/>
                    </a:cubicBezTo>
                    <a:close/>
                    <a:moveTo>
                      <a:pt x="238048" y="0"/>
                    </a:moveTo>
                    <a:cubicBezTo>
                      <a:pt x="277418" y="0"/>
                      <a:pt x="313061" y="15958"/>
                      <a:pt x="338861" y="41758"/>
                    </a:cubicBezTo>
                    <a:lnTo>
                      <a:pt x="365653" y="81497"/>
                    </a:lnTo>
                    <a:lnTo>
                      <a:pt x="379802" y="67767"/>
                    </a:lnTo>
                    <a:cubicBezTo>
                      <a:pt x="393512" y="59942"/>
                      <a:pt x="409170" y="55531"/>
                      <a:pt x="425460" y="55285"/>
                    </a:cubicBezTo>
                    <a:cubicBezTo>
                      <a:pt x="441749" y="55039"/>
                      <a:pt x="457534" y="58975"/>
                      <a:pt x="471474" y="66381"/>
                    </a:cubicBezTo>
                    <a:lnTo>
                      <a:pt x="490505" y="83763"/>
                    </a:lnTo>
                    <a:lnTo>
                      <a:pt x="518825" y="41758"/>
                    </a:lnTo>
                    <a:cubicBezTo>
                      <a:pt x="544626" y="15958"/>
                      <a:pt x="580268" y="0"/>
                      <a:pt x="619638" y="0"/>
                    </a:cubicBezTo>
                    <a:cubicBezTo>
                      <a:pt x="678693" y="0"/>
                      <a:pt x="729362" y="35905"/>
                      <a:pt x="751005" y="87076"/>
                    </a:cubicBezTo>
                    <a:lnTo>
                      <a:pt x="757677" y="120121"/>
                    </a:lnTo>
                    <a:lnTo>
                      <a:pt x="758666" y="119711"/>
                    </a:lnTo>
                    <a:lnTo>
                      <a:pt x="832752" y="119711"/>
                    </a:lnTo>
                    <a:cubicBezTo>
                      <a:pt x="845377" y="119711"/>
                      <a:pt x="855612" y="129946"/>
                      <a:pt x="855612" y="142571"/>
                    </a:cubicBezTo>
                    <a:lnTo>
                      <a:pt x="855611" y="142571"/>
                    </a:lnTo>
                    <a:cubicBezTo>
                      <a:pt x="855611" y="155196"/>
                      <a:pt x="845376" y="165431"/>
                      <a:pt x="832751" y="165431"/>
                    </a:cubicBezTo>
                    <a:lnTo>
                      <a:pt x="758666" y="165430"/>
                    </a:lnTo>
                    <a:lnTo>
                      <a:pt x="757677" y="165020"/>
                    </a:lnTo>
                    <a:lnTo>
                      <a:pt x="751005" y="198066"/>
                    </a:lnTo>
                    <a:cubicBezTo>
                      <a:pt x="729362" y="249237"/>
                      <a:pt x="678693" y="285142"/>
                      <a:pt x="619638" y="285142"/>
                    </a:cubicBezTo>
                    <a:cubicBezTo>
                      <a:pt x="540898" y="285142"/>
                      <a:pt x="477067" y="221311"/>
                      <a:pt x="477067" y="142571"/>
                    </a:cubicBezTo>
                    <a:lnTo>
                      <a:pt x="482901" y="113676"/>
                    </a:lnTo>
                    <a:lnTo>
                      <a:pt x="481543" y="114563"/>
                    </a:lnTo>
                    <a:cubicBezTo>
                      <a:pt x="469294" y="95822"/>
                      <a:pt x="448295" y="84665"/>
                      <a:pt x="425908" y="85003"/>
                    </a:cubicBezTo>
                    <a:cubicBezTo>
                      <a:pt x="414714" y="85172"/>
                      <a:pt x="403955" y="88203"/>
                      <a:pt x="394534" y="93580"/>
                    </a:cubicBezTo>
                    <a:lnTo>
                      <a:pt x="374628" y="112897"/>
                    </a:lnTo>
                    <a:lnTo>
                      <a:pt x="380619" y="142571"/>
                    </a:lnTo>
                    <a:cubicBezTo>
                      <a:pt x="380619" y="221311"/>
                      <a:pt x="316788" y="285142"/>
                      <a:pt x="238048" y="285142"/>
                    </a:cubicBezTo>
                    <a:cubicBezTo>
                      <a:pt x="178993" y="285142"/>
                      <a:pt x="128325" y="249237"/>
                      <a:pt x="106681" y="198066"/>
                    </a:cubicBezTo>
                    <a:lnTo>
                      <a:pt x="99850" y="164228"/>
                    </a:lnTo>
                    <a:lnTo>
                      <a:pt x="96945" y="165431"/>
                    </a:lnTo>
                    <a:lnTo>
                      <a:pt x="22860" y="165430"/>
                    </a:lnTo>
                    <a:cubicBezTo>
                      <a:pt x="16547" y="165430"/>
                      <a:pt x="10832" y="162871"/>
                      <a:pt x="6695" y="158734"/>
                    </a:cubicBezTo>
                    <a:lnTo>
                      <a:pt x="0" y="142571"/>
                    </a:lnTo>
                    <a:lnTo>
                      <a:pt x="6695" y="126407"/>
                    </a:lnTo>
                    <a:cubicBezTo>
                      <a:pt x="10832" y="122270"/>
                      <a:pt x="16547" y="119711"/>
                      <a:pt x="22860" y="119711"/>
                    </a:cubicBezTo>
                    <a:lnTo>
                      <a:pt x="96946" y="119711"/>
                    </a:lnTo>
                    <a:lnTo>
                      <a:pt x="99850" y="120914"/>
                    </a:lnTo>
                    <a:lnTo>
                      <a:pt x="106681" y="87076"/>
                    </a:lnTo>
                    <a:cubicBezTo>
                      <a:pt x="128325" y="35905"/>
                      <a:pt x="178993" y="0"/>
                      <a:pt x="23804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17" name="フリーフォーム: 図形 2016">
                <a:extLst>
                  <a:ext uri="{FF2B5EF4-FFF2-40B4-BE49-F238E27FC236}">
                    <a16:creationId xmlns:a16="http://schemas.microsoft.com/office/drawing/2014/main" id="{76B19901-26AD-4062-9D8C-AC23D6099E9C}"/>
                  </a:ext>
                </a:extLst>
              </p:cNvPr>
              <p:cNvSpPr/>
              <p:nvPr/>
            </p:nvSpPr>
            <p:spPr bwMode="auto">
              <a:xfrm>
                <a:off x="6643305" y="967065"/>
                <a:ext cx="153406" cy="89287"/>
              </a:xfrm>
              <a:custGeom>
                <a:avLst/>
                <a:gdLst>
                  <a:gd name="connsiteX0" fmla="*/ 133606 w 239394"/>
                  <a:gd name="connsiteY0" fmla="*/ 0 h 139335"/>
                  <a:gd name="connsiteX1" fmla="*/ 228080 w 239394"/>
                  <a:gd name="connsiteY1" fmla="*/ 32138 h 139335"/>
                  <a:gd name="connsiteX2" fmla="*/ 239394 w 239394"/>
                  <a:gd name="connsiteY2" fmla="*/ 45920 h 139335"/>
                  <a:gd name="connsiteX3" fmla="*/ 156177 w 239394"/>
                  <a:gd name="connsiteY3" fmla="*/ 55733 h 139335"/>
                  <a:gd name="connsiteX4" fmla="*/ 60103 w 239394"/>
                  <a:gd name="connsiteY4" fmla="*/ 93570 h 139335"/>
                  <a:gd name="connsiteX5" fmla="*/ 7279 w 239394"/>
                  <a:gd name="connsiteY5" fmla="*/ 139335 h 139335"/>
                  <a:gd name="connsiteX6" fmla="*/ 0 w 239394"/>
                  <a:gd name="connsiteY6" fmla="*/ 109725 h 139335"/>
                  <a:gd name="connsiteX7" fmla="*/ 133606 w 239394"/>
                  <a:gd name="connsiteY7" fmla="*/ 0 h 13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394" h="139335">
                    <a:moveTo>
                      <a:pt x="133606" y="0"/>
                    </a:moveTo>
                    <a:cubicBezTo>
                      <a:pt x="170501" y="0"/>
                      <a:pt x="203902" y="12282"/>
                      <a:pt x="228080" y="32138"/>
                    </a:cubicBezTo>
                    <a:lnTo>
                      <a:pt x="239394" y="45920"/>
                    </a:lnTo>
                    <a:lnTo>
                      <a:pt x="156177" y="55733"/>
                    </a:lnTo>
                    <a:cubicBezTo>
                      <a:pt x="120016" y="64667"/>
                      <a:pt x="87452" y="77595"/>
                      <a:pt x="60103" y="93570"/>
                    </a:cubicBezTo>
                    <a:lnTo>
                      <a:pt x="7279" y="139335"/>
                    </a:lnTo>
                    <a:lnTo>
                      <a:pt x="0" y="109725"/>
                    </a:lnTo>
                    <a:cubicBezTo>
                      <a:pt x="0" y="49126"/>
                      <a:pt x="59817" y="0"/>
                      <a:pt x="13360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18" name="フリーフォーム: 図形 2017">
                <a:extLst>
                  <a:ext uri="{FF2B5EF4-FFF2-40B4-BE49-F238E27FC236}">
                    <a16:creationId xmlns:a16="http://schemas.microsoft.com/office/drawing/2014/main" id="{809C0B99-A74A-4AAA-BD58-30EB3873DD7A}"/>
                  </a:ext>
                </a:extLst>
              </p:cNvPr>
              <p:cNvSpPr/>
              <p:nvPr/>
            </p:nvSpPr>
            <p:spPr bwMode="auto">
              <a:xfrm flipH="1">
                <a:off x="7053474" y="967065"/>
                <a:ext cx="153406" cy="89287"/>
              </a:xfrm>
              <a:custGeom>
                <a:avLst/>
                <a:gdLst>
                  <a:gd name="connsiteX0" fmla="*/ 133606 w 239394"/>
                  <a:gd name="connsiteY0" fmla="*/ 0 h 139335"/>
                  <a:gd name="connsiteX1" fmla="*/ 228080 w 239394"/>
                  <a:gd name="connsiteY1" fmla="*/ 32138 h 139335"/>
                  <a:gd name="connsiteX2" fmla="*/ 239394 w 239394"/>
                  <a:gd name="connsiteY2" fmla="*/ 45920 h 139335"/>
                  <a:gd name="connsiteX3" fmla="*/ 156177 w 239394"/>
                  <a:gd name="connsiteY3" fmla="*/ 55733 h 139335"/>
                  <a:gd name="connsiteX4" fmla="*/ 60103 w 239394"/>
                  <a:gd name="connsiteY4" fmla="*/ 93570 h 139335"/>
                  <a:gd name="connsiteX5" fmla="*/ 7279 w 239394"/>
                  <a:gd name="connsiteY5" fmla="*/ 139335 h 139335"/>
                  <a:gd name="connsiteX6" fmla="*/ 0 w 239394"/>
                  <a:gd name="connsiteY6" fmla="*/ 109725 h 139335"/>
                  <a:gd name="connsiteX7" fmla="*/ 133606 w 239394"/>
                  <a:gd name="connsiteY7" fmla="*/ 0 h 139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9394" h="139335">
                    <a:moveTo>
                      <a:pt x="133606" y="0"/>
                    </a:moveTo>
                    <a:cubicBezTo>
                      <a:pt x="170501" y="0"/>
                      <a:pt x="203902" y="12282"/>
                      <a:pt x="228080" y="32138"/>
                    </a:cubicBezTo>
                    <a:lnTo>
                      <a:pt x="239394" y="45920"/>
                    </a:lnTo>
                    <a:lnTo>
                      <a:pt x="156177" y="55733"/>
                    </a:lnTo>
                    <a:cubicBezTo>
                      <a:pt x="120016" y="64667"/>
                      <a:pt x="87452" y="77595"/>
                      <a:pt x="60103" y="93570"/>
                    </a:cubicBezTo>
                    <a:lnTo>
                      <a:pt x="7279" y="139335"/>
                    </a:lnTo>
                    <a:lnTo>
                      <a:pt x="0" y="109725"/>
                    </a:lnTo>
                    <a:cubicBezTo>
                      <a:pt x="0" y="49126"/>
                      <a:pt x="59817" y="0"/>
                      <a:pt x="13360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19" name="月 2018">
                <a:extLst>
                  <a:ext uri="{FF2B5EF4-FFF2-40B4-BE49-F238E27FC236}">
                    <a16:creationId xmlns:a16="http://schemas.microsoft.com/office/drawing/2014/main" id="{9F76DDC7-D4D7-4CC9-9D64-4C83C5DF47B1}"/>
                  </a:ext>
                </a:extLst>
              </p:cNvPr>
              <p:cNvSpPr/>
              <p:nvPr/>
            </p:nvSpPr>
            <p:spPr bwMode="auto">
              <a:xfrm rot="2700000">
                <a:off x="6671833" y="1312816"/>
                <a:ext cx="56341" cy="22775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20" name="月 2019">
                <a:extLst>
                  <a:ext uri="{FF2B5EF4-FFF2-40B4-BE49-F238E27FC236}">
                    <a16:creationId xmlns:a16="http://schemas.microsoft.com/office/drawing/2014/main" id="{10F8F18F-2DE4-4FDB-B628-9A60E1CC243E}"/>
                  </a:ext>
                </a:extLst>
              </p:cNvPr>
              <p:cNvSpPr/>
              <p:nvPr/>
            </p:nvSpPr>
            <p:spPr bwMode="auto">
              <a:xfrm rot="18900000" flipH="1">
                <a:off x="7123948" y="1312816"/>
                <a:ext cx="56341" cy="22775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21" name="フリーフォーム: 図形 2020">
                <a:extLst>
                  <a:ext uri="{FF2B5EF4-FFF2-40B4-BE49-F238E27FC236}">
                    <a16:creationId xmlns:a16="http://schemas.microsoft.com/office/drawing/2014/main" id="{2DB201E4-34F0-4229-BA39-88AEAEADEADC}"/>
                  </a:ext>
                </a:extLst>
              </p:cNvPr>
              <p:cNvSpPr/>
              <p:nvPr/>
            </p:nvSpPr>
            <p:spPr bwMode="auto">
              <a:xfrm rot="10800000">
                <a:off x="6777759" y="1489387"/>
                <a:ext cx="315191" cy="48314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022" name="楕円 357">
                <a:extLst>
                  <a:ext uri="{FF2B5EF4-FFF2-40B4-BE49-F238E27FC236}">
                    <a16:creationId xmlns:a16="http://schemas.microsoft.com/office/drawing/2014/main" id="{808474C6-3C58-4712-A073-EBF3CBDA78A4}"/>
                  </a:ext>
                </a:extLst>
              </p:cNvPr>
              <p:cNvSpPr/>
              <p:nvPr/>
            </p:nvSpPr>
            <p:spPr bwMode="auto">
              <a:xfrm>
                <a:off x="6805092" y="1232558"/>
                <a:ext cx="246106" cy="136451"/>
              </a:xfrm>
              <a:custGeom>
                <a:avLst/>
                <a:gdLst>
                  <a:gd name="connsiteX0" fmla="*/ 0 w 232889"/>
                  <a:gd name="connsiteY0" fmla="*/ 49084 h 98168"/>
                  <a:gd name="connsiteX1" fmla="*/ 116445 w 232889"/>
                  <a:gd name="connsiteY1" fmla="*/ 0 h 98168"/>
                  <a:gd name="connsiteX2" fmla="*/ 232890 w 232889"/>
                  <a:gd name="connsiteY2" fmla="*/ 49084 h 98168"/>
                  <a:gd name="connsiteX3" fmla="*/ 116445 w 232889"/>
                  <a:gd name="connsiteY3" fmla="*/ 98168 h 98168"/>
                  <a:gd name="connsiteX4" fmla="*/ 0 w 232889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80040 h 129124"/>
                  <a:gd name="connsiteX1" fmla="*/ 109302 w 232890"/>
                  <a:gd name="connsiteY1" fmla="*/ 0 h 129124"/>
                  <a:gd name="connsiteX2" fmla="*/ 232890 w 232890"/>
                  <a:gd name="connsiteY2" fmla="*/ 80040 h 129124"/>
                  <a:gd name="connsiteX3" fmla="*/ 116445 w 232890"/>
                  <a:gd name="connsiteY3" fmla="*/ 129124 h 129124"/>
                  <a:gd name="connsiteX4" fmla="*/ 0 w 232890"/>
                  <a:gd name="connsiteY4" fmla="*/ 80040 h 129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2890" h="129124">
                    <a:moveTo>
                      <a:pt x="0" y="80040"/>
                    </a:moveTo>
                    <a:cubicBezTo>
                      <a:pt x="0" y="52932"/>
                      <a:pt x="44991" y="0"/>
                      <a:pt x="109302" y="0"/>
                    </a:cubicBezTo>
                    <a:cubicBezTo>
                      <a:pt x="173613" y="0"/>
                      <a:pt x="232890" y="52932"/>
                      <a:pt x="232890" y="80040"/>
                    </a:cubicBezTo>
                    <a:cubicBezTo>
                      <a:pt x="232890" y="107148"/>
                      <a:pt x="180756" y="129124"/>
                      <a:pt x="116445" y="129124"/>
                    </a:cubicBezTo>
                    <a:cubicBezTo>
                      <a:pt x="52134" y="129124"/>
                      <a:pt x="0" y="107148"/>
                      <a:pt x="0" y="8004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3" name="フリーフォーム: 図形 2022">
                <a:extLst>
                  <a:ext uri="{FF2B5EF4-FFF2-40B4-BE49-F238E27FC236}">
                    <a16:creationId xmlns:a16="http://schemas.microsoft.com/office/drawing/2014/main" id="{825554B2-2ED1-4407-8D2F-DEA99A821855}"/>
                  </a:ext>
                </a:extLst>
              </p:cNvPr>
              <p:cNvSpPr/>
              <p:nvPr/>
            </p:nvSpPr>
            <p:spPr bwMode="auto">
              <a:xfrm>
                <a:off x="6862356" y="1182828"/>
                <a:ext cx="131578" cy="195430"/>
              </a:xfrm>
              <a:custGeom>
                <a:avLst/>
                <a:gdLst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8" fmla="*/ 62256 w 124512"/>
                  <a:gd name="connsiteY8" fmla="*/ 20630 h 184936"/>
                  <a:gd name="connsiteX9" fmla="*/ 96685 w 124512"/>
                  <a:gd name="connsiteY9" fmla="*/ 11644 h 184936"/>
                  <a:gd name="connsiteX0" fmla="*/ 62256 w 153696"/>
                  <a:gd name="connsiteY0" fmla="*/ 20630 h 184936"/>
                  <a:gd name="connsiteX1" fmla="*/ 96685 w 153696"/>
                  <a:gd name="connsiteY1" fmla="*/ 11644 h 184936"/>
                  <a:gd name="connsiteX2" fmla="*/ 110045 w 153696"/>
                  <a:gd name="connsiteY2" fmla="*/ 0 h 184936"/>
                  <a:gd name="connsiteX3" fmla="*/ 119620 w 153696"/>
                  <a:gd name="connsiteY3" fmla="*/ 26083 h 184936"/>
                  <a:gd name="connsiteX4" fmla="*/ 124512 w 153696"/>
                  <a:gd name="connsiteY4" fmla="*/ 70591 h 184936"/>
                  <a:gd name="connsiteX5" fmla="*/ 62256 w 153696"/>
                  <a:gd name="connsiteY5" fmla="*/ 184936 h 184936"/>
                  <a:gd name="connsiteX6" fmla="*/ 0 w 153696"/>
                  <a:gd name="connsiteY6" fmla="*/ 70591 h 184936"/>
                  <a:gd name="connsiteX7" fmla="*/ 4893 w 153696"/>
                  <a:gd name="connsiteY7" fmla="*/ 26083 h 184936"/>
                  <a:gd name="connsiteX8" fmla="*/ 14467 w 153696"/>
                  <a:gd name="connsiteY8" fmla="*/ 0 h 184936"/>
                  <a:gd name="connsiteX9" fmla="*/ 27827 w 153696"/>
                  <a:gd name="connsiteY9" fmla="*/ 11644 h 184936"/>
                  <a:gd name="connsiteX10" fmla="*/ 153696 w 153696"/>
                  <a:gd name="connsiteY10" fmla="*/ 112070 h 184936"/>
                  <a:gd name="connsiteX0" fmla="*/ 62256 w 124512"/>
                  <a:gd name="connsiteY0" fmla="*/ 20630 h 184936"/>
                  <a:gd name="connsiteX1" fmla="*/ 96685 w 124512"/>
                  <a:gd name="connsiteY1" fmla="*/ 11644 h 184936"/>
                  <a:gd name="connsiteX2" fmla="*/ 110045 w 124512"/>
                  <a:gd name="connsiteY2" fmla="*/ 0 h 184936"/>
                  <a:gd name="connsiteX3" fmla="*/ 119620 w 124512"/>
                  <a:gd name="connsiteY3" fmla="*/ 26083 h 184936"/>
                  <a:gd name="connsiteX4" fmla="*/ 124512 w 124512"/>
                  <a:gd name="connsiteY4" fmla="*/ 70591 h 184936"/>
                  <a:gd name="connsiteX5" fmla="*/ 62256 w 124512"/>
                  <a:gd name="connsiteY5" fmla="*/ 184936 h 184936"/>
                  <a:gd name="connsiteX6" fmla="*/ 0 w 124512"/>
                  <a:gd name="connsiteY6" fmla="*/ 70591 h 184936"/>
                  <a:gd name="connsiteX7" fmla="*/ 4893 w 124512"/>
                  <a:gd name="connsiteY7" fmla="*/ 26083 h 184936"/>
                  <a:gd name="connsiteX8" fmla="*/ 14467 w 124512"/>
                  <a:gd name="connsiteY8" fmla="*/ 0 h 184936"/>
                  <a:gd name="connsiteX9" fmla="*/ 27827 w 124512"/>
                  <a:gd name="connsiteY9" fmla="*/ 11644 h 184936"/>
                  <a:gd name="connsiteX0" fmla="*/ 96685 w 124512"/>
                  <a:gd name="connsiteY0" fmla="*/ 11644 h 184936"/>
                  <a:gd name="connsiteX1" fmla="*/ 110045 w 124512"/>
                  <a:gd name="connsiteY1" fmla="*/ 0 h 184936"/>
                  <a:gd name="connsiteX2" fmla="*/ 119620 w 124512"/>
                  <a:gd name="connsiteY2" fmla="*/ 26083 h 184936"/>
                  <a:gd name="connsiteX3" fmla="*/ 124512 w 124512"/>
                  <a:gd name="connsiteY3" fmla="*/ 70591 h 184936"/>
                  <a:gd name="connsiteX4" fmla="*/ 62256 w 124512"/>
                  <a:gd name="connsiteY4" fmla="*/ 184936 h 184936"/>
                  <a:gd name="connsiteX5" fmla="*/ 0 w 124512"/>
                  <a:gd name="connsiteY5" fmla="*/ 70591 h 184936"/>
                  <a:gd name="connsiteX6" fmla="*/ 4893 w 124512"/>
                  <a:gd name="connsiteY6" fmla="*/ 26083 h 184936"/>
                  <a:gd name="connsiteX7" fmla="*/ 14467 w 124512"/>
                  <a:gd name="connsiteY7" fmla="*/ 0 h 184936"/>
                  <a:gd name="connsiteX8" fmla="*/ 27827 w 124512"/>
                  <a:gd name="connsiteY8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512" h="184936">
                    <a:moveTo>
                      <a:pt x="110045" y="0"/>
                    </a:moveTo>
                    <a:lnTo>
                      <a:pt x="119620" y="26083"/>
                    </a:lnTo>
                    <a:cubicBezTo>
                      <a:pt x="122770" y="39763"/>
                      <a:pt x="124512" y="54803"/>
                      <a:pt x="124512" y="70591"/>
                    </a:cubicBezTo>
                    <a:cubicBezTo>
                      <a:pt x="124512" y="133742"/>
                      <a:pt x="96639" y="184936"/>
                      <a:pt x="62256" y="184936"/>
                    </a:cubicBezTo>
                    <a:cubicBezTo>
                      <a:pt x="27873" y="184936"/>
                      <a:pt x="0" y="133742"/>
                      <a:pt x="0" y="70591"/>
                    </a:cubicBezTo>
                    <a:cubicBezTo>
                      <a:pt x="0" y="54803"/>
                      <a:pt x="1742" y="39763"/>
                      <a:pt x="4893" y="26083"/>
                    </a:cubicBezTo>
                    <a:lnTo>
                      <a:pt x="14467" y="0"/>
                    </a:lnTo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4" name="フリーフォーム: 図形 2023">
                <a:extLst>
                  <a:ext uri="{FF2B5EF4-FFF2-40B4-BE49-F238E27FC236}">
                    <a16:creationId xmlns:a16="http://schemas.microsoft.com/office/drawing/2014/main" id="{E308E35D-2BB6-4D73-BE0D-05161F22C4EA}"/>
                  </a:ext>
                </a:extLst>
              </p:cNvPr>
              <p:cNvSpPr/>
              <p:nvPr/>
            </p:nvSpPr>
            <p:spPr bwMode="auto">
              <a:xfrm rot="10800000">
                <a:off x="6705921" y="1674159"/>
                <a:ext cx="468532" cy="276467"/>
              </a:xfrm>
              <a:custGeom>
                <a:avLst/>
                <a:gdLst>
                  <a:gd name="connsiteX0" fmla="*/ 443372 w 443372"/>
                  <a:gd name="connsiteY0" fmla="*/ 261621 h 261621"/>
                  <a:gd name="connsiteX1" fmla="*/ 338981 w 443372"/>
                  <a:gd name="connsiteY1" fmla="*/ 233422 h 261621"/>
                  <a:gd name="connsiteX2" fmla="*/ 221070 w 443372"/>
                  <a:gd name="connsiteY2" fmla="*/ 223078 h 261621"/>
                  <a:gd name="connsiteX3" fmla="*/ 103159 w 443372"/>
                  <a:gd name="connsiteY3" fmla="*/ 233422 h 261621"/>
                  <a:gd name="connsiteX4" fmla="*/ 0 w 443372"/>
                  <a:gd name="connsiteY4" fmla="*/ 261289 h 261621"/>
                  <a:gd name="connsiteX5" fmla="*/ 221545 w 443372"/>
                  <a:gd name="connsiteY5" fmla="*/ 0 h 261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43372" h="261621">
                    <a:moveTo>
                      <a:pt x="443372" y="261621"/>
                    </a:moveTo>
                    <a:lnTo>
                      <a:pt x="338981" y="233422"/>
                    </a:lnTo>
                    <a:cubicBezTo>
                      <a:pt x="300895" y="226640"/>
                      <a:pt x="261460" y="223078"/>
                      <a:pt x="221070" y="223078"/>
                    </a:cubicBezTo>
                    <a:cubicBezTo>
                      <a:pt x="180680" y="223078"/>
                      <a:pt x="141246" y="226640"/>
                      <a:pt x="103159" y="233422"/>
                    </a:cubicBezTo>
                    <a:lnTo>
                      <a:pt x="0" y="261289"/>
                    </a:lnTo>
                    <a:lnTo>
                      <a:pt x="221545" y="0"/>
                    </a:lnTo>
                    <a:close/>
                  </a:path>
                </a:pathLst>
              </a:custGeom>
              <a:pattFill prst="dkVert">
                <a:fgClr>
                  <a:schemeClr val="bg2"/>
                </a:fgClr>
                <a:bgClr>
                  <a:schemeClr val="bg1">
                    <a:lumMod val="75000"/>
                  </a:schemeClr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94" name="グループ化 1993">
              <a:extLst>
                <a:ext uri="{FF2B5EF4-FFF2-40B4-BE49-F238E27FC236}">
                  <a16:creationId xmlns:a16="http://schemas.microsoft.com/office/drawing/2014/main" id="{411E7B9D-7FEA-4EB6-964B-5F2CC22B243A}"/>
                </a:ext>
              </a:extLst>
            </p:cNvPr>
            <p:cNvGrpSpPr/>
            <p:nvPr/>
          </p:nvGrpSpPr>
          <p:grpSpPr>
            <a:xfrm flipH="1">
              <a:off x="7061317" y="1756589"/>
              <a:ext cx="579674" cy="1259402"/>
              <a:chOff x="6021689" y="1756589"/>
              <a:chExt cx="579674" cy="1259402"/>
            </a:xfrm>
          </p:grpSpPr>
          <p:sp>
            <p:nvSpPr>
              <p:cNvPr id="2006" name="フリーフォーム: 図形 2005">
                <a:extLst>
                  <a:ext uri="{FF2B5EF4-FFF2-40B4-BE49-F238E27FC236}">
                    <a16:creationId xmlns:a16="http://schemas.microsoft.com/office/drawing/2014/main" id="{AE78B116-F571-4877-A7E2-B69A65CBA755}"/>
                  </a:ext>
                </a:extLst>
              </p:cNvPr>
              <p:cNvSpPr/>
              <p:nvPr/>
            </p:nvSpPr>
            <p:spPr bwMode="auto">
              <a:xfrm rot="20413771">
                <a:off x="6134725" y="2571410"/>
                <a:ext cx="435469" cy="444581"/>
              </a:xfrm>
              <a:custGeom>
                <a:avLst/>
                <a:gdLst>
                  <a:gd name="connsiteX0" fmla="*/ 88133 w 438003"/>
                  <a:gd name="connsiteY0" fmla="*/ 0 h 353797"/>
                  <a:gd name="connsiteX1" fmla="*/ 120714 w 438003"/>
                  <a:gd name="connsiteY1" fmla="*/ 6195 h 353797"/>
                  <a:gd name="connsiteX2" fmla="*/ 207197 w 438003"/>
                  <a:gd name="connsiteY2" fmla="*/ 40851 h 353797"/>
                  <a:gd name="connsiteX3" fmla="*/ 215228 w 438003"/>
                  <a:gd name="connsiteY3" fmla="*/ 37525 h 353797"/>
                  <a:gd name="connsiteX4" fmla="*/ 349482 w 438003"/>
                  <a:gd name="connsiteY4" fmla="*/ 37525 h 353797"/>
                  <a:gd name="connsiteX5" fmla="*/ 383732 w 438003"/>
                  <a:gd name="connsiteY5" fmla="*/ 71775 h 353797"/>
                  <a:gd name="connsiteX6" fmla="*/ 373700 w 438003"/>
                  <a:gd name="connsiteY6" fmla="*/ 95993 h 353797"/>
                  <a:gd name="connsiteX7" fmla="*/ 352452 w 438003"/>
                  <a:gd name="connsiteY7" fmla="*/ 104794 h 353797"/>
                  <a:gd name="connsiteX8" fmla="*/ 352668 w 438003"/>
                  <a:gd name="connsiteY8" fmla="*/ 104945 h 353797"/>
                  <a:gd name="connsiteX9" fmla="*/ 355229 w 438003"/>
                  <a:gd name="connsiteY9" fmla="*/ 106736 h 353797"/>
                  <a:gd name="connsiteX10" fmla="*/ 409176 w 438003"/>
                  <a:gd name="connsiteY10" fmla="*/ 161103 h 353797"/>
                  <a:gd name="connsiteX11" fmla="*/ 409797 w 438003"/>
                  <a:gd name="connsiteY11" fmla="*/ 203122 h 353797"/>
                  <a:gd name="connsiteX12" fmla="*/ 403753 w 438003"/>
                  <a:gd name="connsiteY12" fmla="*/ 206439 h 353797"/>
                  <a:gd name="connsiteX13" fmla="*/ 427100 w 438003"/>
                  <a:gd name="connsiteY13" fmla="*/ 231630 h 353797"/>
                  <a:gd name="connsiteX14" fmla="*/ 428149 w 438003"/>
                  <a:gd name="connsiteY14" fmla="*/ 279295 h 353797"/>
                  <a:gd name="connsiteX15" fmla="*/ 407029 w 438003"/>
                  <a:gd name="connsiteY15" fmla="*/ 285290 h 353797"/>
                  <a:gd name="connsiteX16" fmla="*/ 417345 w 438003"/>
                  <a:gd name="connsiteY16" fmla="*/ 303211 h 353797"/>
                  <a:gd name="connsiteX17" fmla="*/ 407649 w 438003"/>
                  <a:gd name="connsiteY17" fmla="*/ 350464 h 353797"/>
                  <a:gd name="connsiteX18" fmla="*/ 395192 w 438003"/>
                  <a:gd name="connsiteY18" fmla="*/ 353775 h 353797"/>
                  <a:gd name="connsiteX19" fmla="*/ 382234 w 438003"/>
                  <a:gd name="connsiteY19" fmla="*/ 351638 h 353797"/>
                  <a:gd name="connsiteX20" fmla="*/ 360835 w 438003"/>
                  <a:gd name="connsiteY20" fmla="*/ 333241 h 353797"/>
                  <a:gd name="connsiteX21" fmla="*/ 349969 w 438003"/>
                  <a:gd name="connsiteY21" fmla="*/ 314367 h 353797"/>
                  <a:gd name="connsiteX22" fmla="*/ 335325 w 438003"/>
                  <a:gd name="connsiteY22" fmla="*/ 343031 h 353797"/>
                  <a:gd name="connsiteX23" fmla="*/ 322869 w 438003"/>
                  <a:gd name="connsiteY23" fmla="*/ 346342 h 353797"/>
                  <a:gd name="connsiteX24" fmla="*/ 309910 w 438003"/>
                  <a:gd name="connsiteY24" fmla="*/ 344205 h 353797"/>
                  <a:gd name="connsiteX25" fmla="*/ 288511 w 438003"/>
                  <a:gd name="connsiteY25" fmla="*/ 325808 h 353797"/>
                  <a:gd name="connsiteX26" fmla="*/ 247266 w 438003"/>
                  <a:gd name="connsiteY26" fmla="*/ 254165 h 353797"/>
                  <a:gd name="connsiteX27" fmla="*/ 192266 w 438003"/>
                  <a:gd name="connsiteY27" fmla="*/ 209502 h 353797"/>
                  <a:gd name="connsiteX28" fmla="*/ 186589 w 438003"/>
                  <a:gd name="connsiteY28" fmla="*/ 207227 h 353797"/>
                  <a:gd name="connsiteX29" fmla="*/ 99321 w 438003"/>
                  <a:gd name="connsiteY29" fmla="*/ 172255 h 353797"/>
                  <a:gd name="connsiteX30" fmla="*/ 48385 w 438003"/>
                  <a:gd name="connsiteY30" fmla="*/ 151844 h 353797"/>
                  <a:gd name="connsiteX31" fmla="*/ 8146 w 438003"/>
                  <a:gd name="connsiteY31" fmla="*/ 48401 h 353797"/>
                  <a:gd name="connsiteX32" fmla="*/ 88133 w 438003"/>
                  <a:gd name="connsiteY32" fmla="*/ 0 h 353797"/>
                  <a:gd name="connsiteX0" fmla="*/ 39833 w 389703"/>
                  <a:gd name="connsiteY0" fmla="*/ 0 h 353797"/>
                  <a:gd name="connsiteX1" fmla="*/ 72414 w 389703"/>
                  <a:gd name="connsiteY1" fmla="*/ 6195 h 353797"/>
                  <a:gd name="connsiteX2" fmla="*/ 158897 w 389703"/>
                  <a:gd name="connsiteY2" fmla="*/ 40851 h 353797"/>
                  <a:gd name="connsiteX3" fmla="*/ 166928 w 389703"/>
                  <a:gd name="connsiteY3" fmla="*/ 37525 h 353797"/>
                  <a:gd name="connsiteX4" fmla="*/ 301182 w 389703"/>
                  <a:gd name="connsiteY4" fmla="*/ 37525 h 353797"/>
                  <a:gd name="connsiteX5" fmla="*/ 335432 w 389703"/>
                  <a:gd name="connsiteY5" fmla="*/ 71775 h 353797"/>
                  <a:gd name="connsiteX6" fmla="*/ 325400 w 389703"/>
                  <a:gd name="connsiteY6" fmla="*/ 95993 h 353797"/>
                  <a:gd name="connsiteX7" fmla="*/ 304152 w 389703"/>
                  <a:gd name="connsiteY7" fmla="*/ 104794 h 353797"/>
                  <a:gd name="connsiteX8" fmla="*/ 304368 w 389703"/>
                  <a:gd name="connsiteY8" fmla="*/ 104945 h 353797"/>
                  <a:gd name="connsiteX9" fmla="*/ 306929 w 389703"/>
                  <a:gd name="connsiteY9" fmla="*/ 106736 h 353797"/>
                  <a:gd name="connsiteX10" fmla="*/ 360876 w 389703"/>
                  <a:gd name="connsiteY10" fmla="*/ 161103 h 353797"/>
                  <a:gd name="connsiteX11" fmla="*/ 361497 w 389703"/>
                  <a:gd name="connsiteY11" fmla="*/ 203122 h 353797"/>
                  <a:gd name="connsiteX12" fmla="*/ 355453 w 389703"/>
                  <a:gd name="connsiteY12" fmla="*/ 206439 h 353797"/>
                  <a:gd name="connsiteX13" fmla="*/ 378800 w 389703"/>
                  <a:gd name="connsiteY13" fmla="*/ 231630 h 353797"/>
                  <a:gd name="connsiteX14" fmla="*/ 379849 w 389703"/>
                  <a:gd name="connsiteY14" fmla="*/ 279295 h 353797"/>
                  <a:gd name="connsiteX15" fmla="*/ 358729 w 389703"/>
                  <a:gd name="connsiteY15" fmla="*/ 285290 h 353797"/>
                  <a:gd name="connsiteX16" fmla="*/ 369045 w 389703"/>
                  <a:gd name="connsiteY16" fmla="*/ 303211 h 353797"/>
                  <a:gd name="connsiteX17" fmla="*/ 359349 w 389703"/>
                  <a:gd name="connsiteY17" fmla="*/ 350464 h 353797"/>
                  <a:gd name="connsiteX18" fmla="*/ 346892 w 389703"/>
                  <a:gd name="connsiteY18" fmla="*/ 353775 h 353797"/>
                  <a:gd name="connsiteX19" fmla="*/ 333934 w 389703"/>
                  <a:gd name="connsiteY19" fmla="*/ 351638 h 353797"/>
                  <a:gd name="connsiteX20" fmla="*/ 312535 w 389703"/>
                  <a:gd name="connsiteY20" fmla="*/ 333241 h 353797"/>
                  <a:gd name="connsiteX21" fmla="*/ 301669 w 389703"/>
                  <a:gd name="connsiteY21" fmla="*/ 314367 h 353797"/>
                  <a:gd name="connsiteX22" fmla="*/ 287025 w 389703"/>
                  <a:gd name="connsiteY22" fmla="*/ 343031 h 353797"/>
                  <a:gd name="connsiteX23" fmla="*/ 274569 w 389703"/>
                  <a:gd name="connsiteY23" fmla="*/ 346342 h 353797"/>
                  <a:gd name="connsiteX24" fmla="*/ 261610 w 389703"/>
                  <a:gd name="connsiteY24" fmla="*/ 344205 h 353797"/>
                  <a:gd name="connsiteX25" fmla="*/ 240211 w 389703"/>
                  <a:gd name="connsiteY25" fmla="*/ 325808 h 353797"/>
                  <a:gd name="connsiteX26" fmla="*/ 198966 w 389703"/>
                  <a:gd name="connsiteY26" fmla="*/ 254165 h 353797"/>
                  <a:gd name="connsiteX27" fmla="*/ 143966 w 389703"/>
                  <a:gd name="connsiteY27" fmla="*/ 209502 h 353797"/>
                  <a:gd name="connsiteX28" fmla="*/ 138289 w 389703"/>
                  <a:gd name="connsiteY28" fmla="*/ 207227 h 353797"/>
                  <a:gd name="connsiteX29" fmla="*/ 51021 w 389703"/>
                  <a:gd name="connsiteY29" fmla="*/ 172255 h 353797"/>
                  <a:gd name="connsiteX30" fmla="*/ 85 w 389703"/>
                  <a:gd name="connsiteY30" fmla="*/ 151844 h 353797"/>
                  <a:gd name="connsiteX31" fmla="*/ 39833 w 389703"/>
                  <a:gd name="connsiteY31" fmla="*/ 0 h 353797"/>
                  <a:gd name="connsiteX0" fmla="*/ 0 w 389618"/>
                  <a:gd name="connsiteY0" fmla="*/ 145649 h 347602"/>
                  <a:gd name="connsiteX1" fmla="*/ 72329 w 389618"/>
                  <a:gd name="connsiteY1" fmla="*/ 0 h 347602"/>
                  <a:gd name="connsiteX2" fmla="*/ 158812 w 389618"/>
                  <a:gd name="connsiteY2" fmla="*/ 34656 h 347602"/>
                  <a:gd name="connsiteX3" fmla="*/ 166843 w 389618"/>
                  <a:gd name="connsiteY3" fmla="*/ 31330 h 347602"/>
                  <a:gd name="connsiteX4" fmla="*/ 301097 w 389618"/>
                  <a:gd name="connsiteY4" fmla="*/ 31330 h 347602"/>
                  <a:gd name="connsiteX5" fmla="*/ 335347 w 389618"/>
                  <a:gd name="connsiteY5" fmla="*/ 65580 h 347602"/>
                  <a:gd name="connsiteX6" fmla="*/ 325315 w 389618"/>
                  <a:gd name="connsiteY6" fmla="*/ 89798 h 347602"/>
                  <a:gd name="connsiteX7" fmla="*/ 304067 w 389618"/>
                  <a:gd name="connsiteY7" fmla="*/ 98599 h 347602"/>
                  <a:gd name="connsiteX8" fmla="*/ 304283 w 389618"/>
                  <a:gd name="connsiteY8" fmla="*/ 98750 h 347602"/>
                  <a:gd name="connsiteX9" fmla="*/ 306844 w 389618"/>
                  <a:gd name="connsiteY9" fmla="*/ 100541 h 347602"/>
                  <a:gd name="connsiteX10" fmla="*/ 360791 w 389618"/>
                  <a:gd name="connsiteY10" fmla="*/ 154908 h 347602"/>
                  <a:gd name="connsiteX11" fmla="*/ 361412 w 389618"/>
                  <a:gd name="connsiteY11" fmla="*/ 196927 h 347602"/>
                  <a:gd name="connsiteX12" fmla="*/ 355368 w 389618"/>
                  <a:gd name="connsiteY12" fmla="*/ 200244 h 347602"/>
                  <a:gd name="connsiteX13" fmla="*/ 378715 w 389618"/>
                  <a:gd name="connsiteY13" fmla="*/ 225435 h 347602"/>
                  <a:gd name="connsiteX14" fmla="*/ 379764 w 389618"/>
                  <a:gd name="connsiteY14" fmla="*/ 273100 h 347602"/>
                  <a:gd name="connsiteX15" fmla="*/ 358644 w 389618"/>
                  <a:gd name="connsiteY15" fmla="*/ 279095 h 347602"/>
                  <a:gd name="connsiteX16" fmla="*/ 368960 w 389618"/>
                  <a:gd name="connsiteY16" fmla="*/ 297016 h 347602"/>
                  <a:gd name="connsiteX17" fmla="*/ 359264 w 389618"/>
                  <a:gd name="connsiteY17" fmla="*/ 344269 h 347602"/>
                  <a:gd name="connsiteX18" fmla="*/ 346807 w 389618"/>
                  <a:gd name="connsiteY18" fmla="*/ 347580 h 347602"/>
                  <a:gd name="connsiteX19" fmla="*/ 333849 w 389618"/>
                  <a:gd name="connsiteY19" fmla="*/ 345443 h 347602"/>
                  <a:gd name="connsiteX20" fmla="*/ 312450 w 389618"/>
                  <a:gd name="connsiteY20" fmla="*/ 327046 h 347602"/>
                  <a:gd name="connsiteX21" fmla="*/ 301584 w 389618"/>
                  <a:gd name="connsiteY21" fmla="*/ 308172 h 347602"/>
                  <a:gd name="connsiteX22" fmla="*/ 286940 w 389618"/>
                  <a:gd name="connsiteY22" fmla="*/ 336836 h 347602"/>
                  <a:gd name="connsiteX23" fmla="*/ 274484 w 389618"/>
                  <a:gd name="connsiteY23" fmla="*/ 340147 h 347602"/>
                  <a:gd name="connsiteX24" fmla="*/ 261525 w 389618"/>
                  <a:gd name="connsiteY24" fmla="*/ 338010 h 347602"/>
                  <a:gd name="connsiteX25" fmla="*/ 240126 w 389618"/>
                  <a:gd name="connsiteY25" fmla="*/ 319613 h 347602"/>
                  <a:gd name="connsiteX26" fmla="*/ 198881 w 389618"/>
                  <a:gd name="connsiteY26" fmla="*/ 247970 h 347602"/>
                  <a:gd name="connsiteX27" fmla="*/ 143881 w 389618"/>
                  <a:gd name="connsiteY27" fmla="*/ 203307 h 347602"/>
                  <a:gd name="connsiteX28" fmla="*/ 138204 w 389618"/>
                  <a:gd name="connsiteY28" fmla="*/ 201032 h 347602"/>
                  <a:gd name="connsiteX29" fmla="*/ 50936 w 389618"/>
                  <a:gd name="connsiteY29" fmla="*/ 166060 h 347602"/>
                  <a:gd name="connsiteX30" fmla="*/ 0 w 389618"/>
                  <a:gd name="connsiteY30" fmla="*/ 145649 h 347602"/>
                  <a:gd name="connsiteX0" fmla="*/ 0 w 397012"/>
                  <a:gd name="connsiteY0" fmla="*/ 17837 h 347602"/>
                  <a:gd name="connsiteX1" fmla="*/ 79723 w 397012"/>
                  <a:gd name="connsiteY1" fmla="*/ 0 h 347602"/>
                  <a:gd name="connsiteX2" fmla="*/ 166206 w 397012"/>
                  <a:gd name="connsiteY2" fmla="*/ 34656 h 347602"/>
                  <a:gd name="connsiteX3" fmla="*/ 174237 w 397012"/>
                  <a:gd name="connsiteY3" fmla="*/ 31330 h 347602"/>
                  <a:gd name="connsiteX4" fmla="*/ 308491 w 397012"/>
                  <a:gd name="connsiteY4" fmla="*/ 31330 h 347602"/>
                  <a:gd name="connsiteX5" fmla="*/ 342741 w 397012"/>
                  <a:gd name="connsiteY5" fmla="*/ 65580 h 347602"/>
                  <a:gd name="connsiteX6" fmla="*/ 332709 w 397012"/>
                  <a:gd name="connsiteY6" fmla="*/ 89798 h 347602"/>
                  <a:gd name="connsiteX7" fmla="*/ 311461 w 397012"/>
                  <a:gd name="connsiteY7" fmla="*/ 98599 h 347602"/>
                  <a:gd name="connsiteX8" fmla="*/ 311677 w 397012"/>
                  <a:gd name="connsiteY8" fmla="*/ 98750 h 347602"/>
                  <a:gd name="connsiteX9" fmla="*/ 314238 w 397012"/>
                  <a:gd name="connsiteY9" fmla="*/ 100541 h 347602"/>
                  <a:gd name="connsiteX10" fmla="*/ 368185 w 397012"/>
                  <a:gd name="connsiteY10" fmla="*/ 154908 h 347602"/>
                  <a:gd name="connsiteX11" fmla="*/ 368806 w 397012"/>
                  <a:gd name="connsiteY11" fmla="*/ 196927 h 347602"/>
                  <a:gd name="connsiteX12" fmla="*/ 362762 w 397012"/>
                  <a:gd name="connsiteY12" fmla="*/ 200244 h 347602"/>
                  <a:gd name="connsiteX13" fmla="*/ 386109 w 397012"/>
                  <a:gd name="connsiteY13" fmla="*/ 225435 h 347602"/>
                  <a:gd name="connsiteX14" fmla="*/ 387158 w 397012"/>
                  <a:gd name="connsiteY14" fmla="*/ 273100 h 347602"/>
                  <a:gd name="connsiteX15" fmla="*/ 366038 w 397012"/>
                  <a:gd name="connsiteY15" fmla="*/ 279095 h 347602"/>
                  <a:gd name="connsiteX16" fmla="*/ 376354 w 397012"/>
                  <a:gd name="connsiteY16" fmla="*/ 297016 h 347602"/>
                  <a:gd name="connsiteX17" fmla="*/ 366658 w 397012"/>
                  <a:gd name="connsiteY17" fmla="*/ 344269 h 347602"/>
                  <a:gd name="connsiteX18" fmla="*/ 354201 w 397012"/>
                  <a:gd name="connsiteY18" fmla="*/ 347580 h 347602"/>
                  <a:gd name="connsiteX19" fmla="*/ 341243 w 397012"/>
                  <a:gd name="connsiteY19" fmla="*/ 345443 h 347602"/>
                  <a:gd name="connsiteX20" fmla="*/ 319844 w 397012"/>
                  <a:gd name="connsiteY20" fmla="*/ 327046 h 347602"/>
                  <a:gd name="connsiteX21" fmla="*/ 308978 w 397012"/>
                  <a:gd name="connsiteY21" fmla="*/ 308172 h 347602"/>
                  <a:gd name="connsiteX22" fmla="*/ 294334 w 397012"/>
                  <a:gd name="connsiteY22" fmla="*/ 336836 h 347602"/>
                  <a:gd name="connsiteX23" fmla="*/ 281878 w 397012"/>
                  <a:gd name="connsiteY23" fmla="*/ 340147 h 347602"/>
                  <a:gd name="connsiteX24" fmla="*/ 268919 w 397012"/>
                  <a:gd name="connsiteY24" fmla="*/ 338010 h 347602"/>
                  <a:gd name="connsiteX25" fmla="*/ 247520 w 397012"/>
                  <a:gd name="connsiteY25" fmla="*/ 319613 h 347602"/>
                  <a:gd name="connsiteX26" fmla="*/ 206275 w 397012"/>
                  <a:gd name="connsiteY26" fmla="*/ 247970 h 347602"/>
                  <a:gd name="connsiteX27" fmla="*/ 151275 w 397012"/>
                  <a:gd name="connsiteY27" fmla="*/ 203307 h 347602"/>
                  <a:gd name="connsiteX28" fmla="*/ 145598 w 397012"/>
                  <a:gd name="connsiteY28" fmla="*/ 201032 h 347602"/>
                  <a:gd name="connsiteX29" fmla="*/ 58330 w 397012"/>
                  <a:gd name="connsiteY29" fmla="*/ 166060 h 347602"/>
                  <a:gd name="connsiteX30" fmla="*/ 0 w 397012"/>
                  <a:gd name="connsiteY30" fmla="*/ 17837 h 347602"/>
                  <a:gd name="connsiteX0" fmla="*/ 2865 w 399877"/>
                  <a:gd name="connsiteY0" fmla="*/ 17837 h 347602"/>
                  <a:gd name="connsiteX1" fmla="*/ 82588 w 399877"/>
                  <a:gd name="connsiteY1" fmla="*/ 0 h 347602"/>
                  <a:gd name="connsiteX2" fmla="*/ 169071 w 399877"/>
                  <a:gd name="connsiteY2" fmla="*/ 34656 h 347602"/>
                  <a:gd name="connsiteX3" fmla="*/ 177102 w 399877"/>
                  <a:gd name="connsiteY3" fmla="*/ 31330 h 347602"/>
                  <a:gd name="connsiteX4" fmla="*/ 311356 w 399877"/>
                  <a:gd name="connsiteY4" fmla="*/ 31330 h 347602"/>
                  <a:gd name="connsiteX5" fmla="*/ 345606 w 399877"/>
                  <a:gd name="connsiteY5" fmla="*/ 65580 h 347602"/>
                  <a:gd name="connsiteX6" fmla="*/ 335574 w 399877"/>
                  <a:gd name="connsiteY6" fmla="*/ 89798 h 347602"/>
                  <a:gd name="connsiteX7" fmla="*/ 314326 w 399877"/>
                  <a:gd name="connsiteY7" fmla="*/ 98599 h 347602"/>
                  <a:gd name="connsiteX8" fmla="*/ 314542 w 399877"/>
                  <a:gd name="connsiteY8" fmla="*/ 98750 h 347602"/>
                  <a:gd name="connsiteX9" fmla="*/ 317103 w 399877"/>
                  <a:gd name="connsiteY9" fmla="*/ 100541 h 347602"/>
                  <a:gd name="connsiteX10" fmla="*/ 371050 w 399877"/>
                  <a:gd name="connsiteY10" fmla="*/ 154908 h 347602"/>
                  <a:gd name="connsiteX11" fmla="*/ 371671 w 399877"/>
                  <a:gd name="connsiteY11" fmla="*/ 196927 h 347602"/>
                  <a:gd name="connsiteX12" fmla="*/ 365627 w 399877"/>
                  <a:gd name="connsiteY12" fmla="*/ 200244 h 347602"/>
                  <a:gd name="connsiteX13" fmla="*/ 388974 w 399877"/>
                  <a:gd name="connsiteY13" fmla="*/ 225435 h 347602"/>
                  <a:gd name="connsiteX14" fmla="*/ 390023 w 399877"/>
                  <a:gd name="connsiteY14" fmla="*/ 273100 h 347602"/>
                  <a:gd name="connsiteX15" fmla="*/ 368903 w 399877"/>
                  <a:gd name="connsiteY15" fmla="*/ 279095 h 347602"/>
                  <a:gd name="connsiteX16" fmla="*/ 379219 w 399877"/>
                  <a:gd name="connsiteY16" fmla="*/ 297016 h 347602"/>
                  <a:gd name="connsiteX17" fmla="*/ 369523 w 399877"/>
                  <a:gd name="connsiteY17" fmla="*/ 344269 h 347602"/>
                  <a:gd name="connsiteX18" fmla="*/ 357066 w 399877"/>
                  <a:gd name="connsiteY18" fmla="*/ 347580 h 347602"/>
                  <a:gd name="connsiteX19" fmla="*/ 344108 w 399877"/>
                  <a:gd name="connsiteY19" fmla="*/ 345443 h 347602"/>
                  <a:gd name="connsiteX20" fmla="*/ 322709 w 399877"/>
                  <a:gd name="connsiteY20" fmla="*/ 327046 h 347602"/>
                  <a:gd name="connsiteX21" fmla="*/ 311843 w 399877"/>
                  <a:gd name="connsiteY21" fmla="*/ 308172 h 347602"/>
                  <a:gd name="connsiteX22" fmla="*/ 297199 w 399877"/>
                  <a:gd name="connsiteY22" fmla="*/ 336836 h 347602"/>
                  <a:gd name="connsiteX23" fmla="*/ 284743 w 399877"/>
                  <a:gd name="connsiteY23" fmla="*/ 340147 h 347602"/>
                  <a:gd name="connsiteX24" fmla="*/ 271784 w 399877"/>
                  <a:gd name="connsiteY24" fmla="*/ 338010 h 347602"/>
                  <a:gd name="connsiteX25" fmla="*/ 250385 w 399877"/>
                  <a:gd name="connsiteY25" fmla="*/ 319613 h 347602"/>
                  <a:gd name="connsiteX26" fmla="*/ 209140 w 399877"/>
                  <a:gd name="connsiteY26" fmla="*/ 247970 h 347602"/>
                  <a:gd name="connsiteX27" fmla="*/ 154140 w 399877"/>
                  <a:gd name="connsiteY27" fmla="*/ 203307 h 347602"/>
                  <a:gd name="connsiteX28" fmla="*/ 148463 w 399877"/>
                  <a:gd name="connsiteY28" fmla="*/ 201032 h 347602"/>
                  <a:gd name="connsiteX29" fmla="*/ 61195 w 399877"/>
                  <a:gd name="connsiteY29" fmla="*/ 166060 h 347602"/>
                  <a:gd name="connsiteX30" fmla="*/ 2865 w 399877"/>
                  <a:gd name="connsiteY30" fmla="*/ 17837 h 347602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27539 h 457304"/>
                  <a:gd name="connsiteX1" fmla="*/ 57932 w 399877"/>
                  <a:gd name="connsiteY1" fmla="*/ 10220 h 457304"/>
                  <a:gd name="connsiteX2" fmla="*/ 232928 w 399877"/>
                  <a:gd name="connsiteY2" fmla="*/ 134781 h 457304"/>
                  <a:gd name="connsiteX3" fmla="*/ 311356 w 399877"/>
                  <a:gd name="connsiteY3" fmla="*/ 141032 h 457304"/>
                  <a:gd name="connsiteX4" fmla="*/ 345606 w 399877"/>
                  <a:gd name="connsiteY4" fmla="*/ 175282 h 457304"/>
                  <a:gd name="connsiteX5" fmla="*/ 335574 w 399877"/>
                  <a:gd name="connsiteY5" fmla="*/ 199500 h 457304"/>
                  <a:gd name="connsiteX6" fmla="*/ 314326 w 399877"/>
                  <a:gd name="connsiteY6" fmla="*/ 208301 h 457304"/>
                  <a:gd name="connsiteX7" fmla="*/ 314542 w 399877"/>
                  <a:gd name="connsiteY7" fmla="*/ 208452 h 457304"/>
                  <a:gd name="connsiteX8" fmla="*/ 317103 w 399877"/>
                  <a:gd name="connsiteY8" fmla="*/ 210243 h 457304"/>
                  <a:gd name="connsiteX9" fmla="*/ 371050 w 399877"/>
                  <a:gd name="connsiteY9" fmla="*/ 264610 h 457304"/>
                  <a:gd name="connsiteX10" fmla="*/ 371671 w 399877"/>
                  <a:gd name="connsiteY10" fmla="*/ 306629 h 457304"/>
                  <a:gd name="connsiteX11" fmla="*/ 365627 w 399877"/>
                  <a:gd name="connsiteY11" fmla="*/ 309946 h 457304"/>
                  <a:gd name="connsiteX12" fmla="*/ 388974 w 399877"/>
                  <a:gd name="connsiteY12" fmla="*/ 335137 h 457304"/>
                  <a:gd name="connsiteX13" fmla="*/ 390023 w 399877"/>
                  <a:gd name="connsiteY13" fmla="*/ 382802 h 457304"/>
                  <a:gd name="connsiteX14" fmla="*/ 368903 w 399877"/>
                  <a:gd name="connsiteY14" fmla="*/ 388797 h 457304"/>
                  <a:gd name="connsiteX15" fmla="*/ 379219 w 399877"/>
                  <a:gd name="connsiteY15" fmla="*/ 406718 h 457304"/>
                  <a:gd name="connsiteX16" fmla="*/ 369523 w 399877"/>
                  <a:gd name="connsiteY16" fmla="*/ 453971 h 457304"/>
                  <a:gd name="connsiteX17" fmla="*/ 357066 w 399877"/>
                  <a:gd name="connsiteY17" fmla="*/ 457282 h 457304"/>
                  <a:gd name="connsiteX18" fmla="*/ 344108 w 399877"/>
                  <a:gd name="connsiteY18" fmla="*/ 455145 h 457304"/>
                  <a:gd name="connsiteX19" fmla="*/ 322709 w 399877"/>
                  <a:gd name="connsiteY19" fmla="*/ 436748 h 457304"/>
                  <a:gd name="connsiteX20" fmla="*/ 311843 w 399877"/>
                  <a:gd name="connsiteY20" fmla="*/ 417874 h 457304"/>
                  <a:gd name="connsiteX21" fmla="*/ 297199 w 399877"/>
                  <a:gd name="connsiteY21" fmla="*/ 446538 h 457304"/>
                  <a:gd name="connsiteX22" fmla="*/ 284743 w 399877"/>
                  <a:gd name="connsiteY22" fmla="*/ 449849 h 457304"/>
                  <a:gd name="connsiteX23" fmla="*/ 271784 w 399877"/>
                  <a:gd name="connsiteY23" fmla="*/ 447712 h 457304"/>
                  <a:gd name="connsiteX24" fmla="*/ 250385 w 399877"/>
                  <a:gd name="connsiteY24" fmla="*/ 429315 h 457304"/>
                  <a:gd name="connsiteX25" fmla="*/ 209140 w 399877"/>
                  <a:gd name="connsiteY25" fmla="*/ 357672 h 457304"/>
                  <a:gd name="connsiteX26" fmla="*/ 154140 w 399877"/>
                  <a:gd name="connsiteY26" fmla="*/ 313009 h 457304"/>
                  <a:gd name="connsiteX27" fmla="*/ 148463 w 399877"/>
                  <a:gd name="connsiteY27" fmla="*/ 310734 h 457304"/>
                  <a:gd name="connsiteX28" fmla="*/ 61195 w 399877"/>
                  <a:gd name="connsiteY28" fmla="*/ 275762 h 457304"/>
                  <a:gd name="connsiteX29" fmla="*/ 2865 w 399877"/>
                  <a:gd name="connsiteY29" fmla="*/ 127539 h 45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9877" h="457304">
                    <a:moveTo>
                      <a:pt x="2865" y="127539"/>
                    </a:moveTo>
                    <a:cubicBezTo>
                      <a:pt x="6430" y="99862"/>
                      <a:pt x="31463" y="28719"/>
                      <a:pt x="57932" y="10220"/>
                    </a:cubicBezTo>
                    <a:cubicBezTo>
                      <a:pt x="138647" y="-8372"/>
                      <a:pt x="237140" y="-18251"/>
                      <a:pt x="232928" y="134781"/>
                    </a:cubicBezTo>
                    <a:lnTo>
                      <a:pt x="311356" y="141032"/>
                    </a:lnTo>
                    <a:cubicBezTo>
                      <a:pt x="330272" y="141032"/>
                      <a:pt x="345606" y="156366"/>
                      <a:pt x="345606" y="175282"/>
                    </a:cubicBezTo>
                    <a:cubicBezTo>
                      <a:pt x="345606" y="184740"/>
                      <a:pt x="341772" y="193303"/>
                      <a:pt x="335574" y="199500"/>
                    </a:cubicBezTo>
                    <a:lnTo>
                      <a:pt x="314326" y="208301"/>
                    </a:lnTo>
                    <a:lnTo>
                      <a:pt x="314542" y="208452"/>
                    </a:lnTo>
                    <a:cubicBezTo>
                      <a:pt x="315612" y="208804"/>
                      <a:pt x="316371" y="209504"/>
                      <a:pt x="317103" y="210243"/>
                    </a:cubicBezTo>
                    <a:lnTo>
                      <a:pt x="371050" y="264610"/>
                    </a:lnTo>
                    <a:cubicBezTo>
                      <a:pt x="383553" y="277209"/>
                      <a:pt x="383831" y="296022"/>
                      <a:pt x="371671" y="306629"/>
                    </a:cubicBezTo>
                    <a:lnTo>
                      <a:pt x="365627" y="309946"/>
                    </a:lnTo>
                    <a:lnTo>
                      <a:pt x="388974" y="335137"/>
                    </a:lnTo>
                    <a:cubicBezTo>
                      <a:pt x="403092" y="350368"/>
                      <a:pt x="403561" y="371709"/>
                      <a:pt x="390023" y="382802"/>
                    </a:cubicBezTo>
                    <a:cubicBezTo>
                      <a:pt x="384164" y="387605"/>
                      <a:pt x="376642" y="389699"/>
                      <a:pt x="368903" y="388797"/>
                    </a:cubicBezTo>
                    <a:lnTo>
                      <a:pt x="379219" y="406718"/>
                    </a:lnTo>
                    <a:cubicBezTo>
                      <a:pt x="389468" y="424523"/>
                      <a:pt x="385127" y="445678"/>
                      <a:pt x="369523" y="453971"/>
                    </a:cubicBezTo>
                    <a:cubicBezTo>
                      <a:pt x="365621" y="456044"/>
                      <a:pt x="361386" y="457118"/>
                      <a:pt x="357066" y="457282"/>
                    </a:cubicBezTo>
                    <a:cubicBezTo>
                      <a:pt x="352746" y="457447"/>
                      <a:pt x="348343" y="456704"/>
                      <a:pt x="344108" y="455145"/>
                    </a:cubicBezTo>
                    <a:cubicBezTo>
                      <a:pt x="335636" y="452028"/>
                      <a:pt x="327833" y="445650"/>
                      <a:pt x="322709" y="436748"/>
                    </a:cubicBezTo>
                    <a:lnTo>
                      <a:pt x="311843" y="417874"/>
                    </a:lnTo>
                    <a:cubicBezTo>
                      <a:pt x="312934" y="429901"/>
                      <a:pt x="307539" y="441043"/>
                      <a:pt x="297199" y="446538"/>
                    </a:cubicBezTo>
                    <a:cubicBezTo>
                      <a:pt x="293298" y="448611"/>
                      <a:pt x="289062" y="449684"/>
                      <a:pt x="284743" y="449849"/>
                    </a:cubicBezTo>
                    <a:cubicBezTo>
                      <a:pt x="280424" y="450014"/>
                      <a:pt x="276019" y="449271"/>
                      <a:pt x="271784" y="447712"/>
                    </a:cubicBezTo>
                    <a:cubicBezTo>
                      <a:pt x="263312" y="444596"/>
                      <a:pt x="255510" y="438217"/>
                      <a:pt x="250385" y="429315"/>
                    </a:cubicBezTo>
                    <a:lnTo>
                      <a:pt x="209140" y="357672"/>
                    </a:lnTo>
                    <a:lnTo>
                      <a:pt x="154140" y="313009"/>
                    </a:lnTo>
                    <a:lnTo>
                      <a:pt x="148463" y="310734"/>
                    </a:lnTo>
                    <a:lnTo>
                      <a:pt x="61195" y="275762"/>
                    </a:lnTo>
                    <a:cubicBezTo>
                      <a:pt x="44216" y="268958"/>
                      <a:pt x="-13413" y="221635"/>
                      <a:pt x="2865" y="1275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007" name="フリーフォーム: 図形 2006">
                <a:extLst>
                  <a:ext uri="{FF2B5EF4-FFF2-40B4-BE49-F238E27FC236}">
                    <a16:creationId xmlns:a16="http://schemas.microsoft.com/office/drawing/2014/main" id="{CD3C8937-62F7-4AF6-9F38-CEEE766803AE}"/>
                  </a:ext>
                </a:extLst>
              </p:cNvPr>
              <p:cNvSpPr/>
              <p:nvPr/>
            </p:nvSpPr>
            <p:spPr bwMode="auto">
              <a:xfrm rot="1735894">
                <a:off x="6021689" y="1756589"/>
                <a:ext cx="579674" cy="1109620"/>
              </a:xfrm>
              <a:custGeom>
                <a:avLst/>
                <a:gdLst>
                  <a:gd name="connsiteX0" fmla="*/ 192464 w 514134"/>
                  <a:gd name="connsiteY0" fmla="*/ 0 h 987147"/>
                  <a:gd name="connsiteX1" fmla="*/ 196079 w 514134"/>
                  <a:gd name="connsiteY1" fmla="*/ 861 h 987147"/>
                  <a:gd name="connsiteX2" fmla="*/ 170279 w 514134"/>
                  <a:gd name="connsiteY2" fmla="*/ 50209 h 987147"/>
                  <a:gd name="connsiteX3" fmla="*/ 159905 w 514134"/>
                  <a:gd name="connsiteY3" fmla="*/ 116473 h 987147"/>
                  <a:gd name="connsiteX4" fmla="*/ 198570 w 514134"/>
                  <a:gd name="connsiteY4" fmla="*/ 236850 h 987147"/>
                  <a:gd name="connsiteX5" fmla="*/ 225978 w 514134"/>
                  <a:gd name="connsiteY5" fmla="*/ 260681 h 987147"/>
                  <a:gd name="connsiteX6" fmla="*/ 247887 w 514134"/>
                  <a:gd name="connsiteY6" fmla="*/ 377332 h 987147"/>
                  <a:gd name="connsiteX7" fmla="*/ 504510 w 514134"/>
                  <a:gd name="connsiteY7" fmla="*/ 738490 h 987147"/>
                  <a:gd name="connsiteX8" fmla="*/ 234665 w 514134"/>
                  <a:gd name="connsiteY8" fmla="*/ 970435 h 987147"/>
                  <a:gd name="connsiteX9" fmla="*/ 192464 w 514134"/>
                  <a:gd name="connsiteY9" fmla="*/ 0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9" fmla="*/ 251345 w 514134"/>
                  <a:gd name="connsiteY9" fmla="*/ 207913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7" fmla="*/ 170279 w 514134"/>
                  <a:gd name="connsiteY7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0" fmla="*/ 225978 w 514134"/>
                  <a:gd name="connsiteY0" fmla="*/ 260681 h 987147"/>
                  <a:gd name="connsiteX1" fmla="*/ 247887 w 514134"/>
                  <a:gd name="connsiteY1" fmla="*/ 377332 h 987147"/>
                  <a:gd name="connsiteX2" fmla="*/ 504510 w 514134"/>
                  <a:gd name="connsiteY2" fmla="*/ 738490 h 987147"/>
                  <a:gd name="connsiteX3" fmla="*/ 234665 w 514134"/>
                  <a:gd name="connsiteY3" fmla="*/ 970435 h 987147"/>
                  <a:gd name="connsiteX4" fmla="*/ 192464 w 514134"/>
                  <a:gd name="connsiteY4" fmla="*/ 0 h 987147"/>
                  <a:gd name="connsiteX0" fmla="*/ 193490 w 481646"/>
                  <a:gd name="connsiteY0" fmla="*/ 260681 h 987147"/>
                  <a:gd name="connsiteX1" fmla="*/ 215399 w 481646"/>
                  <a:gd name="connsiteY1" fmla="*/ 377332 h 987147"/>
                  <a:gd name="connsiteX2" fmla="*/ 472022 w 481646"/>
                  <a:gd name="connsiteY2" fmla="*/ 738490 h 987147"/>
                  <a:gd name="connsiteX3" fmla="*/ 202177 w 481646"/>
                  <a:gd name="connsiteY3" fmla="*/ 970435 h 987147"/>
                  <a:gd name="connsiteX4" fmla="*/ 256 w 481646"/>
                  <a:gd name="connsiteY4" fmla="*/ 644117 h 987147"/>
                  <a:gd name="connsiteX5" fmla="*/ 159976 w 481646"/>
                  <a:gd name="connsiteY5" fmla="*/ 0 h 987147"/>
                  <a:gd name="connsiteX0" fmla="*/ 288921 w 577077"/>
                  <a:gd name="connsiteY0" fmla="*/ 260681 h 987147"/>
                  <a:gd name="connsiteX1" fmla="*/ 310830 w 577077"/>
                  <a:gd name="connsiteY1" fmla="*/ 377332 h 987147"/>
                  <a:gd name="connsiteX2" fmla="*/ 567453 w 577077"/>
                  <a:gd name="connsiteY2" fmla="*/ 738490 h 987147"/>
                  <a:gd name="connsiteX3" fmla="*/ 297608 w 577077"/>
                  <a:gd name="connsiteY3" fmla="*/ 970435 h 987147"/>
                  <a:gd name="connsiteX4" fmla="*/ 154 w 577077"/>
                  <a:gd name="connsiteY4" fmla="*/ 605788 h 987147"/>
                  <a:gd name="connsiteX5" fmla="*/ 255407 w 577077"/>
                  <a:gd name="connsiteY5" fmla="*/ 0 h 987147"/>
                  <a:gd name="connsiteX0" fmla="*/ 297365 w 585521"/>
                  <a:gd name="connsiteY0" fmla="*/ 260681 h 987147"/>
                  <a:gd name="connsiteX1" fmla="*/ 319274 w 585521"/>
                  <a:gd name="connsiteY1" fmla="*/ 377332 h 987147"/>
                  <a:gd name="connsiteX2" fmla="*/ 575897 w 585521"/>
                  <a:gd name="connsiteY2" fmla="*/ 738490 h 987147"/>
                  <a:gd name="connsiteX3" fmla="*/ 306052 w 585521"/>
                  <a:gd name="connsiteY3" fmla="*/ 970435 h 987147"/>
                  <a:gd name="connsiteX4" fmla="*/ 8598 w 585521"/>
                  <a:gd name="connsiteY4" fmla="*/ 605788 h 987147"/>
                  <a:gd name="connsiteX5" fmla="*/ 263851 w 585521"/>
                  <a:gd name="connsiteY5" fmla="*/ 0 h 987147"/>
                  <a:gd name="connsiteX0" fmla="*/ 300878 w 589034"/>
                  <a:gd name="connsiteY0" fmla="*/ 260681 h 987147"/>
                  <a:gd name="connsiteX1" fmla="*/ 322787 w 589034"/>
                  <a:gd name="connsiteY1" fmla="*/ 377332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6238"/>
                  <a:gd name="connsiteY0" fmla="*/ 260681 h 988588"/>
                  <a:gd name="connsiteX1" fmla="*/ 255168 w 586238"/>
                  <a:gd name="connsiteY1" fmla="*/ 537020 h 988588"/>
                  <a:gd name="connsiteX2" fmla="*/ 576512 w 586238"/>
                  <a:gd name="connsiteY2" fmla="*/ 759278 h 988588"/>
                  <a:gd name="connsiteX3" fmla="*/ 309565 w 586238"/>
                  <a:gd name="connsiteY3" fmla="*/ 970435 h 988588"/>
                  <a:gd name="connsiteX4" fmla="*/ 12111 w 586238"/>
                  <a:gd name="connsiteY4" fmla="*/ 605788 h 988588"/>
                  <a:gd name="connsiteX5" fmla="*/ 267364 w 586238"/>
                  <a:gd name="connsiteY5" fmla="*/ 0 h 988588"/>
                  <a:gd name="connsiteX0" fmla="*/ 291178 w 576538"/>
                  <a:gd name="connsiteY0" fmla="*/ 260681 h 988588"/>
                  <a:gd name="connsiteX1" fmla="*/ 245468 w 576538"/>
                  <a:gd name="connsiteY1" fmla="*/ 537020 h 988588"/>
                  <a:gd name="connsiteX2" fmla="*/ 566812 w 576538"/>
                  <a:gd name="connsiteY2" fmla="*/ 759278 h 988588"/>
                  <a:gd name="connsiteX3" fmla="*/ 299865 w 576538"/>
                  <a:gd name="connsiteY3" fmla="*/ 970435 h 988588"/>
                  <a:gd name="connsiteX4" fmla="*/ 2411 w 576538"/>
                  <a:gd name="connsiteY4" fmla="*/ 605788 h 988588"/>
                  <a:gd name="connsiteX5" fmla="*/ 257664 w 576538"/>
                  <a:gd name="connsiteY5" fmla="*/ 0 h 988588"/>
                  <a:gd name="connsiteX0" fmla="*/ 295287 w 580647"/>
                  <a:gd name="connsiteY0" fmla="*/ 260681 h 988588"/>
                  <a:gd name="connsiteX1" fmla="*/ 249577 w 580647"/>
                  <a:gd name="connsiteY1" fmla="*/ 537020 h 988588"/>
                  <a:gd name="connsiteX2" fmla="*/ 570921 w 580647"/>
                  <a:gd name="connsiteY2" fmla="*/ 759278 h 988588"/>
                  <a:gd name="connsiteX3" fmla="*/ 303974 w 580647"/>
                  <a:gd name="connsiteY3" fmla="*/ 970435 h 988588"/>
                  <a:gd name="connsiteX4" fmla="*/ 6520 w 580647"/>
                  <a:gd name="connsiteY4" fmla="*/ 605788 h 988588"/>
                  <a:gd name="connsiteX5" fmla="*/ 261773 w 580647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55"/>
                  <a:gd name="connsiteY0" fmla="*/ 260681 h 970794"/>
                  <a:gd name="connsiteX1" fmla="*/ 252252 w 583355"/>
                  <a:gd name="connsiteY1" fmla="*/ 537020 h 970794"/>
                  <a:gd name="connsiteX2" fmla="*/ 573596 w 583355"/>
                  <a:gd name="connsiteY2" fmla="*/ 759278 h 970794"/>
                  <a:gd name="connsiteX3" fmla="*/ 306649 w 583355"/>
                  <a:gd name="connsiteY3" fmla="*/ 970435 h 970794"/>
                  <a:gd name="connsiteX4" fmla="*/ 9195 w 583355"/>
                  <a:gd name="connsiteY4" fmla="*/ 605788 h 970794"/>
                  <a:gd name="connsiteX5" fmla="*/ 264448 w 583355"/>
                  <a:gd name="connsiteY5" fmla="*/ 0 h 970794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65973"/>
                  <a:gd name="connsiteY0" fmla="*/ 260681 h 1006240"/>
                  <a:gd name="connsiteX1" fmla="*/ 243455 w 565973"/>
                  <a:gd name="connsiteY1" fmla="*/ 537020 h 1006240"/>
                  <a:gd name="connsiteX2" fmla="*/ 555475 w 565973"/>
                  <a:gd name="connsiteY2" fmla="*/ 829185 h 1006240"/>
                  <a:gd name="connsiteX3" fmla="*/ 307766 w 565973"/>
                  <a:gd name="connsiteY3" fmla="*/ 1005726 h 1006240"/>
                  <a:gd name="connsiteX4" fmla="*/ 398 w 565973"/>
                  <a:gd name="connsiteY4" fmla="*/ 605788 h 1006240"/>
                  <a:gd name="connsiteX5" fmla="*/ 255651 w 565973"/>
                  <a:gd name="connsiteY5" fmla="*/ 0 h 1006240"/>
                  <a:gd name="connsiteX0" fmla="*/ 289165 w 555475"/>
                  <a:gd name="connsiteY0" fmla="*/ 260681 h 1006058"/>
                  <a:gd name="connsiteX1" fmla="*/ 243455 w 555475"/>
                  <a:gd name="connsiteY1" fmla="*/ 537020 h 1006058"/>
                  <a:gd name="connsiteX2" fmla="*/ 555475 w 555475"/>
                  <a:gd name="connsiteY2" fmla="*/ 829185 h 1006058"/>
                  <a:gd name="connsiteX3" fmla="*/ 307766 w 555475"/>
                  <a:gd name="connsiteY3" fmla="*/ 1005726 h 1006058"/>
                  <a:gd name="connsiteX4" fmla="*/ 398 w 555475"/>
                  <a:gd name="connsiteY4" fmla="*/ 605788 h 1006058"/>
                  <a:gd name="connsiteX5" fmla="*/ 255651 w 555475"/>
                  <a:gd name="connsiteY5" fmla="*/ 0 h 1006058"/>
                  <a:gd name="connsiteX0" fmla="*/ 289165 w 555475"/>
                  <a:gd name="connsiteY0" fmla="*/ 260681 h 1006058"/>
                  <a:gd name="connsiteX1" fmla="*/ 555475 w 555475"/>
                  <a:gd name="connsiteY1" fmla="*/ 829185 h 1006058"/>
                  <a:gd name="connsiteX2" fmla="*/ 307766 w 555475"/>
                  <a:gd name="connsiteY2" fmla="*/ 1005726 h 1006058"/>
                  <a:gd name="connsiteX3" fmla="*/ 398 w 555475"/>
                  <a:gd name="connsiteY3" fmla="*/ 605788 h 1006058"/>
                  <a:gd name="connsiteX4" fmla="*/ 255651 w 555475"/>
                  <a:gd name="connsiteY4" fmla="*/ 0 h 1006058"/>
                  <a:gd name="connsiteX0" fmla="*/ 289165 w 563257"/>
                  <a:gd name="connsiteY0" fmla="*/ 260681 h 1006015"/>
                  <a:gd name="connsiteX1" fmla="*/ 563257 w 563257"/>
                  <a:gd name="connsiteY1" fmla="*/ 810933 h 1006015"/>
                  <a:gd name="connsiteX2" fmla="*/ 307766 w 563257"/>
                  <a:gd name="connsiteY2" fmla="*/ 1005726 h 1006015"/>
                  <a:gd name="connsiteX3" fmla="*/ 398 w 563257"/>
                  <a:gd name="connsiteY3" fmla="*/ 605788 h 1006015"/>
                  <a:gd name="connsiteX4" fmla="*/ 255651 w 563257"/>
                  <a:gd name="connsiteY4" fmla="*/ 0 h 1006015"/>
                  <a:gd name="connsiteX0" fmla="*/ 289823 w 563915"/>
                  <a:gd name="connsiteY0" fmla="*/ 260681 h 1040073"/>
                  <a:gd name="connsiteX1" fmla="*/ 563915 w 563915"/>
                  <a:gd name="connsiteY1" fmla="*/ 810933 h 1040073"/>
                  <a:gd name="connsiteX2" fmla="*/ 344443 w 563915"/>
                  <a:gd name="connsiteY2" fmla="*/ 1039840 h 1040073"/>
                  <a:gd name="connsiteX3" fmla="*/ 1056 w 563915"/>
                  <a:gd name="connsiteY3" fmla="*/ 605788 h 1040073"/>
                  <a:gd name="connsiteX4" fmla="*/ 256309 w 563915"/>
                  <a:gd name="connsiteY4" fmla="*/ 0 h 1040073"/>
                  <a:gd name="connsiteX0" fmla="*/ 236088 w 510180"/>
                  <a:gd name="connsiteY0" fmla="*/ 260681 h 1040073"/>
                  <a:gd name="connsiteX1" fmla="*/ 510180 w 510180"/>
                  <a:gd name="connsiteY1" fmla="*/ 810933 h 1040073"/>
                  <a:gd name="connsiteX2" fmla="*/ 290708 w 510180"/>
                  <a:gd name="connsiteY2" fmla="*/ 1039840 h 1040073"/>
                  <a:gd name="connsiteX3" fmla="*/ 1618 w 510180"/>
                  <a:gd name="connsiteY3" fmla="*/ 676940 h 1040073"/>
                  <a:gd name="connsiteX4" fmla="*/ 202574 w 510180"/>
                  <a:gd name="connsiteY4" fmla="*/ 0 h 1040073"/>
                  <a:gd name="connsiteX0" fmla="*/ 240347 w 514439"/>
                  <a:gd name="connsiteY0" fmla="*/ 260681 h 1040073"/>
                  <a:gd name="connsiteX1" fmla="*/ 514439 w 514439"/>
                  <a:gd name="connsiteY1" fmla="*/ 810933 h 1040073"/>
                  <a:gd name="connsiteX2" fmla="*/ 294967 w 514439"/>
                  <a:gd name="connsiteY2" fmla="*/ 1039840 h 1040073"/>
                  <a:gd name="connsiteX3" fmla="*/ 5877 w 514439"/>
                  <a:gd name="connsiteY3" fmla="*/ 676940 h 1040073"/>
                  <a:gd name="connsiteX4" fmla="*/ 206833 w 514439"/>
                  <a:gd name="connsiteY4" fmla="*/ 0 h 1040073"/>
                  <a:gd name="connsiteX0" fmla="*/ 236863 w 510955"/>
                  <a:gd name="connsiteY0" fmla="*/ 260681 h 1095794"/>
                  <a:gd name="connsiteX1" fmla="*/ 510955 w 510955"/>
                  <a:gd name="connsiteY1" fmla="*/ 810933 h 1095794"/>
                  <a:gd name="connsiteX2" fmla="*/ 314210 w 510955"/>
                  <a:gd name="connsiteY2" fmla="*/ 1095618 h 1095794"/>
                  <a:gd name="connsiteX3" fmla="*/ 2393 w 510955"/>
                  <a:gd name="connsiteY3" fmla="*/ 676940 h 1095794"/>
                  <a:gd name="connsiteX4" fmla="*/ 203349 w 510955"/>
                  <a:gd name="connsiteY4" fmla="*/ 0 h 1095794"/>
                  <a:gd name="connsiteX0" fmla="*/ 236863 w 510955"/>
                  <a:gd name="connsiteY0" fmla="*/ 260681 h 1095618"/>
                  <a:gd name="connsiteX1" fmla="*/ 510955 w 510955"/>
                  <a:gd name="connsiteY1" fmla="*/ 810933 h 1095618"/>
                  <a:gd name="connsiteX2" fmla="*/ 314210 w 510955"/>
                  <a:gd name="connsiteY2" fmla="*/ 1095618 h 1095618"/>
                  <a:gd name="connsiteX3" fmla="*/ 2393 w 510955"/>
                  <a:gd name="connsiteY3" fmla="*/ 676940 h 1095618"/>
                  <a:gd name="connsiteX4" fmla="*/ 203349 w 510955"/>
                  <a:gd name="connsiteY4" fmla="*/ 0 h 1095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0955" h="1095618">
                    <a:moveTo>
                      <a:pt x="236863" y="260681"/>
                    </a:moveTo>
                    <a:cubicBezTo>
                      <a:pt x="292344" y="379119"/>
                      <a:pt x="507855" y="686759"/>
                      <a:pt x="510955" y="810933"/>
                    </a:cubicBezTo>
                    <a:cubicBezTo>
                      <a:pt x="468547" y="877606"/>
                      <a:pt x="419190" y="1026040"/>
                      <a:pt x="314210" y="1095618"/>
                    </a:cubicBezTo>
                    <a:cubicBezTo>
                      <a:pt x="198352" y="1042910"/>
                      <a:pt x="20870" y="859543"/>
                      <a:pt x="2393" y="676940"/>
                    </a:cubicBezTo>
                    <a:cubicBezTo>
                      <a:pt x="-16084" y="494337"/>
                      <a:pt x="74531" y="135063"/>
                      <a:pt x="203349" y="0"/>
                    </a:cubicBezTo>
                  </a:path>
                </a:pathLst>
              </a:custGeom>
              <a:pattFill prst="plaid">
                <a:fgClr>
                  <a:schemeClr val="accent2">
                    <a:lumMod val="75000"/>
                  </a:schemeClr>
                </a:fgClr>
                <a:bgClr>
                  <a:srgbClr val="002060"/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95" name="フリーフォーム: 図形 1994">
              <a:extLst>
                <a:ext uri="{FF2B5EF4-FFF2-40B4-BE49-F238E27FC236}">
                  <a16:creationId xmlns:a16="http://schemas.microsoft.com/office/drawing/2014/main" id="{8C9D1D00-0055-4FDA-B044-3B7E797E09E2}"/>
                </a:ext>
              </a:extLst>
            </p:cNvPr>
            <p:cNvSpPr/>
            <p:nvPr/>
          </p:nvSpPr>
          <p:spPr bwMode="auto">
            <a:xfrm>
              <a:off x="6263481" y="2100925"/>
              <a:ext cx="746790" cy="403670"/>
            </a:xfrm>
            <a:custGeom>
              <a:avLst/>
              <a:gdLst>
                <a:gd name="connsiteX0" fmla="*/ 579699 w 746790"/>
                <a:gd name="connsiteY0" fmla="*/ 0 h 403670"/>
                <a:gd name="connsiteX1" fmla="*/ 746790 w 746790"/>
                <a:gd name="connsiteY1" fmla="*/ 22860 h 403670"/>
                <a:gd name="connsiteX2" fmla="*/ 742934 w 746790"/>
                <a:gd name="connsiteY2" fmla="*/ 25472 h 403670"/>
                <a:gd name="connsiteX3" fmla="*/ 746789 w 746790"/>
                <a:gd name="connsiteY3" fmla="*/ 34775 h 403670"/>
                <a:gd name="connsiteX4" fmla="*/ 746788 w 746790"/>
                <a:gd name="connsiteY4" fmla="*/ 242313 h 403670"/>
                <a:gd name="connsiteX5" fmla="*/ 704236 w 746790"/>
                <a:gd name="connsiteY5" fmla="*/ 345043 h 403670"/>
                <a:gd name="connsiteX6" fmla="*/ 672033 w 746790"/>
                <a:gd name="connsiteY6" fmla="*/ 366756 h 403670"/>
                <a:gd name="connsiteX7" fmla="*/ 661816 w 746790"/>
                <a:gd name="connsiteY7" fmla="*/ 391419 h 403670"/>
                <a:gd name="connsiteX8" fmla="*/ 636557 w 746790"/>
                <a:gd name="connsiteY8" fmla="*/ 401882 h 403670"/>
                <a:gd name="connsiteX9" fmla="*/ 522840 w 746790"/>
                <a:gd name="connsiteY9" fmla="*/ 401882 h 403670"/>
                <a:gd name="connsiteX10" fmla="*/ 497580 w 746790"/>
                <a:gd name="connsiteY10" fmla="*/ 391419 h 403670"/>
                <a:gd name="connsiteX11" fmla="*/ 495997 w 746790"/>
                <a:gd name="connsiteY11" fmla="*/ 387595 h 403670"/>
                <a:gd name="connsiteX12" fmla="*/ 372727 w 746790"/>
                <a:gd name="connsiteY12" fmla="*/ 387595 h 403670"/>
                <a:gd name="connsiteX13" fmla="*/ 370860 w 746790"/>
                <a:gd name="connsiteY13" fmla="*/ 386630 h 403670"/>
                <a:gd name="connsiteX14" fmla="*/ 365771 w 746790"/>
                <a:gd name="connsiteY14" fmla="*/ 386630 h 403670"/>
                <a:gd name="connsiteX15" fmla="*/ 339291 w 746790"/>
                <a:gd name="connsiteY15" fmla="*/ 378164 h 403670"/>
                <a:gd name="connsiteX16" fmla="*/ 332551 w 746790"/>
                <a:gd name="connsiteY16" fmla="*/ 371690 h 403670"/>
                <a:gd name="connsiteX17" fmla="*/ 324033 w 746790"/>
                <a:gd name="connsiteY17" fmla="*/ 398293 h 403670"/>
                <a:gd name="connsiteX18" fmla="*/ 278498 w 746790"/>
                <a:gd name="connsiteY18" fmla="*/ 402450 h 403670"/>
                <a:gd name="connsiteX19" fmla="*/ 7924 w 746790"/>
                <a:gd name="connsiteY19" fmla="*/ 385613 h 403670"/>
                <a:gd name="connsiteX20" fmla="*/ 0 w 746790"/>
                <a:gd name="connsiteY20" fmla="*/ 383178 h 403670"/>
                <a:gd name="connsiteX21" fmla="*/ 33724 w 746790"/>
                <a:gd name="connsiteY21" fmla="*/ 190376 h 403670"/>
                <a:gd name="connsiteX22" fmla="*/ 73445 w 746790"/>
                <a:gd name="connsiteY22" fmla="*/ 60506 h 403670"/>
                <a:gd name="connsiteX23" fmla="*/ 78975 w 746790"/>
                <a:gd name="connsiteY23" fmla="*/ 58592 h 403670"/>
                <a:gd name="connsiteX24" fmla="*/ 305436 w 746790"/>
                <a:gd name="connsiteY24" fmla="*/ 78967 h 403670"/>
                <a:gd name="connsiteX25" fmla="*/ 325429 w 746790"/>
                <a:gd name="connsiteY25" fmla="*/ 124036 h 403670"/>
                <a:gd name="connsiteX26" fmla="*/ 325332 w 746790"/>
                <a:gd name="connsiteY26" fmla="*/ 124750 h 403670"/>
                <a:gd name="connsiteX27" fmla="*/ 332205 w 746790"/>
                <a:gd name="connsiteY27" fmla="*/ 118147 h 403670"/>
                <a:gd name="connsiteX28" fmla="*/ 339257 w 746790"/>
                <a:gd name="connsiteY28" fmla="*/ 96878 h 403670"/>
                <a:gd name="connsiteX29" fmla="*/ 392052 w 746790"/>
                <a:gd name="connsiteY29" fmla="*/ 69728 h 403670"/>
                <a:gd name="connsiteX30" fmla="*/ 412608 w 746790"/>
                <a:gd name="connsiteY30" fmla="*/ 70078 h 403670"/>
                <a:gd name="connsiteX31" fmla="*/ 412608 w 746790"/>
                <a:gd name="connsiteY31" fmla="*/ 34775 h 403670"/>
                <a:gd name="connsiteX32" fmla="*/ 416461 w 746790"/>
                <a:gd name="connsiteY32" fmla="*/ 25471 h 403670"/>
                <a:gd name="connsiteX33" fmla="*/ 412607 w 746790"/>
                <a:gd name="connsiteY33" fmla="*/ 22860 h 403670"/>
                <a:gd name="connsiteX34" fmla="*/ 579699 w 746790"/>
                <a:gd name="connsiteY34" fmla="*/ 0 h 403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746790" h="403670">
                  <a:moveTo>
                    <a:pt x="579699" y="0"/>
                  </a:moveTo>
                  <a:cubicBezTo>
                    <a:pt x="671980" y="0"/>
                    <a:pt x="746789" y="10235"/>
                    <a:pt x="746790" y="22860"/>
                  </a:cubicBezTo>
                  <a:lnTo>
                    <a:pt x="742934" y="25472"/>
                  </a:lnTo>
                  <a:lnTo>
                    <a:pt x="746789" y="34775"/>
                  </a:lnTo>
                  <a:lnTo>
                    <a:pt x="746788" y="242313"/>
                  </a:lnTo>
                  <a:cubicBezTo>
                    <a:pt x="746789" y="282432"/>
                    <a:pt x="730527" y="318753"/>
                    <a:pt x="704236" y="345043"/>
                  </a:cubicBezTo>
                  <a:lnTo>
                    <a:pt x="672033" y="366756"/>
                  </a:lnTo>
                  <a:lnTo>
                    <a:pt x="661816" y="391419"/>
                  </a:lnTo>
                  <a:cubicBezTo>
                    <a:pt x="655353" y="397884"/>
                    <a:pt x="646422" y="401882"/>
                    <a:pt x="636557" y="401882"/>
                  </a:cubicBezTo>
                  <a:lnTo>
                    <a:pt x="522840" y="401882"/>
                  </a:lnTo>
                  <a:cubicBezTo>
                    <a:pt x="512975" y="401882"/>
                    <a:pt x="504044" y="397883"/>
                    <a:pt x="497580" y="391419"/>
                  </a:cubicBezTo>
                  <a:lnTo>
                    <a:pt x="495997" y="387595"/>
                  </a:lnTo>
                  <a:lnTo>
                    <a:pt x="372727" y="387595"/>
                  </a:lnTo>
                  <a:lnTo>
                    <a:pt x="370860" y="386630"/>
                  </a:lnTo>
                  <a:lnTo>
                    <a:pt x="365771" y="386630"/>
                  </a:lnTo>
                  <a:lnTo>
                    <a:pt x="339291" y="378164"/>
                  </a:lnTo>
                  <a:lnTo>
                    <a:pt x="332551" y="371690"/>
                  </a:lnTo>
                  <a:lnTo>
                    <a:pt x="324033" y="398293"/>
                  </a:lnTo>
                  <a:cubicBezTo>
                    <a:pt x="316000" y="403599"/>
                    <a:pt x="301863" y="404965"/>
                    <a:pt x="278498" y="402450"/>
                  </a:cubicBezTo>
                  <a:cubicBezTo>
                    <a:pt x="237610" y="398050"/>
                    <a:pt x="119199" y="409062"/>
                    <a:pt x="7924" y="385613"/>
                  </a:cubicBezTo>
                  <a:lnTo>
                    <a:pt x="0" y="383178"/>
                  </a:lnTo>
                  <a:lnTo>
                    <a:pt x="33724" y="190376"/>
                  </a:lnTo>
                  <a:lnTo>
                    <a:pt x="73445" y="60506"/>
                  </a:lnTo>
                  <a:lnTo>
                    <a:pt x="78975" y="58592"/>
                  </a:lnTo>
                  <a:cubicBezTo>
                    <a:pt x="152794" y="61447"/>
                    <a:pt x="263857" y="58895"/>
                    <a:pt x="305436" y="78967"/>
                  </a:cubicBezTo>
                  <a:cubicBezTo>
                    <a:pt x="326226" y="89003"/>
                    <a:pt x="328300" y="100400"/>
                    <a:pt x="325429" y="124036"/>
                  </a:cubicBezTo>
                  <a:lnTo>
                    <a:pt x="325332" y="124750"/>
                  </a:lnTo>
                  <a:lnTo>
                    <a:pt x="332205" y="118147"/>
                  </a:lnTo>
                  <a:lnTo>
                    <a:pt x="339257" y="96878"/>
                  </a:lnTo>
                  <a:cubicBezTo>
                    <a:pt x="351753" y="83088"/>
                    <a:pt x="370339" y="72948"/>
                    <a:pt x="392052" y="69728"/>
                  </a:cubicBezTo>
                  <a:lnTo>
                    <a:pt x="412608" y="70078"/>
                  </a:lnTo>
                  <a:lnTo>
                    <a:pt x="412608" y="34775"/>
                  </a:lnTo>
                  <a:lnTo>
                    <a:pt x="416461" y="25471"/>
                  </a:lnTo>
                  <a:lnTo>
                    <a:pt x="412607" y="22860"/>
                  </a:lnTo>
                  <a:cubicBezTo>
                    <a:pt x="412607" y="10236"/>
                    <a:pt x="487416" y="0"/>
                    <a:pt x="579699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996" name="グループ化 1995">
              <a:extLst>
                <a:ext uri="{FF2B5EF4-FFF2-40B4-BE49-F238E27FC236}">
                  <a16:creationId xmlns:a16="http://schemas.microsoft.com/office/drawing/2014/main" id="{54C702DB-FF89-4A87-9BB0-19785B7537B8}"/>
                </a:ext>
              </a:extLst>
            </p:cNvPr>
            <p:cNvGrpSpPr/>
            <p:nvPr/>
          </p:nvGrpSpPr>
          <p:grpSpPr>
            <a:xfrm>
              <a:off x="6561226" y="2059823"/>
              <a:ext cx="449045" cy="401881"/>
              <a:chOff x="2696470" y="3343520"/>
              <a:chExt cx="449045" cy="401881"/>
            </a:xfrm>
          </p:grpSpPr>
          <p:sp>
            <p:nvSpPr>
              <p:cNvPr id="1998" name="楕円 1997">
                <a:extLst>
                  <a:ext uri="{FF2B5EF4-FFF2-40B4-BE49-F238E27FC236}">
                    <a16:creationId xmlns:a16="http://schemas.microsoft.com/office/drawing/2014/main" id="{9517734C-EF9A-4B97-B3AF-46F8411E8563}"/>
                  </a:ext>
                </a:extLst>
              </p:cNvPr>
              <p:cNvSpPr/>
              <p:nvPr/>
            </p:nvSpPr>
            <p:spPr bwMode="auto">
              <a:xfrm rot="21093826">
                <a:off x="2720862" y="3412542"/>
                <a:ext cx="158975" cy="130488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99" name="グループ化 1998">
                <a:extLst>
                  <a:ext uri="{FF2B5EF4-FFF2-40B4-BE49-F238E27FC236}">
                    <a16:creationId xmlns:a16="http://schemas.microsoft.com/office/drawing/2014/main" id="{8E17AB2F-4247-4768-A325-7AD3EA15BF36}"/>
                  </a:ext>
                </a:extLst>
              </p:cNvPr>
              <p:cNvGrpSpPr/>
              <p:nvPr/>
            </p:nvGrpSpPr>
            <p:grpSpPr>
              <a:xfrm>
                <a:off x="2811334" y="3343520"/>
                <a:ext cx="334181" cy="401881"/>
                <a:chOff x="3602850" y="3936781"/>
                <a:chExt cx="765085" cy="920081"/>
              </a:xfrm>
            </p:grpSpPr>
            <p:grpSp>
              <p:nvGrpSpPr>
                <p:cNvPr id="2001" name="グループ化 2000">
                  <a:extLst>
                    <a:ext uri="{FF2B5EF4-FFF2-40B4-BE49-F238E27FC236}">
                      <a16:creationId xmlns:a16="http://schemas.microsoft.com/office/drawing/2014/main" id="{F04405B1-8FF5-417D-814C-4E532F7F4736}"/>
                    </a:ext>
                  </a:extLst>
                </p:cNvPr>
                <p:cNvGrpSpPr/>
                <p:nvPr/>
              </p:nvGrpSpPr>
              <p:grpSpPr>
                <a:xfrm>
                  <a:off x="3602850" y="3936781"/>
                  <a:ext cx="765085" cy="920081"/>
                  <a:chOff x="3602850" y="3936781"/>
                  <a:chExt cx="765085" cy="920081"/>
                </a:xfrm>
              </p:grpSpPr>
              <p:sp>
                <p:nvSpPr>
                  <p:cNvPr id="2003" name="四角形: 上の 2 つの角を丸める 2002">
                    <a:extLst>
                      <a:ext uri="{FF2B5EF4-FFF2-40B4-BE49-F238E27FC236}">
                        <a16:creationId xmlns:a16="http://schemas.microsoft.com/office/drawing/2014/main" id="{450C7395-96EA-4406-BA92-4726356E2E5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73435" y="4693298"/>
                    <a:ext cx="423916" cy="163564"/>
                  </a:xfrm>
                  <a:prstGeom prst="round2SameRect">
                    <a:avLst>
                      <a:gd name="adj1" fmla="val 6187"/>
                      <a:gd name="adj2" fmla="val 50000"/>
                    </a:avLst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04" name="四角形: 上の 2 つの角を丸める 2003">
                    <a:extLst>
                      <a:ext uri="{FF2B5EF4-FFF2-40B4-BE49-F238E27FC236}">
                        <a16:creationId xmlns:a16="http://schemas.microsoft.com/office/drawing/2014/main" id="{CD395A12-BCB3-4172-A9FE-09C07D5BD31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02850" y="3969060"/>
                    <a:ext cx="765085" cy="855095"/>
                  </a:xfrm>
                  <a:prstGeom prst="round2SameRect">
                    <a:avLst>
                      <a:gd name="adj1" fmla="val 6187"/>
                      <a:gd name="adj2" fmla="val 43474"/>
                    </a:avLst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05" name="楕円 2004">
                    <a:extLst>
                      <a:ext uri="{FF2B5EF4-FFF2-40B4-BE49-F238E27FC236}">
                        <a16:creationId xmlns:a16="http://schemas.microsoft.com/office/drawing/2014/main" id="{65FF6A27-20D0-4621-8B97-D45741833B0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02850" y="3936781"/>
                    <a:ext cx="765085" cy="104671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6">
                          <a:lumMod val="60000"/>
                          <a:lumOff val="40000"/>
                        </a:schemeClr>
                      </a:gs>
                      <a:gs pos="100000">
                        <a:schemeClr val="accent6">
                          <a:lumMod val="60000"/>
                          <a:lumOff val="40000"/>
                        </a:schemeClr>
                      </a:gs>
                    </a:gsLst>
                    <a:lin ang="27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002" name="テキスト ボックス 2001">
                  <a:extLst>
                    <a:ext uri="{FF2B5EF4-FFF2-40B4-BE49-F238E27FC236}">
                      <a16:creationId xmlns:a16="http://schemas.microsoft.com/office/drawing/2014/main" id="{E95A8815-A585-4496-BF72-AB912CAD1E04}"/>
                    </a:ext>
                  </a:extLst>
                </p:cNvPr>
                <p:cNvSpPr txBox="1"/>
                <p:nvPr/>
              </p:nvSpPr>
              <p:spPr>
                <a:xfrm rot="5400000">
                  <a:off x="3747624" y="4311154"/>
                  <a:ext cx="511243" cy="25304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/>
                    <a:t>お茶</a:t>
                  </a:r>
                </a:p>
              </p:txBody>
            </p:sp>
          </p:grpSp>
          <p:sp>
            <p:nvSpPr>
              <p:cNvPr id="2000" name="フリーフォーム: 図形 1999">
                <a:extLst>
                  <a:ext uri="{FF2B5EF4-FFF2-40B4-BE49-F238E27FC236}">
                    <a16:creationId xmlns:a16="http://schemas.microsoft.com/office/drawing/2014/main" id="{D02E1AB6-CD48-4EEA-895F-508D5E03CBB3}"/>
                  </a:ext>
                </a:extLst>
              </p:cNvPr>
              <p:cNvSpPr/>
              <p:nvPr/>
            </p:nvSpPr>
            <p:spPr bwMode="auto">
              <a:xfrm>
                <a:off x="2696470" y="3446395"/>
                <a:ext cx="268104" cy="284720"/>
              </a:xfrm>
              <a:custGeom>
                <a:avLst/>
                <a:gdLst>
                  <a:gd name="connsiteX0" fmla="*/ 111670 w 440105"/>
                  <a:gd name="connsiteY0" fmla="*/ 0 h 374767"/>
                  <a:gd name="connsiteX1" fmla="*/ 123090 w 440105"/>
                  <a:gd name="connsiteY1" fmla="*/ 0 h 374767"/>
                  <a:gd name="connsiteX2" fmla="*/ 250099 w 440105"/>
                  <a:gd name="connsiteY2" fmla="*/ 0 h 374767"/>
                  <a:gd name="connsiteX3" fmla="*/ 400359 w 440105"/>
                  <a:gd name="connsiteY3" fmla="*/ 0 h 374767"/>
                  <a:gd name="connsiteX4" fmla="*/ 440105 w 440105"/>
                  <a:gd name="connsiteY4" fmla="*/ 39746 h 374767"/>
                  <a:gd name="connsiteX5" fmla="*/ 440104 w 440105"/>
                  <a:gd name="connsiteY5" fmla="*/ 39746 h 374767"/>
                  <a:gd name="connsiteX6" fmla="*/ 400358 w 440105"/>
                  <a:gd name="connsiteY6" fmla="*/ 79492 h 374767"/>
                  <a:gd name="connsiteX7" fmla="*/ 250099 w 440105"/>
                  <a:gd name="connsiteY7" fmla="*/ 79491 h 374767"/>
                  <a:gd name="connsiteX8" fmla="*/ 250099 w 440105"/>
                  <a:gd name="connsiteY8" fmla="*/ 97631 h 374767"/>
                  <a:gd name="connsiteX9" fmla="*/ 400359 w 440105"/>
                  <a:gd name="connsiteY9" fmla="*/ 97631 h 374767"/>
                  <a:gd name="connsiteX10" fmla="*/ 440105 w 440105"/>
                  <a:gd name="connsiteY10" fmla="*/ 137377 h 374767"/>
                  <a:gd name="connsiteX11" fmla="*/ 440104 w 440105"/>
                  <a:gd name="connsiteY11" fmla="*/ 137377 h 374767"/>
                  <a:gd name="connsiteX12" fmla="*/ 400358 w 440105"/>
                  <a:gd name="connsiteY12" fmla="*/ 177123 h 374767"/>
                  <a:gd name="connsiteX13" fmla="*/ 250099 w 440105"/>
                  <a:gd name="connsiteY13" fmla="*/ 177122 h 374767"/>
                  <a:gd name="connsiteX14" fmla="*/ 250099 w 440105"/>
                  <a:gd name="connsiteY14" fmla="*/ 197644 h 374767"/>
                  <a:gd name="connsiteX15" fmla="*/ 400359 w 440105"/>
                  <a:gd name="connsiteY15" fmla="*/ 197644 h 374767"/>
                  <a:gd name="connsiteX16" fmla="*/ 440105 w 440105"/>
                  <a:gd name="connsiteY16" fmla="*/ 237390 h 374767"/>
                  <a:gd name="connsiteX17" fmla="*/ 440104 w 440105"/>
                  <a:gd name="connsiteY17" fmla="*/ 237390 h 374767"/>
                  <a:gd name="connsiteX18" fmla="*/ 400358 w 440105"/>
                  <a:gd name="connsiteY18" fmla="*/ 277136 h 374767"/>
                  <a:gd name="connsiteX19" fmla="*/ 250099 w 440105"/>
                  <a:gd name="connsiteY19" fmla="*/ 277135 h 374767"/>
                  <a:gd name="connsiteX20" fmla="*/ 250099 w 440105"/>
                  <a:gd name="connsiteY20" fmla="*/ 295275 h 374767"/>
                  <a:gd name="connsiteX21" fmla="*/ 400359 w 440105"/>
                  <a:gd name="connsiteY21" fmla="*/ 295275 h 374767"/>
                  <a:gd name="connsiteX22" fmla="*/ 440105 w 440105"/>
                  <a:gd name="connsiteY22" fmla="*/ 335021 h 374767"/>
                  <a:gd name="connsiteX23" fmla="*/ 440104 w 440105"/>
                  <a:gd name="connsiteY23" fmla="*/ 335021 h 374767"/>
                  <a:gd name="connsiteX24" fmla="*/ 400358 w 440105"/>
                  <a:gd name="connsiteY24" fmla="*/ 374767 h 374767"/>
                  <a:gd name="connsiteX25" fmla="*/ 123090 w 440105"/>
                  <a:gd name="connsiteY25" fmla="*/ 374766 h 374767"/>
                  <a:gd name="connsiteX26" fmla="*/ 120024 w 440105"/>
                  <a:gd name="connsiteY26" fmla="*/ 373496 h 374767"/>
                  <a:gd name="connsiteX27" fmla="*/ 111670 w 440105"/>
                  <a:gd name="connsiteY27" fmla="*/ 373496 h 374767"/>
                  <a:gd name="connsiteX28" fmla="*/ 68202 w 440105"/>
                  <a:gd name="connsiteY28" fmla="*/ 362354 h 374767"/>
                  <a:gd name="connsiteX29" fmla="*/ 0 w 440105"/>
                  <a:gd name="connsiteY29" fmla="*/ 231717 h 374767"/>
                  <a:gd name="connsiteX30" fmla="*/ 0 w 440105"/>
                  <a:gd name="connsiteY30" fmla="*/ 141779 h 374767"/>
                  <a:gd name="connsiteX31" fmla="*/ 68202 w 440105"/>
                  <a:gd name="connsiteY31" fmla="*/ 11142 h 374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440105" h="374767">
                    <a:moveTo>
                      <a:pt x="111670" y="0"/>
                    </a:moveTo>
                    <a:lnTo>
                      <a:pt x="123090" y="0"/>
                    </a:lnTo>
                    <a:lnTo>
                      <a:pt x="250099" y="0"/>
                    </a:lnTo>
                    <a:lnTo>
                      <a:pt x="400359" y="0"/>
                    </a:lnTo>
                    <a:cubicBezTo>
                      <a:pt x="422310" y="0"/>
                      <a:pt x="440105" y="17795"/>
                      <a:pt x="440105" y="39746"/>
                    </a:cubicBezTo>
                    <a:lnTo>
                      <a:pt x="440104" y="39746"/>
                    </a:lnTo>
                    <a:cubicBezTo>
                      <a:pt x="440104" y="61697"/>
                      <a:pt x="422309" y="79492"/>
                      <a:pt x="400358" y="79492"/>
                    </a:cubicBezTo>
                    <a:lnTo>
                      <a:pt x="250099" y="79491"/>
                    </a:lnTo>
                    <a:lnTo>
                      <a:pt x="250099" y="97631"/>
                    </a:lnTo>
                    <a:lnTo>
                      <a:pt x="400359" y="97631"/>
                    </a:lnTo>
                    <a:cubicBezTo>
                      <a:pt x="422310" y="97631"/>
                      <a:pt x="440105" y="115426"/>
                      <a:pt x="440105" y="137377"/>
                    </a:cubicBezTo>
                    <a:lnTo>
                      <a:pt x="440104" y="137377"/>
                    </a:lnTo>
                    <a:cubicBezTo>
                      <a:pt x="440104" y="159328"/>
                      <a:pt x="422309" y="177123"/>
                      <a:pt x="400358" y="177123"/>
                    </a:cubicBezTo>
                    <a:lnTo>
                      <a:pt x="250099" y="177122"/>
                    </a:lnTo>
                    <a:lnTo>
                      <a:pt x="250099" y="197644"/>
                    </a:lnTo>
                    <a:lnTo>
                      <a:pt x="400359" y="197644"/>
                    </a:lnTo>
                    <a:cubicBezTo>
                      <a:pt x="422310" y="197644"/>
                      <a:pt x="440105" y="215439"/>
                      <a:pt x="440105" y="237390"/>
                    </a:cubicBezTo>
                    <a:lnTo>
                      <a:pt x="440104" y="237390"/>
                    </a:lnTo>
                    <a:cubicBezTo>
                      <a:pt x="440104" y="259341"/>
                      <a:pt x="422309" y="277136"/>
                      <a:pt x="400358" y="277136"/>
                    </a:cubicBezTo>
                    <a:lnTo>
                      <a:pt x="250099" y="277135"/>
                    </a:lnTo>
                    <a:lnTo>
                      <a:pt x="250099" y="295275"/>
                    </a:lnTo>
                    <a:lnTo>
                      <a:pt x="400359" y="295275"/>
                    </a:lnTo>
                    <a:cubicBezTo>
                      <a:pt x="422310" y="295275"/>
                      <a:pt x="440105" y="313070"/>
                      <a:pt x="440105" y="335021"/>
                    </a:cubicBezTo>
                    <a:lnTo>
                      <a:pt x="440104" y="335021"/>
                    </a:lnTo>
                    <a:cubicBezTo>
                      <a:pt x="440104" y="356972"/>
                      <a:pt x="422309" y="374767"/>
                      <a:pt x="400358" y="374767"/>
                    </a:cubicBezTo>
                    <a:lnTo>
                      <a:pt x="123090" y="374766"/>
                    </a:lnTo>
                    <a:lnTo>
                      <a:pt x="120024" y="373496"/>
                    </a:lnTo>
                    <a:lnTo>
                      <a:pt x="111670" y="373496"/>
                    </a:lnTo>
                    <a:lnTo>
                      <a:pt x="68202" y="362354"/>
                    </a:lnTo>
                    <a:cubicBezTo>
                      <a:pt x="28123" y="340831"/>
                      <a:pt x="0" y="290444"/>
                      <a:pt x="0" y="231717"/>
                    </a:cubicBezTo>
                    <a:lnTo>
                      <a:pt x="0" y="141779"/>
                    </a:lnTo>
                    <a:cubicBezTo>
                      <a:pt x="0" y="83053"/>
                      <a:pt x="28123" y="32665"/>
                      <a:pt x="68202" y="11142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997" name="フリーフォーム: 図形 1996">
              <a:extLst>
                <a:ext uri="{FF2B5EF4-FFF2-40B4-BE49-F238E27FC236}">
                  <a16:creationId xmlns:a16="http://schemas.microsoft.com/office/drawing/2014/main" id="{559CA539-F475-493A-A596-081D626D15AA}"/>
                </a:ext>
              </a:extLst>
            </p:cNvPr>
            <p:cNvSpPr/>
            <p:nvPr/>
          </p:nvSpPr>
          <p:spPr bwMode="auto">
            <a:xfrm rot="9900000" flipH="1">
              <a:off x="6086899" y="2122128"/>
              <a:ext cx="547182" cy="484505"/>
            </a:xfrm>
            <a:custGeom>
              <a:avLst/>
              <a:gdLst>
                <a:gd name="connsiteX0" fmla="*/ 89 w 535462"/>
                <a:gd name="connsiteY0" fmla="*/ 334920 h 461787"/>
                <a:gd name="connsiteX1" fmla="*/ 0 w 535462"/>
                <a:gd name="connsiteY1" fmla="*/ 335375 h 461787"/>
                <a:gd name="connsiteX2" fmla="*/ 119838 w 535462"/>
                <a:gd name="connsiteY2" fmla="*/ 278215 h 461787"/>
                <a:gd name="connsiteX3" fmla="*/ 207398 w 535462"/>
                <a:gd name="connsiteY3" fmla="*/ 461787 h 461787"/>
                <a:gd name="connsiteX4" fmla="*/ 276104 w 535462"/>
                <a:gd name="connsiteY4" fmla="*/ 443630 h 461787"/>
                <a:gd name="connsiteX5" fmla="*/ 444396 w 535462"/>
                <a:gd name="connsiteY5" fmla="*/ 380730 h 461787"/>
                <a:gd name="connsiteX6" fmla="*/ 523259 w 535462"/>
                <a:gd name="connsiteY6" fmla="*/ 193560 h 461787"/>
                <a:gd name="connsiteX7" fmla="*/ 444396 w 535462"/>
                <a:gd name="connsiteY7" fmla="*/ 6391 h 461787"/>
                <a:gd name="connsiteX8" fmla="*/ 89 w 535462"/>
                <a:gd name="connsiteY8" fmla="*/ 334920 h 461787"/>
                <a:gd name="connsiteX0" fmla="*/ 119838 w 535462"/>
                <a:gd name="connsiteY0" fmla="*/ 278215 h 461787"/>
                <a:gd name="connsiteX1" fmla="*/ 207398 w 535462"/>
                <a:gd name="connsiteY1" fmla="*/ 461787 h 461787"/>
                <a:gd name="connsiteX2" fmla="*/ 276104 w 535462"/>
                <a:gd name="connsiteY2" fmla="*/ 443630 h 461787"/>
                <a:gd name="connsiteX3" fmla="*/ 444396 w 535462"/>
                <a:gd name="connsiteY3" fmla="*/ 380730 h 461787"/>
                <a:gd name="connsiteX4" fmla="*/ 523259 w 535462"/>
                <a:gd name="connsiteY4" fmla="*/ 193560 h 461787"/>
                <a:gd name="connsiteX5" fmla="*/ 444396 w 535462"/>
                <a:gd name="connsiteY5" fmla="*/ 6391 h 461787"/>
                <a:gd name="connsiteX6" fmla="*/ 89 w 535462"/>
                <a:gd name="connsiteY6" fmla="*/ 334920 h 461787"/>
                <a:gd name="connsiteX7" fmla="*/ 0 w 535462"/>
                <a:gd name="connsiteY7" fmla="*/ 335375 h 461787"/>
                <a:gd name="connsiteX8" fmla="*/ 211278 w 535462"/>
                <a:gd name="connsiteY8" fmla="*/ 369655 h 461787"/>
                <a:gd name="connsiteX0" fmla="*/ 119838 w 535462"/>
                <a:gd name="connsiteY0" fmla="*/ 278215 h 461787"/>
                <a:gd name="connsiteX1" fmla="*/ 207398 w 535462"/>
                <a:gd name="connsiteY1" fmla="*/ 461787 h 461787"/>
                <a:gd name="connsiteX2" fmla="*/ 276104 w 535462"/>
                <a:gd name="connsiteY2" fmla="*/ 443630 h 461787"/>
                <a:gd name="connsiteX3" fmla="*/ 444396 w 535462"/>
                <a:gd name="connsiteY3" fmla="*/ 380730 h 461787"/>
                <a:gd name="connsiteX4" fmla="*/ 523259 w 535462"/>
                <a:gd name="connsiteY4" fmla="*/ 193560 h 461787"/>
                <a:gd name="connsiteX5" fmla="*/ 444396 w 535462"/>
                <a:gd name="connsiteY5" fmla="*/ 6391 h 461787"/>
                <a:gd name="connsiteX6" fmla="*/ 89 w 535462"/>
                <a:gd name="connsiteY6" fmla="*/ 334920 h 461787"/>
                <a:gd name="connsiteX7" fmla="*/ 0 w 535462"/>
                <a:gd name="connsiteY7" fmla="*/ 335375 h 461787"/>
                <a:gd name="connsiteX0" fmla="*/ 207398 w 535462"/>
                <a:gd name="connsiteY0" fmla="*/ 461787 h 461787"/>
                <a:gd name="connsiteX1" fmla="*/ 276104 w 535462"/>
                <a:gd name="connsiteY1" fmla="*/ 443630 h 461787"/>
                <a:gd name="connsiteX2" fmla="*/ 444396 w 535462"/>
                <a:gd name="connsiteY2" fmla="*/ 380730 h 461787"/>
                <a:gd name="connsiteX3" fmla="*/ 523259 w 535462"/>
                <a:gd name="connsiteY3" fmla="*/ 193560 h 461787"/>
                <a:gd name="connsiteX4" fmla="*/ 444396 w 535462"/>
                <a:gd name="connsiteY4" fmla="*/ 6391 h 461787"/>
                <a:gd name="connsiteX5" fmla="*/ 89 w 535462"/>
                <a:gd name="connsiteY5" fmla="*/ 334920 h 461787"/>
                <a:gd name="connsiteX6" fmla="*/ 0 w 535462"/>
                <a:gd name="connsiteY6" fmla="*/ 335375 h 461787"/>
                <a:gd name="connsiteX0" fmla="*/ 276104 w 535462"/>
                <a:gd name="connsiteY0" fmla="*/ 443630 h 443630"/>
                <a:gd name="connsiteX1" fmla="*/ 444396 w 535462"/>
                <a:gd name="connsiteY1" fmla="*/ 380730 h 443630"/>
                <a:gd name="connsiteX2" fmla="*/ 523259 w 535462"/>
                <a:gd name="connsiteY2" fmla="*/ 193560 h 443630"/>
                <a:gd name="connsiteX3" fmla="*/ 444396 w 535462"/>
                <a:gd name="connsiteY3" fmla="*/ 6391 h 443630"/>
                <a:gd name="connsiteX4" fmla="*/ 89 w 535462"/>
                <a:gd name="connsiteY4" fmla="*/ 334920 h 443630"/>
                <a:gd name="connsiteX5" fmla="*/ 0 w 535462"/>
                <a:gd name="connsiteY5" fmla="*/ 335375 h 443630"/>
                <a:gd name="connsiteX0" fmla="*/ 318760 w 578118"/>
                <a:gd name="connsiteY0" fmla="*/ 443630 h 443630"/>
                <a:gd name="connsiteX1" fmla="*/ 487052 w 578118"/>
                <a:gd name="connsiteY1" fmla="*/ 380730 h 443630"/>
                <a:gd name="connsiteX2" fmla="*/ 565915 w 578118"/>
                <a:gd name="connsiteY2" fmla="*/ 193560 h 443630"/>
                <a:gd name="connsiteX3" fmla="*/ 487052 w 578118"/>
                <a:gd name="connsiteY3" fmla="*/ 6391 h 443630"/>
                <a:gd name="connsiteX4" fmla="*/ 42745 w 578118"/>
                <a:gd name="connsiteY4" fmla="*/ 334920 h 443630"/>
                <a:gd name="connsiteX5" fmla="*/ 0 w 578118"/>
                <a:gd name="connsiteY5" fmla="*/ 409258 h 443630"/>
                <a:gd name="connsiteX0" fmla="*/ 318760 w 578118"/>
                <a:gd name="connsiteY0" fmla="*/ 443630 h 443630"/>
                <a:gd name="connsiteX1" fmla="*/ 487052 w 578118"/>
                <a:gd name="connsiteY1" fmla="*/ 380730 h 443630"/>
                <a:gd name="connsiteX2" fmla="*/ 565915 w 578118"/>
                <a:gd name="connsiteY2" fmla="*/ 193560 h 443630"/>
                <a:gd name="connsiteX3" fmla="*/ 487052 w 578118"/>
                <a:gd name="connsiteY3" fmla="*/ 6391 h 443630"/>
                <a:gd name="connsiteX4" fmla="*/ 42745 w 578118"/>
                <a:gd name="connsiteY4" fmla="*/ 334920 h 443630"/>
                <a:gd name="connsiteX5" fmla="*/ 0 w 578118"/>
                <a:gd name="connsiteY5" fmla="*/ 409258 h 443630"/>
                <a:gd name="connsiteX0" fmla="*/ 318760 w 578118"/>
                <a:gd name="connsiteY0" fmla="*/ 443630 h 443630"/>
                <a:gd name="connsiteX1" fmla="*/ 487052 w 578118"/>
                <a:gd name="connsiteY1" fmla="*/ 380730 h 443630"/>
                <a:gd name="connsiteX2" fmla="*/ 565915 w 578118"/>
                <a:gd name="connsiteY2" fmla="*/ 193560 h 443630"/>
                <a:gd name="connsiteX3" fmla="*/ 487052 w 578118"/>
                <a:gd name="connsiteY3" fmla="*/ 6391 h 443630"/>
                <a:gd name="connsiteX4" fmla="*/ 42745 w 578118"/>
                <a:gd name="connsiteY4" fmla="*/ 334920 h 443630"/>
                <a:gd name="connsiteX5" fmla="*/ 0 w 578118"/>
                <a:gd name="connsiteY5" fmla="*/ 409258 h 443630"/>
                <a:gd name="connsiteX0" fmla="*/ 318760 w 578118"/>
                <a:gd name="connsiteY0" fmla="*/ 443630 h 443630"/>
                <a:gd name="connsiteX1" fmla="*/ 487052 w 578118"/>
                <a:gd name="connsiteY1" fmla="*/ 380730 h 443630"/>
                <a:gd name="connsiteX2" fmla="*/ 565915 w 578118"/>
                <a:gd name="connsiteY2" fmla="*/ 193560 h 443630"/>
                <a:gd name="connsiteX3" fmla="*/ 487052 w 578118"/>
                <a:gd name="connsiteY3" fmla="*/ 6391 h 443630"/>
                <a:gd name="connsiteX4" fmla="*/ 9333 w 578118"/>
                <a:gd name="connsiteY4" fmla="*/ 271559 h 443630"/>
                <a:gd name="connsiteX5" fmla="*/ 0 w 578118"/>
                <a:gd name="connsiteY5" fmla="*/ 409258 h 443630"/>
                <a:gd name="connsiteX0" fmla="*/ 385086 w 644444"/>
                <a:gd name="connsiteY0" fmla="*/ 443630 h 443630"/>
                <a:gd name="connsiteX1" fmla="*/ 553378 w 644444"/>
                <a:gd name="connsiteY1" fmla="*/ 380730 h 443630"/>
                <a:gd name="connsiteX2" fmla="*/ 632241 w 644444"/>
                <a:gd name="connsiteY2" fmla="*/ 193560 h 443630"/>
                <a:gd name="connsiteX3" fmla="*/ 553378 w 644444"/>
                <a:gd name="connsiteY3" fmla="*/ 6391 h 443630"/>
                <a:gd name="connsiteX4" fmla="*/ 75659 w 644444"/>
                <a:gd name="connsiteY4" fmla="*/ 271559 h 443630"/>
                <a:gd name="connsiteX5" fmla="*/ 0 w 644444"/>
                <a:gd name="connsiteY5" fmla="*/ 358003 h 443630"/>
                <a:gd name="connsiteX0" fmla="*/ 309427 w 568785"/>
                <a:gd name="connsiteY0" fmla="*/ 443630 h 443630"/>
                <a:gd name="connsiteX1" fmla="*/ 477719 w 568785"/>
                <a:gd name="connsiteY1" fmla="*/ 380730 h 443630"/>
                <a:gd name="connsiteX2" fmla="*/ 556582 w 568785"/>
                <a:gd name="connsiteY2" fmla="*/ 193560 h 443630"/>
                <a:gd name="connsiteX3" fmla="*/ 477719 w 568785"/>
                <a:gd name="connsiteY3" fmla="*/ 6391 h 443630"/>
                <a:gd name="connsiteX4" fmla="*/ 0 w 568785"/>
                <a:gd name="connsiteY4" fmla="*/ 271559 h 443630"/>
                <a:gd name="connsiteX0" fmla="*/ 310072 w 569430"/>
                <a:gd name="connsiteY0" fmla="*/ 443630 h 443630"/>
                <a:gd name="connsiteX1" fmla="*/ 478364 w 569430"/>
                <a:gd name="connsiteY1" fmla="*/ 380730 h 443630"/>
                <a:gd name="connsiteX2" fmla="*/ 557227 w 569430"/>
                <a:gd name="connsiteY2" fmla="*/ 193560 h 443630"/>
                <a:gd name="connsiteX3" fmla="*/ 478364 w 569430"/>
                <a:gd name="connsiteY3" fmla="*/ 6391 h 443630"/>
                <a:gd name="connsiteX4" fmla="*/ 0 w 569430"/>
                <a:gd name="connsiteY4" fmla="*/ 416360 h 443630"/>
                <a:gd name="connsiteX0" fmla="*/ 310072 w 569430"/>
                <a:gd name="connsiteY0" fmla="*/ 443630 h 443630"/>
                <a:gd name="connsiteX1" fmla="*/ 478364 w 569430"/>
                <a:gd name="connsiteY1" fmla="*/ 380730 h 443630"/>
                <a:gd name="connsiteX2" fmla="*/ 557227 w 569430"/>
                <a:gd name="connsiteY2" fmla="*/ 193560 h 443630"/>
                <a:gd name="connsiteX3" fmla="*/ 478364 w 569430"/>
                <a:gd name="connsiteY3" fmla="*/ 6391 h 443630"/>
                <a:gd name="connsiteX4" fmla="*/ 0 w 569430"/>
                <a:gd name="connsiteY4" fmla="*/ 416360 h 443630"/>
                <a:gd name="connsiteX0" fmla="*/ 322941 w 582299"/>
                <a:gd name="connsiteY0" fmla="*/ 443630 h 443630"/>
                <a:gd name="connsiteX1" fmla="*/ 491233 w 582299"/>
                <a:gd name="connsiteY1" fmla="*/ 380730 h 443630"/>
                <a:gd name="connsiteX2" fmla="*/ 570096 w 582299"/>
                <a:gd name="connsiteY2" fmla="*/ 193560 h 443630"/>
                <a:gd name="connsiteX3" fmla="*/ 491233 w 582299"/>
                <a:gd name="connsiteY3" fmla="*/ 6391 h 443630"/>
                <a:gd name="connsiteX4" fmla="*/ 0 w 582299"/>
                <a:gd name="connsiteY4" fmla="*/ 429669 h 443630"/>
                <a:gd name="connsiteX0" fmla="*/ 315384 w 574742"/>
                <a:gd name="connsiteY0" fmla="*/ 443630 h 443630"/>
                <a:gd name="connsiteX1" fmla="*/ 483676 w 574742"/>
                <a:gd name="connsiteY1" fmla="*/ 380730 h 443630"/>
                <a:gd name="connsiteX2" fmla="*/ 562539 w 574742"/>
                <a:gd name="connsiteY2" fmla="*/ 193560 h 443630"/>
                <a:gd name="connsiteX3" fmla="*/ 483676 w 574742"/>
                <a:gd name="connsiteY3" fmla="*/ 6391 h 443630"/>
                <a:gd name="connsiteX4" fmla="*/ 0 w 574742"/>
                <a:gd name="connsiteY4" fmla="*/ 421070 h 443630"/>
                <a:gd name="connsiteX0" fmla="*/ 319168 w 578526"/>
                <a:gd name="connsiteY0" fmla="*/ 443630 h 443630"/>
                <a:gd name="connsiteX1" fmla="*/ 487460 w 578526"/>
                <a:gd name="connsiteY1" fmla="*/ 380730 h 443630"/>
                <a:gd name="connsiteX2" fmla="*/ 566323 w 578526"/>
                <a:gd name="connsiteY2" fmla="*/ 193560 h 443630"/>
                <a:gd name="connsiteX3" fmla="*/ 487460 w 578526"/>
                <a:gd name="connsiteY3" fmla="*/ 6391 h 443630"/>
                <a:gd name="connsiteX4" fmla="*/ 3784 w 578526"/>
                <a:gd name="connsiteY4" fmla="*/ 421070 h 443630"/>
                <a:gd name="connsiteX0" fmla="*/ 319168 w 542596"/>
                <a:gd name="connsiteY0" fmla="*/ 443245 h 443245"/>
                <a:gd name="connsiteX1" fmla="*/ 487460 w 542596"/>
                <a:gd name="connsiteY1" fmla="*/ 380345 h 443245"/>
                <a:gd name="connsiteX2" fmla="*/ 532588 w 542596"/>
                <a:gd name="connsiteY2" fmla="*/ 202214 h 443245"/>
                <a:gd name="connsiteX3" fmla="*/ 487460 w 542596"/>
                <a:gd name="connsiteY3" fmla="*/ 6006 h 443245"/>
                <a:gd name="connsiteX4" fmla="*/ 3784 w 542596"/>
                <a:gd name="connsiteY4" fmla="*/ 420685 h 443245"/>
                <a:gd name="connsiteX0" fmla="*/ 319168 w 562712"/>
                <a:gd name="connsiteY0" fmla="*/ 443245 h 443245"/>
                <a:gd name="connsiteX1" fmla="*/ 542663 w 562712"/>
                <a:gd name="connsiteY1" fmla="*/ 365553 h 443245"/>
                <a:gd name="connsiteX2" fmla="*/ 532588 w 562712"/>
                <a:gd name="connsiteY2" fmla="*/ 202214 h 443245"/>
                <a:gd name="connsiteX3" fmla="*/ 487460 w 562712"/>
                <a:gd name="connsiteY3" fmla="*/ 6006 h 443245"/>
                <a:gd name="connsiteX4" fmla="*/ 3784 w 562712"/>
                <a:gd name="connsiteY4" fmla="*/ 420685 h 443245"/>
                <a:gd name="connsiteX0" fmla="*/ 319168 w 562712"/>
                <a:gd name="connsiteY0" fmla="*/ 443245 h 443245"/>
                <a:gd name="connsiteX1" fmla="*/ 542663 w 562712"/>
                <a:gd name="connsiteY1" fmla="*/ 365553 h 443245"/>
                <a:gd name="connsiteX2" fmla="*/ 532588 w 562712"/>
                <a:gd name="connsiteY2" fmla="*/ 202214 h 443245"/>
                <a:gd name="connsiteX3" fmla="*/ 487460 w 562712"/>
                <a:gd name="connsiteY3" fmla="*/ 6006 h 443245"/>
                <a:gd name="connsiteX4" fmla="*/ 3784 w 562712"/>
                <a:gd name="connsiteY4" fmla="*/ 420685 h 443245"/>
                <a:gd name="connsiteX0" fmla="*/ 319168 w 579753"/>
                <a:gd name="connsiteY0" fmla="*/ 443245 h 443245"/>
                <a:gd name="connsiteX1" fmla="*/ 565774 w 579753"/>
                <a:gd name="connsiteY1" fmla="*/ 365935 h 443245"/>
                <a:gd name="connsiteX2" fmla="*/ 532588 w 579753"/>
                <a:gd name="connsiteY2" fmla="*/ 202214 h 443245"/>
                <a:gd name="connsiteX3" fmla="*/ 487460 w 579753"/>
                <a:gd name="connsiteY3" fmla="*/ 6006 h 443245"/>
                <a:gd name="connsiteX4" fmla="*/ 3784 w 579753"/>
                <a:gd name="connsiteY4" fmla="*/ 420685 h 443245"/>
                <a:gd name="connsiteX0" fmla="*/ 319168 w 579753"/>
                <a:gd name="connsiteY0" fmla="*/ 443245 h 443245"/>
                <a:gd name="connsiteX1" fmla="*/ 565774 w 579753"/>
                <a:gd name="connsiteY1" fmla="*/ 365935 h 443245"/>
                <a:gd name="connsiteX2" fmla="*/ 532588 w 579753"/>
                <a:gd name="connsiteY2" fmla="*/ 202214 h 443245"/>
                <a:gd name="connsiteX3" fmla="*/ 487460 w 579753"/>
                <a:gd name="connsiteY3" fmla="*/ 6006 h 443245"/>
                <a:gd name="connsiteX4" fmla="*/ 3784 w 579753"/>
                <a:gd name="connsiteY4" fmla="*/ 420685 h 443245"/>
                <a:gd name="connsiteX0" fmla="*/ 319168 w 574357"/>
                <a:gd name="connsiteY0" fmla="*/ 443245 h 443245"/>
                <a:gd name="connsiteX1" fmla="*/ 565774 w 574357"/>
                <a:gd name="connsiteY1" fmla="*/ 365935 h 443245"/>
                <a:gd name="connsiteX2" fmla="*/ 532588 w 574357"/>
                <a:gd name="connsiteY2" fmla="*/ 202214 h 443245"/>
                <a:gd name="connsiteX3" fmla="*/ 487460 w 574357"/>
                <a:gd name="connsiteY3" fmla="*/ 6006 h 443245"/>
                <a:gd name="connsiteX4" fmla="*/ 3784 w 574357"/>
                <a:gd name="connsiteY4" fmla="*/ 420685 h 443245"/>
                <a:gd name="connsiteX0" fmla="*/ 319168 w 570945"/>
                <a:gd name="connsiteY0" fmla="*/ 443162 h 443162"/>
                <a:gd name="connsiteX1" fmla="*/ 565774 w 570945"/>
                <a:gd name="connsiteY1" fmla="*/ 365852 h 443162"/>
                <a:gd name="connsiteX2" fmla="*/ 500277 w 570945"/>
                <a:gd name="connsiteY2" fmla="*/ 204215 h 443162"/>
                <a:gd name="connsiteX3" fmla="*/ 487460 w 570945"/>
                <a:gd name="connsiteY3" fmla="*/ 5923 h 443162"/>
                <a:gd name="connsiteX4" fmla="*/ 3784 w 570945"/>
                <a:gd name="connsiteY4" fmla="*/ 420602 h 443162"/>
                <a:gd name="connsiteX0" fmla="*/ 319737 w 571514"/>
                <a:gd name="connsiteY0" fmla="*/ 392828 h 392828"/>
                <a:gd name="connsiteX1" fmla="*/ 566343 w 571514"/>
                <a:gd name="connsiteY1" fmla="*/ 315518 h 392828"/>
                <a:gd name="connsiteX2" fmla="*/ 500846 w 571514"/>
                <a:gd name="connsiteY2" fmla="*/ 153881 h 392828"/>
                <a:gd name="connsiteX3" fmla="*/ 423465 w 571514"/>
                <a:gd name="connsiteY3" fmla="*/ 9046 h 392828"/>
                <a:gd name="connsiteX4" fmla="*/ 4353 w 571514"/>
                <a:gd name="connsiteY4" fmla="*/ 370268 h 392828"/>
                <a:gd name="connsiteX0" fmla="*/ 319737 w 575732"/>
                <a:gd name="connsiteY0" fmla="*/ 392828 h 392828"/>
                <a:gd name="connsiteX1" fmla="*/ 566343 w 575732"/>
                <a:gd name="connsiteY1" fmla="*/ 315518 h 392828"/>
                <a:gd name="connsiteX2" fmla="*/ 500846 w 575732"/>
                <a:gd name="connsiteY2" fmla="*/ 153881 h 392828"/>
                <a:gd name="connsiteX3" fmla="*/ 423465 w 575732"/>
                <a:gd name="connsiteY3" fmla="*/ 9046 h 392828"/>
                <a:gd name="connsiteX4" fmla="*/ 4353 w 575732"/>
                <a:gd name="connsiteY4" fmla="*/ 370268 h 392828"/>
                <a:gd name="connsiteX0" fmla="*/ 319737 w 547085"/>
                <a:gd name="connsiteY0" fmla="*/ 392828 h 392828"/>
                <a:gd name="connsiteX1" fmla="*/ 533209 w 547085"/>
                <a:gd name="connsiteY1" fmla="*/ 314535 h 392828"/>
                <a:gd name="connsiteX2" fmla="*/ 500846 w 547085"/>
                <a:gd name="connsiteY2" fmla="*/ 153881 h 392828"/>
                <a:gd name="connsiteX3" fmla="*/ 423465 w 547085"/>
                <a:gd name="connsiteY3" fmla="*/ 9046 h 392828"/>
                <a:gd name="connsiteX4" fmla="*/ 4353 w 547085"/>
                <a:gd name="connsiteY4" fmla="*/ 370268 h 392828"/>
                <a:gd name="connsiteX0" fmla="*/ 319834 w 547182"/>
                <a:gd name="connsiteY0" fmla="*/ 484505 h 484505"/>
                <a:gd name="connsiteX1" fmla="*/ 533306 w 547182"/>
                <a:gd name="connsiteY1" fmla="*/ 406212 h 484505"/>
                <a:gd name="connsiteX2" fmla="*/ 500943 w 547182"/>
                <a:gd name="connsiteY2" fmla="*/ 245558 h 484505"/>
                <a:gd name="connsiteX3" fmla="*/ 414244 w 547182"/>
                <a:gd name="connsiteY3" fmla="*/ 4611 h 484505"/>
                <a:gd name="connsiteX4" fmla="*/ 4450 w 547182"/>
                <a:gd name="connsiteY4" fmla="*/ 461945 h 484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7182" h="484505">
                  <a:moveTo>
                    <a:pt x="319834" y="484505"/>
                  </a:moveTo>
                  <a:cubicBezTo>
                    <a:pt x="390399" y="462641"/>
                    <a:pt x="498338" y="436361"/>
                    <a:pt x="533306" y="406212"/>
                  </a:cubicBezTo>
                  <a:cubicBezTo>
                    <a:pt x="568274" y="376063"/>
                    <a:pt x="529518" y="360025"/>
                    <a:pt x="500943" y="245558"/>
                  </a:cubicBezTo>
                  <a:cubicBezTo>
                    <a:pt x="472368" y="131091"/>
                    <a:pt x="501915" y="-29293"/>
                    <a:pt x="414244" y="4611"/>
                  </a:cubicBezTo>
                  <a:cubicBezTo>
                    <a:pt x="337532" y="34276"/>
                    <a:pt x="-45346" y="180765"/>
                    <a:pt x="4450" y="461945"/>
                  </a:cubicBezTo>
                </a:path>
              </a:pathLst>
            </a:custGeom>
            <a:pattFill prst="plaid">
              <a:fgClr>
                <a:schemeClr val="accent2">
                  <a:lumMod val="75000"/>
                </a:schemeClr>
              </a:fgClr>
              <a:bgClr>
                <a:srgbClr val="002060"/>
              </a:bgClr>
            </a:patt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039" name="グループ化 2038">
            <a:extLst>
              <a:ext uri="{FF2B5EF4-FFF2-40B4-BE49-F238E27FC236}">
                <a16:creationId xmlns:a16="http://schemas.microsoft.com/office/drawing/2014/main" id="{3EF2C907-8D18-4EBE-A366-A38DE7DB5263}"/>
              </a:ext>
            </a:extLst>
          </p:cNvPr>
          <p:cNvGrpSpPr>
            <a:grpSpLocks noChangeAspect="1"/>
          </p:cNvGrpSpPr>
          <p:nvPr/>
        </p:nvGrpSpPr>
        <p:grpSpPr>
          <a:xfrm>
            <a:off x="4292781" y="351867"/>
            <a:ext cx="1416050" cy="2198788"/>
            <a:chOff x="3708581" y="330788"/>
            <a:chExt cx="2360083" cy="3664647"/>
          </a:xfrm>
        </p:grpSpPr>
        <p:grpSp>
          <p:nvGrpSpPr>
            <p:cNvPr id="2040" name="グループ化 2039">
              <a:extLst>
                <a:ext uri="{FF2B5EF4-FFF2-40B4-BE49-F238E27FC236}">
                  <a16:creationId xmlns:a16="http://schemas.microsoft.com/office/drawing/2014/main" id="{3C72E348-D605-4901-86A9-1EF0A7FE2DC2}"/>
                </a:ext>
              </a:extLst>
            </p:cNvPr>
            <p:cNvGrpSpPr/>
            <p:nvPr/>
          </p:nvGrpSpPr>
          <p:grpSpPr>
            <a:xfrm>
              <a:off x="3708581" y="330788"/>
              <a:ext cx="2203738" cy="3242109"/>
              <a:chOff x="3708581" y="330788"/>
              <a:chExt cx="2203738" cy="3242109"/>
            </a:xfrm>
          </p:grpSpPr>
          <p:grpSp>
            <p:nvGrpSpPr>
              <p:cNvPr id="2167" name="グループ化 2166">
                <a:extLst>
                  <a:ext uri="{FF2B5EF4-FFF2-40B4-BE49-F238E27FC236}">
                    <a16:creationId xmlns:a16="http://schemas.microsoft.com/office/drawing/2014/main" id="{73E25611-5D51-461D-8B41-B2D886911852}"/>
                  </a:ext>
                </a:extLst>
              </p:cNvPr>
              <p:cNvGrpSpPr/>
              <p:nvPr/>
            </p:nvGrpSpPr>
            <p:grpSpPr>
              <a:xfrm>
                <a:off x="3708581" y="2793297"/>
                <a:ext cx="2203738" cy="779600"/>
                <a:chOff x="3725673" y="4716101"/>
                <a:chExt cx="2203738" cy="779600"/>
              </a:xfrm>
            </p:grpSpPr>
            <p:grpSp>
              <p:nvGrpSpPr>
                <p:cNvPr id="2205" name="グループ化 2204">
                  <a:extLst>
                    <a:ext uri="{FF2B5EF4-FFF2-40B4-BE49-F238E27FC236}">
                      <a16:creationId xmlns:a16="http://schemas.microsoft.com/office/drawing/2014/main" id="{9D55D04C-09CB-48B2-8C95-271CA0F0DF2D}"/>
                    </a:ext>
                  </a:extLst>
                </p:cNvPr>
                <p:cNvGrpSpPr/>
                <p:nvPr/>
              </p:nvGrpSpPr>
              <p:grpSpPr>
                <a:xfrm>
                  <a:off x="3725673" y="4716101"/>
                  <a:ext cx="2203738" cy="779600"/>
                  <a:chOff x="391721" y="3941082"/>
                  <a:chExt cx="2203738" cy="779600"/>
                </a:xfrm>
              </p:grpSpPr>
              <p:grpSp>
                <p:nvGrpSpPr>
                  <p:cNvPr id="2207" name="グループ化 2206">
                    <a:extLst>
                      <a:ext uri="{FF2B5EF4-FFF2-40B4-BE49-F238E27FC236}">
                        <a16:creationId xmlns:a16="http://schemas.microsoft.com/office/drawing/2014/main" id="{89878F79-5E51-4CCB-9DFD-E12362239551}"/>
                      </a:ext>
                    </a:extLst>
                  </p:cNvPr>
                  <p:cNvGrpSpPr/>
                  <p:nvPr/>
                </p:nvGrpSpPr>
                <p:grpSpPr>
                  <a:xfrm>
                    <a:off x="391721" y="3941082"/>
                    <a:ext cx="2203738" cy="779600"/>
                    <a:chOff x="838509" y="3716414"/>
                    <a:chExt cx="2449072" cy="866390"/>
                  </a:xfrm>
                </p:grpSpPr>
                <p:sp>
                  <p:nvSpPr>
                    <p:cNvPr id="2209" name="フリーフォーム: 図形 2208">
                      <a:extLst>
                        <a:ext uri="{FF2B5EF4-FFF2-40B4-BE49-F238E27FC236}">
                          <a16:creationId xmlns:a16="http://schemas.microsoft.com/office/drawing/2014/main" id="{9C44AA79-74AA-41AC-A626-B6030B58D8D8}"/>
                        </a:ext>
                      </a:extLst>
                    </p:cNvPr>
                    <p:cNvSpPr/>
                    <p:nvPr/>
                  </p:nvSpPr>
                  <p:spPr bwMode="auto">
                    <a:xfrm flipV="1">
                      <a:off x="3026592" y="4366669"/>
                      <a:ext cx="260989" cy="177401"/>
                    </a:xfrm>
                    <a:custGeom>
                      <a:avLst/>
                      <a:gdLst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161734 w 260989"/>
                        <a:gd name="connsiteY7" fmla="*/ 158307 h 177401"/>
                        <a:gd name="connsiteX8" fmla="*/ 157068 w 260989"/>
                        <a:gd name="connsiteY8" fmla="*/ 164222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161734 w 260989"/>
                        <a:gd name="connsiteY7" fmla="*/ 158307 h 177401"/>
                        <a:gd name="connsiteX8" fmla="*/ 0 w 260989"/>
                        <a:gd name="connsiteY8" fmla="*/ 0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0 w 260989"/>
                        <a:gd name="connsiteY7" fmla="*/ 0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57502 w 260989"/>
                        <a:gd name="connsiteY2" fmla="*/ 48333 h 177401"/>
                        <a:gd name="connsiteX3" fmla="*/ 228892 w 260989"/>
                        <a:gd name="connsiteY3" fmla="*/ 125708 h 177401"/>
                        <a:gd name="connsiteX4" fmla="*/ 163473 w 260989"/>
                        <a:gd name="connsiteY4" fmla="*/ 175964 h 177401"/>
                        <a:gd name="connsiteX5" fmla="*/ 160004 w 260989"/>
                        <a:gd name="connsiteY5" fmla="*/ 165671 h 177401"/>
                        <a:gd name="connsiteX6" fmla="*/ 0 w 260989"/>
                        <a:gd name="connsiteY6" fmla="*/ 0 h 17740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60989" h="177401">
                          <a:moveTo>
                            <a:pt x="0" y="0"/>
                          </a:moveTo>
                          <a:lnTo>
                            <a:pt x="251115" y="44986"/>
                          </a:lnTo>
                          <a:lnTo>
                            <a:pt x="257502" y="48333"/>
                          </a:lnTo>
                          <a:cubicBezTo>
                            <a:pt x="267667" y="55821"/>
                            <a:pt x="254858" y="90464"/>
                            <a:pt x="228892" y="125708"/>
                          </a:cubicBezTo>
                          <a:cubicBezTo>
                            <a:pt x="202927" y="160952"/>
                            <a:pt x="173637" y="183452"/>
                            <a:pt x="163473" y="175964"/>
                          </a:cubicBezTo>
                          <a:cubicBezTo>
                            <a:pt x="160932" y="174092"/>
                            <a:pt x="159827" y="170522"/>
                            <a:pt x="160004" y="165671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990033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10" name="フリーフォーム: 図形 2209">
                      <a:extLst>
                        <a:ext uri="{FF2B5EF4-FFF2-40B4-BE49-F238E27FC236}">
                          <a16:creationId xmlns:a16="http://schemas.microsoft.com/office/drawing/2014/main" id="{0B37D3FB-D33E-4454-82BE-CFB24C68342F}"/>
                        </a:ext>
                      </a:extLst>
                    </p:cNvPr>
                    <p:cNvSpPr/>
                    <p:nvPr/>
                  </p:nvSpPr>
                  <p:spPr bwMode="auto">
                    <a:xfrm flipH="1" flipV="1">
                      <a:off x="838509" y="4366668"/>
                      <a:ext cx="260989" cy="177401"/>
                    </a:xfrm>
                    <a:custGeom>
                      <a:avLst/>
                      <a:gdLst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161734 w 260989"/>
                        <a:gd name="connsiteY7" fmla="*/ 158307 h 177401"/>
                        <a:gd name="connsiteX8" fmla="*/ 157068 w 260989"/>
                        <a:gd name="connsiteY8" fmla="*/ 164222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161734 w 260989"/>
                        <a:gd name="connsiteY7" fmla="*/ 158307 h 177401"/>
                        <a:gd name="connsiteX8" fmla="*/ 0 w 260989"/>
                        <a:gd name="connsiteY8" fmla="*/ 0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0 w 260989"/>
                        <a:gd name="connsiteY7" fmla="*/ 0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57502 w 260989"/>
                        <a:gd name="connsiteY2" fmla="*/ 48333 h 177401"/>
                        <a:gd name="connsiteX3" fmla="*/ 228892 w 260989"/>
                        <a:gd name="connsiteY3" fmla="*/ 125708 h 177401"/>
                        <a:gd name="connsiteX4" fmla="*/ 163473 w 260989"/>
                        <a:gd name="connsiteY4" fmla="*/ 175964 h 177401"/>
                        <a:gd name="connsiteX5" fmla="*/ 160004 w 260989"/>
                        <a:gd name="connsiteY5" fmla="*/ 165671 h 177401"/>
                        <a:gd name="connsiteX6" fmla="*/ 0 w 260989"/>
                        <a:gd name="connsiteY6" fmla="*/ 0 h 17740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60989" h="177401">
                          <a:moveTo>
                            <a:pt x="0" y="0"/>
                          </a:moveTo>
                          <a:lnTo>
                            <a:pt x="251115" y="44986"/>
                          </a:lnTo>
                          <a:lnTo>
                            <a:pt x="257502" y="48333"/>
                          </a:lnTo>
                          <a:cubicBezTo>
                            <a:pt x="267667" y="55821"/>
                            <a:pt x="254858" y="90464"/>
                            <a:pt x="228892" y="125708"/>
                          </a:cubicBezTo>
                          <a:cubicBezTo>
                            <a:pt x="202927" y="160952"/>
                            <a:pt x="173637" y="183452"/>
                            <a:pt x="163473" y="175964"/>
                          </a:cubicBezTo>
                          <a:cubicBezTo>
                            <a:pt x="160932" y="174092"/>
                            <a:pt x="159827" y="170522"/>
                            <a:pt x="160004" y="165671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990033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211" name="フリーフォーム: 図形 2210">
                      <a:extLst>
                        <a:ext uri="{FF2B5EF4-FFF2-40B4-BE49-F238E27FC236}">
                          <a16:creationId xmlns:a16="http://schemas.microsoft.com/office/drawing/2014/main" id="{CE71D664-7543-4B02-913A-E96DC584870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030169" y="3716414"/>
                      <a:ext cx="2060198" cy="866390"/>
                    </a:xfrm>
                    <a:custGeom>
                      <a:avLst/>
                      <a:gdLst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54907 w 2364880"/>
                        <a:gd name="connsiteY3" fmla="*/ 893488 h 1104348"/>
                        <a:gd name="connsiteX4" fmla="*/ 2337152 w 2364880"/>
                        <a:gd name="connsiteY4" fmla="*/ 919822 h 1104348"/>
                        <a:gd name="connsiteX5" fmla="*/ 2364880 w 2364880"/>
                        <a:gd name="connsiteY5" fmla="*/ 977439 h 1104348"/>
                        <a:gd name="connsiteX6" fmla="*/ 2237971 w 2364880"/>
                        <a:gd name="connsiteY6" fmla="*/ 1104348 h 1104348"/>
                        <a:gd name="connsiteX7" fmla="*/ 126909 w 2364880"/>
                        <a:gd name="connsiteY7" fmla="*/ 1104348 h 1104348"/>
                        <a:gd name="connsiteX8" fmla="*/ 0 w 2364880"/>
                        <a:gd name="connsiteY8" fmla="*/ 977439 h 1104348"/>
                        <a:gd name="connsiteX9" fmla="*/ 26336 w 2364880"/>
                        <a:gd name="connsiteY9" fmla="*/ 917757 h 1104348"/>
                        <a:gd name="connsiteX10" fmla="*/ 9973 w 2364880"/>
                        <a:gd name="connsiteY10" fmla="*/ 893488 h 1104348"/>
                        <a:gd name="connsiteX11" fmla="*/ 0 w 2364880"/>
                        <a:gd name="connsiteY11" fmla="*/ 844089 h 1104348"/>
                        <a:gd name="connsiteX12" fmla="*/ 320675 w 2364880"/>
                        <a:gd name="connsiteY12" fmla="*/ 117384 h 1104348"/>
                        <a:gd name="connsiteX13" fmla="*/ 488859 w 2364880"/>
                        <a:gd name="connsiteY13" fmla="*/ 3175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54907 w 2364880"/>
                        <a:gd name="connsiteY3" fmla="*/ 893488 h 1104348"/>
                        <a:gd name="connsiteX4" fmla="*/ 2337152 w 2364880"/>
                        <a:gd name="connsiteY4" fmla="*/ 919822 h 1104348"/>
                        <a:gd name="connsiteX5" fmla="*/ 2364880 w 2364880"/>
                        <a:gd name="connsiteY5" fmla="*/ 977439 h 1104348"/>
                        <a:gd name="connsiteX6" fmla="*/ 2237971 w 2364880"/>
                        <a:gd name="connsiteY6" fmla="*/ 1104348 h 1104348"/>
                        <a:gd name="connsiteX7" fmla="*/ 126909 w 2364880"/>
                        <a:gd name="connsiteY7" fmla="*/ 1104348 h 1104348"/>
                        <a:gd name="connsiteX8" fmla="*/ 0 w 2364880"/>
                        <a:gd name="connsiteY8" fmla="*/ 977439 h 1104348"/>
                        <a:gd name="connsiteX9" fmla="*/ 26336 w 2364880"/>
                        <a:gd name="connsiteY9" fmla="*/ 917757 h 1104348"/>
                        <a:gd name="connsiteX10" fmla="*/ 0 w 2364880"/>
                        <a:gd name="connsiteY10" fmla="*/ 844089 h 1104348"/>
                        <a:gd name="connsiteX11" fmla="*/ 320675 w 2364880"/>
                        <a:gd name="connsiteY11" fmla="*/ 117384 h 1104348"/>
                        <a:gd name="connsiteX12" fmla="*/ 488859 w 2364880"/>
                        <a:gd name="connsiteY12" fmla="*/ 3175 h 1104348"/>
                        <a:gd name="connsiteX13" fmla="*/ 1809346 w 2364880"/>
                        <a:gd name="connsiteY13" fmla="*/ 0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54907 w 2364880"/>
                        <a:gd name="connsiteY3" fmla="*/ 893488 h 1104348"/>
                        <a:gd name="connsiteX4" fmla="*/ 2337152 w 2364880"/>
                        <a:gd name="connsiteY4" fmla="*/ 919822 h 1104348"/>
                        <a:gd name="connsiteX5" fmla="*/ 2364880 w 2364880"/>
                        <a:gd name="connsiteY5" fmla="*/ 977439 h 1104348"/>
                        <a:gd name="connsiteX6" fmla="*/ 2237971 w 2364880"/>
                        <a:gd name="connsiteY6" fmla="*/ 1104348 h 1104348"/>
                        <a:gd name="connsiteX7" fmla="*/ 126909 w 2364880"/>
                        <a:gd name="connsiteY7" fmla="*/ 1104348 h 1104348"/>
                        <a:gd name="connsiteX8" fmla="*/ 0 w 2364880"/>
                        <a:gd name="connsiteY8" fmla="*/ 977439 h 1104348"/>
                        <a:gd name="connsiteX9" fmla="*/ 0 w 2364880"/>
                        <a:gd name="connsiteY9" fmla="*/ 844089 h 1104348"/>
                        <a:gd name="connsiteX10" fmla="*/ 320675 w 2364880"/>
                        <a:gd name="connsiteY10" fmla="*/ 117384 h 1104348"/>
                        <a:gd name="connsiteX11" fmla="*/ 488859 w 2364880"/>
                        <a:gd name="connsiteY11" fmla="*/ 3175 h 1104348"/>
                        <a:gd name="connsiteX12" fmla="*/ 1809346 w 2364880"/>
                        <a:gd name="connsiteY12" fmla="*/ 0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54907 w 2364880"/>
                        <a:gd name="connsiteY3" fmla="*/ 893488 h 1104348"/>
                        <a:gd name="connsiteX4" fmla="*/ 2364880 w 2364880"/>
                        <a:gd name="connsiteY4" fmla="*/ 977439 h 1104348"/>
                        <a:gd name="connsiteX5" fmla="*/ 2237971 w 2364880"/>
                        <a:gd name="connsiteY5" fmla="*/ 1104348 h 1104348"/>
                        <a:gd name="connsiteX6" fmla="*/ 126909 w 2364880"/>
                        <a:gd name="connsiteY6" fmla="*/ 1104348 h 1104348"/>
                        <a:gd name="connsiteX7" fmla="*/ 0 w 2364880"/>
                        <a:gd name="connsiteY7" fmla="*/ 977439 h 1104348"/>
                        <a:gd name="connsiteX8" fmla="*/ 0 w 2364880"/>
                        <a:gd name="connsiteY8" fmla="*/ 844089 h 1104348"/>
                        <a:gd name="connsiteX9" fmla="*/ 320675 w 2364880"/>
                        <a:gd name="connsiteY9" fmla="*/ 117384 h 1104348"/>
                        <a:gd name="connsiteX10" fmla="*/ 488859 w 2364880"/>
                        <a:gd name="connsiteY10" fmla="*/ 3175 h 1104348"/>
                        <a:gd name="connsiteX11" fmla="*/ 1809346 w 2364880"/>
                        <a:gd name="connsiteY11" fmla="*/ 0 h 1104348"/>
                        <a:gd name="connsiteX0" fmla="*/ 1809346 w 2397035"/>
                        <a:gd name="connsiteY0" fmla="*/ 0 h 1104348"/>
                        <a:gd name="connsiteX1" fmla="*/ 2002930 w 2397035"/>
                        <a:gd name="connsiteY1" fmla="*/ 91984 h 1104348"/>
                        <a:gd name="connsiteX2" fmla="*/ 2364880 w 2397035"/>
                        <a:gd name="connsiteY2" fmla="*/ 844089 h 1104348"/>
                        <a:gd name="connsiteX3" fmla="*/ 2364880 w 2397035"/>
                        <a:gd name="connsiteY3" fmla="*/ 977439 h 1104348"/>
                        <a:gd name="connsiteX4" fmla="*/ 2237971 w 2397035"/>
                        <a:gd name="connsiteY4" fmla="*/ 1104348 h 1104348"/>
                        <a:gd name="connsiteX5" fmla="*/ 126909 w 2397035"/>
                        <a:gd name="connsiteY5" fmla="*/ 1104348 h 1104348"/>
                        <a:gd name="connsiteX6" fmla="*/ 0 w 2397035"/>
                        <a:gd name="connsiteY6" fmla="*/ 977439 h 1104348"/>
                        <a:gd name="connsiteX7" fmla="*/ 0 w 2397035"/>
                        <a:gd name="connsiteY7" fmla="*/ 844089 h 1104348"/>
                        <a:gd name="connsiteX8" fmla="*/ 320675 w 2397035"/>
                        <a:gd name="connsiteY8" fmla="*/ 117384 h 1104348"/>
                        <a:gd name="connsiteX9" fmla="*/ 488859 w 2397035"/>
                        <a:gd name="connsiteY9" fmla="*/ 3175 h 1104348"/>
                        <a:gd name="connsiteX10" fmla="*/ 1809346 w 2397035"/>
                        <a:gd name="connsiteY10" fmla="*/ 0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64880 w 2364880"/>
                        <a:gd name="connsiteY3" fmla="*/ 977439 h 1104348"/>
                        <a:gd name="connsiteX4" fmla="*/ 2237971 w 2364880"/>
                        <a:gd name="connsiteY4" fmla="*/ 1104348 h 1104348"/>
                        <a:gd name="connsiteX5" fmla="*/ 126909 w 2364880"/>
                        <a:gd name="connsiteY5" fmla="*/ 1104348 h 1104348"/>
                        <a:gd name="connsiteX6" fmla="*/ 0 w 2364880"/>
                        <a:gd name="connsiteY6" fmla="*/ 977439 h 1104348"/>
                        <a:gd name="connsiteX7" fmla="*/ 0 w 2364880"/>
                        <a:gd name="connsiteY7" fmla="*/ 844089 h 1104348"/>
                        <a:gd name="connsiteX8" fmla="*/ 320675 w 2364880"/>
                        <a:gd name="connsiteY8" fmla="*/ 117384 h 1104348"/>
                        <a:gd name="connsiteX9" fmla="*/ 488859 w 2364880"/>
                        <a:gd name="connsiteY9" fmla="*/ 3175 h 1104348"/>
                        <a:gd name="connsiteX10" fmla="*/ 1809346 w 2364880"/>
                        <a:gd name="connsiteY10" fmla="*/ 0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64880 w 2364880"/>
                        <a:gd name="connsiteY3" fmla="*/ 977439 h 1104348"/>
                        <a:gd name="connsiteX4" fmla="*/ 2237971 w 2364880"/>
                        <a:gd name="connsiteY4" fmla="*/ 1104348 h 1104348"/>
                        <a:gd name="connsiteX5" fmla="*/ 126909 w 2364880"/>
                        <a:gd name="connsiteY5" fmla="*/ 1104348 h 1104348"/>
                        <a:gd name="connsiteX6" fmla="*/ 0 w 2364880"/>
                        <a:gd name="connsiteY6" fmla="*/ 977439 h 1104348"/>
                        <a:gd name="connsiteX7" fmla="*/ 0 w 2364880"/>
                        <a:gd name="connsiteY7" fmla="*/ 844089 h 1104348"/>
                        <a:gd name="connsiteX8" fmla="*/ 320675 w 2364880"/>
                        <a:gd name="connsiteY8" fmla="*/ 117384 h 1104348"/>
                        <a:gd name="connsiteX9" fmla="*/ 488859 w 2364880"/>
                        <a:gd name="connsiteY9" fmla="*/ 3175 h 1104348"/>
                        <a:gd name="connsiteX10" fmla="*/ 1809346 w 2364880"/>
                        <a:gd name="connsiteY10" fmla="*/ 0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64880 w 2364880"/>
                        <a:gd name="connsiteY3" fmla="*/ 977439 h 1104348"/>
                        <a:gd name="connsiteX4" fmla="*/ 2237971 w 2364880"/>
                        <a:gd name="connsiteY4" fmla="*/ 1104348 h 1104348"/>
                        <a:gd name="connsiteX5" fmla="*/ 126909 w 2364880"/>
                        <a:gd name="connsiteY5" fmla="*/ 1104348 h 1104348"/>
                        <a:gd name="connsiteX6" fmla="*/ 0 w 2364880"/>
                        <a:gd name="connsiteY6" fmla="*/ 977439 h 1104348"/>
                        <a:gd name="connsiteX7" fmla="*/ 0 w 2364880"/>
                        <a:gd name="connsiteY7" fmla="*/ 844089 h 1104348"/>
                        <a:gd name="connsiteX8" fmla="*/ 320675 w 2364880"/>
                        <a:gd name="connsiteY8" fmla="*/ 117384 h 1104348"/>
                        <a:gd name="connsiteX9" fmla="*/ 488859 w 2364880"/>
                        <a:gd name="connsiteY9" fmla="*/ 3175 h 1104348"/>
                        <a:gd name="connsiteX10" fmla="*/ 1809346 w 2364880"/>
                        <a:gd name="connsiteY10" fmla="*/ 0 h 1104348"/>
                        <a:gd name="connsiteX0" fmla="*/ 1815696 w 2371230"/>
                        <a:gd name="connsiteY0" fmla="*/ 0 h 1104348"/>
                        <a:gd name="connsiteX1" fmla="*/ 2009280 w 2371230"/>
                        <a:gd name="connsiteY1" fmla="*/ 91984 h 1104348"/>
                        <a:gd name="connsiteX2" fmla="*/ 2371230 w 2371230"/>
                        <a:gd name="connsiteY2" fmla="*/ 844089 h 1104348"/>
                        <a:gd name="connsiteX3" fmla="*/ 2371230 w 2371230"/>
                        <a:gd name="connsiteY3" fmla="*/ 977439 h 1104348"/>
                        <a:gd name="connsiteX4" fmla="*/ 2244321 w 2371230"/>
                        <a:gd name="connsiteY4" fmla="*/ 1104348 h 1104348"/>
                        <a:gd name="connsiteX5" fmla="*/ 133259 w 2371230"/>
                        <a:gd name="connsiteY5" fmla="*/ 1104348 h 1104348"/>
                        <a:gd name="connsiteX6" fmla="*/ 6350 w 2371230"/>
                        <a:gd name="connsiteY6" fmla="*/ 977439 h 1104348"/>
                        <a:gd name="connsiteX7" fmla="*/ 0 w 2371230"/>
                        <a:gd name="connsiteY7" fmla="*/ 887421 h 1104348"/>
                        <a:gd name="connsiteX8" fmla="*/ 327025 w 2371230"/>
                        <a:gd name="connsiteY8" fmla="*/ 117384 h 1104348"/>
                        <a:gd name="connsiteX9" fmla="*/ 495209 w 2371230"/>
                        <a:gd name="connsiteY9" fmla="*/ 3175 h 1104348"/>
                        <a:gd name="connsiteX10" fmla="*/ 1815696 w 2371230"/>
                        <a:gd name="connsiteY10" fmla="*/ 0 h 1104348"/>
                        <a:gd name="connsiteX0" fmla="*/ 1815696 w 2377580"/>
                        <a:gd name="connsiteY0" fmla="*/ 0 h 1104348"/>
                        <a:gd name="connsiteX1" fmla="*/ 2009280 w 2377580"/>
                        <a:gd name="connsiteY1" fmla="*/ 91984 h 1104348"/>
                        <a:gd name="connsiteX2" fmla="*/ 2377580 w 2377580"/>
                        <a:gd name="connsiteY2" fmla="*/ 887421 h 1104348"/>
                        <a:gd name="connsiteX3" fmla="*/ 2371230 w 2377580"/>
                        <a:gd name="connsiteY3" fmla="*/ 977439 h 1104348"/>
                        <a:gd name="connsiteX4" fmla="*/ 2244321 w 2377580"/>
                        <a:gd name="connsiteY4" fmla="*/ 1104348 h 1104348"/>
                        <a:gd name="connsiteX5" fmla="*/ 133259 w 2377580"/>
                        <a:gd name="connsiteY5" fmla="*/ 1104348 h 1104348"/>
                        <a:gd name="connsiteX6" fmla="*/ 6350 w 2377580"/>
                        <a:gd name="connsiteY6" fmla="*/ 977439 h 1104348"/>
                        <a:gd name="connsiteX7" fmla="*/ 0 w 2377580"/>
                        <a:gd name="connsiteY7" fmla="*/ 887421 h 1104348"/>
                        <a:gd name="connsiteX8" fmla="*/ 327025 w 2377580"/>
                        <a:gd name="connsiteY8" fmla="*/ 117384 h 1104348"/>
                        <a:gd name="connsiteX9" fmla="*/ 495209 w 2377580"/>
                        <a:gd name="connsiteY9" fmla="*/ 3175 h 1104348"/>
                        <a:gd name="connsiteX10" fmla="*/ 1815696 w 2377580"/>
                        <a:gd name="connsiteY10" fmla="*/ 0 h 1104348"/>
                        <a:gd name="connsiteX0" fmla="*/ 1820497 w 2382381"/>
                        <a:gd name="connsiteY0" fmla="*/ 0 h 1104348"/>
                        <a:gd name="connsiteX1" fmla="*/ 2014081 w 2382381"/>
                        <a:gd name="connsiteY1" fmla="*/ 91984 h 1104348"/>
                        <a:gd name="connsiteX2" fmla="*/ 2382381 w 2382381"/>
                        <a:gd name="connsiteY2" fmla="*/ 887421 h 1104348"/>
                        <a:gd name="connsiteX3" fmla="*/ 2376031 w 2382381"/>
                        <a:gd name="connsiteY3" fmla="*/ 977439 h 1104348"/>
                        <a:gd name="connsiteX4" fmla="*/ 2249122 w 2382381"/>
                        <a:gd name="connsiteY4" fmla="*/ 1104348 h 1104348"/>
                        <a:gd name="connsiteX5" fmla="*/ 138060 w 2382381"/>
                        <a:gd name="connsiteY5" fmla="*/ 1104348 h 1104348"/>
                        <a:gd name="connsiteX6" fmla="*/ 11151 w 2382381"/>
                        <a:gd name="connsiteY6" fmla="*/ 977439 h 1104348"/>
                        <a:gd name="connsiteX7" fmla="*/ 4801 w 2382381"/>
                        <a:gd name="connsiteY7" fmla="*/ 887421 h 1104348"/>
                        <a:gd name="connsiteX8" fmla="*/ 331826 w 2382381"/>
                        <a:gd name="connsiteY8" fmla="*/ 117384 h 1104348"/>
                        <a:gd name="connsiteX9" fmla="*/ 500010 w 2382381"/>
                        <a:gd name="connsiteY9" fmla="*/ 3175 h 1104348"/>
                        <a:gd name="connsiteX10" fmla="*/ 1820497 w 2382381"/>
                        <a:gd name="connsiteY10" fmla="*/ 0 h 1104348"/>
                        <a:gd name="connsiteX0" fmla="*/ 1820497 w 2387182"/>
                        <a:gd name="connsiteY0" fmla="*/ 0 h 1104348"/>
                        <a:gd name="connsiteX1" fmla="*/ 2014081 w 2387182"/>
                        <a:gd name="connsiteY1" fmla="*/ 91984 h 1104348"/>
                        <a:gd name="connsiteX2" fmla="*/ 2382381 w 2387182"/>
                        <a:gd name="connsiteY2" fmla="*/ 887421 h 1104348"/>
                        <a:gd name="connsiteX3" fmla="*/ 2376031 w 2387182"/>
                        <a:gd name="connsiteY3" fmla="*/ 977439 h 1104348"/>
                        <a:gd name="connsiteX4" fmla="*/ 2249122 w 2387182"/>
                        <a:gd name="connsiteY4" fmla="*/ 1104348 h 1104348"/>
                        <a:gd name="connsiteX5" fmla="*/ 138060 w 2387182"/>
                        <a:gd name="connsiteY5" fmla="*/ 1104348 h 1104348"/>
                        <a:gd name="connsiteX6" fmla="*/ 11151 w 2387182"/>
                        <a:gd name="connsiteY6" fmla="*/ 977439 h 1104348"/>
                        <a:gd name="connsiteX7" fmla="*/ 4801 w 2387182"/>
                        <a:gd name="connsiteY7" fmla="*/ 887421 h 1104348"/>
                        <a:gd name="connsiteX8" fmla="*/ 331826 w 2387182"/>
                        <a:gd name="connsiteY8" fmla="*/ 117384 h 1104348"/>
                        <a:gd name="connsiteX9" fmla="*/ 500010 w 2387182"/>
                        <a:gd name="connsiteY9" fmla="*/ 3175 h 1104348"/>
                        <a:gd name="connsiteX10" fmla="*/ 1820497 w 2387182"/>
                        <a:gd name="connsiteY10" fmla="*/ 0 h 11043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2387182" h="1104348">
                          <a:moveTo>
                            <a:pt x="1820497" y="0"/>
                          </a:moveTo>
                          <a:cubicBezTo>
                            <a:pt x="1890587" y="0"/>
                            <a:pt x="1988681" y="28244"/>
                            <a:pt x="2014081" y="91984"/>
                          </a:cubicBezTo>
                          <a:cubicBezTo>
                            <a:pt x="2134731" y="342686"/>
                            <a:pt x="2376031" y="808169"/>
                            <a:pt x="2382381" y="887421"/>
                          </a:cubicBezTo>
                          <a:cubicBezTo>
                            <a:pt x="2395359" y="934595"/>
                            <a:pt x="2378148" y="947433"/>
                            <a:pt x="2376031" y="977439"/>
                          </a:cubicBezTo>
                          <a:cubicBezTo>
                            <a:pt x="2376031" y="1047529"/>
                            <a:pt x="2319212" y="1104348"/>
                            <a:pt x="2249122" y="1104348"/>
                          </a:cubicBezTo>
                          <a:lnTo>
                            <a:pt x="138060" y="1104348"/>
                          </a:lnTo>
                          <a:cubicBezTo>
                            <a:pt x="67970" y="1104348"/>
                            <a:pt x="11151" y="1047529"/>
                            <a:pt x="11151" y="977439"/>
                          </a:cubicBezTo>
                          <a:cubicBezTo>
                            <a:pt x="9034" y="947433"/>
                            <a:pt x="-8177" y="939501"/>
                            <a:pt x="4801" y="887421"/>
                          </a:cubicBezTo>
                          <a:cubicBezTo>
                            <a:pt x="16443" y="803936"/>
                            <a:pt x="224934" y="359619"/>
                            <a:pt x="331826" y="117384"/>
                          </a:cubicBezTo>
                          <a:cubicBezTo>
                            <a:pt x="363576" y="47294"/>
                            <a:pt x="429920" y="3175"/>
                            <a:pt x="500010" y="3175"/>
                          </a:cubicBezTo>
                          <a:lnTo>
                            <a:pt x="1820497" y="0"/>
                          </a:lnTo>
                          <a:close/>
                        </a:path>
                      </a:pathLst>
                    </a:custGeom>
                    <a:solidFill>
                      <a:srgbClr val="C0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208" name="フリーフォーム: 図形 2207">
                    <a:extLst>
                      <a:ext uri="{FF2B5EF4-FFF2-40B4-BE49-F238E27FC236}">
                        <a16:creationId xmlns:a16="http://schemas.microsoft.com/office/drawing/2014/main" id="{C4439153-70EE-49A3-AA3A-3329B593CB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4182" y="4561527"/>
                    <a:ext cx="1853819" cy="159155"/>
                  </a:xfrm>
                  <a:custGeom>
                    <a:avLst/>
                    <a:gdLst>
                      <a:gd name="connsiteX0" fmla="*/ 1848288 w 1853819"/>
                      <a:gd name="connsiteY0" fmla="*/ 0 h 159155"/>
                      <a:gd name="connsiteX1" fmla="*/ 1850091 w 1853819"/>
                      <a:gd name="connsiteY1" fmla="*/ 6018 h 159155"/>
                      <a:gd name="connsiteX2" fmla="*/ 1845160 w 1853819"/>
                      <a:gd name="connsiteY2" fmla="*/ 69565 h 159155"/>
                      <a:gd name="connsiteX3" fmla="*/ 1746606 w 1853819"/>
                      <a:gd name="connsiteY3" fmla="*/ 159155 h 159155"/>
                      <a:gd name="connsiteX4" fmla="*/ 107214 w 1853819"/>
                      <a:gd name="connsiteY4" fmla="*/ 159155 h 159155"/>
                      <a:gd name="connsiteX5" fmla="*/ 8660 w 1853819"/>
                      <a:gd name="connsiteY5" fmla="*/ 69565 h 159155"/>
                      <a:gd name="connsiteX6" fmla="*/ 3728 w 1853819"/>
                      <a:gd name="connsiteY6" fmla="*/ 6018 h 159155"/>
                      <a:gd name="connsiteX7" fmla="*/ 5459 w 1853819"/>
                      <a:gd name="connsiteY7" fmla="*/ 320 h 159155"/>
                      <a:gd name="connsiteX8" fmla="*/ 8660 w 1853819"/>
                      <a:gd name="connsiteY8" fmla="*/ 12415 h 159155"/>
                      <a:gd name="connsiteX9" fmla="*/ 107214 w 1853819"/>
                      <a:gd name="connsiteY9" fmla="*/ 102005 h 159155"/>
                      <a:gd name="connsiteX10" fmla="*/ 1746606 w 1853819"/>
                      <a:gd name="connsiteY10" fmla="*/ 102005 h 159155"/>
                      <a:gd name="connsiteX11" fmla="*/ 1845160 w 1853819"/>
                      <a:gd name="connsiteY11" fmla="*/ 12415 h 1591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53819" h="159155">
                        <a:moveTo>
                          <a:pt x="1848288" y="0"/>
                        </a:moveTo>
                        <a:lnTo>
                          <a:pt x="1850091" y="6018"/>
                        </a:lnTo>
                        <a:cubicBezTo>
                          <a:pt x="1860169" y="39320"/>
                          <a:pt x="1846804" y="48383"/>
                          <a:pt x="1845160" y="69565"/>
                        </a:cubicBezTo>
                        <a:cubicBezTo>
                          <a:pt x="1845160" y="119045"/>
                          <a:pt x="1801036" y="159155"/>
                          <a:pt x="1746606" y="159155"/>
                        </a:cubicBezTo>
                        <a:lnTo>
                          <a:pt x="107214" y="159155"/>
                        </a:lnTo>
                        <a:cubicBezTo>
                          <a:pt x="52784" y="159155"/>
                          <a:pt x="8660" y="119045"/>
                          <a:pt x="8660" y="69565"/>
                        </a:cubicBezTo>
                        <a:cubicBezTo>
                          <a:pt x="7016" y="48383"/>
                          <a:pt x="-6350" y="42784"/>
                          <a:pt x="3728" y="6018"/>
                        </a:cubicBezTo>
                        <a:lnTo>
                          <a:pt x="5459" y="320"/>
                        </a:lnTo>
                        <a:lnTo>
                          <a:pt x="8660" y="12415"/>
                        </a:lnTo>
                        <a:cubicBezTo>
                          <a:pt x="8660" y="61895"/>
                          <a:pt x="52784" y="102005"/>
                          <a:pt x="107214" y="102005"/>
                        </a:cubicBezTo>
                        <a:lnTo>
                          <a:pt x="1746606" y="102005"/>
                        </a:lnTo>
                        <a:cubicBezTo>
                          <a:pt x="1801036" y="102005"/>
                          <a:pt x="1845160" y="61895"/>
                          <a:pt x="1845160" y="12415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206" name="フリーフォーム: 図形 2205">
                  <a:extLst>
                    <a:ext uri="{FF2B5EF4-FFF2-40B4-BE49-F238E27FC236}">
                      <a16:creationId xmlns:a16="http://schemas.microsoft.com/office/drawing/2014/main" id="{D9F49F5C-D566-423E-AC7E-3B9DFAECE30C}"/>
                    </a:ext>
                  </a:extLst>
                </p:cNvPr>
                <p:cNvSpPr/>
                <p:nvPr/>
              </p:nvSpPr>
              <p:spPr bwMode="auto">
                <a:xfrm>
                  <a:off x="3989965" y="4776746"/>
                  <a:ext cx="1654026" cy="599620"/>
                </a:xfrm>
                <a:custGeom>
                  <a:avLst/>
                  <a:gdLst>
                    <a:gd name="connsiteX0" fmla="*/ 177100 w 1654026"/>
                    <a:gd name="connsiteY0" fmla="*/ 0 h 599620"/>
                    <a:gd name="connsiteX1" fmla="*/ 356650 w 1654026"/>
                    <a:gd name="connsiteY1" fmla="*/ 19616 h 599620"/>
                    <a:gd name="connsiteX2" fmla="*/ 832181 w 1654026"/>
                    <a:gd name="connsiteY2" fmla="*/ 147035 h 599620"/>
                    <a:gd name="connsiteX3" fmla="*/ 1307720 w 1654026"/>
                    <a:gd name="connsiteY3" fmla="*/ 19614 h 599620"/>
                    <a:gd name="connsiteX4" fmla="*/ 1459467 w 1654026"/>
                    <a:gd name="connsiteY4" fmla="*/ 3035 h 599620"/>
                    <a:gd name="connsiteX5" fmla="*/ 1464658 w 1654026"/>
                    <a:gd name="connsiteY5" fmla="*/ 9295 h 599620"/>
                    <a:gd name="connsiteX6" fmla="*/ 1640950 w 1654026"/>
                    <a:gd name="connsiteY6" fmla="*/ 335447 h 599620"/>
                    <a:gd name="connsiteX7" fmla="*/ 1654026 w 1654026"/>
                    <a:gd name="connsiteY7" fmla="*/ 360429 h 599620"/>
                    <a:gd name="connsiteX8" fmla="*/ 1605189 w 1654026"/>
                    <a:gd name="connsiteY8" fmla="*/ 400462 h 599620"/>
                    <a:gd name="connsiteX9" fmla="*/ 1538387 w 1654026"/>
                    <a:gd name="connsiteY9" fmla="*/ 428952 h 599620"/>
                    <a:gd name="connsiteX10" fmla="*/ 940187 w 1654026"/>
                    <a:gd name="connsiteY10" fmla="*/ 589241 h 599620"/>
                    <a:gd name="connsiteX11" fmla="*/ 934201 w 1654026"/>
                    <a:gd name="connsiteY11" fmla="*/ 585285 h 599620"/>
                    <a:gd name="connsiteX12" fmla="*/ 898358 w 1654026"/>
                    <a:gd name="connsiteY12" fmla="*/ 594404 h 599620"/>
                    <a:gd name="connsiteX13" fmla="*/ 800991 w 1654026"/>
                    <a:gd name="connsiteY13" fmla="*/ 598404 h 599620"/>
                    <a:gd name="connsiteX14" fmla="*/ 737913 w 1654026"/>
                    <a:gd name="connsiteY14" fmla="*/ 585786 h 599620"/>
                    <a:gd name="connsiteX15" fmla="*/ 732888 w 1654026"/>
                    <a:gd name="connsiteY15" fmla="*/ 583491 h 599620"/>
                    <a:gd name="connsiteX16" fmla="*/ 724183 w 1654026"/>
                    <a:gd name="connsiteY16" fmla="*/ 589243 h 599620"/>
                    <a:gd name="connsiteX17" fmla="*/ 125983 w 1654026"/>
                    <a:gd name="connsiteY17" fmla="*/ 428954 h 599620"/>
                    <a:gd name="connsiteX18" fmla="*/ 5462 w 1654026"/>
                    <a:gd name="connsiteY18" fmla="*/ 356429 h 599620"/>
                    <a:gd name="connsiteX19" fmla="*/ 0 w 1654026"/>
                    <a:gd name="connsiteY19" fmla="*/ 348471 h 599620"/>
                    <a:gd name="connsiteX20" fmla="*/ 3548 w 1654026"/>
                    <a:gd name="connsiteY20" fmla="*/ 341050 h 599620"/>
                    <a:gd name="connsiteX21" fmla="*/ 158266 w 1654026"/>
                    <a:gd name="connsiteY21" fmla="*/ 27226 h 599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654026" h="599620">
                      <a:moveTo>
                        <a:pt x="177100" y="0"/>
                      </a:moveTo>
                      <a:lnTo>
                        <a:pt x="356650" y="19616"/>
                      </a:lnTo>
                      <a:lnTo>
                        <a:pt x="832181" y="147035"/>
                      </a:lnTo>
                      <a:lnTo>
                        <a:pt x="1307720" y="19614"/>
                      </a:lnTo>
                      <a:lnTo>
                        <a:pt x="1459467" y="3035"/>
                      </a:lnTo>
                      <a:lnTo>
                        <a:pt x="1464658" y="9295"/>
                      </a:lnTo>
                      <a:cubicBezTo>
                        <a:pt x="1511505" y="97785"/>
                        <a:pt x="1581775" y="224180"/>
                        <a:pt x="1640950" y="335447"/>
                      </a:cubicBezTo>
                      <a:lnTo>
                        <a:pt x="1654026" y="360429"/>
                      </a:lnTo>
                      <a:lnTo>
                        <a:pt x="1605189" y="400462"/>
                      </a:lnTo>
                      <a:cubicBezTo>
                        <a:pt x="1584971" y="412762"/>
                        <a:pt x="1562572" y="422472"/>
                        <a:pt x="1538387" y="428952"/>
                      </a:cubicBezTo>
                      <a:lnTo>
                        <a:pt x="940187" y="589241"/>
                      </a:lnTo>
                      <a:lnTo>
                        <a:pt x="934201" y="585285"/>
                      </a:lnTo>
                      <a:lnTo>
                        <a:pt x="898358" y="594404"/>
                      </a:lnTo>
                      <a:cubicBezTo>
                        <a:pt x="864288" y="599451"/>
                        <a:pt x="830564" y="600947"/>
                        <a:pt x="800991" y="598404"/>
                      </a:cubicBezTo>
                      <a:cubicBezTo>
                        <a:pt x="778811" y="596497"/>
                        <a:pt x="757634" y="592157"/>
                        <a:pt x="737913" y="585786"/>
                      </a:cubicBezTo>
                      <a:lnTo>
                        <a:pt x="732888" y="583491"/>
                      </a:lnTo>
                      <a:lnTo>
                        <a:pt x="724183" y="589243"/>
                      </a:lnTo>
                      <a:lnTo>
                        <a:pt x="125983" y="428954"/>
                      </a:lnTo>
                      <a:cubicBezTo>
                        <a:pt x="77614" y="415994"/>
                        <a:pt x="36387" y="390116"/>
                        <a:pt x="5462" y="356429"/>
                      </a:cubicBezTo>
                      <a:lnTo>
                        <a:pt x="0" y="348471"/>
                      </a:lnTo>
                      <a:lnTo>
                        <a:pt x="3548" y="341050"/>
                      </a:lnTo>
                      <a:cubicBezTo>
                        <a:pt x="55532" y="233893"/>
                        <a:pt x="116761" y="112727"/>
                        <a:pt x="158266" y="27226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168" name="グループ化 2167">
                <a:extLst>
                  <a:ext uri="{FF2B5EF4-FFF2-40B4-BE49-F238E27FC236}">
                    <a16:creationId xmlns:a16="http://schemas.microsoft.com/office/drawing/2014/main" id="{748761D5-ED1F-4101-9C54-532E39415C9A}"/>
                  </a:ext>
                </a:extLst>
              </p:cNvPr>
              <p:cNvGrpSpPr/>
              <p:nvPr/>
            </p:nvGrpSpPr>
            <p:grpSpPr>
              <a:xfrm>
                <a:off x="3950194" y="330788"/>
                <a:ext cx="1727507" cy="3047624"/>
                <a:chOff x="3950194" y="330788"/>
                <a:chExt cx="1727507" cy="3047624"/>
              </a:xfrm>
            </p:grpSpPr>
            <p:grpSp>
              <p:nvGrpSpPr>
                <p:cNvPr id="2169" name="グループ化 2168">
                  <a:extLst>
                    <a:ext uri="{FF2B5EF4-FFF2-40B4-BE49-F238E27FC236}">
                      <a16:creationId xmlns:a16="http://schemas.microsoft.com/office/drawing/2014/main" id="{67EEF7B8-8793-49BF-B821-C3C22D62BB71}"/>
                    </a:ext>
                  </a:extLst>
                </p:cNvPr>
                <p:cNvGrpSpPr/>
                <p:nvPr/>
              </p:nvGrpSpPr>
              <p:grpSpPr>
                <a:xfrm>
                  <a:off x="4039607" y="2497973"/>
                  <a:ext cx="1536065" cy="880439"/>
                  <a:chOff x="3932065" y="4420777"/>
                  <a:chExt cx="1783984" cy="880439"/>
                </a:xfrm>
              </p:grpSpPr>
              <p:sp>
                <p:nvSpPr>
                  <p:cNvPr id="2199" name="フリーフォーム: 図形 2198">
                    <a:extLst>
                      <a:ext uri="{FF2B5EF4-FFF2-40B4-BE49-F238E27FC236}">
                        <a16:creationId xmlns:a16="http://schemas.microsoft.com/office/drawing/2014/main" id="{A3C3847E-74EF-4711-8785-E732A5DFDA72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948607" y="4420777"/>
                    <a:ext cx="1746763" cy="704301"/>
                  </a:xfrm>
                  <a:custGeom>
                    <a:avLst/>
                    <a:gdLst>
                      <a:gd name="connsiteX0" fmla="*/ 1742193 w 1746763"/>
                      <a:gd name="connsiteY0" fmla="*/ 166007 h 704301"/>
                      <a:gd name="connsiteX1" fmla="*/ 1742193 w 1746763"/>
                      <a:gd name="connsiteY1" fmla="*/ 166006 h 704301"/>
                      <a:gd name="connsiteX2" fmla="*/ 1742193 w 1746763"/>
                      <a:gd name="connsiteY2" fmla="*/ 166006 h 704301"/>
                      <a:gd name="connsiteX3" fmla="*/ 4570 w 1746763"/>
                      <a:gd name="connsiteY3" fmla="*/ 166008 h 704301"/>
                      <a:gd name="connsiteX4" fmla="*/ 4570 w 1746763"/>
                      <a:gd name="connsiteY4" fmla="*/ 166007 h 704301"/>
                      <a:gd name="connsiteX5" fmla="*/ 4570 w 1746763"/>
                      <a:gd name="connsiteY5" fmla="*/ 166007 h 704301"/>
                      <a:gd name="connsiteX6" fmla="*/ 873381 w 1746763"/>
                      <a:gd name="connsiteY6" fmla="*/ 704301 h 704301"/>
                      <a:gd name="connsiteX7" fmla="*/ 1491646 w 1746763"/>
                      <a:gd name="connsiteY7" fmla="*/ 645695 h 704301"/>
                      <a:gd name="connsiteX8" fmla="*/ 1479085 w 1746763"/>
                      <a:gd name="connsiteY8" fmla="*/ 551204 h 704301"/>
                      <a:gd name="connsiteX9" fmla="*/ 1449897 w 1746763"/>
                      <a:gd name="connsiteY9" fmla="*/ 479900 h 704301"/>
                      <a:gd name="connsiteX10" fmla="*/ 1567539 w 1746763"/>
                      <a:gd name="connsiteY10" fmla="*/ 448378 h 704301"/>
                      <a:gd name="connsiteX11" fmla="*/ 1746763 w 1746763"/>
                      <a:gd name="connsiteY11" fmla="*/ 256477 h 704301"/>
                      <a:gd name="connsiteX12" fmla="*/ 1742193 w 1746763"/>
                      <a:gd name="connsiteY12" fmla="*/ 166006 h 704301"/>
                      <a:gd name="connsiteX13" fmla="*/ 1700916 w 1746763"/>
                      <a:gd name="connsiteY13" fmla="*/ 85371 h 704301"/>
                      <a:gd name="connsiteX14" fmla="*/ 1449752 w 1746763"/>
                      <a:gd name="connsiteY14" fmla="*/ 8793 h 704301"/>
                      <a:gd name="connsiteX15" fmla="*/ 873380 w 1746763"/>
                      <a:gd name="connsiteY15" fmla="*/ 163230 h 704301"/>
                      <a:gd name="connsiteX16" fmla="*/ 297011 w 1746763"/>
                      <a:gd name="connsiteY16" fmla="*/ 8794 h 704301"/>
                      <a:gd name="connsiteX17" fmla="*/ 45847 w 1746763"/>
                      <a:gd name="connsiteY17" fmla="*/ 85372 h 704301"/>
                      <a:gd name="connsiteX18" fmla="*/ 4570 w 1746763"/>
                      <a:gd name="connsiteY18" fmla="*/ 166007 h 704301"/>
                      <a:gd name="connsiteX19" fmla="*/ 0 w 1746763"/>
                      <a:gd name="connsiteY19" fmla="*/ 256478 h 704301"/>
                      <a:gd name="connsiteX20" fmla="*/ 179224 w 1746763"/>
                      <a:gd name="connsiteY20" fmla="*/ 448379 h 704301"/>
                      <a:gd name="connsiteX21" fmla="*/ 295654 w 1746763"/>
                      <a:gd name="connsiteY21" fmla="*/ 479576 h 704301"/>
                      <a:gd name="connsiteX22" fmla="*/ 292632 w 1746763"/>
                      <a:gd name="connsiteY22" fmla="*/ 484487 h 704301"/>
                      <a:gd name="connsiteX23" fmla="*/ 255116 w 1746763"/>
                      <a:gd name="connsiteY23" fmla="*/ 645695 h 704301"/>
                      <a:gd name="connsiteX24" fmla="*/ 873381 w 1746763"/>
                      <a:gd name="connsiteY24" fmla="*/ 704301 h 7043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</a:cxnLst>
                    <a:rect l="l" t="t" r="r" b="b"/>
                    <a:pathLst>
                      <a:path w="1746763" h="704301">
                        <a:moveTo>
                          <a:pt x="1742193" y="166007"/>
                        </a:moveTo>
                        <a:lnTo>
                          <a:pt x="1742193" y="166006"/>
                        </a:lnTo>
                        <a:lnTo>
                          <a:pt x="1742193" y="166006"/>
                        </a:lnTo>
                        <a:close/>
                        <a:moveTo>
                          <a:pt x="4570" y="166008"/>
                        </a:moveTo>
                        <a:lnTo>
                          <a:pt x="4570" y="166007"/>
                        </a:lnTo>
                        <a:lnTo>
                          <a:pt x="4570" y="166007"/>
                        </a:lnTo>
                        <a:close/>
                        <a:moveTo>
                          <a:pt x="873381" y="704301"/>
                        </a:moveTo>
                        <a:cubicBezTo>
                          <a:pt x="1156752" y="704301"/>
                          <a:pt x="1440124" y="684766"/>
                          <a:pt x="1491646" y="645695"/>
                        </a:cubicBezTo>
                        <a:cubicBezTo>
                          <a:pt x="1491646" y="613327"/>
                          <a:pt x="1487321" y="581726"/>
                          <a:pt x="1479085" y="551204"/>
                        </a:cubicBezTo>
                        <a:lnTo>
                          <a:pt x="1449897" y="479900"/>
                        </a:lnTo>
                        <a:lnTo>
                          <a:pt x="1567539" y="448378"/>
                        </a:lnTo>
                        <a:cubicBezTo>
                          <a:pt x="1664277" y="422457"/>
                          <a:pt x="1732447" y="344864"/>
                          <a:pt x="1746763" y="256477"/>
                        </a:cubicBezTo>
                        <a:lnTo>
                          <a:pt x="1742193" y="166006"/>
                        </a:lnTo>
                        <a:lnTo>
                          <a:pt x="1700916" y="85371"/>
                        </a:lnTo>
                        <a:cubicBezTo>
                          <a:pt x="1644324" y="15984"/>
                          <a:pt x="1546491" y="-17128"/>
                          <a:pt x="1449752" y="8793"/>
                        </a:cubicBezTo>
                        <a:lnTo>
                          <a:pt x="873380" y="163230"/>
                        </a:lnTo>
                        <a:lnTo>
                          <a:pt x="297011" y="8794"/>
                        </a:lnTo>
                        <a:cubicBezTo>
                          <a:pt x="200272" y="-17127"/>
                          <a:pt x="102439" y="15985"/>
                          <a:pt x="45847" y="85372"/>
                        </a:cubicBezTo>
                        <a:lnTo>
                          <a:pt x="4570" y="166007"/>
                        </a:lnTo>
                        <a:lnTo>
                          <a:pt x="0" y="256478"/>
                        </a:lnTo>
                        <a:cubicBezTo>
                          <a:pt x="14316" y="344865"/>
                          <a:pt x="82486" y="422458"/>
                          <a:pt x="179224" y="448379"/>
                        </a:cubicBezTo>
                        <a:lnTo>
                          <a:pt x="295654" y="479576"/>
                        </a:lnTo>
                        <a:lnTo>
                          <a:pt x="292632" y="484487"/>
                        </a:lnTo>
                        <a:cubicBezTo>
                          <a:pt x="268362" y="534754"/>
                          <a:pt x="255116" y="589051"/>
                          <a:pt x="255116" y="645695"/>
                        </a:cubicBezTo>
                        <a:cubicBezTo>
                          <a:pt x="306638" y="684766"/>
                          <a:pt x="590010" y="704301"/>
                          <a:pt x="873381" y="704301"/>
                        </a:cubicBezTo>
                        <a:close/>
                      </a:path>
                    </a:pathLst>
                  </a:custGeom>
                  <a:pattFill prst="dkVert">
                    <a:fgClr>
                      <a:schemeClr val="tx1">
                        <a:lumMod val="75000"/>
                        <a:lumOff val="25000"/>
                      </a:schemeClr>
                    </a:fgClr>
                    <a:bgClr>
                      <a:schemeClr val="tx1">
                        <a:lumMod val="50000"/>
                        <a:lumOff val="5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200" name="フリーフォーム: 図形 2199">
                    <a:extLst>
                      <a:ext uri="{FF2B5EF4-FFF2-40B4-BE49-F238E27FC236}">
                        <a16:creationId xmlns:a16="http://schemas.microsoft.com/office/drawing/2014/main" id="{2B78B9FA-1809-4999-8DA9-6BF15DFF2EB5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4048438" y="4597897"/>
                    <a:ext cx="1488575" cy="240620"/>
                  </a:xfrm>
                  <a:custGeom>
                    <a:avLst/>
                    <a:gdLst>
                      <a:gd name="connsiteX0" fmla="*/ 184576 w 1488575"/>
                      <a:gd name="connsiteY0" fmla="*/ 240620 h 240620"/>
                      <a:gd name="connsiteX1" fmla="*/ 192056 w 1488575"/>
                      <a:gd name="connsiteY1" fmla="*/ 239357 h 240620"/>
                      <a:gd name="connsiteX2" fmla="*/ 781093 w 1488575"/>
                      <a:gd name="connsiteY2" fmla="*/ 81525 h 240620"/>
                      <a:gd name="connsiteX3" fmla="*/ 1365373 w 1488575"/>
                      <a:gd name="connsiteY3" fmla="*/ 238083 h 240620"/>
                      <a:gd name="connsiteX4" fmla="*/ 1350066 w 1488575"/>
                      <a:gd name="connsiteY4" fmla="*/ 200689 h 240620"/>
                      <a:gd name="connsiteX5" fmla="*/ 1467708 w 1488575"/>
                      <a:gd name="connsiteY5" fmla="*/ 169167 h 240620"/>
                      <a:gd name="connsiteX6" fmla="*/ 1488575 w 1488575"/>
                      <a:gd name="connsiteY6" fmla="*/ 160268 h 240620"/>
                      <a:gd name="connsiteX7" fmla="*/ 1477660 w 1488575"/>
                      <a:gd name="connsiteY7" fmla="*/ 163414 h 240620"/>
                      <a:gd name="connsiteX8" fmla="*/ 1418864 w 1488575"/>
                      <a:gd name="connsiteY8" fmla="*/ 166104 h 240620"/>
                      <a:gd name="connsiteX9" fmla="*/ 1370600 w 1488575"/>
                      <a:gd name="connsiteY9" fmla="*/ 157958 h 240620"/>
                      <a:gd name="connsiteX10" fmla="*/ 781093 w 1488575"/>
                      <a:gd name="connsiteY10" fmla="*/ 0 h 240620"/>
                      <a:gd name="connsiteX11" fmla="*/ 192056 w 1488575"/>
                      <a:gd name="connsiteY11" fmla="*/ 157832 h 240620"/>
                      <a:gd name="connsiteX12" fmla="*/ 143791 w 1488575"/>
                      <a:gd name="connsiteY12" fmla="*/ 165978 h 240620"/>
                      <a:gd name="connsiteX13" fmla="*/ 30050 w 1488575"/>
                      <a:gd name="connsiteY13" fmla="*/ 147448 h 240620"/>
                      <a:gd name="connsiteX14" fmla="*/ 0 w 1488575"/>
                      <a:gd name="connsiteY14" fmla="*/ 130356 h 240620"/>
                      <a:gd name="connsiteX15" fmla="*/ 12591 w 1488575"/>
                      <a:gd name="connsiteY15" fmla="*/ 140678 h 240620"/>
                      <a:gd name="connsiteX16" fmla="*/ 79393 w 1488575"/>
                      <a:gd name="connsiteY16" fmla="*/ 169168 h 240620"/>
                      <a:gd name="connsiteX17" fmla="*/ 195823 w 1488575"/>
                      <a:gd name="connsiteY17" fmla="*/ 200365 h 240620"/>
                      <a:gd name="connsiteX18" fmla="*/ 192801 w 1488575"/>
                      <a:gd name="connsiteY18" fmla="*/ 205276 h 2406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</a:cxnLst>
                    <a:rect l="l" t="t" r="r" b="b"/>
                    <a:pathLst>
                      <a:path w="1488575" h="240620">
                        <a:moveTo>
                          <a:pt x="184576" y="240620"/>
                        </a:moveTo>
                        <a:lnTo>
                          <a:pt x="192056" y="239357"/>
                        </a:lnTo>
                        <a:lnTo>
                          <a:pt x="781093" y="81525"/>
                        </a:lnTo>
                        <a:lnTo>
                          <a:pt x="1365373" y="238083"/>
                        </a:lnTo>
                        <a:lnTo>
                          <a:pt x="1350066" y="200689"/>
                        </a:lnTo>
                        <a:lnTo>
                          <a:pt x="1467708" y="169167"/>
                        </a:lnTo>
                        <a:lnTo>
                          <a:pt x="1488575" y="160268"/>
                        </a:lnTo>
                        <a:lnTo>
                          <a:pt x="1477660" y="163414"/>
                        </a:lnTo>
                        <a:cubicBezTo>
                          <a:pt x="1458575" y="166571"/>
                          <a:pt x="1438849" y="167537"/>
                          <a:pt x="1418864" y="166104"/>
                        </a:cubicBezTo>
                        <a:cubicBezTo>
                          <a:pt x="1402876" y="164959"/>
                          <a:pt x="1386722" y="162278"/>
                          <a:pt x="1370600" y="157958"/>
                        </a:cubicBezTo>
                        <a:lnTo>
                          <a:pt x="781093" y="0"/>
                        </a:lnTo>
                        <a:lnTo>
                          <a:pt x="192056" y="157832"/>
                        </a:lnTo>
                        <a:cubicBezTo>
                          <a:pt x="175933" y="162152"/>
                          <a:pt x="159780" y="164832"/>
                          <a:pt x="143791" y="165978"/>
                        </a:cubicBezTo>
                        <a:cubicBezTo>
                          <a:pt x="103822" y="168843"/>
                          <a:pt x="64887" y="162117"/>
                          <a:pt x="30050" y="147448"/>
                        </a:cubicBezTo>
                        <a:lnTo>
                          <a:pt x="0" y="130356"/>
                        </a:lnTo>
                        <a:lnTo>
                          <a:pt x="12591" y="140678"/>
                        </a:lnTo>
                        <a:cubicBezTo>
                          <a:pt x="32810" y="152978"/>
                          <a:pt x="55209" y="162688"/>
                          <a:pt x="79393" y="169168"/>
                        </a:cubicBezTo>
                        <a:lnTo>
                          <a:pt x="195823" y="200365"/>
                        </a:lnTo>
                        <a:lnTo>
                          <a:pt x="192801" y="205276"/>
                        </a:ln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201" name="フリーフォーム: 図形 2200">
                    <a:extLst>
                      <a:ext uri="{FF2B5EF4-FFF2-40B4-BE49-F238E27FC236}">
                        <a16:creationId xmlns:a16="http://schemas.microsoft.com/office/drawing/2014/main" id="{A45F292D-A5C0-4F81-854F-22045D3E87E0}"/>
                      </a:ext>
                    </a:extLst>
                  </p:cNvPr>
                  <p:cNvSpPr/>
                  <p:nvPr/>
                </p:nvSpPr>
                <p:spPr bwMode="auto">
                  <a:xfrm rot="20700000" flipH="1">
                    <a:off x="4773426" y="4739152"/>
                    <a:ext cx="938502" cy="455092"/>
                  </a:xfrm>
                  <a:custGeom>
                    <a:avLst/>
                    <a:gdLst>
                      <a:gd name="connsiteX0" fmla="*/ 0 w 938502"/>
                      <a:gd name="connsiteY0" fmla="*/ 227545 h 455092"/>
                      <a:gd name="connsiteX1" fmla="*/ 0 w 938502"/>
                      <a:gd name="connsiteY1" fmla="*/ 227546 h 455092"/>
                      <a:gd name="connsiteX2" fmla="*/ 0 w 938502"/>
                      <a:gd name="connsiteY2" fmla="*/ 227546 h 455092"/>
                      <a:gd name="connsiteX3" fmla="*/ 124373 w 938502"/>
                      <a:gd name="connsiteY3" fmla="*/ 29783 h 455092"/>
                      <a:gd name="connsiteX4" fmla="*/ 150741 w 938502"/>
                      <a:gd name="connsiteY4" fmla="*/ 128189 h 455092"/>
                      <a:gd name="connsiteX5" fmla="*/ 376769 w 938502"/>
                      <a:gd name="connsiteY5" fmla="*/ 67625 h 455092"/>
                      <a:gd name="connsiteX6" fmla="*/ 358649 w 938502"/>
                      <a:gd name="connsiteY6" fmla="*/ 0 h 455092"/>
                      <a:gd name="connsiteX7" fmla="*/ 861090 w 938502"/>
                      <a:gd name="connsiteY7" fmla="*/ 0 h 455092"/>
                      <a:gd name="connsiteX8" fmla="*/ 861089 w 938502"/>
                      <a:gd name="connsiteY8" fmla="*/ 455092 h 455092"/>
                      <a:gd name="connsiteX9" fmla="*/ 241786 w 938502"/>
                      <a:gd name="connsiteY9" fmla="*/ 455091 h 455092"/>
                      <a:gd name="connsiteX10" fmla="*/ 19001 w 938502"/>
                      <a:gd name="connsiteY10" fmla="*/ 316116 h 455092"/>
                      <a:gd name="connsiteX11" fmla="*/ 0 w 938502"/>
                      <a:gd name="connsiteY11" fmla="*/ 227546 h 455092"/>
                      <a:gd name="connsiteX12" fmla="*/ 19001 w 938502"/>
                      <a:gd name="connsiteY12" fmla="*/ 138975 h 455092"/>
                      <a:gd name="connsiteX13" fmla="*/ 106601 w 938502"/>
                      <a:gd name="connsiteY13" fmla="*/ 38861 h 455092"/>
                      <a:gd name="connsiteX0" fmla="*/ 0 w 938502"/>
                      <a:gd name="connsiteY0" fmla="*/ 227545 h 455092"/>
                      <a:gd name="connsiteX1" fmla="*/ 0 w 938502"/>
                      <a:gd name="connsiteY1" fmla="*/ 227546 h 455092"/>
                      <a:gd name="connsiteX2" fmla="*/ 0 w 938502"/>
                      <a:gd name="connsiteY2" fmla="*/ 227546 h 455092"/>
                      <a:gd name="connsiteX3" fmla="*/ 0 w 938502"/>
                      <a:gd name="connsiteY3" fmla="*/ 227545 h 455092"/>
                      <a:gd name="connsiteX4" fmla="*/ 124373 w 938502"/>
                      <a:gd name="connsiteY4" fmla="*/ 29783 h 455092"/>
                      <a:gd name="connsiteX5" fmla="*/ 150741 w 938502"/>
                      <a:gd name="connsiteY5" fmla="*/ 128189 h 455092"/>
                      <a:gd name="connsiteX6" fmla="*/ 358649 w 938502"/>
                      <a:gd name="connsiteY6" fmla="*/ 0 h 455092"/>
                      <a:gd name="connsiteX7" fmla="*/ 861090 w 938502"/>
                      <a:gd name="connsiteY7" fmla="*/ 0 h 455092"/>
                      <a:gd name="connsiteX8" fmla="*/ 861089 w 938502"/>
                      <a:gd name="connsiteY8" fmla="*/ 455092 h 455092"/>
                      <a:gd name="connsiteX9" fmla="*/ 241786 w 938502"/>
                      <a:gd name="connsiteY9" fmla="*/ 455091 h 455092"/>
                      <a:gd name="connsiteX10" fmla="*/ 19001 w 938502"/>
                      <a:gd name="connsiteY10" fmla="*/ 316116 h 455092"/>
                      <a:gd name="connsiteX11" fmla="*/ 0 w 938502"/>
                      <a:gd name="connsiteY11" fmla="*/ 227546 h 455092"/>
                      <a:gd name="connsiteX12" fmla="*/ 19001 w 938502"/>
                      <a:gd name="connsiteY12" fmla="*/ 138975 h 455092"/>
                      <a:gd name="connsiteX13" fmla="*/ 106601 w 938502"/>
                      <a:gd name="connsiteY13" fmla="*/ 38861 h 455092"/>
                      <a:gd name="connsiteX14" fmla="*/ 124373 w 938502"/>
                      <a:gd name="connsiteY14" fmla="*/ 29783 h 455092"/>
                      <a:gd name="connsiteX0" fmla="*/ 0 w 938502"/>
                      <a:gd name="connsiteY0" fmla="*/ 227545 h 455092"/>
                      <a:gd name="connsiteX1" fmla="*/ 0 w 938502"/>
                      <a:gd name="connsiteY1" fmla="*/ 227546 h 455092"/>
                      <a:gd name="connsiteX2" fmla="*/ 0 w 938502"/>
                      <a:gd name="connsiteY2" fmla="*/ 227546 h 455092"/>
                      <a:gd name="connsiteX3" fmla="*/ 0 w 938502"/>
                      <a:gd name="connsiteY3" fmla="*/ 227545 h 455092"/>
                      <a:gd name="connsiteX4" fmla="*/ 106601 w 938502"/>
                      <a:gd name="connsiteY4" fmla="*/ 38861 h 455092"/>
                      <a:gd name="connsiteX5" fmla="*/ 150741 w 938502"/>
                      <a:gd name="connsiteY5" fmla="*/ 128189 h 455092"/>
                      <a:gd name="connsiteX6" fmla="*/ 358649 w 938502"/>
                      <a:gd name="connsiteY6" fmla="*/ 0 h 455092"/>
                      <a:gd name="connsiteX7" fmla="*/ 861090 w 938502"/>
                      <a:gd name="connsiteY7" fmla="*/ 0 h 455092"/>
                      <a:gd name="connsiteX8" fmla="*/ 861089 w 938502"/>
                      <a:gd name="connsiteY8" fmla="*/ 455092 h 455092"/>
                      <a:gd name="connsiteX9" fmla="*/ 241786 w 938502"/>
                      <a:gd name="connsiteY9" fmla="*/ 455091 h 455092"/>
                      <a:gd name="connsiteX10" fmla="*/ 19001 w 938502"/>
                      <a:gd name="connsiteY10" fmla="*/ 316116 h 455092"/>
                      <a:gd name="connsiteX11" fmla="*/ 0 w 938502"/>
                      <a:gd name="connsiteY11" fmla="*/ 227546 h 455092"/>
                      <a:gd name="connsiteX12" fmla="*/ 19001 w 938502"/>
                      <a:gd name="connsiteY12" fmla="*/ 138975 h 455092"/>
                      <a:gd name="connsiteX13" fmla="*/ 106601 w 938502"/>
                      <a:gd name="connsiteY13" fmla="*/ 38861 h 455092"/>
                      <a:gd name="connsiteX0" fmla="*/ 150741 w 938502"/>
                      <a:gd name="connsiteY0" fmla="*/ 128189 h 455092"/>
                      <a:gd name="connsiteX1" fmla="*/ 358649 w 938502"/>
                      <a:gd name="connsiteY1" fmla="*/ 0 h 455092"/>
                      <a:gd name="connsiteX2" fmla="*/ 861090 w 938502"/>
                      <a:gd name="connsiteY2" fmla="*/ 0 h 455092"/>
                      <a:gd name="connsiteX3" fmla="*/ 861089 w 938502"/>
                      <a:gd name="connsiteY3" fmla="*/ 455092 h 455092"/>
                      <a:gd name="connsiteX4" fmla="*/ 241786 w 938502"/>
                      <a:gd name="connsiteY4" fmla="*/ 455091 h 455092"/>
                      <a:gd name="connsiteX5" fmla="*/ 19001 w 938502"/>
                      <a:gd name="connsiteY5" fmla="*/ 316116 h 455092"/>
                      <a:gd name="connsiteX6" fmla="*/ 0 w 938502"/>
                      <a:gd name="connsiteY6" fmla="*/ 227546 h 455092"/>
                      <a:gd name="connsiteX7" fmla="*/ 19001 w 938502"/>
                      <a:gd name="connsiteY7" fmla="*/ 138975 h 455092"/>
                      <a:gd name="connsiteX8" fmla="*/ 106601 w 938502"/>
                      <a:gd name="connsiteY8" fmla="*/ 38861 h 455092"/>
                      <a:gd name="connsiteX9" fmla="*/ 0 w 938502"/>
                      <a:gd name="connsiteY9" fmla="*/ 227546 h 455092"/>
                      <a:gd name="connsiteX10" fmla="*/ 0 w 938502"/>
                      <a:gd name="connsiteY10" fmla="*/ 227546 h 455092"/>
                      <a:gd name="connsiteX11" fmla="*/ 0 w 938502"/>
                      <a:gd name="connsiteY11" fmla="*/ 227545 h 455092"/>
                      <a:gd name="connsiteX12" fmla="*/ 106601 w 938502"/>
                      <a:gd name="connsiteY12" fmla="*/ 38861 h 455092"/>
                      <a:gd name="connsiteX13" fmla="*/ 242181 w 938502"/>
                      <a:gd name="connsiteY13" fmla="*/ 219629 h 455092"/>
                      <a:gd name="connsiteX0" fmla="*/ 150741 w 938502"/>
                      <a:gd name="connsiteY0" fmla="*/ 220474 h 547377"/>
                      <a:gd name="connsiteX1" fmla="*/ 358649 w 938502"/>
                      <a:gd name="connsiteY1" fmla="*/ 92285 h 547377"/>
                      <a:gd name="connsiteX2" fmla="*/ 861090 w 938502"/>
                      <a:gd name="connsiteY2" fmla="*/ 92285 h 547377"/>
                      <a:gd name="connsiteX3" fmla="*/ 861089 w 938502"/>
                      <a:gd name="connsiteY3" fmla="*/ 547377 h 547377"/>
                      <a:gd name="connsiteX4" fmla="*/ 241786 w 938502"/>
                      <a:gd name="connsiteY4" fmla="*/ 547376 h 547377"/>
                      <a:gd name="connsiteX5" fmla="*/ 19001 w 938502"/>
                      <a:gd name="connsiteY5" fmla="*/ 408401 h 547377"/>
                      <a:gd name="connsiteX6" fmla="*/ 0 w 938502"/>
                      <a:gd name="connsiteY6" fmla="*/ 319831 h 547377"/>
                      <a:gd name="connsiteX7" fmla="*/ 19001 w 938502"/>
                      <a:gd name="connsiteY7" fmla="*/ 231260 h 547377"/>
                      <a:gd name="connsiteX8" fmla="*/ 106601 w 938502"/>
                      <a:gd name="connsiteY8" fmla="*/ 131146 h 547377"/>
                      <a:gd name="connsiteX9" fmla="*/ 0 w 938502"/>
                      <a:gd name="connsiteY9" fmla="*/ 319831 h 547377"/>
                      <a:gd name="connsiteX10" fmla="*/ 0 w 938502"/>
                      <a:gd name="connsiteY10" fmla="*/ 319831 h 547377"/>
                      <a:gd name="connsiteX11" fmla="*/ 0 w 938502"/>
                      <a:gd name="connsiteY11" fmla="*/ 319830 h 547377"/>
                      <a:gd name="connsiteX12" fmla="*/ 150741 w 938502"/>
                      <a:gd name="connsiteY12" fmla="*/ 220474 h 547377"/>
                      <a:gd name="connsiteX13" fmla="*/ 106601 w 938502"/>
                      <a:gd name="connsiteY13" fmla="*/ 131146 h 547377"/>
                      <a:gd name="connsiteX14" fmla="*/ 173395 w 938502"/>
                      <a:gd name="connsiteY14" fmla="*/ 0 h 547377"/>
                      <a:gd name="connsiteX0" fmla="*/ 400322 w 938502"/>
                      <a:gd name="connsiteY0" fmla="*/ 360680 h 547377"/>
                      <a:gd name="connsiteX1" fmla="*/ 358649 w 938502"/>
                      <a:gd name="connsiteY1" fmla="*/ 92285 h 547377"/>
                      <a:gd name="connsiteX2" fmla="*/ 861090 w 938502"/>
                      <a:gd name="connsiteY2" fmla="*/ 92285 h 547377"/>
                      <a:gd name="connsiteX3" fmla="*/ 861089 w 938502"/>
                      <a:gd name="connsiteY3" fmla="*/ 547377 h 547377"/>
                      <a:gd name="connsiteX4" fmla="*/ 241786 w 938502"/>
                      <a:gd name="connsiteY4" fmla="*/ 547376 h 547377"/>
                      <a:gd name="connsiteX5" fmla="*/ 19001 w 938502"/>
                      <a:gd name="connsiteY5" fmla="*/ 408401 h 547377"/>
                      <a:gd name="connsiteX6" fmla="*/ 0 w 938502"/>
                      <a:gd name="connsiteY6" fmla="*/ 319831 h 547377"/>
                      <a:gd name="connsiteX7" fmla="*/ 19001 w 938502"/>
                      <a:gd name="connsiteY7" fmla="*/ 231260 h 547377"/>
                      <a:gd name="connsiteX8" fmla="*/ 106601 w 938502"/>
                      <a:gd name="connsiteY8" fmla="*/ 131146 h 547377"/>
                      <a:gd name="connsiteX9" fmla="*/ 0 w 938502"/>
                      <a:gd name="connsiteY9" fmla="*/ 319831 h 547377"/>
                      <a:gd name="connsiteX10" fmla="*/ 0 w 938502"/>
                      <a:gd name="connsiteY10" fmla="*/ 319831 h 547377"/>
                      <a:gd name="connsiteX11" fmla="*/ 0 w 938502"/>
                      <a:gd name="connsiteY11" fmla="*/ 319830 h 547377"/>
                      <a:gd name="connsiteX12" fmla="*/ 400322 w 938502"/>
                      <a:gd name="connsiteY12" fmla="*/ 360680 h 547377"/>
                      <a:gd name="connsiteX13" fmla="*/ 106601 w 938502"/>
                      <a:gd name="connsiteY13" fmla="*/ 131146 h 547377"/>
                      <a:gd name="connsiteX14" fmla="*/ 173395 w 938502"/>
                      <a:gd name="connsiteY14" fmla="*/ 0 h 547377"/>
                      <a:gd name="connsiteX0" fmla="*/ 400322 w 938502"/>
                      <a:gd name="connsiteY0" fmla="*/ 360680 h 547377"/>
                      <a:gd name="connsiteX1" fmla="*/ 358649 w 938502"/>
                      <a:gd name="connsiteY1" fmla="*/ 92285 h 547377"/>
                      <a:gd name="connsiteX2" fmla="*/ 861090 w 938502"/>
                      <a:gd name="connsiteY2" fmla="*/ 92285 h 547377"/>
                      <a:gd name="connsiteX3" fmla="*/ 861089 w 938502"/>
                      <a:gd name="connsiteY3" fmla="*/ 547377 h 547377"/>
                      <a:gd name="connsiteX4" fmla="*/ 241786 w 938502"/>
                      <a:gd name="connsiteY4" fmla="*/ 547376 h 547377"/>
                      <a:gd name="connsiteX5" fmla="*/ 19001 w 938502"/>
                      <a:gd name="connsiteY5" fmla="*/ 408401 h 547377"/>
                      <a:gd name="connsiteX6" fmla="*/ 0 w 938502"/>
                      <a:gd name="connsiteY6" fmla="*/ 319831 h 547377"/>
                      <a:gd name="connsiteX7" fmla="*/ 19001 w 938502"/>
                      <a:gd name="connsiteY7" fmla="*/ 231260 h 547377"/>
                      <a:gd name="connsiteX8" fmla="*/ 106601 w 938502"/>
                      <a:gd name="connsiteY8" fmla="*/ 131146 h 547377"/>
                      <a:gd name="connsiteX9" fmla="*/ 0 w 938502"/>
                      <a:gd name="connsiteY9" fmla="*/ 319831 h 547377"/>
                      <a:gd name="connsiteX10" fmla="*/ 0 w 938502"/>
                      <a:gd name="connsiteY10" fmla="*/ 319831 h 547377"/>
                      <a:gd name="connsiteX11" fmla="*/ 240609 w 938502"/>
                      <a:gd name="connsiteY11" fmla="*/ 270151 h 547377"/>
                      <a:gd name="connsiteX12" fmla="*/ 400322 w 938502"/>
                      <a:gd name="connsiteY12" fmla="*/ 360680 h 547377"/>
                      <a:gd name="connsiteX13" fmla="*/ 106601 w 938502"/>
                      <a:gd name="connsiteY13" fmla="*/ 131146 h 547377"/>
                      <a:gd name="connsiteX14" fmla="*/ 173395 w 938502"/>
                      <a:gd name="connsiteY14" fmla="*/ 0 h 547377"/>
                      <a:gd name="connsiteX0" fmla="*/ 400322 w 938502"/>
                      <a:gd name="connsiteY0" fmla="*/ 360680 h 547377"/>
                      <a:gd name="connsiteX1" fmla="*/ 358649 w 938502"/>
                      <a:gd name="connsiteY1" fmla="*/ 92285 h 547377"/>
                      <a:gd name="connsiteX2" fmla="*/ 861090 w 938502"/>
                      <a:gd name="connsiteY2" fmla="*/ 92285 h 547377"/>
                      <a:gd name="connsiteX3" fmla="*/ 861089 w 938502"/>
                      <a:gd name="connsiteY3" fmla="*/ 547377 h 547377"/>
                      <a:gd name="connsiteX4" fmla="*/ 241786 w 938502"/>
                      <a:gd name="connsiteY4" fmla="*/ 547376 h 547377"/>
                      <a:gd name="connsiteX5" fmla="*/ 19001 w 938502"/>
                      <a:gd name="connsiteY5" fmla="*/ 408401 h 547377"/>
                      <a:gd name="connsiteX6" fmla="*/ 0 w 938502"/>
                      <a:gd name="connsiteY6" fmla="*/ 319831 h 547377"/>
                      <a:gd name="connsiteX7" fmla="*/ 19001 w 938502"/>
                      <a:gd name="connsiteY7" fmla="*/ 231260 h 547377"/>
                      <a:gd name="connsiteX8" fmla="*/ 106601 w 938502"/>
                      <a:gd name="connsiteY8" fmla="*/ 131146 h 547377"/>
                      <a:gd name="connsiteX9" fmla="*/ 0 w 938502"/>
                      <a:gd name="connsiteY9" fmla="*/ 319831 h 547377"/>
                      <a:gd name="connsiteX10" fmla="*/ 176568 w 938502"/>
                      <a:gd name="connsiteY10" fmla="*/ 205958 h 547377"/>
                      <a:gd name="connsiteX11" fmla="*/ 240609 w 938502"/>
                      <a:gd name="connsiteY11" fmla="*/ 270151 h 547377"/>
                      <a:gd name="connsiteX12" fmla="*/ 400322 w 938502"/>
                      <a:gd name="connsiteY12" fmla="*/ 360680 h 547377"/>
                      <a:gd name="connsiteX13" fmla="*/ 106601 w 938502"/>
                      <a:gd name="connsiteY13" fmla="*/ 131146 h 547377"/>
                      <a:gd name="connsiteX14" fmla="*/ 173395 w 938502"/>
                      <a:gd name="connsiteY14" fmla="*/ 0 h 547377"/>
                      <a:gd name="connsiteX0" fmla="*/ 582152 w 1120332"/>
                      <a:gd name="connsiteY0" fmla="*/ 360680 h 547377"/>
                      <a:gd name="connsiteX1" fmla="*/ 540479 w 1120332"/>
                      <a:gd name="connsiteY1" fmla="*/ 92285 h 547377"/>
                      <a:gd name="connsiteX2" fmla="*/ 1042920 w 1120332"/>
                      <a:gd name="connsiteY2" fmla="*/ 92285 h 547377"/>
                      <a:gd name="connsiteX3" fmla="*/ 1042919 w 1120332"/>
                      <a:gd name="connsiteY3" fmla="*/ 547377 h 547377"/>
                      <a:gd name="connsiteX4" fmla="*/ 423616 w 1120332"/>
                      <a:gd name="connsiteY4" fmla="*/ 547376 h 547377"/>
                      <a:gd name="connsiteX5" fmla="*/ 200831 w 1120332"/>
                      <a:gd name="connsiteY5" fmla="*/ 408401 h 547377"/>
                      <a:gd name="connsiteX6" fmla="*/ 181830 w 1120332"/>
                      <a:gd name="connsiteY6" fmla="*/ 319831 h 547377"/>
                      <a:gd name="connsiteX7" fmla="*/ 200831 w 1120332"/>
                      <a:gd name="connsiteY7" fmla="*/ 231260 h 547377"/>
                      <a:gd name="connsiteX8" fmla="*/ 288431 w 1120332"/>
                      <a:gd name="connsiteY8" fmla="*/ 131146 h 547377"/>
                      <a:gd name="connsiteX9" fmla="*/ 0 w 1120332"/>
                      <a:gd name="connsiteY9" fmla="*/ 395670 h 547377"/>
                      <a:gd name="connsiteX10" fmla="*/ 358398 w 1120332"/>
                      <a:gd name="connsiteY10" fmla="*/ 205958 h 547377"/>
                      <a:gd name="connsiteX11" fmla="*/ 422439 w 1120332"/>
                      <a:gd name="connsiteY11" fmla="*/ 270151 h 547377"/>
                      <a:gd name="connsiteX12" fmla="*/ 582152 w 1120332"/>
                      <a:gd name="connsiteY12" fmla="*/ 360680 h 547377"/>
                      <a:gd name="connsiteX13" fmla="*/ 288431 w 1120332"/>
                      <a:gd name="connsiteY13" fmla="*/ 131146 h 547377"/>
                      <a:gd name="connsiteX14" fmla="*/ 355225 w 1120332"/>
                      <a:gd name="connsiteY14" fmla="*/ 0 h 547377"/>
                      <a:gd name="connsiteX0" fmla="*/ 400322 w 938502"/>
                      <a:gd name="connsiteY0" fmla="*/ 360680 h 547377"/>
                      <a:gd name="connsiteX1" fmla="*/ 358649 w 938502"/>
                      <a:gd name="connsiteY1" fmla="*/ 92285 h 547377"/>
                      <a:gd name="connsiteX2" fmla="*/ 861090 w 938502"/>
                      <a:gd name="connsiteY2" fmla="*/ 92285 h 547377"/>
                      <a:gd name="connsiteX3" fmla="*/ 861089 w 938502"/>
                      <a:gd name="connsiteY3" fmla="*/ 547377 h 547377"/>
                      <a:gd name="connsiteX4" fmla="*/ 241786 w 938502"/>
                      <a:gd name="connsiteY4" fmla="*/ 547376 h 547377"/>
                      <a:gd name="connsiteX5" fmla="*/ 19001 w 938502"/>
                      <a:gd name="connsiteY5" fmla="*/ 408401 h 547377"/>
                      <a:gd name="connsiteX6" fmla="*/ 0 w 938502"/>
                      <a:gd name="connsiteY6" fmla="*/ 319831 h 547377"/>
                      <a:gd name="connsiteX7" fmla="*/ 19001 w 938502"/>
                      <a:gd name="connsiteY7" fmla="*/ 231260 h 547377"/>
                      <a:gd name="connsiteX8" fmla="*/ 106601 w 938502"/>
                      <a:gd name="connsiteY8" fmla="*/ 131146 h 547377"/>
                      <a:gd name="connsiteX9" fmla="*/ 45737 w 938502"/>
                      <a:gd name="connsiteY9" fmla="*/ 85704 h 547377"/>
                      <a:gd name="connsiteX10" fmla="*/ 176568 w 938502"/>
                      <a:gd name="connsiteY10" fmla="*/ 205958 h 547377"/>
                      <a:gd name="connsiteX11" fmla="*/ 240609 w 938502"/>
                      <a:gd name="connsiteY11" fmla="*/ 270151 h 547377"/>
                      <a:gd name="connsiteX12" fmla="*/ 400322 w 938502"/>
                      <a:gd name="connsiteY12" fmla="*/ 360680 h 547377"/>
                      <a:gd name="connsiteX13" fmla="*/ 106601 w 938502"/>
                      <a:gd name="connsiteY13" fmla="*/ 131146 h 547377"/>
                      <a:gd name="connsiteX14" fmla="*/ 173395 w 938502"/>
                      <a:gd name="connsiteY14" fmla="*/ 0 h 547377"/>
                      <a:gd name="connsiteX0" fmla="*/ 400322 w 938502"/>
                      <a:gd name="connsiteY0" fmla="*/ 360680 h 547377"/>
                      <a:gd name="connsiteX1" fmla="*/ 358649 w 938502"/>
                      <a:gd name="connsiteY1" fmla="*/ 92285 h 547377"/>
                      <a:gd name="connsiteX2" fmla="*/ 861090 w 938502"/>
                      <a:gd name="connsiteY2" fmla="*/ 92285 h 547377"/>
                      <a:gd name="connsiteX3" fmla="*/ 861089 w 938502"/>
                      <a:gd name="connsiteY3" fmla="*/ 547377 h 547377"/>
                      <a:gd name="connsiteX4" fmla="*/ 241786 w 938502"/>
                      <a:gd name="connsiteY4" fmla="*/ 547376 h 547377"/>
                      <a:gd name="connsiteX5" fmla="*/ 19001 w 938502"/>
                      <a:gd name="connsiteY5" fmla="*/ 408401 h 547377"/>
                      <a:gd name="connsiteX6" fmla="*/ 0 w 938502"/>
                      <a:gd name="connsiteY6" fmla="*/ 319831 h 547377"/>
                      <a:gd name="connsiteX7" fmla="*/ 19001 w 938502"/>
                      <a:gd name="connsiteY7" fmla="*/ 231260 h 547377"/>
                      <a:gd name="connsiteX8" fmla="*/ 106601 w 938502"/>
                      <a:gd name="connsiteY8" fmla="*/ 131146 h 547377"/>
                      <a:gd name="connsiteX9" fmla="*/ 176568 w 938502"/>
                      <a:gd name="connsiteY9" fmla="*/ 205958 h 547377"/>
                      <a:gd name="connsiteX10" fmla="*/ 240609 w 938502"/>
                      <a:gd name="connsiteY10" fmla="*/ 270151 h 547377"/>
                      <a:gd name="connsiteX11" fmla="*/ 400322 w 938502"/>
                      <a:gd name="connsiteY11" fmla="*/ 360680 h 547377"/>
                      <a:gd name="connsiteX12" fmla="*/ 106601 w 938502"/>
                      <a:gd name="connsiteY12" fmla="*/ 131146 h 547377"/>
                      <a:gd name="connsiteX13" fmla="*/ 173395 w 938502"/>
                      <a:gd name="connsiteY13" fmla="*/ 0 h 547377"/>
                      <a:gd name="connsiteX0" fmla="*/ 400322 w 938502"/>
                      <a:gd name="connsiteY0" fmla="*/ 268395 h 455092"/>
                      <a:gd name="connsiteX1" fmla="*/ 358649 w 938502"/>
                      <a:gd name="connsiteY1" fmla="*/ 0 h 455092"/>
                      <a:gd name="connsiteX2" fmla="*/ 861090 w 938502"/>
                      <a:gd name="connsiteY2" fmla="*/ 0 h 455092"/>
                      <a:gd name="connsiteX3" fmla="*/ 861089 w 938502"/>
                      <a:gd name="connsiteY3" fmla="*/ 455092 h 455092"/>
                      <a:gd name="connsiteX4" fmla="*/ 241786 w 938502"/>
                      <a:gd name="connsiteY4" fmla="*/ 455091 h 455092"/>
                      <a:gd name="connsiteX5" fmla="*/ 19001 w 938502"/>
                      <a:gd name="connsiteY5" fmla="*/ 316116 h 455092"/>
                      <a:gd name="connsiteX6" fmla="*/ 0 w 938502"/>
                      <a:gd name="connsiteY6" fmla="*/ 227546 h 455092"/>
                      <a:gd name="connsiteX7" fmla="*/ 19001 w 938502"/>
                      <a:gd name="connsiteY7" fmla="*/ 138975 h 455092"/>
                      <a:gd name="connsiteX8" fmla="*/ 106601 w 938502"/>
                      <a:gd name="connsiteY8" fmla="*/ 38861 h 455092"/>
                      <a:gd name="connsiteX9" fmla="*/ 176568 w 938502"/>
                      <a:gd name="connsiteY9" fmla="*/ 113673 h 455092"/>
                      <a:gd name="connsiteX10" fmla="*/ 240609 w 938502"/>
                      <a:gd name="connsiteY10" fmla="*/ 177866 h 455092"/>
                      <a:gd name="connsiteX11" fmla="*/ 400322 w 938502"/>
                      <a:gd name="connsiteY11" fmla="*/ 268395 h 455092"/>
                      <a:gd name="connsiteX0" fmla="*/ 400322 w 938502"/>
                      <a:gd name="connsiteY0" fmla="*/ 268395 h 455092"/>
                      <a:gd name="connsiteX1" fmla="*/ 358649 w 938502"/>
                      <a:gd name="connsiteY1" fmla="*/ 0 h 455092"/>
                      <a:gd name="connsiteX2" fmla="*/ 861090 w 938502"/>
                      <a:gd name="connsiteY2" fmla="*/ 0 h 455092"/>
                      <a:gd name="connsiteX3" fmla="*/ 861089 w 938502"/>
                      <a:gd name="connsiteY3" fmla="*/ 455092 h 455092"/>
                      <a:gd name="connsiteX4" fmla="*/ 241786 w 938502"/>
                      <a:gd name="connsiteY4" fmla="*/ 455091 h 455092"/>
                      <a:gd name="connsiteX5" fmla="*/ 19001 w 938502"/>
                      <a:gd name="connsiteY5" fmla="*/ 316116 h 455092"/>
                      <a:gd name="connsiteX6" fmla="*/ 0 w 938502"/>
                      <a:gd name="connsiteY6" fmla="*/ 227546 h 455092"/>
                      <a:gd name="connsiteX7" fmla="*/ 19001 w 938502"/>
                      <a:gd name="connsiteY7" fmla="*/ 138975 h 455092"/>
                      <a:gd name="connsiteX8" fmla="*/ 106601 w 938502"/>
                      <a:gd name="connsiteY8" fmla="*/ 38861 h 455092"/>
                      <a:gd name="connsiteX9" fmla="*/ 240609 w 938502"/>
                      <a:gd name="connsiteY9" fmla="*/ 177866 h 455092"/>
                      <a:gd name="connsiteX10" fmla="*/ 400322 w 938502"/>
                      <a:gd name="connsiteY10" fmla="*/ 268395 h 455092"/>
                      <a:gd name="connsiteX0" fmla="*/ 400322 w 938502"/>
                      <a:gd name="connsiteY0" fmla="*/ 268395 h 455092"/>
                      <a:gd name="connsiteX1" fmla="*/ 358649 w 938502"/>
                      <a:gd name="connsiteY1" fmla="*/ 0 h 455092"/>
                      <a:gd name="connsiteX2" fmla="*/ 861090 w 938502"/>
                      <a:gd name="connsiteY2" fmla="*/ 0 h 455092"/>
                      <a:gd name="connsiteX3" fmla="*/ 861089 w 938502"/>
                      <a:gd name="connsiteY3" fmla="*/ 455092 h 455092"/>
                      <a:gd name="connsiteX4" fmla="*/ 241786 w 938502"/>
                      <a:gd name="connsiteY4" fmla="*/ 455091 h 455092"/>
                      <a:gd name="connsiteX5" fmla="*/ 19001 w 938502"/>
                      <a:gd name="connsiteY5" fmla="*/ 316116 h 455092"/>
                      <a:gd name="connsiteX6" fmla="*/ 0 w 938502"/>
                      <a:gd name="connsiteY6" fmla="*/ 227546 h 455092"/>
                      <a:gd name="connsiteX7" fmla="*/ 19001 w 938502"/>
                      <a:gd name="connsiteY7" fmla="*/ 138975 h 455092"/>
                      <a:gd name="connsiteX8" fmla="*/ 106601 w 938502"/>
                      <a:gd name="connsiteY8" fmla="*/ 38861 h 455092"/>
                      <a:gd name="connsiteX9" fmla="*/ 400322 w 938502"/>
                      <a:gd name="connsiteY9" fmla="*/ 268395 h 455092"/>
                      <a:gd name="connsiteX0" fmla="*/ 400322 w 938502"/>
                      <a:gd name="connsiteY0" fmla="*/ 268395 h 455092"/>
                      <a:gd name="connsiteX1" fmla="*/ 358649 w 938502"/>
                      <a:gd name="connsiteY1" fmla="*/ 0 h 455092"/>
                      <a:gd name="connsiteX2" fmla="*/ 861090 w 938502"/>
                      <a:gd name="connsiteY2" fmla="*/ 0 h 455092"/>
                      <a:gd name="connsiteX3" fmla="*/ 861089 w 938502"/>
                      <a:gd name="connsiteY3" fmla="*/ 455092 h 455092"/>
                      <a:gd name="connsiteX4" fmla="*/ 241786 w 938502"/>
                      <a:gd name="connsiteY4" fmla="*/ 455091 h 455092"/>
                      <a:gd name="connsiteX5" fmla="*/ 19001 w 938502"/>
                      <a:gd name="connsiteY5" fmla="*/ 316116 h 455092"/>
                      <a:gd name="connsiteX6" fmla="*/ 0 w 938502"/>
                      <a:gd name="connsiteY6" fmla="*/ 227546 h 455092"/>
                      <a:gd name="connsiteX7" fmla="*/ 19001 w 938502"/>
                      <a:gd name="connsiteY7" fmla="*/ 138975 h 455092"/>
                      <a:gd name="connsiteX8" fmla="*/ 106601 w 938502"/>
                      <a:gd name="connsiteY8" fmla="*/ 38861 h 455092"/>
                      <a:gd name="connsiteX9" fmla="*/ 491762 w 938502"/>
                      <a:gd name="connsiteY9" fmla="*/ 359835 h 455092"/>
                      <a:gd name="connsiteX0" fmla="*/ 400322 w 938502"/>
                      <a:gd name="connsiteY0" fmla="*/ 268395 h 455092"/>
                      <a:gd name="connsiteX1" fmla="*/ 358649 w 938502"/>
                      <a:gd name="connsiteY1" fmla="*/ 0 h 455092"/>
                      <a:gd name="connsiteX2" fmla="*/ 861090 w 938502"/>
                      <a:gd name="connsiteY2" fmla="*/ 0 h 455092"/>
                      <a:gd name="connsiteX3" fmla="*/ 861089 w 938502"/>
                      <a:gd name="connsiteY3" fmla="*/ 455092 h 455092"/>
                      <a:gd name="connsiteX4" fmla="*/ 241786 w 938502"/>
                      <a:gd name="connsiteY4" fmla="*/ 455091 h 455092"/>
                      <a:gd name="connsiteX5" fmla="*/ 19001 w 938502"/>
                      <a:gd name="connsiteY5" fmla="*/ 316116 h 455092"/>
                      <a:gd name="connsiteX6" fmla="*/ 0 w 938502"/>
                      <a:gd name="connsiteY6" fmla="*/ 227546 h 455092"/>
                      <a:gd name="connsiteX7" fmla="*/ 19001 w 938502"/>
                      <a:gd name="connsiteY7" fmla="*/ 138975 h 455092"/>
                      <a:gd name="connsiteX8" fmla="*/ 106601 w 938502"/>
                      <a:gd name="connsiteY8" fmla="*/ 38861 h 455092"/>
                      <a:gd name="connsiteX0" fmla="*/ 358649 w 938502"/>
                      <a:gd name="connsiteY0" fmla="*/ 0 h 455092"/>
                      <a:gd name="connsiteX1" fmla="*/ 861090 w 938502"/>
                      <a:gd name="connsiteY1" fmla="*/ 0 h 455092"/>
                      <a:gd name="connsiteX2" fmla="*/ 861089 w 938502"/>
                      <a:gd name="connsiteY2" fmla="*/ 455092 h 455092"/>
                      <a:gd name="connsiteX3" fmla="*/ 241786 w 938502"/>
                      <a:gd name="connsiteY3" fmla="*/ 455091 h 455092"/>
                      <a:gd name="connsiteX4" fmla="*/ 19001 w 938502"/>
                      <a:gd name="connsiteY4" fmla="*/ 316116 h 455092"/>
                      <a:gd name="connsiteX5" fmla="*/ 0 w 938502"/>
                      <a:gd name="connsiteY5" fmla="*/ 227546 h 455092"/>
                      <a:gd name="connsiteX6" fmla="*/ 19001 w 938502"/>
                      <a:gd name="connsiteY6" fmla="*/ 138975 h 455092"/>
                      <a:gd name="connsiteX7" fmla="*/ 106601 w 938502"/>
                      <a:gd name="connsiteY7" fmla="*/ 38861 h 455092"/>
                      <a:gd name="connsiteX0" fmla="*/ 358649 w 938502"/>
                      <a:gd name="connsiteY0" fmla="*/ 0 h 455092"/>
                      <a:gd name="connsiteX1" fmla="*/ 861090 w 938502"/>
                      <a:gd name="connsiteY1" fmla="*/ 0 h 455092"/>
                      <a:gd name="connsiteX2" fmla="*/ 861089 w 938502"/>
                      <a:gd name="connsiteY2" fmla="*/ 455092 h 455092"/>
                      <a:gd name="connsiteX3" fmla="*/ 241786 w 938502"/>
                      <a:gd name="connsiteY3" fmla="*/ 455091 h 455092"/>
                      <a:gd name="connsiteX4" fmla="*/ 19001 w 938502"/>
                      <a:gd name="connsiteY4" fmla="*/ 316116 h 455092"/>
                      <a:gd name="connsiteX5" fmla="*/ 0 w 938502"/>
                      <a:gd name="connsiteY5" fmla="*/ 227546 h 455092"/>
                      <a:gd name="connsiteX6" fmla="*/ 19001 w 938502"/>
                      <a:gd name="connsiteY6" fmla="*/ 138975 h 455092"/>
                      <a:gd name="connsiteX0" fmla="*/ 358649 w 938502"/>
                      <a:gd name="connsiteY0" fmla="*/ 0 h 455092"/>
                      <a:gd name="connsiteX1" fmla="*/ 861090 w 938502"/>
                      <a:gd name="connsiteY1" fmla="*/ 0 h 455092"/>
                      <a:gd name="connsiteX2" fmla="*/ 861089 w 938502"/>
                      <a:gd name="connsiteY2" fmla="*/ 455092 h 455092"/>
                      <a:gd name="connsiteX3" fmla="*/ 241786 w 938502"/>
                      <a:gd name="connsiteY3" fmla="*/ 455091 h 455092"/>
                      <a:gd name="connsiteX4" fmla="*/ 19001 w 938502"/>
                      <a:gd name="connsiteY4" fmla="*/ 316116 h 455092"/>
                      <a:gd name="connsiteX5" fmla="*/ 0 w 938502"/>
                      <a:gd name="connsiteY5" fmla="*/ 227546 h 455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38502" h="455092">
                        <a:moveTo>
                          <a:pt x="358649" y="0"/>
                        </a:moveTo>
                        <a:lnTo>
                          <a:pt x="861090" y="0"/>
                        </a:lnTo>
                        <a:cubicBezTo>
                          <a:pt x="964307" y="75848"/>
                          <a:pt x="964306" y="379244"/>
                          <a:pt x="861089" y="455092"/>
                        </a:cubicBezTo>
                        <a:lnTo>
                          <a:pt x="241786" y="455091"/>
                        </a:lnTo>
                        <a:cubicBezTo>
                          <a:pt x="141635" y="455091"/>
                          <a:pt x="55706" y="397786"/>
                          <a:pt x="19001" y="316116"/>
                        </a:cubicBezTo>
                        <a:lnTo>
                          <a:pt x="0" y="227546"/>
                        </a:lnTo>
                      </a:path>
                    </a:pathLst>
                  </a:custGeom>
                  <a:pattFill prst="dkVert">
                    <a:fgClr>
                      <a:schemeClr val="tx1">
                        <a:lumMod val="75000"/>
                        <a:lumOff val="25000"/>
                      </a:schemeClr>
                    </a:fgClr>
                    <a:bgClr>
                      <a:schemeClr val="tx1">
                        <a:lumMod val="50000"/>
                        <a:lumOff val="5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202" name="楕円 227">
                    <a:extLst>
                      <a:ext uri="{FF2B5EF4-FFF2-40B4-BE49-F238E27FC236}">
                        <a16:creationId xmlns:a16="http://schemas.microsoft.com/office/drawing/2014/main" id="{15A260AB-9B54-4CA4-88F2-88473A024AAB}"/>
                      </a:ext>
                    </a:extLst>
                  </p:cNvPr>
                  <p:cNvSpPr/>
                  <p:nvPr/>
                </p:nvSpPr>
                <p:spPr bwMode="auto">
                  <a:xfrm rot="5694883">
                    <a:off x="4693340" y="4885234"/>
                    <a:ext cx="318890" cy="513074"/>
                  </a:xfrm>
                  <a:custGeom>
                    <a:avLst/>
                    <a:gdLst>
                      <a:gd name="connsiteX0" fmla="*/ 0 w 1170130"/>
                      <a:gd name="connsiteY0" fmla="*/ 585065 h 1170130"/>
                      <a:gd name="connsiteX1" fmla="*/ 585065 w 1170130"/>
                      <a:gd name="connsiteY1" fmla="*/ 0 h 1170130"/>
                      <a:gd name="connsiteX2" fmla="*/ 1170130 w 1170130"/>
                      <a:gd name="connsiteY2" fmla="*/ 585065 h 1170130"/>
                      <a:gd name="connsiteX3" fmla="*/ 585065 w 1170130"/>
                      <a:gd name="connsiteY3" fmla="*/ 1170130 h 1170130"/>
                      <a:gd name="connsiteX4" fmla="*/ 0 w 1170130"/>
                      <a:gd name="connsiteY4" fmla="*/ 585065 h 1170130"/>
                      <a:gd name="connsiteX0" fmla="*/ 0 w 1170130"/>
                      <a:gd name="connsiteY0" fmla="*/ 585065 h 1170130"/>
                      <a:gd name="connsiteX1" fmla="*/ 585065 w 1170130"/>
                      <a:gd name="connsiteY1" fmla="*/ 0 h 1170130"/>
                      <a:gd name="connsiteX2" fmla="*/ 1170130 w 1170130"/>
                      <a:gd name="connsiteY2" fmla="*/ 585065 h 1170130"/>
                      <a:gd name="connsiteX3" fmla="*/ 585065 w 1170130"/>
                      <a:gd name="connsiteY3" fmla="*/ 1170130 h 1170130"/>
                      <a:gd name="connsiteX4" fmla="*/ 0 w 1170130"/>
                      <a:gd name="connsiteY4" fmla="*/ 585065 h 1170130"/>
                      <a:gd name="connsiteX0" fmla="*/ 0 w 1170130"/>
                      <a:gd name="connsiteY0" fmla="*/ 585065 h 1170130"/>
                      <a:gd name="connsiteX1" fmla="*/ 585065 w 1170130"/>
                      <a:gd name="connsiteY1" fmla="*/ 0 h 1170130"/>
                      <a:gd name="connsiteX2" fmla="*/ 1170130 w 1170130"/>
                      <a:gd name="connsiteY2" fmla="*/ 585065 h 1170130"/>
                      <a:gd name="connsiteX3" fmla="*/ 585065 w 1170130"/>
                      <a:gd name="connsiteY3" fmla="*/ 1170130 h 1170130"/>
                      <a:gd name="connsiteX4" fmla="*/ 0 w 1170130"/>
                      <a:gd name="connsiteY4" fmla="*/ 585065 h 1170130"/>
                      <a:gd name="connsiteX0" fmla="*/ 0 w 1170130"/>
                      <a:gd name="connsiteY0" fmla="*/ 585065 h 1170130"/>
                      <a:gd name="connsiteX1" fmla="*/ 585065 w 1170130"/>
                      <a:gd name="connsiteY1" fmla="*/ 0 h 1170130"/>
                      <a:gd name="connsiteX2" fmla="*/ 1170130 w 1170130"/>
                      <a:gd name="connsiteY2" fmla="*/ 585065 h 1170130"/>
                      <a:gd name="connsiteX3" fmla="*/ 585065 w 1170130"/>
                      <a:gd name="connsiteY3" fmla="*/ 1170130 h 1170130"/>
                      <a:gd name="connsiteX4" fmla="*/ 0 w 1170130"/>
                      <a:gd name="connsiteY4" fmla="*/ 585065 h 1170130"/>
                      <a:gd name="connsiteX0" fmla="*/ 0 w 1170130"/>
                      <a:gd name="connsiteY0" fmla="*/ 811284 h 1396349"/>
                      <a:gd name="connsiteX1" fmla="*/ 589828 w 1170130"/>
                      <a:gd name="connsiteY1" fmla="*/ 0 h 1396349"/>
                      <a:gd name="connsiteX2" fmla="*/ 1170130 w 1170130"/>
                      <a:gd name="connsiteY2" fmla="*/ 811284 h 1396349"/>
                      <a:gd name="connsiteX3" fmla="*/ 585065 w 1170130"/>
                      <a:gd name="connsiteY3" fmla="*/ 1396349 h 1396349"/>
                      <a:gd name="connsiteX4" fmla="*/ 0 w 1170130"/>
                      <a:gd name="connsiteY4" fmla="*/ 811284 h 139634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170130" h="1396349">
                        <a:moveTo>
                          <a:pt x="0" y="811284"/>
                        </a:moveTo>
                        <a:cubicBezTo>
                          <a:pt x="0" y="488162"/>
                          <a:pt x="266706" y="0"/>
                          <a:pt x="589828" y="0"/>
                        </a:cubicBezTo>
                        <a:cubicBezTo>
                          <a:pt x="912950" y="0"/>
                          <a:pt x="1170130" y="488162"/>
                          <a:pt x="1170130" y="811284"/>
                        </a:cubicBezTo>
                        <a:cubicBezTo>
                          <a:pt x="1170130" y="1134406"/>
                          <a:pt x="908187" y="1396349"/>
                          <a:pt x="585065" y="1396349"/>
                        </a:cubicBezTo>
                        <a:cubicBezTo>
                          <a:pt x="261943" y="1396349"/>
                          <a:pt x="0" y="1134406"/>
                          <a:pt x="0" y="811284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03" name="フリーフォーム: 図形 2202">
                    <a:extLst>
                      <a:ext uri="{FF2B5EF4-FFF2-40B4-BE49-F238E27FC236}">
                        <a16:creationId xmlns:a16="http://schemas.microsoft.com/office/drawing/2014/main" id="{A8742B25-7CE0-4AF9-B632-79A29AB86807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3932065" y="4739154"/>
                    <a:ext cx="938502" cy="455092"/>
                  </a:xfrm>
                  <a:custGeom>
                    <a:avLst/>
                    <a:gdLst>
                      <a:gd name="connsiteX0" fmla="*/ 0 w 938502"/>
                      <a:gd name="connsiteY0" fmla="*/ 227545 h 455092"/>
                      <a:gd name="connsiteX1" fmla="*/ 0 w 938502"/>
                      <a:gd name="connsiteY1" fmla="*/ 227546 h 455092"/>
                      <a:gd name="connsiteX2" fmla="*/ 0 w 938502"/>
                      <a:gd name="connsiteY2" fmla="*/ 227546 h 455092"/>
                      <a:gd name="connsiteX3" fmla="*/ 124373 w 938502"/>
                      <a:gd name="connsiteY3" fmla="*/ 29783 h 455092"/>
                      <a:gd name="connsiteX4" fmla="*/ 150741 w 938502"/>
                      <a:gd name="connsiteY4" fmla="*/ 128189 h 455092"/>
                      <a:gd name="connsiteX5" fmla="*/ 376769 w 938502"/>
                      <a:gd name="connsiteY5" fmla="*/ 67625 h 455092"/>
                      <a:gd name="connsiteX6" fmla="*/ 358649 w 938502"/>
                      <a:gd name="connsiteY6" fmla="*/ 0 h 455092"/>
                      <a:gd name="connsiteX7" fmla="*/ 861090 w 938502"/>
                      <a:gd name="connsiteY7" fmla="*/ 0 h 455092"/>
                      <a:gd name="connsiteX8" fmla="*/ 861089 w 938502"/>
                      <a:gd name="connsiteY8" fmla="*/ 455092 h 455092"/>
                      <a:gd name="connsiteX9" fmla="*/ 241786 w 938502"/>
                      <a:gd name="connsiteY9" fmla="*/ 455091 h 455092"/>
                      <a:gd name="connsiteX10" fmla="*/ 19001 w 938502"/>
                      <a:gd name="connsiteY10" fmla="*/ 316116 h 455092"/>
                      <a:gd name="connsiteX11" fmla="*/ 0 w 938502"/>
                      <a:gd name="connsiteY11" fmla="*/ 227546 h 455092"/>
                      <a:gd name="connsiteX12" fmla="*/ 19001 w 938502"/>
                      <a:gd name="connsiteY12" fmla="*/ 138975 h 455092"/>
                      <a:gd name="connsiteX13" fmla="*/ 106601 w 938502"/>
                      <a:gd name="connsiteY13" fmla="*/ 38861 h 455092"/>
                      <a:gd name="connsiteX0" fmla="*/ 0 w 938502"/>
                      <a:gd name="connsiteY0" fmla="*/ 227545 h 455092"/>
                      <a:gd name="connsiteX1" fmla="*/ 0 w 938502"/>
                      <a:gd name="connsiteY1" fmla="*/ 227546 h 455092"/>
                      <a:gd name="connsiteX2" fmla="*/ 0 w 938502"/>
                      <a:gd name="connsiteY2" fmla="*/ 227546 h 455092"/>
                      <a:gd name="connsiteX3" fmla="*/ 0 w 938502"/>
                      <a:gd name="connsiteY3" fmla="*/ 227545 h 455092"/>
                      <a:gd name="connsiteX4" fmla="*/ 124373 w 938502"/>
                      <a:gd name="connsiteY4" fmla="*/ 29783 h 455092"/>
                      <a:gd name="connsiteX5" fmla="*/ 150741 w 938502"/>
                      <a:gd name="connsiteY5" fmla="*/ 128189 h 455092"/>
                      <a:gd name="connsiteX6" fmla="*/ 358649 w 938502"/>
                      <a:gd name="connsiteY6" fmla="*/ 0 h 455092"/>
                      <a:gd name="connsiteX7" fmla="*/ 861090 w 938502"/>
                      <a:gd name="connsiteY7" fmla="*/ 0 h 455092"/>
                      <a:gd name="connsiteX8" fmla="*/ 861089 w 938502"/>
                      <a:gd name="connsiteY8" fmla="*/ 455092 h 455092"/>
                      <a:gd name="connsiteX9" fmla="*/ 241786 w 938502"/>
                      <a:gd name="connsiteY9" fmla="*/ 455091 h 455092"/>
                      <a:gd name="connsiteX10" fmla="*/ 19001 w 938502"/>
                      <a:gd name="connsiteY10" fmla="*/ 316116 h 455092"/>
                      <a:gd name="connsiteX11" fmla="*/ 0 w 938502"/>
                      <a:gd name="connsiteY11" fmla="*/ 227546 h 455092"/>
                      <a:gd name="connsiteX12" fmla="*/ 19001 w 938502"/>
                      <a:gd name="connsiteY12" fmla="*/ 138975 h 455092"/>
                      <a:gd name="connsiteX13" fmla="*/ 106601 w 938502"/>
                      <a:gd name="connsiteY13" fmla="*/ 38861 h 455092"/>
                      <a:gd name="connsiteX14" fmla="*/ 124373 w 938502"/>
                      <a:gd name="connsiteY14" fmla="*/ 29783 h 455092"/>
                      <a:gd name="connsiteX0" fmla="*/ 0 w 938502"/>
                      <a:gd name="connsiteY0" fmla="*/ 227545 h 455092"/>
                      <a:gd name="connsiteX1" fmla="*/ 0 w 938502"/>
                      <a:gd name="connsiteY1" fmla="*/ 227546 h 455092"/>
                      <a:gd name="connsiteX2" fmla="*/ 0 w 938502"/>
                      <a:gd name="connsiteY2" fmla="*/ 227546 h 455092"/>
                      <a:gd name="connsiteX3" fmla="*/ 0 w 938502"/>
                      <a:gd name="connsiteY3" fmla="*/ 227545 h 455092"/>
                      <a:gd name="connsiteX4" fmla="*/ 106601 w 938502"/>
                      <a:gd name="connsiteY4" fmla="*/ 38861 h 455092"/>
                      <a:gd name="connsiteX5" fmla="*/ 150741 w 938502"/>
                      <a:gd name="connsiteY5" fmla="*/ 128189 h 455092"/>
                      <a:gd name="connsiteX6" fmla="*/ 358649 w 938502"/>
                      <a:gd name="connsiteY6" fmla="*/ 0 h 455092"/>
                      <a:gd name="connsiteX7" fmla="*/ 861090 w 938502"/>
                      <a:gd name="connsiteY7" fmla="*/ 0 h 455092"/>
                      <a:gd name="connsiteX8" fmla="*/ 861089 w 938502"/>
                      <a:gd name="connsiteY8" fmla="*/ 455092 h 455092"/>
                      <a:gd name="connsiteX9" fmla="*/ 241786 w 938502"/>
                      <a:gd name="connsiteY9" fmla="*/ 455091 h 455092"/>
                      <a:gd name="connsiteX10" fmla="*/ 19001 w 938502"/>
                      <a:gd name="connsiteY10" fmla="*/ 316116 h 455092"/>
                      <a:gd name="connsiteX11" fmla="*/ 0 w 938502"/>
                      <a:gd name="connsiteY11" fmla="*/ 227546 h 455092"/>
                      <a:gd name="connsiteX12" fmla="*/ 19001 w 938502"/>
                      <a:gd name="connsiteY12" fmla="*/ 138975 h 455092"/>
                      <a:gd name="connsiteX13" fmla="*/ 106601 w 938502"/>
                      <a:gd name="connsiteY13" fmla="*/ 38861 h 455092"/>
                      <a:gd name="connsiteX0" fmla="*/ 150741 w 938502"/>
                      <a:gd name="connsiteY0" fmla="*/ 128189 h 455092"/>
                      <a:gd name="connsiteX1" fmla="*/ 358649 w 938502"/>
                      <a:gd name="connsiteY1" fmla="*/ 0 h 455092"/>
                      <a:gd name="connsiteX2" fmla="*/ 861090 w 938502"/>
                      <a:gd name="connsiteY2" fmla="*/ 0 h 455092"/>
                      <a:gd name="connsiteX3" fmla="*/ 861089 w 938502"/>
                      <a:gd name="connsiteY3" fmla="*/ 455092 h 455092"/>
                      <a:gd name="connsiteX4" fmla="*/ 241786 w 938502"/>
                      <a:gd name="connsiteY4" fmla="*/ 455091 h 455092"/>
                      <a:gd name="connsiteX5" fmla="*/ 19001 w 938502"/>
                      <a:gd name="connsiteY5" fmla="*/ 316116 h 455092"/>
                      <a:gd name="connsiteX6" fmla="*/ 0 w 938502"/>
                      <a:gd name="connsiteY6" fmla="*/ 227546 h 455092"/>
                      <a:gd name="connsiteX7" fmla="*/ 19001 w 938502"/>
                      <a:gd name="connsiteY7" fmla="*/ 138975 h 455092"/>
                      <a:gd name="connsiteX8" fmla="*/ 106601 w 938502"/>
                      <a:gd name="connsiteY8" fmla="*/ 38861 h 455092"/>
                      <a:gd name="connsiteX9" fmla="*/ 0 w 938502"/>
                      <a:gd name="connsiteY9" fmla="*/ 227546 h 455092"/>
                      <a:gd name="connsiteX10" fmla="*/ 0 w 938502"/>
                      <a:gd name="connsiteY10" fmla="*/ 227546 h 455092"/>
                      <a:gd name="connsiteX11" fmla="*/ 0 w 938502"/>
                      <a:gd name="connsiteY11" fmla="*/ 227545 h 455092"/>
                      <a:gd name="connsiteX12" fmla="*/ 106601 w 938502"/>
                      <a:gd name="connsiteY12" fmla="*/ 38861 h 455092"/>
                      <a:gd name="connsiteX13" fmla="*/ 242181 w 938502"/>
                      <a:gd name="connsiteY13" fmla="*/ 219629 h 455092"/>
                      <a:gd name="connsiteX0" fmla="*/ 150741 w 938502"/>
                      <a:gd name="connsiteY0" fmla="*/ 220474 h 547377"/>
                      <a:gd name="connsiteX1" fmla="*/ 358649 w 938502"/>
                      <a:gd name="connsiteY1" fmla="*/ 92285 h 547377"/>
                      <a:gd name="connsiteX2" fmla="*/ 861090 w 938502"/>
                      <a:gd name="connsiteY2" fmla="*/ 92285 h 547377"/>
                      <a:gd name="connsiteX3" fmla="*/ 861089 w 938502"/>
                      <a:gd name="connsiteY3" fmla="*/ 547377 h 547377"/>
                      <a:gd name="connsiteX4" fmla="*/ 241786 w 938502"/>
                      <a:gd name="connsiteY4" fmla="*/ 547376 h 547377"/>
                      <a:gd name="connsiteX5" fmla="*/ 19001 w 938502"/>
                      <a:gd name="connsiteY5" fmla="*/ 408401 h 547377"/>
                      <a:gd name="connsiteX6" fmla="*/ 0 w 938502"/>
                      <a:gd name="connsiteY6" fmla="*/ 319831 h 547377"/>
                      <a:gd name="connsiteX7" fmla="*/ 19001 w 938502"/>
                      <a:gd name="connsiteY7" fmla="*/ 231260 h 547377"/>
                      <a:gd name="connsiteX8" fmla="*/ 106601 w 938502"/>
                      <a:gd name="connsiteY8" fmla="*/ 131146 h 547377"/>
                      <a:gd name="connsiteX9" fmla="*/ 0 w 938502"/>
                      <a:gd name="connsiteY9" fmla="*/ 319831 h 547377"/>
                      <a:gd name="connsiteX10" fmla="*/ 0 w 938502"/>
                      <a:gd name="connsiteY10" fmla="*/ 319831 h 547377"/>
                      <a:gd name="connsiteX11" fmla="*/ 0 w 938502"/>
                      <a:gd name="connsiteY11" fmla="*/ 319830 h 547377"/>
                      <a:gd name="connsiteX12" fmla="*/ 150741 w 938502"/>
                      <a:gd name="connsiteY12" fmla="*/ 220474 h 547377"/>
                      <a:gd name="connsiteX13" fmla="*/ 106601 w 938502"/>
                      <a:gd name="connsiteY13" fmla="*/ 131146 h 547377"/>
                      <a:gd name="connsiteX14" fmla="*/ 173395 w 938502"/>
                      <a:gd name="connsiteY14" fmla="*/ 0 h 547377"/>
                      <a:gd name="connsiteX0" fmla="*/ 400322 w 938502"/>
                      <a:gd name="connsiteY0" fmla="*/ 360680 h 547377"/>
                      <a:gd name="connsiteX1" fmla="*/ 358649 w 938502"/>
                      <a:gd name="connsiteY1" fmla="*/ 92285 h 547377"/>
                      <a:gd name="connsiteX2" fmla="*/ 861090 w 938502"/>
                      <a:gd name="connsiteY2" fmla="*/ 92285 h 547377"/>
                      <a:gd name="connsiteX3" fmla="*/ 861089 w 938502"/>
                      <a:gd name="connsiteY3" fmla="*/ 547377 h 547377"/>
                      <a:gd name="connsiteX4" fmla="*/ 241786 w 938502"/>
                      <a:gd name="connsiteY4" fmla="*/ 547376 h 547377"/>
                      <a:gd name="connsiteX5" fmla="*/ 19001 w 938502"/>
                      <a:gd name="connsiteY5" fmla="*/ 408401 h 547377"/>
                      <a:gd name="connsiteX6" fmla="*/ 0 w 938502"/>
                      <a:gd name="connsiteY6" fmla="*/ 319831 h 547377"/>
                      <a:gd name="connsiteX7" fmla="*/ 19001 w 938502"/>
                      <a:gd name="connsiteY7" fmla="*/ 231260 h 547377"/>
                      <a:gd name="connsiteX8" fmla="*/ 106601 w 938502"/>
                      <a:gd name="connsiteY8" fmla="*/ 131146 h 547377"/>
                      <a:gd name="connsiteX9" fmla="*/ 0 w 938502"/>
                      <a:gd name="connsiteY9" fmla="*/ 319831 h 547377"/>
                      <a:gd name="connsiteX10" fmla="*/ 0 w 938502"/>
                      <a:gd name="connsiteY10" fmla="*/ 319831 h 547377"/>
                      <a:gd name="connsiteX11" fmla="*/ 0 w 938502"/>
                      <a:gd name="connsiteY11" fmla="*/ 319830 h 547377"/>
                      <a:gd name="connsiteX12" fmla="*/ 400322 w 938502"/>
                      <a:gd name="connsiteY12" fmla="*/ 360680 h 547377"/>
                      <a:gd name="connsiteX13" fmla="*/ 106601 w 938502"/>
                      <a:gd name="connsiteY13" fmla="*/ 131146 h 547377"/>
                      <a:gd name="connsiteX14" fmla="*/ 173395 w 938502"/>
                      <a:gd name="connsiteY14" fmla="*/ 0 h 547377"/>
                      <a:gd name="connsiteX0" fmla="*/ 400322 w 938502"/>
                      <a:gd name="connsiteY0" fmla="*/ 360680 h 547377"/>
                      <a:gd name="connsiteX1" fmla="*/ 358649 w 938502"/>
                      <a:gd name="connsiteY1" fmla="*/ 92285 h 547377"/>
                      <a:gd name="connsiteX2" fmla="*/ 861090 w 938502"/>
                      <a:gd name="connsiteY2" fmla="*/ 92285 h 547377"/>
                      <a:gd name="connsiteX3" fmla="*/ 861089 w 938502"/>
                      <a:gd name="connsiteY3" fmla="*/ 547377 h 547377"/>
                      <a:gd name="connsiteX4" fmla="*/ 241786 w 938502"/>
                      <a:gd name="connsiteY4" fmla="*/ 547376 h 547377"/>
                      <a:gd name="connsiteX5" fmla="*/ 19001 w 938502"/>
                      <a:gd name="connsiteY5" fmla="*/ 408401 h 547377"/>
                      <a:gd name="connsiteX6" fmla="*/ 0 w 938502"/>
                      <a:gd name="connsiteY6" fmla="*/ 319831 h 547377"/>
                      <a:gd name="connsiteX7" fmla="*/ 19001 w 938502"/>
                      <a:gd name="connsiteY7" fmla="*/ 231260 h 547377"/>
                      <a:gd name="connsiteX8" fmla="*/ 106601 w 938502"/>
                      <a:gd name="connsiteY8" fmla="*/ 131146 h 547377"/>
                      <a:gd name="connsiteX9" fmla="*/ 0 w 938502"/>
                      <a:gd name="connsiteY9" fmla="*/ 319831 h 547377"/>
                      <a:gd name="connsiteX10" fmla="*/ 0 w 938502"/>
                      <a:gd name="connsiteY10" fmla="*/ 319831 h 547377"/>
                      <a:gd name="connsiteX11" fmla="*/ 240609 w 938502"/>
                      <a:gd name="connsiteY11" fmla="*/ 270151 h 547377"/>
                      <a:gd name="connsiteX12" fmla="*/ 400322 w 938502"/>
                      <a:gd name="connsiteY12" fmla="*/ 360680 h 547377"/>
                      <a:gd name="connsiteX13" fmla="*/ 106601 w 938502"/>
                      <a:gd name="connsiteY13" fmla="*/ 131146 h 547377"/>
                      <a:gd name="connsiteX14" fmla="*/ 173395 w 938502"/>
                      <a:gd name="connsiteY14" fmla="*/ 0 h 547377"/>
                      <a:gd name="connsiteX0" fmla="*/ 400322 w 938502"/>
                      <a:gd name="connsiteY0" fmla="*/ 360680 h 547377"/>
                      <a:gd name="connsiteX1" fmla="*/ 358649 w 938502"/>
                      <a:gd name="connsiteY1" fmla="*/ 92285 h 547377"/>
                      <a:gd name="connsiteX2" fmla="*/ 861090 w 938502"/>
                      <a:gd name="connsiteY2" fmla="*/ 92285 h 547377"/>
                      <a:gd name="connsiteX3" fmla="*/ 861089 w 938502"/>
                      <a:gd name="connsiteY3" fmla="*/ 547377 h 547377"/>
                      <a:gd name="connsiteX4" fmla="*/ 241786 w 938502"/>
                      <a:gd name="connsiteY4" fmla="*/ 547376 h 547377"/>
                      <a:gd name="connsiteX5" fmla="*/ 19001 w 938502"/>
                      <a:gd name="connsiteY5" fmla="*/ 408401 h 547377"/>
                      <a:gd name="connsiteX6" fmla="*/ 0 w 938502"/>
                      <a:gd name="connsiteY6" fmla="*/ 319831 h 547377"/>
                      <a:gd name="connsiteX7" fmla="*/ 19001 w 938502"/>
                      <a:gd name="connsiteY7" fmla="*/ 231260 h 547377"/>
                      <a:gd name="connsiteX8" fmla="*/ 106601 w 938502"/>
                      <a:gd name="connsiteY8" fmla="*/ 131146 h 547377"/>
                      <a:gd name="connsiteX9" fmla="*/ 0 w 938502"/>
                      <a:gd name="connsiteY9" fmla="*/ 319831 h 547377"/>
                      <a:gd name="connsiteX10" fmla="*/ 176568 w 938502"/>
                      <a:gd name="connsiteY10" fmla="*/ 205958 h 547377"/>
                      <a:gd name="connsiteX11" fmla="*/ 240609 w 938502"/>
                      <a:gd name="connsiteY11" fmla="*/ 270151 h 547377"/>
                      <a:gd name="connsiteX12" fmla="*/ 400322 w 938502"/>
                      <a:gd name="connsiteY12" fmla="*/ 360680 h 547377"/>
                      <a:gd name="connsiteX13" fmla="*/ 106601 w 938502"/>
                      <a:gd name="connsiteY13" fmla="*/ 131146 h 547377"/>
                      <a:gd name="connsiteX14" fmla="*/ 173395 w 938502"/>
                      <a:gd name="connsiteY14" fmla="*/ 0 h 547377"/>
                      <a:gd name="connsiteX0" fmla="*/ 582152 w 1120332"/>
                      <a:gd name="connsiteY0" fmla="*/ 360680 h 547377"/>
                      <a:gd name="connsiteX1" fmla="*/ 540479 w 1120332"/>
                      <a:gd name="connsiteY1" fmla="*/ 92285 h 547377"/>
                      <a:gd name="connsiteX2" fmla="*/ 1042920 w 1120332"/>
                      <a:gd name="connsiteY2" fmla="*/ 92285 h 547377"/>
                      <a:gd name="connsiteX3" fmla="*/ 1042919 w 1120332"/>
                      <a:gd name="connsiteY3" fmla="*/ 547377 h 547377"/>
                      <a:gd name="connsiteX4" fmla="*/ 423616 w 1120332"/>
                      <a:gd name="connsiteY4" fmla="*/ 547376 h 547377"/>
                      <a:gd name="connsiteX5" fmla="*/ 200831 w 1120332"/>
                      <a:gd name="connsiteY5" fmla="*/ 408401 h 547377"/>
                      <a:gd name="connsiteX6" fmla="*/ 181830 w 1120332"/>
                      <a:gd name="connsiteY6" fmla="*/ 319831 h 547377"/>
                      <a:gd name="connsiteX7" fmla="*/ 200831 w 1120332"/>
                      <a:gd name="connsiteY7" fmla="*/ 231260 h 547377"/>
                      <a:gd name="connsiteX8" fmla="*/ 288431 w 1120332"/>
                      <a:gd name="connsiteY8" fmla="*/ 131146 h 547377"/>
                      <a:gd name="connsiteX9" fmla="*/ 0 w 1120332"/>
                      <a:gd name="connsiteY9" fmla="*/ 395670 h 547377"/>
                      <a:gd name="connsiteX10" fmla="*/ 358398 w 1120332"/>
                      <a:gd name="connsiteY10" fmla="*/ 205958 h 547377"/>
                      <a:gd name="connsiteX11" fmla="*/ 422439 w 1120332"/>
                      <a:gd name="connsiteY11" fmla="*/ 270151 h 547377"/>
                      <a:gd name="connsiteX12" fmla="*/ 582152 w 1120332"/>
                      <a:gd name="connsiteY12" fmla="*/ 360680 h 547377"/>
                      <a:gd name="connsiteX13" fmla="*/ 288431 w 1120332"/>
                      <a:gd name="connsiteY13" fmla="*/ 131146 h 547377"/>
                      <a:gd name="connsiteX14" fmla="*/ 355225 w 1120332"/>
                      <a:gd name="connsiteY14" fmla="*/ 0 h 547377"/>
                      <a:gd name="connsiteX0" fmla="*/ 400322 w 938502"/>
                      <a:gd name="connsiteY0" fmla="*/ 360680 h 547377"/>
                      <a:gd name="connsiteX1" fmla="*/ 358649 w 938502"/>
                      <a:gd name="connsiteY1" fmla="*/ 92285 h 547377"/>
                      <a:gd name="connsiteX2" fmla="*/ 861090 w 938502"/>
                      <a:gd name="connsiteY2" fmla="*/ 92285 h 547377"/>
                      <a:gd name="connsiteX3" fmla="*/ 861089 w 938502"/>
                      <a:gd name="connsiteY3" fmla="*/ 547377 h 547377"/>
                      <a:gd name="connsiteX4" fmla="*/ 241786 w 938502"/>
                      <a:gd name="connsiteY4" fmla="*/ 547376 h 547377"/>
                      <a:gd name="connsiteX5" fmla="*/ 19001 w 938502"/>
                      <a:gd name="connsiteY5" fmla="*/ 408401 h 547377"/>
                      <a:gd name="connsiteX6" fmla="*/ 0 w 938502"/>
                      <a:gd name="connsiteY6" fmla="*/ 319831 h 547377"/>
                      <a:gd name="connsiteX7" fmla="*/ 19001 w 938502"/>
                      <a:gd name="connsiteY7" fmla="*/ 231260 h 547377"/>
                      <a:gd name="connsiteX8" fmla="*/ 106601 w 938502"/>
                      <a:gd name="connsiteY8" fmla="*/ 131146 h 547377"/>
                      <a:gd name="connsiteX9" fmla="*/ 45737 w 938502"/>
                      <a:gd name="connsiteY9" fmla="*/ 85704 h 547377"/>
                      <a:gd name="connsiteX10" fmla="*/ 176568 w 938502"/>
                      <a:gd name="connsiteY10" fmla="*/ 205958 h 547377"/>
                      <a:gd name="connsiteX11" fmla="*/ 240609 w 938502"/>
                      <a:gd name="connsiteY11" fmla="*/ 270151 h 547377"/>
                      <a:gd name="connsiteX12" fmla="*/ 400322 w 938502"/>
                      <a:gd name="connsiteY12" fmla="*/ 360680 h 547377"/>
                      <a:gd name="connsiteX13" fmla="*/ 106601 w 938502"/>
                      <a:gd name="connsiteY13" fmla="*/ 131146 h 547377"/>
                      <a:gd name="connsiteX14" fmla="*/ 173395 w 938502"/>
                      <a:gd name="connsiteY14" fmla="*/ 0 h 547377"/>
                      <a:gd name="connsiteX0" fmla="*/ 400322 w 938502"/>
                      <a:gd name="connsiteY0" fmla="*/ 360680 h 547377"/>
                      <a:gd name="connsiteX1" fmla="*/ 358649 w 938502"/>
                      <a:gd name="connsiteY1" fmla="*/ 92285 h 547377"/>
                      <a:gd name="connsiteX2" fmla="*/ 861090 w 938502"/>
                      <a:gd name="connsiteY2" fmla="*/ 92285 h 547377"/>
                      <a:gd name="connsiteX3" fmla="*/ 861089 w 938502"/>
                      <a:gd name="connsiteY3" fmla="*/ 547377 h 547377"/>
                      <a:gd name="connsiteX4" fmla="*/ 241786 w 938502"/>
                      <a:gd name="connsiteY4" fmla="*/ 547376 h 547377"/>
                      <a:gd name="connsiteX5" fmla="*/ 19001 w 938502"/>
                      <a:gd name="connsiteY5" fmla="*/ 408401 h 547377"/>
                      <a:gd name="connsiteX6" fmla="*/ 0 w 938502"/>
                      <a:gd name="connsiteY6" fmla="*/ 319831 h 547377"/>
                      <a:gd name="connsiteX7" fmla="*/ 19001 w 938502"/>
                      <a:gd name="connsiteY7" fmla="*/ 231260 h 547377"/>
                      <a:gd name="connsiteX8" fmla="*/ 106601 w 938502"/>
                      <a:gd name="connsiteY8" fmla="*/ 131146 h 547377"/>
                      <a:gd name="connsiteX9" fmla="*/ 176568 w 938502"/>
                      <a:gd name="connsiteY9" fmla="*/ 205958 h 547377"/>
                      <a:gd name="connsiteX10" fmla="*/ 240609 w 938502"/>
                      <a:gd name="connsiteY10" fmla="*/ 270151 h 547377"/>
                      <a:gd name="connsiteX11" fmla="*/ 400322 w 938502"/>
                      <a:gd name="connsiteY11" fmla="*/ 360680 h 547377"/>
                      <a:gd name="connsiteX12" fmla="*/ 106601 w 938502"/>
                      <a:gd name="connsiteY12" fmla="*/ 131146 h 547377"/>
                      <a:gd name="connsiteX13" fmla="*/ 173395 w 938502"/>
                      <a:gd name="connsiteY13" fmla="*/ 0 h 547377"/>
                      <a:gd name="connsiteX0" fmla="*/ 400322 w 938502"/>
                      <a:gd name="connsiteY0" fmla="*/ 268395 h 455092"/>
                      <a:gd name="connsiteX1" fmla="*/ 358649 w 938502"/>
                      <a:gd name="connsiteY1" fmla="*/ 0 h 455092"/>
                      <a:gd name="connsiteX2" fmla="*/ 861090 w 938502"/>
                      <a:gd name="connsiteY2" fmla="*/ 0 h 455092"/>
                      <a:gd name="connsiteX3" fmla="*/ 861089 w 938502"/>
                      <a:gd name="connsiteY3" fmla="*/ 455092 h 455092"/>
                      <a:gd name="connsiteX4" fmla="*/ 241786 w 938502"/>
                      <a:gd name="connsiteY4" fmla="*/ 455091 h 455092"/>
                      <a:gd name="connsiteX5" fmla="*/ 19001 w 938502"/>
                      <a:gd name="connsiteY5" fmla="*/ 316116 h 455092"/>
                      <a:gd name="connsiteX6" fmla="*/ 0 w 938502"/>
                      <a:gd name="connsiteY6" fmla="*/ 227546 h 455092"/>
                      <a:gd name="connsiteX7" fmla="*/ 19001 w 938502"/>
                      <a:gd name="connsiteY7" fmla="*/ 138975 h 455092"/>
                      <a:gd name="connsiteX8" fmla="*/ 106601 w 938502"/>
                      <a:gd name="connsiteY8" fmla="*/ 38861 h 455092"/>
                      <a:gd name="connsiteX9" fmla="*/ 176568 w 938502"/>
                      <a:gd name="connsiteY9" fmla="*/ 113673 h 455092"/>
                      <a:gd name="connsiteX10" fmla="*/ 240609 w 938502"/>
                      <a:gd name="connsiteY10" fmla="*/ 177866 h 455092"/>
                      <a:gd name="connsiteX11" fmla="*/ 400322 w 938502"/>
                      <a:gd name="connsiteY11" fmla="*/ 268395 h 455092"/>
                      <a:gd name="connsiteX0" fmla="*/ 400322 w 938502"/>
                      <a:gd name="connsiteY0" fmla="*/ 268395 h 455092"/>
                      <a:gd name="connsiteX1" fmla="*/ 358649 w 938502"/>
                      <a:gd name="connsiteY1" fmla="*/ 0 h 455092"/>
                      <a:gd name="connsiteX2" fmla="*/ 861090 w 938502"/>
                      <a:gd name="connsiteY2" fmla="*/ 0 h 455092"/>
                      <a:gd name="connsiteX3" fmla="*/ 861089 w 938502"/>
                      <a:gd name="connsiteY3" fmla="*/ 455092 h 455092"/>
                      <a:gd name="connsiteX4" fmla="*/ 241786 w 938502"/>
                      <a:gd name="connsiteY4" fmla="*/ 455091 h 455092"/>
                      <a:gd name="connsiteX5" fmla="*/ 19001 w 938502"/>
                      <a:gd name="connsiteY5" fmla="*/ 316116 h 455092"/>
                      <a:gd name="connsiteX6" fmla="*/ 0 w 938502"/>
                      <a:gd name="connsiteY6" fmla="*/ 227546 h 455092"/>
                      <a:gd name="connsiteX7" fmla="*/ 19001 w 938502"/>
                      <a:gd name="connsiteY7" fmla="*/ 138975 h 455092"/>
                      <a:gd name="connsiteX8" fmla="*/ 106601 w 938502"/>
                      <a:gd name="connsiteY8" fmla="*/ 38861 h 455092"/>
                      <a:gd name="connsiteX9" fmla="*/ 240609 w 938502"/>
                      <a:gd name="connsiteY9" fmla="*/ 177866 h 455092"/>
                      <a:gd name="connsiteX10" fmla="*/ 400322 w 938502"/>
                      <a:gd name="connsiteY10" fmla="*/ 268395 h 455092"/>
                      <a:gd name="connsiteX0" fmla="*/ 400322 w 938502"/>
                      <a:gd name="connsiteY0" fmla="*/ 268395 h 455092"/>
                      <a:gd name="connsiteX1" fmla="*/ 358649 w 938502"/>
                      <a:gd name="connsiteY1" fmla="*/ 0 h 455092"/>
                      <a:gd name="connsiteX2" fmla="*/ 861090 w 938502"/>
                      <a:gd name="connsiteY2" fmla="*/ 0 h 455092"/>
                      <a:gd name="connsiteX3" fmla="*/ 861089 w 938502"/>
                      <a:gd name="connsiteY3" fmla="*/ 455092 h 455092"/>
                      <a:gd name="connsiteX4" fmla="*/ 241786 w 938502"/>
                      <a:gd name="connsiteY4" fmla="*/ 455091 h 455092"/>
                      <a:gd name="connsiteX5" fmla="*/ 19001 w 938502"/>
                      <a:gd name="connsiteY5" fmla="*/ 316116 h 455092"/>
                      <a:gd name="connsiteX6" fmla="*/ 0 w 938502"/>
                      <a:gd name="connsiteY6" fmla="*/ 227546 h 455092"/>
                      <a:gd name="connsiteX7" fmla="*/ 19001 w 938502"/>
                      <a:gd name="connsiteY7" fmla="*/ 138975 h 455092"/>
                      <a:gd name="connsiteX8" fmla="*/ 106601 w 938502"/>
                      <a:gd name="connsiteY8" fmla="*/ 38861 h 455092"/>
                      <a:gd name="connsiteX9" fmla="*/ 400322 w 938502"/>
                      <a:gd name="connsiteY9" fmla="*/ 268395 h 455092"/>
                      <a:gd name="connsiteX0" fmla="*/ 400322 w 938502"/>
                      <a:gd name="connsiteY0" fmla="*/ 268395 h 455092"/>
                      <a:gd name="connsiteX1" fmla="*/ 358649 w 938502"/>
                      <a:gd name="connsiteY1" fmla="*/ 0 h 455092"/>
                      <a:gd name="connsiteX2" fmla="*/ 861090 w 938502"/>
                      <a:gd name="connsiteY2" fmla="*/ 0 h 455092"/>
                      <a:gd name="connsiteX3" fmla="*/ 861089 w 938502"/>
                      <a:gd name="connsiteY3" fmla="*/ 455092 h 455092"/>
                      <a:gd name="connsiteX4" fmla="*/ 241786 w 938502"/>
                      <a:gd name="connsiteY4" fmla="*/ 455091 h 455092"/>
                      <a:gd name="connsiteX5" fmla="*/ 19001 w 938502"/>
                      <a:gd name="connsiteY5" fmla="*/ 316116 h 455092"/>
                      <a:gd name="connsiteX6" fmla="*/ 0 w 938502"/>
                      <a:gd name="connsiteY6" fmla="*/ 227546 h 455092"/>
                      <a:gd name="connsiteX7" fmla="*/ 19001 w 938502"/>
                      <a:gd name="connsiteY7" fmla="*/ 138975 h 455092"/>
                      <a:gd name="connsiteX8" fmla="*/ 106601 w 938502"/>
                      <a:gd name="connsiteY8" fmla="*/ 38861 h 455092"/>
                      <a:gd name="connsiteX9" fmla="*/ 491762 w 938502"/>
                      <a:gd name="connsiteY9" fmla="*/ 359835 h 455092"/>
                      <a:gd name="connsiteX0" fmla="*/ 400322 w 938502"/>
                      <a:gd name="connsiteY0" fmla="*/ 268395 h 455092"/>
                      <a:gd name="connsiteX1" fmla="*/ 358649 w 938502"/>
                      <a:gd name="connsiteY1" fmla="*/ 0 h 455092"/>
                      <a:gd name="connsiteX2" fmla="*/ 861090 w 938502"/>
                      <a:gd name="connsiteY2" fmla="*/ 0 h 455092"/>
                      <a:gd name="connsiteX3" fmla="*/ 861089 w 938502"/>
                      <a:gd name="connsiteY3" fmla="*/ 455092 h 455092"/>
                      <a:gd name="connsiteX4" fmla="*/ 241786 w 938502"/>
                      <a:gd name="connsiteY4" fmla="*/ 455091 h 455092"/>
                      <a:gd name="connsiteX5" fmla="*/ 19001 w 938502"/>
                      <a:gd name="connsiteY5" fmla="*/ 316116 h 455092"/>
                      <a:gd name="connsiteX6" fmla="*/ 0 w 938502"/>
                      <a:gd name="connsiteY6" fmla="*/ 227546 h 455092"/>
                      <a:gd name="connsiteX7" fmla="*/ 19001 w 938502"/>
                      <a:gd name="connsiteY7" fmla="*/ 138975 h 455092"/>
                      <a:gd name="connsiteX8" fmla="*/ 106601 w 938502"/>
                      <a:gd name="connsiteY8" fmla="*/ 38861 h 455092"/>
                      <a:gd name="connsiteX0" fmla="*/ 358649 w 938502"/>
                      <a:gd name="connsiteY0" fmla="*/ 0 h 455092"/>
                      <a:gd name="connsiteX1" fmla="*/ 861090 w 938502"/>
                      <a:gd name="connsiteY1" fmla="*/ 0 h 455092"/>
                      <a:gd name="connsiteX2" fmla="*/ 861089 w 938502"/>
                      <a:gd name="connsiteY2" fmla="*/ 455092 h 455092"/>
                      <a:gd name="connsiteX3" fmla="*/ 241786 w 938502"/>
                      <a:gd name="connsiteY3" fmla="*/ 455091 h 455092"/>
                      <a:gd name="connsiteX4" fmla="*/ 19001 w 938502"/>
                      <a:gd name="connsiteY4" fmla="*/ 316116 h 455092"/>
                      <a:gd name="connsiteX5" fmla="*/ 0 w 938502"/>
                      <a:gd name="connsiteY5" fmla="*/ 227546 h 455092"/>
                      <a:gd name="connsiteX6" fmla="*/ 19001 w 938502"/>
                      <a:gd name="connsiteY6" fmla="*/ 138975 h 455092"/>
                      <a:gd name="connsiteX7" fmla="*/ 106601 w 938502"/>
                      <a:gd name="connsiteY7" fmla="*/ 38861 h 455092"/>
                      <a:gd name="connsiteX0" fmla="*/ 358649 w 938502"/>
                      <a:gd name="connsiteY0" fmla="*/ 0 h 455092"/>
                      <a:gd name="connsiteX1" fmla="*/ 861090 w 938502"/>
                      <a:gd name="connsiteY1" fmla="*/ 0 h 455092"/>
                      <a:gd name="connsiteX2" fmla="*/ 861089 w 938502"/>
                      <a:gd name="connsiteY2" fmla="*/ 455092 h 455092"/>
                      <a:gd name="connsiteX3" fmla="*/ 241786 w 938502"/>
                      <a:gd name="connsiteY3" fmla="*/ 455091 h 455092"/>
                      <a:gd name="connsiteX4" fmla="*/ 19001 w 938502"/>
                      <a:gd name="connsiteY4" fmla="*/ 316116 h 455092"/>
                      <a:gd name="connsiteX5" fmla="*/ 0 w 938502"/>
                      <a:gd name="connsiteY5" fmla="*/ 227546 h 455092"/>
                      <a:gd name="connsiteX6" fmla="*/ 19001 w 938502"/>
                      <a:gd name="connsiteY6" fmla="*/ 138975 h 455092"/>
                      <a:gd name="connsiteX0" fmla="*/ 358649 w 938502"/>
                      <a:gd name="connsiteY0" fmla="*/ 0 h 455092"/>
                      <a:gd name="connsiteX1" fmla="*/ 861090 w 938502"/>
                      <a:gd name="connsiteY1" fmla="*/ 0 h 455092"/>
                      <a:gd name="connsiteX2" fmla="*/ 861089 w 938502"/>
                      <a:gd name="connsiteY2" fmla="*/ 455092 h 455092"/>
                      <a:gd name="connsiteX3" fmla="*/ 241786 w 938502"/>
                      <a:gd name="connsiteY3" fmla="*/ 455091 h 455092"/>
                      <a:gd name="connsiteX4" fmla="*/ 19001 w 938502"/>
                      <a:gd name="connsiteY4" fmla="*/ 316116 h 455092"/>
                      <a:gd name="connsiteX5" fmla="*/ 0 w 938502"/>
                      <a:gd name="connsiteY5" fmla="*/ 227546 h 45509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938502" h="455092">
                        <a:moveTo>
                          <a:pt x="358649" y="0"/>
                        </a:moveTo>
                        <a:lnTo>
                          <a:pt x="861090" y="0"/>
                        </a:lnTo>
                        <a:cubicBezTo>
                          <a:pt x="964307" y="75848"/>
                          <a:pt x="964306" y="379244"/>
                          <a:pt x="861089" y="455092"/>
                        </a:cubicBezTo>
                        <a:lnTo>
                          <a:pt x="241786" y="455091"/>
                        </a:lnTo>
                        <a:cubicBezTo>
                          <a:pt x="141635" y="455091"/>
                          <a:pt x="55706" y="397786"/>
                          <a:pt x="19001" y="316116"/>
                        </a:cubicBezTo>
                        <a:lnTo>
                          <a:pt x="0" y="227546"/>
                        </a:lnTo>
                      </a:path>
                    </a:pathLst>
                  </a:custGeom>
                  <a:pattFill prst="dkVert">
                    <a:fgClr>
                      <a:schemeClr val="tx1">
                        <a:lumMod val="75000"/>
                        <a:lumOff val="25000"/>
                      </a:schemeClr>
                    </a:fgClr>
                    <a:bgClr>
                      <a:schemeClr val="tx1">
                        <a:lumMod val="50000"/>
                        <a:lumOff val="50000"/>
                      </a:schemeClr>
                    </a:bgClr>
                  </a:patt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204" name="フリーフォーム: 図形 2203">
                    <a:extLst>
                      <a:ext uri="{FF2B5EF4-FFF2-40B4-BE49-F238E27FC236}">
                        <a16:creationId xmlns:a16="http://schemas.microsoft.com/office/drawing/2014/main" id="{01D28F38-8CE3-4527-B502-3927F6CFB7C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43484" y="4890730"/>
                    <a:ext cx="1772565" cy="407960"/>
                  </a:xfrm>
                  <a:custGeom>
                    <a:avLst/>
                    <a:gdLst>
                      <a:gd name="connsiteX0" fmla="*/ 1770278 w 1772565"/>
                      <a:gd name="connsiteY0" fmla="*/ 0 h 407960"/>
                      <a:gd name="connsiteX1" fmla="*/ 1772565 w 1772565"/>
                      <a:gd name="connsiteY1" fmla="*/ 45268 h 407960"/>
                      <a:gd name="connsiteX2" fmla="*/ 1593340 w 1772565"/>
                      <a:gd name="connsiteY2" fmla="*/ 237169 h 407960"/>
                      <a:gd name="connsiteX3" fmla="*/ 995140 w 1772565"/>
                      <a:gd name="connsiteY3" fmla="*/ 397457 h 407960"/>
                      <a:gd name="connsiteX4" fmla="*/ 988814 w 1772565"/>
                      <a:gd name="connsiteY4" fmla="*/ 393277 h 407960"/>
                      <a:gd name="connsiteX5" fmla="*/ 951600 w 1772565"/>
                      <a:gd name="connsiteY5" fmla="*/ 402744 h 407960"/>
                      <a:gd name="connsiteX6" fmla="*/ 854233 w 1772565"/>
                      <a:gd name="connsiteY6" fmla="*/ 406744 h 407960"/>
                      <a:gd name="connsiteX7" fmla="*/ 787631 w 1772565"/>
                      <a:gd name="connsiteY7" fmla="*/ 390839 h 407960"/>
                      <a:gd name="connsiteX8" fmla="*/ 777425 w 1772565"/>
                      <a:gd name="connsiteY8" fmla="*/ 397583 h 407960"/>
                      <a:gd name="connsiteX9" fmla="*/ 179225 w 1772565"/>
                      <a:gd name="connsiteY9" fmla="*/ 237295 h 407960"/>
                      <a:gd name="connsiteX10" fmla="*/ 0 w 1772565"/>
                      <a:gd name="connsiteY10" fmla="*/ 45394 h 407960"/>
                      <a:gd name="connsiteX11" fmla="*/ 2287 w 1772565"/>
                      <a:gd name="connsiteY11" fmla="*/ 126 h 407960"/>
                      <a:gd name="connsiteX12" fmla="*/ 20440 w 1772565"/>
                      <a:gd name="connsiteY12" fmla="*/ 56634 h 407960"/>
                      <a:gd name="connsiteX13" fmla="*/ 179225 w 1772565"/>
                      <a:gd name="connsiteY13" fmla="*/ 184907 h 407960"/>
                      <a:gd name="connsiteX14" fmla="*/ 777425 w 1772565"/>
                      <a:gd name="connsiteY14" fmla="*/ 345195 h 407960"/>
                      <a:gd name="connsiteX15" fmla="*/ 787631 w 1772565"/>
                      <a:gd name="connsiteY15" fmla="*/ 338451 h 407960"/>
                      <a:gd name="connsiteX16" fmla="*/ 854233 w 1772565"/>
                      <a:gd name="connsiteY16" fmla="*/ 354356 h 407960"/>
                      <a:gd name="connsiteX17" fmla="*/ 951600 w 1772565"/>
                      <a:gd name="connsiteY17" fmla="*/ 350356 h 407960"/>
                      <a:gd name="connsiteX18" fmla="*/ 988814 w 1772565"/>
                      <a:gd name="connsiteY18" fmla="*/ 340889 h 407960"/>
                      <a:gd name="connsiteX19" fmla="*/ 995140 w 1772565"/>
                      <a:gd name="connsiteY19" fmla="*/ 345069 h 407960"/>
                      <a:gd name="connsiteX20" fmla="*/ 1593340 w 1772565"/>
                      <a:gd name="connsiteY20" fmla="*/ 184781 h 407960"/>
                      <a:gd name="connsiteX21" fmla="*/ 1752126 w 1772565"/>
                      <a:gd name="connsiteY21" fmla="*/ 56508 h 4079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</a:cxnLst>
                    <a:rect l="l" t="t" r="r" b="b"/>
                    <a:pathLst>
                      <a:path w="1772565" h="407960">
                        <a:moveTo>
                          <a:pt x="1770278" y="0"/>
                        </a:moveTo>
                        <a:lnTo>
                          <a:pt x="1772565" y="45268"/>
                        </a:lnTo>
                        <a:cubicBezTo>
                          <a:pt x="1758249" y="133655"/>
                          <a:pt x="1690079" y="211248"/>
                          <a:pt x="1593340" y="237169"/>
                        </a:cubicBezTo>
                        <a:lnTo>
                          <a:pt x="995140" y="397457"/>
                        </a:lnTo>
                        <a:lnTo>
                          <a:pt x="988814" y="393277"/>
                        </a:lnTo>
                        <a:lnTo>
                          <a:pt x="951600" y="402744"/>
                        </a:lnTo>
                        <a:cubicBezTo>
                          <a:pt x="917530" y="407791"/>
                          <a:pt x="883806" y="409287"/>
                          <a:pt x="854233" y="406744"/>
                        </a:cubicBezTo>
                        <a:lnTo>
                          <a:pt x="787631" y="390839"/>
                        </a:lnTo>
                        <a:lnTo>
                          <a:pt x="777425" y="397583"/>
                        </a:lnTo>
                        <a:lnTo>
                          <a:pt x="179225" y="237295"/>
                        </a:lnTo>
                        <a:cubicBezTo>
                          <a:pt x="82486" y="211374"/>
                          <a:pt x="14317" y="133781"/>
                          <a:pt x="0" y="45394"/>
                        </a:cubicBezTo>
                        <a:lnTo>
                          <a:pt x="2287" y="126"/>
                        </a:lnTo>
                        <a:lnTo>
                          <a:pt x="20440" y="56634"/>
                        </a:lnTo>
                        <a:cubicBezTo>
                          <a:pt x="50187" y="116960"/>
                          <a:pt x="106671" y="165466"/>
                          <a:pt x="179225" y="184907"/>
                        </a:cubicBezTo>
                        <a:lnTo>
                          <a:pt x="777425" y="345195"/>
                        </a:lnTo>
                        <a:lnTo>
                          <a:pt x="787631" y="338451"/>
                        </a:lnTo>
                        <a:lnTo>
                          <a:pt x="854233" y="354356"/>
                        </a:lnTo>
                        <a:cubicBezTo>
                          <a:pt x="883806" y="356899"/>
                          <a:pt x="917530" y="355403"/>
                          <a:pt x="951600" y="350356"/>
                        </a:cubicBezTo>
                        <a:lnTo>
                          <a:pt x="988814" y="340889"/>
                        </a:lnTo>
                        <a:lnTo>
                          <a:pt x="995140" y="345069"/>
                        </a:lnTo>
                        <a:lnTo>
                          <a:pt x="1593340" y="184781"/>
                        </a:lnTo>
                        <a:cubicBezTo>
                          <a:pt x="1665894" y="165340"/>
                          <a:pt x="1722379" y="116834"/>
                          <a:pt x="1752126" y="56508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170" name="グループ化 2169">
                  <a:extLst>
                    <a:ext uri="{FF2B5EF4-FFF2-40B4-BE49-F238E27FC236}">
                      <a16:creationId xmlns:a16="http://schemas.microsoft.com/office/drawing/2014/main" id="{F3EEA830-0FB4-44C5-B109-8E5C545703D1}"/>
                    </a:ext>
                  </a:extLst>
                </p:cNvPr>
                <p:cNvGrpSpPr/>
                <p:nvPr/>
              </p:nvGrpSpPr>
              <p:grpSpPr>
                <a:xfrm>
                  <a:off x="4003479" y="330788"/>
                  <a:ext cx="1617196" cy="2367875"/>
                  <a:chOff x="4022689" y="291999"/>
                  <a:chExt cx="1617196" cy="2306449"/>
                </a:xfrm>
              </p:grpSpPr>
              <p:sp>
                <p:nvSpPr>
                  <p:cNvPr id="2177" name="楕円 2176">
                    <a:extLst>
                      <a:ext uri="{FF2B5EF4-FFF2-40B4-BE49-F238E27FC236}">
                        <a16:creationId xmlns:a16="http://schemas.microsoft.com/office/drawing/2014/main" id="{7AFA15B5-F353-4C6D-8FCA-E1F926249A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182712" y="291999"/>
                    <a:ext cx="1296955" cy="1204517"/>
                  </a:xfrm>
                  <a:prstGeom prst="ellipse">
                    <a:avLst/>
                  </a:prstGeom>
                  <a:solidFill>
                    <a:schemeClr val="bg1">
                      <a:lumMod val="9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78" name="楕円 2177">
                    <a:extLst>
                      <a:ext uri="{FF2B5EF4-FFF2-40B4-BE49-F238E27FC236}">
                        <a16:creationId xmlns:a16="http://schemas.microsoft.com/office/drawing/2014/main" id="{3A134C81-0660-4817-B7BA-547CEF990A23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5188412" y="898669"/>
                    <a:ext cx="451473" cy="511089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79" name="楕円 2178">
                    <a:extLst>
                      <a:ext uri="{FF2B5EF4-FFF2-40B4-BE49-F238E27FC236}">
                        <a16:creationId xmlns:a16="http://schemas.microsoft.com/office/drawing/2014/main" id="{BA54B048-19E9-424F-8A35-A1C0D6F5912B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5274021" y="995583"/>
                    <a:ext cx="280255" cy="317262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80" name="楕円 211">
                    <a:extLst>
                      <a:ext uri="{FF2B5EF4-FFF2-40B4-BE49-F238E27FC236}">
                        <a16:creationId xmlns:a16="http://schemas.microsoft.com/office/drawing/2014/main" id="{1E03B6C5-23F4-4670-B346-9449EBD41AA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96452" y="1459475"/>
                    <a:ext cx="1069475" cy="1138973"/>
                  </a:xfrm>
                  <a:custGeom>
                    <a:avLst/>
                    <a:gdLst>
                      <a:gd name="connsiteX0" fmla="*/ 0 w 1170130"/>
                      <a:gd name="connsiteY0" fmla="*/ 887972 h 1775944"/>
                      <a:gd name="connsiteX1" fmla="*/ 585065 w 1170130"/>
                      <a:gd name="connsiteY1" fmla="*/ 0 h 1775944"/>
                      <a:gd name="connsiteX2" fmla="*/ 1170130 w 1170130"/>
                      <a:gd name="connsiteY2" fmla="*/ 887972 h 1775944"/>
                      <a:gd name="connsiteX3" fmla="*/ 585065 w 1170130"/>
                      <a:gd name="connsiteY3" fmla="*/ 1775944 h 1775944"/>
                      <a:gd name="connsiteX4" fmla="*/ 0 w 1170130"/>
                      <a:gd name="connsiteY4" fmla="*/ 887972 h 1775944"/>
                      <a:gd name="connsiteX0" fmla="*/ 0 w 1170130"/>
                      <a:gd name="connsiteY0" fmla="*/ 887972 h 1775944"/>
                      <a:gd name="connsiteX1" fmla="*/ 585065 w 1170130"/>
                      <a:gd name="connsiteY1" fmla="*/ 0 h 1775944"/>
                      <a:gd name="connsiteX2" fmla="*/ 1170130 w 1170130"/>
                      <a:gd name="connsiteY2" fmla="*/ 887972 h 1775944"/>
                      <a:gd name="connsiteX3" fmla="*/ 585065 w 1170130"/>
                      <a:gd name="connsiteY3" fmla="*/ 1775944 h 1775944"/>
                      <a:gd name="connsiteX4" fmla="*/ 0 w 1170130"/>
                      <a:gd name="connsiteY4" fmla="*/ 887972 h 1775944"/>
                      <a:gd name="connsiteX0" fmla="*/ 0 w 1170130"/>
                      <a:gd name="connsiteY0" fmla="*/ 887972 h 998968"/>
                      <a:gd name="connsiteX1" fmla="*/ 585065 w 1170130"/>
                      <a:gd name="connsiteY1" fmla="*/ 0 h 998968"/>
                      <a:gd name="connsiteX2" fmla="*/ 1170130 w 1170130"/>
                      <a:gd name="connsiteY2" fmla="*/ 887972 h 998968"/>
                      <a:gd name="connsiteX3" fmla="*/ 0 w 1170130"/>
                      <a:gd name="connsiteY3" fmla="*/ 887972 h 99896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170130" h="998968">
                        <a:moveTo>
                          <a:pt x="0" y="887972"/>
                        </a:moveTo>
                        <a:cubicBezTo>
                          <a:pt x="0" y="397559"/>
                          <a:pt x="261943" y="0"/>
                          <a:pt x="585065" y="0"/>
                        </a:cubicBezTo>
                        <a:cubicBezTo>
                          <a:pt x="908187" y="0"/>
                          <a:pt x="1170130" y="397559"/>
                          <a:pt x="1170130" y="887972"/>
                        </a:cubicBezTo>
                        <a:cubicBezTo>
                          <a:pt x="1072619" y="1035967"/>
                          <a:pt x="97511" y="1035967"/>
                          <a:pt x="0" y="887972"/>
                        </a:cubicBezTo>
                        <a:close/>
                      </a:path>
                    </a:pathLst>
                  </a:custGeom>
                  <a:solidFill>
                    <a:srgbClr val="6666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181" name="グループ化 2180">
                    <a:extLst>
                      <a:ext uri="{FF2B5EF4-FFF2-40B4-BE49-F238E27FC236}">
                        <a16:creationId xmlns:a16="http://schemas.microsoft.com/office/drawing/2014/main" id="{79B8A2C0-9B9E-4D46-88DE-23005288D65C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4022689" y="898669"/>
                    <a:ext cx="451473" cy="511089"/>
                    <a:chOff x="3782870" y="2000249"/>
                    <a:chExt cx="427230" cy="483645"/>
                  </a:xfrm>
                  <a:solidFill>
                    <a:srgbClr val="FFCC99"/>
                  </a:solidFill>
                </p:grpSpPr>
                <p:sp>
                  <p:nvSpPr>
                    <p:cNvPr id="2197" name="楕円 2196">
                      <a:extLst>
                        <a:ext uri="{FF2B5EF4-FFF2-40B4-BE49-F238E27FC236}">
                          <a16:creationId xmlns:a16="http://schemas.microsoft.com/office/drawing/2014/main" id="{F0123715-1667-452A-80B6-CE7A69BF30F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82870" y="2000249"/>
                      <a:ext cx="427230" cy="483645"/>
                    </a:xfrm>
                    <a:prstGeom prst="ellipse">
                      <a:avLst/>
                    </a:prstGeom>
                    <a:grpFill/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98" name="楕円 2197">
                      <a:extLst>
                        <a:ext uri="{FF2B5EF4-FFF2-40B4-BE49-F238E27FC236}">
                          <a16:creationId xmlns:a16="http://schemas.microsoft.com/office/drawing/2014/main" id="{C400514C-7463-44E5-A4C1-8E438ED411D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863882" y="2091959"/>
                      <a:ext cx="265206" cy="300226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182" name="楕円 2181">
                    <a:extLst>
                      <a:ext uri="{FF2B5EF4-FFF2-40B4-BE49-F238E27FC236}">
                        <a16:creationId xmlns:a16="http://schemas.microsoft.com/office/drawing/2014/main" id="{34F84BA8-C9CE-4A9F-BC7C-E31E7A3C2FF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217606" y="398189"/>
                    <a:ext cx="1227167" cy="134448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2183" name="グループ化 2182">
                    <a:extLst>
                      <a:ext uri="{FF2B5EF4-FFF2-40B4-BE49-F238E27FC236}">
                        <a16:creationId xmlns:a16="http://schemas.microsoft.com/office/drawing/2014/main" id="{5005CCB3-A119-4F79-A4C3-A403E590C0E4}"/>
                      </a:ext>
                    </a:extLst>
                  </p:cNvPr>
                  <p:cNvGrpSpPr/>
                  <p:nvPr/>
                </p:nvGrpSpPr>
                <p:grpSpPr>
                  <a:xfrm>
                    <a:off x="4422012" y="956667"/>
                    <a:ext cx="165686" cy="224137"/>
                    <a:chOff x="4455060" y="1770148"/>
                    <a:chExt cx="156789" cy="267582"/>
                  </a:xfrm>
                </p:grpSpPr>
                <p:sp>
                  <p:nvSpPr>
                    <p:cNvPr id="2195" name="楕円 2194">
                      <a:extLst>
                        <a:ext uri="{FF2B5EF4-FFF2-40B4-BE49-F238E27FC236}">
                          <a16:creationId xmlns:a16="http://schemas.microsoft.com/office/drawing/2014/main" id="{7AE25C29-0D9A-4B92-9540-A0704EFDEC0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55060" y="1770148"/>
                      <a:ext cx="156789" cy="256446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96" name="楕円 2195">
                      <a:extLst>
                        <a:ext uri="{FF2B5EF4-FFF2-40B4-BE49-F238E27FC236}">
                          <a16:creationId xmlns:a16="http://schemas.microsoft.com/office/drawing/2014/main" id="{CEAEE6E7-3E4E-4C56-AF82-798CA55689B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55060" y="1796989"/>
                      <a:ext cx="156789" cy="24074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184" name="グループ化 2183">
                    <a:extLst>
                      <a:ext uri="{FF2B5EF4-FFF2-40B4-BE49-F238E27FC236}">
                        <a16:creationId xmlns:a16="http://schemas.microsoft.com/office/drawing/2014/main" id="{D8414382-1A5D-4547-A29D-0DD483F31DFE}"/>
                      </a:ext>
                    </a:extLst>
                  </p:cNvPr>
                  <p:cNvGrpSpPr/>
                  <p:nvPr/>
                </p:nvGrpSpPr>
                <p:grpSpPr>
                  <a:xfrm>
                    <a:off x="5061171" y="956667"/>
                    <a:ext cx="165686" cy="224137"/>
                    <a:chOff x="4455060" y="1770148"/>
                    <a:chExt cx="156789" cy="267582"/>
                  </a:xfrm>
                </p:grpSpPr>
                <p:sp>
                  <p:nvSpPr>
                    <p:cNvPr id="2193" name="楕円 2192">
                      <a:extLst>
                        <a:ext uri="{FF2B5EF4-FFF2-40B4-BE49-F238E27FC236}">
                          <a16:creationId xmlns:a16="http://schemas.microsoft.com/office/drawing/2014/main" id="{261C98BA-5DEA-4683-85FD-577EE858FA7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55060" y="1770148"/>
                      <a:ext cx="156789" cy="256446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94" name="楕円 2193">
                      <a:extLst>
                        <a:ext uri="{FF2B5EF4-FFF2-40B4-BE49-F238E27FC236}">
                          <a16:creationId xmlns:a16="http://schemas.microsoft.com/office/drawing/2014/main" id="{A9F89DB8-A813-4D0C-A750-0B2D15418D2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455060" y="1796989"/>
                      <a:ext cx="156789" cy="240741"/>
                    </a:xfrm>
                    <a:prstGeom prst="ellipse">
                      <a:avLst/>
                    </a:prstGeom>
                    <a:solidFill>
                      <a:schemeClr val="bg1"/>
                    </a:soli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185" name="楕円 2184">
                    <a:extLst>
                      <a:ext uri="{FF2B5EF4-FFF2-40B4-BE49-F238E27FC236}">
                        <a16:creationId xmlns:a16="http://schemas.microsoft.com/office/drawing/2014/main" id="{9B389AD6-0B83-480E-B689-AA618A3C984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40703" y="1006777"/>
                    <a:ext cx="129597" cy="129597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86" name="楕円 2185">
                    <a:extLst>
                      <a:ext uri="{FF2B5EF4-FFF2-40B4-BE49-F238E27FC236}">
                        <a16:creationId xmlns:a16="http://schemas.microsoft.com/office/drawing/2014/main" id="{C0F6B23D-A875-4ACB-BD87-7D388A34A49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76959" y="1006777"/>
                    <a:ext cx="129597" cy="129597"/>
                  </a:xfrm>
                  <a:prstGeom prst="ellipse">
                    <a:avLst/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87" name="フリーフォーム: 図形 2186">
                    <a:extLst>
                      <a:ext uri="{FF2B5EF4-FFF2-40B4-BE49-F238E27FC236}">
                        <a16:creationId xmlns:a16="http://schemas.microsoft.com/office/drawing/2014/main" id="{5A726CFC-6B23-4086-A49F-65828578A8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402313" y="785690"/>
                    <a:ext cx="209540" cy="82804"/>
                  </a:xfrm>
                  <a:custGeom>
                    <a:avLst/>
                    <a:gdLst>
                      <a:gd name="connsiteX0" fmla="*/ 85359 w 170719"/>
                      <a:gd name="connsiteY0" fmla="*/ 0 h 39356"/>
                      <a:gd name="connsiteX1" fmla="*/ 158636 w 170719"/>
                      <a:gd name="connsiteY1" fmla="*/ 20069 h 39356"/>
                      <a:gd name="connsiteX2" fmla="*/ 170719 w 170719"/>
                      <a:gd name="connsiteY2" fmla="*/ 39356 h 39356"/>
                      <a:gd name="connsiteX3" fmla="*/ 85359 w 170719"/>
                      <a:gd name="connsiteY3" fmla="*/ 34925 h 39356"/>
                      <a:gd name="connsiteX4" fmla="*/ 0 w 170719"/>
                      <a:gd name="connsiteY4" fmla="*/ 39356 h 39356"/>
                      <a:gd name="connsiteX5" fmla="*/ 12082 w 170719"/>
                      <a:gd name="connsiteY5" fmla="*/ 20069 h 39356"/>
                      <a:gd name="connsiteX6" fmla="*/ 85359 w 170719"/>
                      <a:gd name="connsiteY6" fmla="*/ 0 h 39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70719" h="39356">
                        <a:moveTo>
                          <a:pt x="85359" y="0"/>
                        </a:moveTo>
                        <a:cubicBezTo>
                          <a:pt x="113976" y="0"/>
                          <a:pt x="139883" y="7669"/>
                          <a:pt x="158636" y="20069"/>
                        </a:cubicBezTo>
                        <a:lnTo>
                          <a:pt x="170719" y="39356"/>
                        </a:lnTo>
                        <a:lnTo>
                          <a:pt x="85359" y="34925"/>
                        </a:lnTo>
                        <a:lnTo>
                          <a:pt x="0" y="39356"/>
                        </a:lnTo>
                        <a:lnTo>
                          <a:pt x="12082" y="20069"/>
                        </a:lnTo>
                        <a:cubicBezTo>
                          <a:pt x="30836" y="7669"/>
                          <a:pt x="56743" y="0"/>
                          <a:pt x="85359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188" name="フリーフォーム: 図形 2187">
                    <a:extLst>
                      <a:ext uri="{FF2B5EF4-FFF2-40B4-BE49-F238E27FC236}">
                        <a16:creationId xmlns:a16="http://schemas.microsoft.com/office/drawing/2014/main" id="{45AE2AA9-3ABE-43FE-95EB-B23416E6FA7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033085" y="785690"/>
                    <a:ext cx="209540" cy="82804"/>
                  </a:xfrm>
                  <a:custGeom>
                    <a:avLst/>
                    <a:gdLst>
                      <a:gd name="connsiteX0" fmla="*/ 85359 w 170719"/>
                      <a:gd name="connsiteY0" fmla="*/ 0 h 39356"/>
                      <a:gd name="connsiteX1" fmla="*/ 158636 w 170719"/>
                      <a:gd name="connsiteY1" fmla="*/ 20069 h 39356"/>
                      <a:gd name="connsiteX2" fmla="*/ 170719 w 170719"/>
                      <a:gd name="connsiteY2" fmla="*/ 39356 h 39356"/>
                      <a:gd name="connsiteX3" fmla="*/ 85359 w 170719"/>
                      <a:gd name="connsiteY3" fmla="*/ 34925 h 39356"/>
                      <a:gd name="connsiteX4" fmla="*/ 0 w 170719"/>
                      <a:gd name="connsiteY4" fmla="*/ 39356 h 39356"/>
                      <a:gd name="connsiteX5" fmla="*/ 12082 w 170719"/>
                      <a:gd name="connsiteY5" fmla="*/ 20069 h 39356"/>
                      <a:gd name="connsiteX6" fmla="*/ 85359 w 170719"/>
                      <a:gd name="connsiteY6" fmla="*/ 0 h 39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70719" h="39356">
                        <a:moveTo>
                          <a:pt x="85359" y="0"/>
                        </a:moveTo>
                        <a:cubicBezTo>
                          <a:pt x="113976" y="0"/>
                          <a:pt x="139883" y="7669"/>
                          <a:pt x="158636" y="20069"/>
                        </a:cubicBezTo>
                        <a:lnTo>
                          <a:pt x="170719" y="39356"/>
                        </a:lnTo>
                        <a:lnTo>
                          <a:pt x="85359" y="34925"/>
                        </a:lnTo>
                        <a:lnTo>
                          <a:pt x="0" y="39356"/>
                        </a:lnTo>
                        <a:lnTo>
                          <a:pt x="12082" y="20069"/>
                        </a:lnTo>
                        <a:cubicBezTo>
                          <a:pt x="30836" y="7669"/>
                          <a:pt x="56743" y="0"/>
                          <a:pt x="85359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95000"/>
                    </a:schemeClr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189" name="フリーフォーム: 図形 2188">
                    <a:extLst>
                      <a:ext uri="{FF2B5EF4-FFF2-40B4-BE49-F238E27FC236}">
                        <a16:creationId xmlns:a16="http://schemas.microsoft.com/office/drawing/2014/main" id="{717B1A0C-FD2F-4782-9EA3-14D0DE52626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749061" y="1328760"/>
                    <a:ext cx="168658" cy="48313"/>
                  </a:xfrm>
                  <a:custGeom>
                    <a:avLst/>
                    <a:gdLst>
                      <a:gd name="connsiteX0" fmla="*/ 85359 w 170719"/>
                      <a:gd name="connsiteY0" fmla="*/ 0 h 39356"/>
                      <a:gd name="connsiteX1" fmla="*/ 158636 w 170719"/>
                      <a:gd name="connsiteY1" fmla="*/ 20069 h 39356"/>
                      <a:gd name="connsiteX2" fmla="*/ 170719 w 170719"/>
                      <a:gd name="connsiteY2" fmla="*/ 39356 h 39356"/>
                      <a:gd name="connsiteX3" fmla="*/ 85359 w 170719"/>
                      <a:gd name="connsiteY3" fmla="*/ 34925 h 39356"/>
                      <a:gd name="connsiteX4" fmla="*/ 0 w 170719"/>
                      <a:gd name="connsiteY4" fmla="*/ 39356 h 39356"/>
                      <a:gd name="connsiteX5" fmla="*/ 12082 w 170719"/>
                      <a:gd name="connsiteY5" fmla="*/ 20069 h 39356"/>
                      <a:gd name="connsiteX6" fmla="*/ 85359 w 170719"/>
                      <a:gd name="connsiteY6" fmla="*/ 0 h 39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70719" h="39356">
                        <a:moveTo>
                          <a:pt x="85359" y="0"/>
                        </a:moveTo>
                        <a:cubicBezTo>
                          <a:pt x="113976" y="0"/>
                          <a:pt x="139883" y="7669"/>
                          <a:pt x="158636" y="20069"/>
                        </a:cubicBezTo>
                        <a:lnTo>
                          <a:pt x="170719" y="39356"/>
                        </a:lnTo>
                        <a:lnTo>
                          <a:pt x="85359" y="34925"/>
                        </a:lnTo>
                        <a:lnTo>
                          <a:pt x="0" y="39356"/>
                        </a:lnTo>
                        <a:lnTo>
                          <a:pt x="12082" y="20069"/>
                        </a:lnTo>
                        <a:cubicBezTo>
                          <a:pt x="30836" y="7669"/>
                          <a:pt x="56743" y="0"/>
                          <a:pt x="85359" y="0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190" name="月 2189">
                    <a:extLst>
                      <a:ext uri="{FF2B5EF4-FFF2-40B4-BE49-F238E27FC236}">
                        <a16:creationId xmlns:a16="http://schemas.microsoft.com/office/drawing/2014/main" id="{9503D210-983D-4267-8969-AAA6F241A2C0}"/>
                      </a:ext>
                    </a:extLst>
                  </p:cNvPr>
                  <p:cNvSpPr/>
                  <p:nvPr/>
                </p:nvSpPr>
                <p:spPr bwMode="auto">
                  <a:xfrm rot="2700000">
                    <a:off x="4569868" y="1319946"/>
                    <a:ext cx="56341" cy="227750"/>
                  </a:xfrm>
                  <a:prstGeom prst="moon">
                    <a:avLst/>
                  </a:prstGeom>
                  <a:solidFill>
                    <a:srgbClr val="FF9966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191" name="月 2190">
                    <a:extLst>
                      <a:ext uri="{FF2B5EF4-FFF2-40B4-BE49-F238E27FC236}">
                        <a16:creationId xmlns:a16="http://schemas.microsoft.com/office/drawing/2014/main" id="{9D0E1193-1703-481C-89D2-ABDA21202574}"/>
                      </a:ext>
                    </a:extLst>
                  </p:cNvPr>
                  <p:cNvSpPr/>
                  <p:nvPr/>
                </p:nvSpPr>
                <p:spPr bwMode="auto">
                  <a:xfrm rot="18900000" flipH="1">
                    <a:off x="5021983" y="1319946"/>
                    <a:ext cx="56341" cy="227750"/>
                  </a:xfrm>
                  <a:prstGeom prst="moon">
                    <a:avLst/>
                  </a:prstGeom>
                  <a:solidFill>
                    <a:srgbClr val="FF9966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192" name="フリーフォーム: 図形 2191">
                    <a:extLst>
                      <a:ext uri="{FF2B5EF4-FFF2-40B4-BE49-F238E27FC236}">
                        <a16:creationId xmlns:a16="http://schemas.microsoft.com/office/drawing/2014/main" id="{6B3D80DC-3642-4C41-9284-39234FB3A7F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4675794" y="1496518"/>
                    <a:ext cx="315191" cy="48314"/>
                  </a:xfrm>
                  <a:custGeom>
                    <a:avLst/>
                    <a:gdLst>
                      <a:gd name="connsiteX0" fmla="*/ 85359 w 170719"/>
                      <a:gd name="connsiteY0" fmla="*/ 0 h 39356"/>
                      <a:gd name="connsiteX1" fmla="*/ 158636 w 170719"/>
                      <a:gd name="connsiteY1" fmla="*/ 20069 h 39356"/>
                      <a:gd name="connsiteX2" fmla="*/ 170719 w 170719"/>
                      <a:gd name="connsiteY2" fmla="*/ 39356 h 39356"/>
                      <a:gd name="connsiteX3" fmla="*/ 85359 w 170719"/>
                      <a:gd name="connsiteY3" fmla="*/ 34925 h 39356"/>
                      <a:gd name="connsiteX4" fmla="*/ 0 w 170719"/>
                      <a:gd name="connsiteY4" fmla="*/ 39356 h 39356"/>
                      <a:gd name="connsiteX5" fmla="*/ 12082 w 170719"/>
                      <a:gd name="connsiteY5" fmla="*/ 20069 h 39356"/>
                      <a:gd name="connsiteX6" fmla="*/ 85359 w 170719"/>
                      <a:gd name="connsiteY6" fmla="*/ 0 h 3935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70719" h="39356">
                        <a:moveTo>
                          <a:pt x="85359" y="0"/>
                        </a:moveTo>
                        <a:cubicBezTo>
                          <a:pt x="113976" y="0"/>
                          <a:pt x="139883" y="7669"/>
                          <a:pt x="158636" y="20069"/>
                        </a:cubicBezTo>
                        <a:lnTo>
                          <a:pt x="170719" y="39356"/>
                        </a:lnTo>
                        <a:lnTo>
                          <a:pt x="85359" y="34925"/>
                        </a:lnTo>
                        <a:lnTo>
                          <a:pt x="0" y="39356"/>
                        </a:lnTo>
                        <a:lnTo>
                          <a:pt x="12082" y="20069"/>
                        </a:lnTo>
                        <a:cubicBezTo>
                          <a:pt x="30836" y="7669"/>
                          <a:pt x="56743" y="0"/>
                          <a:pt x="85359" y="0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171" name="グループ化 2170">
                  <a:extLst>
                    <a:ext uri="{FF2B5EF4-FFF2-40B4-BE49-F238E27FC236}">
                      <a16:creationId xmlns:a16="http://schemas.microsoft.com/office/drawing/2014/main" id="{B2D87E82-FBCF-47F5-BEE4-1DE72A89D049}"/>
                    </a:ext>
                  </a:extLst>
                </p:cNvPr>
                <p:cNvGrpSpPr/>
                <p:nvPr/>
              </p:nvGrpSpPr>
              <p:grpSpPr>
                <a:xfrm>
                  <a:off x="3950194" y="1676402"/>
                  <a:ext cx="630182" cy="1339586"/>
                  <a:chOff x="28583" y="1586903"/>
                  <a:chExt cx="630182" cy="1422880"/>
                </a:xfrm>
              </p:grpSpPr>
              <p:sp>
                <p:nvSpPr>
                  <p:cNvPr id="2175" name="フリーフォーム: 図形 2174">
                    <a:extLst>
                      <a:ext uri="{FF2B5EF4-FFF2-40B4-BE49-F238E27FC236}">
                        <a16:creationId xmlns:a16="http://schemas.microsoft.com/office/drawing/2014/main" id="{908C349A-E828-49AC-849F-0495961F3145}"/>
                      </a:ext>
                    </a:extLst>
                  </p:cNvPr>
                  <p:cNvSpPr/>
                  <p:nvPr/>
                </p:nvSpPr>
                <p:spPr bwMode="auto">
                  <a:xfrm rot="20413771">
                    <a:off x="174764" y="2511774"/>
                    <a:ext cx="435469" cy="498009"/>
                  </a:xfrm>
                  <a:custGeom>
                    <a:avLst/>
                    <a:gdLst>
                      <a:gd name="connsiteX0" fmla="*/ 88133 w 438003"/>
                      <a:gd name="connsiteY0" fmla="*/ 0 h 353797"/>
                      <a:gd name="connsiteX1" fmla="*/ 120714 w 438003"/>
                      <a:gd name="connsiteY1" fmla="*/ 6195 h 353797"/>
                      <a:gd name="connsiteX2" fmla="*/ 207197 w 438003"/>
                      <a:gd name="connsiteY2" fmla="*/ 40851 h 353797"/>
                      <a:gd name="connsiteX3" fmla="*/ 215228 w 438003"/>
                      <a:gd name="connsiteY3" fmla="*/ 37525 h 353797"/>
                      <a:gd name="connsiteX4" fmla="*/ 349482 w 438003"/>
                      <a:gd name="connsiteY4" fmla="*/ 37525 h 353797"/>
                      <a:gd name="connsiteX5" fmla="*/ 383732 w 438003"/>
                      <a:gd name="connsiteY5" fmla="*/ 71775 h 353797"/>
                      <a:gd name="connsiteX6" fmla="*/ 373700 w 438003"/>
                      <a:gd name="connsiteY6" fmla="*/ 95993 h 353797"/>
                      <a:gd name="connsiteX7" fmla="*/ 352452 w 438003"/>
                      <a:gd name="connsiteY7" fmla="*/ 104794 h 353797"/>
                      <a:gd name="connsiteX8" fmla="*/ 352668 w 438003"/>
                      <a:gd name="connsiteY8" fmla="*/ 104945 h 353797"/>
                      <a:gd name="connsiteX9" fmla="*/ 355229 w 438003"/>
                      <a:gd name="connsiteY9" fmla="*/ 106736 h 353797"/>
                      <a:gd name="connsiteX10" fmla="*/ 409176 w 438003"/>
                      <a:gd name="connsiteY10" fmla="*/ 161103 h 353797"/>
                      <a:gd name="connsiteX11" fmla="*/ 409797 w 438003"/>
                      <a:gd name="connsiteY11" fmla="*/ 203122 h 353797"/>
                      <a:gd name="connsiteX12" fmla="*/ 403753 w 438003"/>
                      <a:gd name="connsiteY12" fmla="*/ 206439 h 353797"/>
                      <a:gd name="connsiteX13" fmla="*/ 427100 w 438003"/>
                      <a:gd name="connsiteY13" fmla="*/ 231630 h 353797"/>
                      <a:gd name="connsiteX14" fmla="*/ 428149 w 438003"/>
                      <a:gd name="connsiteY14" fmla="*/ 279295 h 353797"/>
                      <a:gd name="connsiteX15" fmla="*/ 407029 w 438003"/>
                      <a:gd name="connsiteY15" fmla="*/ 285290 h 353797"/>
                      <a:gd name="connsiteX16" fmla="*/ 417345 w 438003"/>
                      <a:gd name="connsiteY16" fmla="*/ 303211 h 353797"/>
                      <a:gd name="connsiteX17" fmla="*/ 407649 w 438003"/>
                      <a:gd name="connsiteY17" fmla="*/ 350464 h 353797"/>
                      <a:gd name="connsiteX18" fmla="*/ 395192 w 438003"/>
                      <a:gd name="connsiteY18" fmla="*/ 353775 h 353797"/>
                      <a:gd name="connsiteX19" fmla="*/ 382234 w 438003"/>
                      <a:gd name="connsiteY19" fmla="*/ 351638 h 353797"/>
                      <a:gd name="connsiteX20" fmla="*/ 360835 w 438003"/>
                      <a:gd name="connsiteY20" fmla="*/ 333241 h 353797"/>
                      <a:gd name="connsiteX21" fmla="*/ 349969 w 438003"/>
                      <a:gd name="connsiteY21" fmla="*/ 314367 h 353797"/>
                      <a:gd name="connsiteX22" fmla="*/ 335325 w 438003"/>
                      <a:gd name="connsiteY22" fmla="*/ 343031 h 353797"/>
                      <a:gd name="connsiteX23" fmla="*/ 322869 w 438003"/>
                      <a:gd name="connsiteY23" fmla="*/ 346342 h 353797"/>
                      <a:gd name="connsiteX24" fmla="*/ 309910 w 438003"/>
                      <a:gd name="connsiteY24" fmla="*/ 344205 h 353797"/>
                      <a:gd name="connsiteX25" fmla="*/ 288511 w 438003"/>
                      <a:gd name="connsiteY25" fmla="*/ 325808 h 353797"/>
                      <a:gd name="connsiteX26" fmla="*/ 247266 w 438003"/>
                      <a:gd name="connsiteY26" fmla="*/ 254165 h 353797"/>
                      <a:gd name="connsiteX27" fmla="*/ 192266 w 438003"/>
                      <a:gd name="connsiteY27" fmla="*/ 209502 h 353797"/>
                      <a:gd name="connsiteX28" fmla="*/ 186589 w 438003"/>
                      <a:gd name="connsiteY28" fmla="*/ 207227 h 353797"/>
                      <a:gd name="connsiteX29" fmla="*/ 99321 w 438003"/>
                      <a:gd name="connsiteY29" fmla="*/ 172255 h 353797"/>
                      <a:gd name="connsiteX30" fmla="*/ 48385 w 438003"/>
                      <a:gd name="connsiteY30" fmla="*/ 151844 h 353797"/>
                      <a:gd name="connsiteX31" fmla="*/ 8146 w 438003"/>
                      <a:gd name="connsiteY31" fmla="*/ 48401 h 353797"/>
                      <a:gd name="connsiteX32" fmla="*/ 88133 w 438003"/>
                      <a:gd name="connsiteY32" fmla="*/ 0 h 353797"/>
                      <a:gd name="connsiteX0" fmla="*/ 39833 w 389703"/>
                      <a:gd name="connsiteY0" fmla="*/ 0 h 353797"/>
                      <a:gd name="connsiteX1" fmla="*/ 72414 w 389703"/>
                      <a:gd name="connsiteY1" fmla="*/ 6195 h 353797"/>
                      <a:gd name="connsiteX2" fmla="*/ 158897 w 389703"/>
                      <a:gd name="connsiteY2" fmla="*/ 40851 h 353797"/>
                      <a:gd name="connsiteX3" fmla="*/ 166928 w 389703"/>
                      <a:gd name="connsiteY3" fmla="*/ 37525 h 353797"/>
                      <a:gd name="connsiteX4" fmla="*/ 301182 w 389703"/>
                      <a:gd name="connsiteY4" fmla="*/ 37525 h 353797"/>
                      <a:gd name="connsiteX5" fmla="*/ 335432 w 389703"/>
                      <a:gd name="connsiteY5" fmla="*/ 71775 h 353797"/>
                      <a:gd name="connsiteX6" fmla="*/ 325400 w 389703"/>
                      <a:gd name="connsiteY6" fmla="*/ 95993 h 353797"/>
                      <a:gd name="connsiteX7" fmla="*/ 304152 w 389703"/>
                      <a:gd name="connsiteY7" fmla="*/ 104794 h 353797"/>
                      <a:gd name="connsiteX8" fmla="*/ 304368 w 389703"/>
                      <a:gd name="connsiteY8" fmla="*/ 104945 h 353797"/>
                      <a:gd name="connsiteX9" fmla="*/ 306929 w 389703"/>
                      <a:gd name="connsiteY9" fmla="*/ 106736 h 353797"/>
                      <a:gd name="connsiteX10" fmla="*/ 360876 w 389703"/>
                      <a:gd name="connsiteY10" fmla="*/ 161103 h 353797"/>
                      <a:gd name="connsiteX11" fmla="*/ 361497 w 389703"/>
                      <a:gd name="connsiteY11" fmla="*/ 203122 h 353797"/>
                      <a:gd name="connsiteX12" fmla="*/ 355453 w 389703"/>
                      <a:gd name="connsiteY12" fmla="*/ 206439 h 353797"/>
                      <a:gd name="connsiteX13" fmla="*/ 378800 w 389703"/>
                      <a:gd name="connsiteY13" fmla="*/ 231630 h 353797"/>
                      <a:gd name="connsiteX14" fmla="*/ 379849 w 389703"/>
                      <a:gd name="connsiteY14" fmla="*/ 279295 h 353797"/>
                      <a:gd name="connsiteX15" fmla="*/ 358729 w 389703"/>
                      <a:gd name="connsiteY15" fmla="*/ 285290 h 353797"/>
                      <a:gd name="connsiteX16" fmla="*/ 369045 w 389703"/>
                      <a:gd name="connsiteY16" fmla="*/ 303211 h 353797"/>
                      <a:gd name="connsiteX17" fmla="*/ 359349 w 389703"/>
                      <a:gd name="connsiteY17" fmla="*/ 350464 h 353797"/>
                      <a:gd name="connsiteX18" fmla="*/ 346892 w 389703"/>
                      <a:gd name="connsiteY18" fmla="*/ 353775 h 353797"/>
                      <a:gd name="connsiteX19" fmla="*/ 333934 w 389703"/>
                      <a:gd name="connsiteY19" fmla="*/ 351638 h 353797"/>
                      <a:gd name="connsiteX20" fmla="*/ 312535 w 389703"/>
                      <a:gd name="connsiteY20" fmla="*/ 333241 h 353797"/>
                      <a:gd name="connsiteX21" fmla="*/ 301669 w 389703"/>
                      <a:gd name="connsiteY21" fmla="*/ 314367 h 353797"/>
                      <a:gd name="connsiteX22" fmla="*/ 287025 w 389703"/>
                      <a:gd name="connsiteY22" fmla="*/ 343031 h 353797"/>
                      <a:gd name="connsiteX23" fmla="*/ 274569 w 389703"/>
                      <a:gd name="connsiteY23" fmla="*/ 346342 h 353797"/>
                      <a:gd name="connsiteX24" fmla="*/ 261610 w 389703"/>
                      <a:gd name="connsiteY24" fmla="*/ 344205 h 353797"/>
                      <a:gd name="connsiteX25" fmla="*/ 240211 w 389703"/>
                      <a:gd name="connsiteY25" fmla="*/ 325808 h 353797"/>
                      <a:gd name="connsiteX26" fmla="*/ 198966 w 389703"/>
                      <a:gd name="connsiteY26" fmla="*/ 254165 h 353797"/>
                      <a:gd name="connsiteX27" fmla="*/ 143966 w 389703"/>
                      <a:gd name="connsiteY27" fmla="*/ 209502 h 353797"/>
                      <a:gd name="connsiteX28" fmla="*/ 138289 w 389703"/>
                      <a:gd name="connsiteY28" fmla="*/ 207227 h 353797"/>
                      <a:gd name="connsiteX29" fmla="*/ 51021 w 389703"/>
                      <a:gd name="connsiteY29" fmla="*/ 172255 h 353797"/>
                      <a:gd name="connsiteX30" fmla="*/ 85 w 389703"/>
                      <a:gd name="connsiteY30" fmla="*/ 151844 h 353797"/>
                      <a:gd name="connsiteX31" fmla="*/ 39833 w 389703"/>
                      <a:gd name="connsiteY31" fmla="*/ 0 h 353797"/>
                      <a:gd name="connsiteX0" fmla="*/ 0 w 389618"/>
                      <a:gd name="connsiteY0" fmla="*/ 145649 h 347602"/>
                      <a:gd name="connsiteX1" fmla="*/ 72329 w 389618"/>
                      <a:gd name="connsiteY1" fmla="*/ 0 h 347602"/>
                      <a:gd name="connsiteX2" fmla="*/ 158812 w 389618"/>
                      <a:gd name="connsiteY2" fmla="*/ 34656 h 347602"/>
                      <a:gd name="connsiteX3" fmla="*/ 166843 w 389618"/>
                      <a:gd name="connsiteY3" fmla="*/ 31330 h 347602"/>
                      <a:gd name="connsiteX4" fmla="*/ 301097 w 389618"/>
                      <a:gd name="connsiteY4" fmla="*/ 31330 h 347602"/>
                      <a:gd name="connsiteX5" fmla="*/ 335347 w 389618"/>
                      <a:gd name="connsiteY5" fmla="*/ 65580 h 347602"/>
                      <a:gd name="connsiteX6" fmla="*/ 325315 w 389618"/>
                      <a:gd name="connsiteY6" fmla="*/ 89798 h 347602"/>
                      <a:gd name="connsiteX7" fmla="*/ 304067 w 389618"/>
                      <a:gd name="connsiteY7" fmla="*/ 98599 h 347602"/>
                      <a:gd name="connsiteX8" fmla="*/ 304283 w 389618"/>
                      <a:gd name="connsiteY8" fmla="*/ 98750 h 347602"/>
                      <a:gd name="connsiteX9" fmla="*/ 306844 w 389618"/>
                      <a:gd name="connsiteY9" fmla="*/ 100541 h 347602"/>
                      <a:gd name="connsiteX10" fmla="*/ 360791 w 389618"/>
                      <a:gd name="connsiteY10" fmla="*/ 154908 h 347602"/>
                      <a:gd name="connsiteX11" fmla="*/ 361412 w 389618"/>
                      <a:gd name="connsiteY11" fmla="*/ 196927 h 347602"/>
                      <a:gd name="connsiteX12" fmla="*/ 355368 w 389618"/>
                      <a:gd name="connsiteY12" fmla="*/ 200244 h 347602"/>
                      <a:gd name="connsiteX13" fmla="*/ 378715 w 389618"/>
                      <a:gd name="connsiteY13" fmla="*/ 225435 h 347602"/>
                      <a:gd name="connsiteX14" fmla="*/ 379764 w 389618"/>
                      <a:gd name="connsiteY14" fmla="*/ 273100 h 347602"/>
                      <a:gd name="connsiteX15" fmla="*/ 358644 w 389618"/>
                      <a:gd name="connsiteY15" fmla="*/ 279095 h 347602"/>
                      <a:gd name="connsiteX16" fmla="*/ 368960 w 389618"/>
                      <a:gd name="connsiteY16" fmla="*/ 297016 h 347602"/>
                      <a:gd name="connsiteX17" fmla="*/ 359264 w 389618"/>
                      <a:gd name="connsiteY17" fmla="*/ 344269 h 347602"/>
                      <a:gd name="connsiteX18" fmla="*/ 346807 w 389618"/>
                      <a:gd name="connsiteY18" fmla="*/ 347580 h 347602"/>
                      <a:gd name="connsiteX19" fmla="*/ 333849 w 389618"/>
                      <a:gd name="connsiteY19" fmla="*/ 345443 h 347602"/>
                      <a:gd name="connsiteX20" fmla="*/ 312450 w 389618"/>
                      <a:gd name="connsiteY20" fmla="*/ 327046 h 347602"/>
                      <a:gd name="connsiteX21" fmla="*/ 301584 w 389618"/>
                      <a:gd name="connsiteY21" fmla="*/ 308172 h 347602"/>
                      <a:gd name="connsiteX22" fmla="*/ 286940 w 389618"/>
                      <a:gd name="connsiteY22" fmla="*/ 336836 h 347602"/>
                      <a:gd name="connsiteX23" fmla="*/ 274484 w 389618"/>
                      <a:gd name="connsiteY23" fmla="*/ 340147 h 347602"/>
                      <a:gd name="connsiteX24" fmla="*/ 261525 w 389618"/>
                      <a:gd name="connsiteY24" fmla="*/ 338010 h 347602"/>
                      <a:gd name="connsiteX25" fmla="*/ 240126 w 389618"/>
                      <a:gd name="connsiteY25" fmla="*/ 319613 h 347602"/>
                      <a:gd name="connsiteX26" fmla="*/ 198881 w 389618"/>
                      <a:gd name="connsiteY26" fmla="*/ 247970 h 347602"/>
                      <a:gd name="connsiteX27" fmla="*/ 143881 w 389618"/>
                      <a:gd name="connsiteY27" fmla="*/ 203307 h 347602"/>
                      <a:gd name="connsiteX28" fmla="*/ 138204 w 389618"/>
                      <a:gd name="connsiteY28" fmla="*/ 201032 h 347602"/>
                      <a:gd name="connsiteX29" fmla="*/ 50936 w 389618"/>
                      <a:gd name="connsiteY29" fmla="*/ 166060 h 347602"/>
                      <a:gd name="connsiteX30" fmla="*/ 0 w 389618"/>
                      <a:gd name="connsiteY30" fmla="*/ 145649 h 347602"/>
                      <a:gd name="connsiteX0" fmla="*/ 0 w 397012"/>
                      <a:gd name="connsiteY0" fmla="*/ 17837 h 347602"/>
                      <a:gd name="connsiteX1" fmla="*/ 79723 w 397012"/>
                      <a:gd name="connsiteY1" fmla="*/ 0 h 347602"/>
                      <a:gd name="connsiteX2" fmla="*/ 166206 w 397012"/>
                      <a:gd name="connsiteY2" fmla="*/ 34656 h 347602"/>
                      <a:gd name="connsiteX3" fmla="*/ 174237 w 397012"/>
                      <a:gd name="connsiteY3" fmla="*/ 31330 h 347602"/>
                      <a:gd name="connsiteX4" fmla="*/ 308491 w 397012"/>
                      <a:gd name="connsiteY4" fmla="*/ 31330 h 347602"/>
                      <a:gd name="connsiteX5" fmla="*/ 342741 w 397012"/>
                      <a:gd name="connsiteY5" fmla="*/ 65580 h 347602"/>
                      <a:gd name="connsiteX6" fmla="*/ 332709 w 397012"/>
                      <a:gd name="connsiteY6" fmla="*/ 89798 h 347602"/>
                      <a:gd name="connsiteX7" fmla="*/ 311461 w 397012"/>
                      <a:gd name="connsiteY7" fmla="*/ 98599 h 347602"/>
                      <a:gd name="connsiteX8" fmla="*/ 311677 w 397012"/>
                      <a:gd name="connsiteY8" fmla="*/ 98750 h 347602"/>
                      <a:gd name="connsiteX9" fmla="*/ 314238 w 397012"/>
                      <a:gd name="connsiteY9" fmla="*/ 100541 h 347602"/>
                      <a:gd name="connsiteX10" fmla="*/ 368185 w 397012"/>
                      <a:gd name="connsiteY10" fmla="*/ 154908 h 347602"/>
                      <a:gd name="connsiteX11" fmla="*/ 368806 w 397012"/>
                      <a:gd name="connsiteY11" fmla="*/ 196927 h 347602"/>
                      <a:gd name="connsiteX12" fmla="*/ 362762 w 397012"/>
                      <a:gd name="connsiteY12" fmla="*/ 200244 h 347602"/>
                      <a:gd name="connsiteX13" fmla="*/ 386109 w 397012"/>
                      <a:gd name="connsiteY13" fmla="*/ 225435 h 347602"/>
                      <a:gd name="connsiteX14" fmla="*/ 387158 w 397012"/>
                      <a:gd name="connsiteY14" fmla="*/ 273100 h 347602"/>
                      <a:gd name="connsiteX15" fmla="*/ 366038 w 397012"/>
                      <a:gd name="connsiteY15" fmla="*/ 279095 h 347602"/>
                      <a:gd name="connsiteX16" fmla="*/ 376354 w 397012"/>
                      <a:gd name="connsiteY16" fmla="*/ 297016 h 347602"/>
                      <a:gd name="connsiteX17" fmla="*/ 366658 w 397012"/>
                      <a:gd name="connsiteY17" fmla="*/ 344269 h 347602"/>
                      <a:gd name="connsiteX18" fmla="*/ 354201 w 397012"/>
                      <a:gd name="connsiteY18" fmla="*/ 347580 h 347602"/>
                      <a:gd name="connsiteX19" fmla="*/ 341243 w 397012"/>
                      <a:gd name="connsiteY19" fmla="*/ 345443 h 347602"/>
                      <a:gd name="connsiteX20" fmla="*/ 319844 w 397012"/>
                      <a:gd name="connsiteY20" fmla="*/ 327046 h 347602"/>
                      <a:gd name="connsiteX21" fmla="*/ 308978 w 397012"/>
                      <a:gd name="connsiteY21" fmla="*/ 308172 h 347602"/>
                      <a:gd name="connsiteX22" fmla="*/ 294334 w 397012"/>
                      <a:gd name="connsiteY22" fmla="*/ 336836 h 347602"/>
                      <a:gd name="connsiteX23" fmla="*/ 281878 w 397012"/>
                      <a:gd name="connsiteY23" fmla="*/ 340147 h 347602"/>
                      <a:gd name="connsiteX24" fmla="*/ 268919 w 397012"/>
                      <a:gd name="connsiteY24" fmla="*/ 338010 h 347602"/>
                      <a:gd name="connsiteX25" fmla="*/ 247520 w 397012"/>
                      <a:gd name="connsiteY25" fmla="*/ 319613 h 347602"/>
                      <a:gd name="connsiteX26" fmla="*/ 206275 w 397012"/>
                      <a:gd name="connsiteY26" fmla="*/ 247970 h 347602"/>
                      <a:gd name="connsiteX27" fmla="*/ 151275 w 397012"/>
                      <a:gd name="connsiteY27" fmla="*/ 203307 h 347602"/>
                      <a:gd name="connsiteX28" fmla="*/ 145598 w 397012"/>
                      <a:gd name="connsiteY28" fmla="*/ 201032 h 347602"/>
                      <a:gd name="connsiteX29" fmla="*/ 58330 w 397012"/>
                      <a:gd name="connsiteY29" fmla="*/ 166060 h 347602"/>
                      <a:gd name="connsiteX30" fmla="*/ 0 w 397012"/>
                      <a:gd name="connsiteY30" fmla="*/ 17837 h 347602"/>
                      <a:gd name="connsiteX0" fmla="*/ 2865 w 399877"/>
                      <a:gd name="connsiteY0" fmla="*/ 17837 h 347602"/>
                      <a:gd name="connsiteX1" fmla="*/ 82588 w 399877"/>
                      <a:gd name="connsiteY1" fmla="*/ 0 h 347602"/>
                      <a:gd name="connsiteX2" fmla="*/ 169071 w 399877"/>
                      <a:gd name="connsiteY2" fmla="*/ 34656 h 347602"/>
                      <a:gd name="connsiteX3" fmla="*/ 177102 w 399877"/>
                      <a:gd name="connsiteY3" fmla="*/ 31330 h 347602"/>
                      <a:gd name="connsiteX4" fmla="*/ 311356 w 399877"/>
                      <a:gd name="connsiteY4" fmla="*/ 31330 h 347602"/>
                      <a:gd name="connsiteX5" fmla="*/ 345606 w 399877"/>
                      <a:gd name="connsiteY5" fmla="*/ 65580 h 347602"/>
                      <a:gd name="connsiteX6" fmla="*/ 335574 w 399877"/>
                      <a:gd name="connsiteY6" fmla="*/ 89798 h 347602"/>
                      <a:gd name="connsiteX7" fmla="*/ 314326 w 399877"/>
                      <a:gd name="connsiteY7" fmla="*/ 98599 h 347602"/>
                      <a:gd name="connsiteX8" fmla="*/ 314542 w 399877"/>
                      <a:gd name="connsiteY8" fmla="*/ 98750 h 347602"/>
                      <a:gd name="connsiteX9" fmla="*/ 317103 w 399877"/>
                      <a:gd name="connsiteY9" fmla="*/ 100541 h 347602"/>
                      <a:gd name="connsiteX10" fmla="*/ 371050 w 399877"/>
                      <a:gd name="connsiteY10" fmla="*/ 154908 h 347602"/>
                      <a:gd name="connsiteX11" fmla="*/ 371671 w 399877"/>
                      <a:gd name="connsiteY11" fmla="*/ 196927 h 347602"/>
                      <a:gd name="connsiteX12" fmla="*/ 365627 w 399877"/>
                      <a:gd name="connsiteY12" fmla="*/ 200244 h 347602"/>
                      <a:gd name="connsiteX13" fmla="*/ 388974 w 399877"/>
                      <a:gd name="connsiteY13" fmla="*/ 225435 h 347602"/>
                      <a:gd name="connsiteX14" fmla="*/ 390023 w 399877"/>
                      <a:gd name="connsiteY14" fmla="*/ 273100 h 347602"/>
                      <a:gd name="connsiteX15" fmla="*/ 368903 w 399877"/>
                      <a:gd name="connsiteY15" fmla="*/ 279095 h 347602"/>
                      <a:gd name="connsiteX16" fmla="*/ 379219 w 399877"/>
                      <a:gd name="connsiteY16" fmla="*/ 297016 h 347602"/>
                      <a:gd name="connsiteX17" fmla="*/ 369523 w 399877"/>
                      <a:gd name="connsiteY17" fmla="*/ 344269 h 347602"/>
                      <a:gd name="connsiteX18" fmla="*/ 357066 w 399877"/>
                      <a:gd name="connsiteY18" fmla="*/ 347580 h 347602"/>
                      <a:gd name="connsiteX19" fmla="*/ 344108 w 399877"/>
                      <a:gd name="connsiteY19" fmla="*/ 345443 h 347602"/>
                      <a:gd name="connsiteX20" fmla="*/ 322709 w 399877"/>
                      <a:gd name="connsiteY20" fmla="*/ 327046 h 347602"/>
                      <a:gd name="connsiteX21" fmla="*/ 311843 w 399877"/>
                      <a:gd name="connsiteY21" fmla="*/ 308172 h 347602"/>
                      <a:gd name="connsiteX22" fmla="*/ 297199 w 399877"/>
                      <a:gd name="connsiteY22" fmla="*/ 336836 h 347602"/>
                      <a:gd name="connsiteX23" fmla="*/ 284743 w 399877"/>
                      <a:gd name="connsiteY23" fmla="*/ 340147 h 347602"/>
                      <a:gd name="connsiteX24" fmla="*/ 271784 w 399877"/>
                      <a:gd name="connsiteY24" fmla="*/ 338010 h 347602"/>
                      <a:gd name="connsiteX25" fmla="*/ 250385 w 399877"/>
                      <a:gd name="connsiteY25" fmla="*/ 319613 h 347602"/>
                      <a:gd name="connsiteX26" fmla="*/ 209140 w 399877"/>
                      <a:gd name="connsiteY26" fmla="*/ 247970 h 347602"/>
                      <a:gd name="connsiteX27" fmla="*/ 154140 w 399877"/>
                      <a:gd name="connsiteY27" fmla="*/ 203307 h 347602"/>
                      <a:gd name="connsiteX28" fmla="*/ 148463 w 399877"/>
                      <a:gd name="connsiteY28" fmla="*/ 201032 h 347602"/>
                      <a:gd name="connsiteX29" fmla="*/ 61195 w 399877"/>
                      <a:gd name="connsiteY29" fmla="*/ 166060 h 347602"/>
                      <a:gd name="connsiteX30" fmla="*/ 2865 w 399877"/>
                      <a:gd name="connsiteY30" fmla="*/ 17837 h 347602"/>
                      <a:gd name="connsiteX0" fmla="*/ 2865 w 399877"/>
                      <a:gd name="connsiteY0" fmla="*/ 117319 h 447084"/>
                      <a:gd name="connsiteX1" fmla="*/ 57932 w 399877"/>
                      <a:gd name="connsiteY1" fmla="*/ 0 h 447084"/>
                      <a:gd name="connsiteX2" fmla="*/ 169071 w 399877"/>
                      <a:gd name="connsiteY2" fmla="*/ 134138 h 447084"/>
                      <a:gd name="connsiteX3" fmla="*/ 177102 w 399877"/>
                      <a:gd name="connsiteY3" fmla="*/ 130812 h 447084"/>
                      <a:gd name="connsiteX4" fmla="*/ 311356 w 399877"/>
                      <a:gd name="connsiteY4" fmla="*/ 130812 h 447084"/>
                      <a:gd name="connsiteX5" fmla="*/ 345606 w 399877"/>
                      <a:gd name="connsiteY5" fmla="*/ 165062 h 447084"/>
                      <a:gd name="connsiteX6" fmla="*/ 335574 w 399877"/>
                      <a:gd name="connsiteY6" fmla="*/ 189280 h 447084"/>
                      <a:gd name="connsiteX7" fmla="*/ 314326 w 399877"/>
                      <a:gd name="connsiteY7" fmla="*/ 198081 h 447084"/>
                      <a:gd name="connsiteX8" fmla="*/ 314542 w 399877"/>
                      <a:gd name="connsiteY8" fmla="*/ 198232 h 447084"/>
                      <a:gd name="connsiteX9" fmla="*/ 317103 w 399877"/>
                      <a:gd name="connsiteY9" fmla="*/ 200023 h 447084"/>
                      <a:gd name="connsiteX10" fmla="*/ 371050 w 399877"/>
                      <a:gd name="connsiteY10" fmla="*/ 254390 h 447084"/>
                      <a:gd name="connsiteX11" fmla="*/ 371671 w 399877"/>
                      <a:gd name="connsiteY11" fmla="*/ 296409 h 447084"/>
                      <a:gd name="connsiteX12" fmla="*/ 365627 w 399877"/>
                      <a:gd name="connsiteY12" fmla="*/ 299726 h 447084"/>
                      <a:gd name="connsiteX13" fmla="*/ 388974 w 399877"/>
                      <a:gd name="connsiteY13" fmla="*/ 324917 h 447084"/>
                      <a:gd name="connsiteX14" fmla="*/ 390023 w 399877"/>
                      <a:gd name="connsiteY14" fmla="*/ 372582 h 447084"/>
                      <a:gd name="connsiteX15" fmla="*/ 368903 w 399877"/>
                      <a:gd name="connsiteY15" fmla="*/ 378577 h 447084"/>
                      <a:gd name="connsiteX16" fmla="*/ 379219 w 399877"/>
                      <a:gd name="connsiteY16" fmla="*/ 396498 h 447084"/>
                      <a:gd name="connsiteX17" fmla="*/ 369523 w 399877"/>
                      <a:gd name="connsiteY17" fmla="*/ 443751 h 447084"/>
                      <a:gd name="connsiteX18" fmla="*/ 357066 w 399877"/>
                      <a:gd name="connsiteY18" fmla="*/ 447062 h 447084"/>
                      <a:gd name="connsiteX19" fmla="*/ 344108 w 399877"/>
                      <a:gd name="connsiteY19" fmla="*/ 444925 h 447084"/>
                      <a:gd name="connsiteX20" fmla="*/ 322709 w 399877"/>
                      <a:gd name="connsiteY20" fmla="*/ 426528 h 447084"/>
                      <a:gd name="connsiteX21" fmla="*/ 311843 w 399877"/>
                      <a:gd name="connsiteY21" fmla="*/ 407654 h 447084"/>
                      <a:gd name="connsiteX22" fmla="*/ 297199 w 399877"/>
                      <a:gd name="connsiteY22" fmla="*/ 436318 h 447084"/>
                      <a:gd name="connsiteX23" fmla="*/ 284743 w 399877"/>
                      <a:gd name="connsiteY23" fmla="*/ 439629 h 447084"/>
                      <a:gd name="connsiteX24" fmla="*/ 271784 w 399877"/>
                      <a:gd name="connsiteY24" fmla="*/ 437492 h 447084"/>
                      <a:gd name="connsiteX25" fmla="*/ 250385 w 399877"/>
                      <a:gd name="connsiteY25" fmla="*/ 419095 h 447084"/>
                      <a:gd name="connsiteX26" fmla="*/ 209140 w 399877"/>
                      <a:gd name="connsiteY26" fmla="*/ 347452 h 447084"/>
                      <a:gd name="connsiteX27" fmla="*/ 154140 w 399877"/>
                      <a:gd name="connsiteY27" fmla="*/ 302789 h 447084"/>
                      <a:gd name="connsiteX28" fmla="*/ 148463 w 399877"/>
                      <a:gd name="connsiteY28" fmla="*/ 300514 h 447084"/>
                      <a:gd name="connsiteX29" fmla="*/ 61195 w 399877"/>
                      <a:gd name="connsiteY29" fmla="*/ 265542 h 447084"/>
                      <a:gd name="connsiteX30" fmla="*/ 2865 w 399877"/>
                      <a:gd name="connsiteY30" fmla="*/ 117319 h 447084"/>
                      <a:gd name="connsiteX0" fmla="*/ 2865 w 399877"/>
                      <a:gd name="connsiteY0" fmla="*/ 117319 h 447084"/>
                      <a:gd name="connsiteX1" fmla="*/ 57932 w 399877"/>
                      <a:gd name="connsiteY1" fmla="*/ 0 h 447084"/>
                      <a:gd name="connsiteX2" fmla="*/ 169071 w 399877"/>
                      <a:gd name="connsiteY2" fmla="*/ 134138 h 447084"/>
                      <a:gd name="connsiteX3" fmla="*/ 177102 w 399877"/>
                      <a:gd name="connsiteY3" fmla="*/ 130812 h 447084"/>
                      <a:gd name="connsiteX4" fmla="*/ 311356 w 399877"/>
                      <a:gd name="connsiteY4" fmla="*/ 130812 h 447084"/>
                      <a:gd name="connsiteX5" fmla="*/ 345606 w 399877"/>
                      <a:gd name="connsiteY5" fmla="*/ 165062 h 447084"/>
                      <a:gd name="connsiteX6" fmla="*/ 335574 w 399877"/>
                      <a:gd name="connsiteY6" fmla="*/ 189280 h 447084"/>
                      <a:gd name="connsiteX7" fmla="*/ 314326 w 399877"/>
                      <a:gd name="connsiteY7" fmla="*/ 198081 h 447084"/>
                      <a:gd name="connsiteX8" fmla="*/ 314542 w 399877"/>
                      <a:gd name="connsiteY8" fmla="*/ 198232 h 447084"/>
                      <a:gd name="connsiteX9" fmla="*/ 317103 w 399877"/>
                      <a:gd name="connsiteY9" fmla="*/ 200023 h 447084"/>
                      <a:gd name="connsiteX10" fmla="*/ 371050 w 399877"/>
                      <a:gd name="connsiteY10" fmla="*/ 254390 h 447084"/>
                      <a:gd name="connsiteX11" fmla="*/ 371671 w 399877"/>
                      <a:gd name="connsiteY11" fmla="*/ 296409 h 447084"/>
                      <a:gd name="connsiteX12" fmla="*/ 365627 w 399877"/>
                      <a:gd name="connsiteY12" fmla="*/ 299726 h 447084"/>
                      <a:gd name="connsiteX13" fmla="*/ 388974 w 399877"/>
                      <a:gd name="connsiteY13" fmla="*/ 324917 h 447084"/>
                      <a:gd name="connsiteX14" fmla="*/ 390023 w 399877"/>
                      <a:gd name="connsiteY14" fmla="*/ 372582 h 447084"/>
                      <a:gd name="connsiteX15" fmla="*/ 368903 w 399877"/>
                      <a:gd name="connsiteY15" fmla="*/ 378577 h 447084"/>
                      <a:gd name="connsiteX16" fmla="*/ 379219 w 399877"/>
                      <a:gd name="connsiteY16" fmla="*/ 396498 h 447084"/>
                      <a:gd name="connsiteX17" fmla="*/ 369523 w 399877"/>
                      <a:gd name="connsiteY17" fmla="*/ 443751 h 447084"/>
                      <a:gd name="connsiteX18" fmla="*/ 357066 w 399877"/>
                      <a:gd name="connsiteY18" fmla="*/ 447062 h 447084"/>
                      <a:gd name="connsiteX19" fmla="*/ 344108 w 399877"/>
                      <a:gd name="connsiteY19" fmla="*/ 444925 h 447084"/>
                      <a:gd name="connsiteX20" fmla="*/ 322709 w 399877"/>
                      <a:gd name="connsiteY20" fmla="*/ 426528 h 447084"/>
                      <a:gd name="connsiteX21" fmla="*/ 311843 w 399877"/>
                      <a:gd name="connsiteY21" fmla="*/ 407654 h 447084"/>
                      <a:gd name="connsiteX22" fmla="*/ 297199 w 399877"/>
                      <a:gd name="connsiteY22" fmla="*/ 436318 h 447084"/>
                      <a:gd name="connsiteX23" fmla="*/ 284743 w 399877"/>
                      <a:gd name="connsiteY23" fmla="*/ 439629 h 447084"/>
                      <a:gd name="connsiteX24" fmla="*/ 271784 w 399877"/>
                      <a:gd name="connsiteY24" fmla="*/ 437492 h 447084"/>
                      <a:gd name="connsiteX25" fmla="*/ 250385 w 399877"/>
                      <a:gd name="connsiteY25" fmla="*/ 419095 h 447084"/>
                      <a:gd name="connsiteX26" fmla="*/ 209140 w 399877"/>
                      <a:gd name="connsiteY26" fmla="*/ 347452 h 447084"/>
                      <a:gd name="connsiteX27" fmla="*/ 154140 w 399877"/>
                      <a:gd name="connsiteY27" fmla="*/ 302789 h 447084"/>
                      <a:gd name="connsiteX28" fmla="*/ 148463 w 399877"/>
                      <a:gd name="connsiteY28" fmla="*/ 300514 h 447084"/>
                      <a:gd name="connsiteX29" fmla="*/ 61195 w 399877"/>
                      <a:gd name="connsiteY29" fmla="*/ 265542 h 447084"/>
                      <a:gd name="connsiteX30" fmla="*/ 2865 w 399877"/>
                      <a:gd name="connsiteY30" fmla="*/ 117319 h 447084"/>
                      <a:gd name="connsiteX0" fmla="*/ 2865 w 399877"/>
                      <a:gd name="connsiteY0" fmla="*/ 117319 h 447084"/>
                      <a:gd name="connsiteX1" fmla="*/ 57932 w 399877"/>
                      <a:gd name="connsiteY1" fmla="*/ 0 h 447084"/>
                      <a:gd name="connsiteX2" fmla="*/ 169071 w 399877"/>
                      <a:gd name="connsiteY2" fmla="*/ 134138 h 447084"/>
                      <a:gd name="connsiteX3" fmla="*/ 311356 w 399877"/>
                      <a:gd name="connsiteY3" fmla="*/ 130812 h 447084"/>
                      <a:gd name="connsiteX4" fmla="*/ 345606 w 399877"/>
                      <a:gd name="connsiteY4" fmla="*/ 165062 h 447084"/>
                      <a:gd name="connsiteX5" fmla="*/ 335574 w 399877"/>
                      <a:gd name="connsiteY5" fmla="*/ 189280 h 447084"/>
                      <a:gd name="connsiteX6" fmla="*/ 314326 w 399877"/>
                      <a:gd name="connsiteY6" fmla="*/ 198081 h 447084"/>
                      <a:gd name="connsiteX7" fmla="*/ 314542 w 399877"/>
                      <a:gd name="connsiteY7" fmla="*/ 198232 h 447084"/>
                      <a:gd name="connsiteX8" fmla="*/ 317103 w 399877"/>
                      <a:gd name="connsiteY8" fmla="*/ 200023 h 447084"/>
                      <a:gd name="connsiteX9" fmla="*/ 371050 w 399877"/>
                      <a:gd name="connsiteY9" fmla="*/ 254390 h 447084"/>
                      <a:gd name="connsiteX10" fmla="*/ 371671 w 399877"/>
                      <a:gd name="connsiteY10" fmla="*/ 296409 h 447084"/>
                      <a:gd name="connsiteX11" fmla="*/ 365627 w 399877"/>
                      <a:gd name="connsiteY11" fmla="*/ 299726 h 447084"/>
                      <a:gd name="connsiteX12" fmla="*/ 388974 w 399877"/>
                      <a:gd name="connsiteY12" fmla="*/ 324917 h 447084"/>
                      <a:gd name="connsiteX13" fmla="*/ 390023 w 399877"/>
                      <a:gd name="connsiteY13" fmla="*/ 372582 h 447084"/>
                      <a:gd name="connsiteX14" fmla="*/ 368903 w 399877"/>
                      <a:gd name="connsiteY14" fmla="*/ 378577 h 447084"/>
                      <a:gd name="connsiteX15" fmla="*/ 379219 w 399877"/>
                      <a:gd name="connsiteY15" fmla="*/ 396498 h 447084"/>
                      <a:gd name="connsiteX16" fmla="*/ 369523 w 399877"/>
                      <a:gd name="connsiteY16" fmla="*/ 443751 h 447084"/>
                      <a:gd name="connsiteX17" fmla="*/ 357066 w 399877"/>
                      <a:gd name="connsiteY17" fmla="*/ 447062 h 447084"/>
                      <a:gd name="connsiteX18" fmla="*/ 344108 w 399877"/>
                      <a:gd name="connsiteY18" fmla="*/ 444925 h 447084"/>
                      <a:gd name="connsiteX19" fmla="*/ 322709 w 399877"/>
                      <a:gd name="connsiteY19" fmla="*/ 426528 h 447084"/>
                      <a:gd name="connsiteX20" fmla="*/ 311843 w 399877"/>
                      <a:gd name="connsiteY20" fmla="*/ 407654 h 447084"/>
                      <a:gd name="connsiteX21" fmla="*/ 297199 w 399877"/>
                      <a:gd name="connsiteY21" fmla="*/ 436318 h 447084"/>
                      <a:gd name="connsiteX22" fmla="*/ 284743 w 399877"/>
                      <a:gd name="connsiteY22" fmla="*/ 439629 h 447084"/>
                      <a:gd name="connsiteX23" fmla="*/ 271784 w 399877"/>
                      <a:gd name="connsiteY23" fmla="*/ 437492 h 447084"/>
                      <a:gd name="connsiteX24" fmla="*/ 250385 w 399877"/>
                      <a:gd name="connsiteY24" fmla="*/ 419095 h 447084"/>
                      <a:gd name="connsiteX25" fmla="*/ 209140 w 399877"/>
                      <a:gd name="connsiteY25" fmla="*/ 347452 h 447084"/>
                      <a:gd name="connsiteX26" fmla="*/ 154140 w 399877"/>
                      <a:gd name="connsiteY26" fmla="*/ 302789 h 447084"/>
                      <a:gd name="connsiteX27" fmla="*/ 148463 w 399877"/>
                      <a:gd name="connsiteY27" fmla="*/ 300514 h 447084"/>
                      <a:gd name="connsiteX28" fmla="*/ 61195 w 399877"/>
                      <a:gd name="connsiteY28" fmla="*/ 265542 h 447084"/>
                      <a:gd name="connsiteX29" fmla="*/ 2865 w 399877"/>
                      <a:gd name="connsiteY29" fmla="*/ 117319 h 447084"/>
                      <a:gd name="connsiteX0" fmla="*/ 2865 w 399877"/>
                      <a:gd name="connsiteY0" fmla="*/ 117319 h 447084"/>
                      <a:gd name="connsiteX1" fmla="*/ 57932 w 399877"/>
                      <a:gd name="connsiteY1" fmla="*/ 0 h 447084"/>
                      <a:gd name="connsiteX2" fmla="*/ 232928 w 399877"/>
                      <a:gd name="connsiteY2" fmla="*/ 124561 h 447084"/>
                      <a:gd name="connsiteX3" fmla="*/ 311356 w 399877"/>
                      <a:gd name="connsiteY3" fmla="*/ 130812 h 447084"/>
                      <a:gd name="connsiteX4" fmla="*/ 345606 w 399877"/>
                      <a:gd name="connsiteY4" fmla="*/ 165062 h 447084"/>
                      <a:gd name="connsiteX5" fmla="*/ 335574 w 399877"/>
                      <a:gd name="connsiteY5" fmla="*/ 189280 h 447084"/>
                      <a:gd name="connsiteX6" fmla="*/ 314326 w 399877"/>
                      <a:gd name="connsiteY6" fmla="*/ 198081 h 447084"/>
                      <a:gd name="connsiteX7" fmla="*/ 314542 w 399877"/>
                      <a:gd name="connsiteY7" fmla="*/ 198232 h 447084"/>
                      <a:gd name="connsiteX8" fmla="*/ 317103 w 399877"/>
                      <a:gd name="connsiteY8" fmla="*/ 200023 h 447084"/>
                      <a:gd name="connsiteX9" fmla="*/ 371050 w 399877"/>
                      <a:gd name="connsiteY9" fmla="*/ 254390 h 447084"/>
                      <a:gd name="connsiteX10" fmla="*/ 371671 w 399877"/>
                      <a:gd name="connsiteY10" fmla="*/ 296409 h 447084"/>
                      <a:gd name="connsiteX11" fmla="*/ 365627 w 399877"/>
                      <a:gd name="connsiteY11" fmla="*/ 299726 h 447084"/>
                      <a:gd name="connsiteX12" fmla="*/ 388974 w 399877"/>
                      <a:gd name="connsiteY12" fmla="*/ 324917 h 447084"/>
                      <a:gd name="connsiteX13" fmla="*/ 390023 w 399877"/>
                      <a:gd name="connsiteY13" fmla="*/ 372582 h 447084"/>
                      <a:gd name="connsiteX14" fmla="*/ 368903 w 399877"/>
                      <a:gd name="connsiteY14" fmla="*/ 378577 h 447084"/>
                      <a:gd name="connsiteX15" fmla="*/ 379219 w 399877"/>
                      <a:gd name="connsiteY15" fmla="*/ 396498 h 447084"/>
                      <a:gd name="connsiteX16" fmla="*/ 369523 w 399877"/>
                      <a:gd name="connsiteY16" fmla="*/ 443751 h 447084"/>
                      <a:gd name="connsiteX17" fmla="*/ 357066 w 399877"/>
                      <a:gd name="connsiteY17" fmla="*/ 447062 h 447084"/>
                      <a:gd name="connsiteX18" fmla="*/ 344108 w 399877"/>
                      <a:gd name="connsiteY18" fmla="*/ 444925 h 447084"/>
                      <a:gd name="connsiteX19" fmla="*/ 322709 w 399877"/>
                      <a:gd name="connsiteY19" fmla="*/ 426528 h 447084"/>
                      <a:gd name="connsiteX20" fmla="*/ 311843 w 399877"/>
                      <a:gd name="connsiteY20" fmla="*/ 407654 h 447084"/>
                      <a:gd name="connsiteX21" fmla="*/ 297199 w 399877"/>
                      <a:gd name="connsiteY21" fmla="*/ 436318 h 447084"/>
                      <a:gd name="connsiteX22" fmla="*/ 284743 w 399877"/>
                      <a:gd name="connsiteY22" fmla="*/ 439629 h 447084"/>
                      <a:gd name="connsiteX23" fmla="*/ 271784 w 399877"/>
                      <a:gd name="connsiteY23" fmla="*/ 437492 h 447084"/>
                      <a:gd name="connsiteX24" fmla="*/ 250385 w 399877"/>
                      <a:gd name="connsiteY24" fmla="*/ 419095 h 447084"/>
                      <a:gd name="connsiteX25" fmla="*/ 209140 w 399877"/>
                      <a:gd name="connsiteY25" fmla="*/ 347452 h 447084"/>
                      <a:gd name="connsiteX26" fmla="*/ 154140 w 399877"/>
                      <a:gd name="connsiteY26" fmla="*/ 302789 h 447084"/>
                      <a:gd name="connsiteX27" fmla="*/ 148463 w 399877"/>
                      <a:gd name="connsiteY27" fmla="*/ 300514 h 447084"/>
                      <a:gd name="connsiteX28" fmla="*/ 61195 w 399877"/>
                      <a:gd name="connsiteY28" fmla="*/ 265542 h 447084"/>
                      <a:gd name="connsiteX29" fmla="*/ 2865 w 399877"/>
                      <a:gd name="connsiteY29" fmla="*/ 117319 h 447084"/>
                      <a:gd name="connsiteX0" fmla="*/ 2865 w 399877"/>
                      <a:gd name="connsiteY0" fmla="*/ 117319 h 447084"/>
                      <a:gd name="connsiteX1" fmla="*/ 57932 w 399877"/>
                      <a:gd name="connsiteY1" fmla="*/ 0 h 447084"/>
                      <a:gd name="connsiteX2" fmla="*/ 232928 w 399877"/>
                      <a:gd name="connsiteY2" fmla="*/ 124561 h 447084"/>
                      <a:gd name="connsiteX3" fmla="*/ 311356 w 399877"/>
                      <a:gd name="connsiteY3" fmla="*/ 130812 h 447084"/>
                      <a:gd name="connsiteX4" fmla="*/ 345606 w 399877"/>
                      <a:gd name="connsiteY4" fmla="*/ 165062 h 447084"/>
                      <a:gd name="connsiteX5" fmla="*/ 335574 w 399877"/>
                      <a:gd name="connsiteY5" fmla="*/ 189280 h 447084"/>
                      <a:gd name="connsiteX6" fmla="*/ 314326 w 399877"/>
                      <a:gd name="connsiteY6" fmla="*/ 198081 h 447084"/>
                      <a:gd name="connsiteX7" fmla="*/ 314542 w 399877"/>
                      <a:gd name="connsiteY7" fmla="*/ 198232 h 447084"/>
                      <a:gd name="connsiteX8" fmla="*/ 317103 w 399877"/>
                      <a:gd name="connsiteY8" fmla="*/ 200023 h 447084"/>
                      <a:gd name="connsiteX9" fmla="*/ 371050 w 399877"/>
                      <a:gd name="connsiteY9" fmla="*/ 254390 h 447084"/>
                      <a:gd name="connsiteX10" fmla="*/ 371671 w 399877"/>
                      <a:gd name="connsiteY10" fmla="*/ 296409 h 447084"/>
                      <a:gd name="connsiteX11" fmla="*/ 365627 w 399877"/>
                      <a:gd name="connsiteY11" fmla="*/ 299726 h 447084"/>
                      <a:gd name="connsiteX12" fmla="*/ 388974 w 399877"/>
                      <a:gd name="connsiteY12" fmla="*/ 324917 h 447084"/>
                      <a:gd name="connsiteX13" fmla="*/ 390023 w 399877"/>
                      <a:gd name="connsiteY13" fmla="*/ 372582 h 447084"/>
                      <a:gd name="connsiteX14" fmla="*/ 368903 w 399877"/>
                      <a:gd name="connsiteY14" fmla="*/ 378577 h 447084"/>
                      <a:gd name="connsiteX15" fmla="*/ 379219 w 399877"/>
                      <a:gd name="connsiteY15" fmla="*/ 396498 h 447084"/>
                      <a:gd name="connsiteX16" fmla="*/ 369523 w 399877"/>
                      <a:gd name="connsiteY16" fmla="*/ 443751 h 447084"/>
                      <a:gd name="connsiteX17" fmla="*/ 357066 w 399877"/>
                      <a:gd name="connsiteY17" fmla="*/ 447062 h 447084"/>
                      <a:gd name="connsiteX18" fmla="*/ 344108 w 399877"/>
                      <a:gd name="connsiteY18" fmla="*/ 444925 h 447084"/>
                      <a:gd name="connsiteX19" fmla="*/ 322709 w 399877"/>
                      <a:gd name="connsiteY19" fmla="*/ 426528 h 447084"/>
                      <a:gd name="connsiteX20" fmla="*/ 311843 w 399877"/>
                      <a:gd name="connsiteY20" fmla="*/ 407654 h 447084"/>
                      <a:gd name="connsiteX21" fmla="*/ 297199 w 399877"/>
                      <a:gd name="connsiteY21" fmla="*/ 436318 h 447084"/>
                      <a:gd name="connsiteX22" fmla="*/ 284743 w 399877"/>
                      <a:gd name="connsiteY22" fmla="*/ 439629 h 447084"/>
                      <a:gd name="connsiteX23" fmla="*/ 271784 w 399877"/>
                      <a:gd name="connsiteY23" fmla="*/ 437492 h 447084"/>
                      <a:gd name="connsiteX24" fmla="*/ 250385 w 399877"/>
                      <a:gd name="connsiteY24" fmla="*/ 419095 h 447084"/>
                      <a:gd name="connsiteX25" fmla="*/ 209140 w 399877"/>
                      <a:gd name="connsiteY25" fmla="*/ 347452 h 447084"/>
                      <a:gd name="connsiteX26" fmla="*/ 154140 w 399877"/>
                      <a:gd name="connsiteY26" fmla="*/ 302789 h 447084"/>
                      <a:gd name="connsiteX27" fmla="*/ 148463 w 399877"/>
                      <a:gd name="connsiteY27" fmla="*/ 300514 h 447084"/>
                      <a:gd name="connsiteX28" fmla="*/ 61195 w 399877"/>
                      <a:gd name="connsiteY28" fmla="*/ 265542 h 447084"/>
                      <a:gd name="connsiteX29" fmla="*/ 2865 w 399877"/>
                      <a:gd name="connsiteY29" fmla="*/ 117319 h 447084"/>
                      <a:gd name="connsiteX0" fmla="*/ 2865 w 399877"/>
                      <a:gd name="connsiteY0" fmla="*/ 127539 h 457304"/>
                      <a:gd name="connsiteX1" fmla="*/ 57932 w 399877"/>
                      <a:gd name="connsiteY1" fmla="*/ 10220 h 457304"/>
                      <a:gd name="connsiteX2" fmla="*/ 232928 w 399877"/>
                      <a:gd name="connsiteY2" fmla="*/ 134781 h 457304"/>
                      <a:gd name="connsiteX3" fmla="*/ 311356 w 399877"/>
                      <a:gd name="connsiteY3" fmla="*/ 141032 h 457304"/>
                      <a:gd name="connsiteX4" fmla="*/ 345606 w 399877"/>
                      <a:gd name="connsiteY4" fmla="*/ 175282 h 457304"/>
                      <a:gd name="connsiteX5" fmla="*/ 335574 w 399877"/>
                      <a:gd name="connsiteY5" fmla="*/ 199500 h 457304"/>
                      <a:gd name="connsiteX6" fmla="*/ 314326 w 399877"/>
                      <a:gd name="connsiteY6" fmla="*/ 208301 h 457304"/>
                      <a:gd name="connsiteX7" fmla="*/ 314542 w 399877"/>
                      <a:gd name="connsiteY7" fmla="*/ 208452 h 457304"/>
                      <a:gd name="connsiteX8" fmla="*/ 317103 w 399877"/>
                      <a:gd name="connsiteY8" fmla="*/ 210243 h 457304"/>
                      <a:gd name="connsiteX9" fmla="*/ 371050 w 399877"/>
                      <a:gd name="connsiteY9" fmla="*/ 264610 h 457304"/>
                      <a:gd name="connsiteX10" fmla="*/ 371671 w 399877"/>
                      <a:gd name="connsiteY10" fmla="*/ 306629 h 457304"/>
                      <a:gd name="connsiteX11" fmla="*/ 365627 w 399877"/>
                      <a:gd name="connsiteY11" fmla="*/ 309946 h 457304"/>
                      <a:gd name="connsiteX12" fmla="*/ 388974 w 399877"/>
                      <a:gd name="connsiteY12" fmla="*/ 335137 h 457304"/>
                      <a:gd name="connsiteX13" fmla="*/ 390023 w 399877"/>
                      <a:gd name="connsiteY13" fmla="*/ 382802 h 457304"/>
                      <a:gd name="connsiteX14" fmla="*/ 368903 w 399877"/>
                      <a:gd name="connsiteY14" fmla="*/ 388797 h 457304"/>
                      <a:gd name="connsiteX15" fmla="*/ 379219 w 399877"/>
                      <a:gd name="connsiteY15" fmla="*/ 406718 h 457304"/>
                      <a:gd name="connsiteX16" fmla="*/ 369523 w 399877"/>
                      <a:gd name="connsiteY16" fmla="*/ 453971 h 457304"/>
                      <a:gd name="connsiteX17" fmla="*/ 357066 w 399877"/>
                      <a:gd name="connsiteY17" fmla="*/ 457282 h 457304"/>
                      <a:gd name="connsiteX18" fmla="*/ 344108 w 399877"/>
                      <a:gd name="connsiteY18" fmla="*/ 455145 h 457304"/>
                      <a:gd name="connsiteX19" fmla="*/ 322709 w 399877"/>
                      <a:gd name="connsiteY19" fmla="*/ 436748 h 457304"/>
                      <a:gd name="connsiteX20" fmla="*/ 311843 w 399877"/>
                      <a:gd name="connsiteY20" fmla="*/ 417874 h 457304"/>
                      <a:gd name="connsiteX21" fmla="*/ 297199 w 399877"/>
                      <a:gd name="connsiteY21" fmla="*/ 446538 h 457304"/>
                      <a:gd name="connsiteX22" fmla="*/ 284743 w 399877"/>
                      <a:gd name="connsiteY22" fmla="*/ 449849 h 457304"/>
                      <a:gd name="connsiteX23" fmla="*/ 271784 w 399877"/>
                      <a:gd name="connsiteY23" fmla="*/ 447712 h 457304"/>
                      <a:gd name="connsiteX24" fmla="*/ 250385 w 399877"/>
                      <a:gd name="connsiteY24" fmla="*/ 429315 h 457304"/>
                      <a:gd name="connsiteX25" fmla="*/ 209140 w 399877"/>
                      <a:gd name="connsiteY25" fmla="*/ 357672 h 457304"/>
                      <a:gd name="connsiteX26" fmla="*/ 154140 w 399877"/>
                      <a:gd name="connsiteY26" fmla="*/ 313009 h 457304"/>
                      <a:gd name="connsiteX27" fmla="*/ 148463 w 399877"/>
                      <a:gd name="connsiteY27" fmla="*/ 310734 h 457304"/>
                      <a:gd name="connsiteX28" fmla="*/ 61195 w 399877"/>
                      <a:gd name="connsiteY28" fmla="*/ 275762 h 457304"/>
                      <a:gd name="connsiteX29" fmla="*/ 2865 w 399877"/>
                      <a:gd name="connsiteY29" fmla="*/ 127539 h 457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399877" h="457304">
                        <a:moveTo>
                          <a:pt x="2865" y="127539"/>
                        </a:moveTo>
                        <a:cubicBezTo>
                          <a:pt x="6430" y="99862"/>
                          <a:pt x="31463" y="28719"/>
                          <a:pt x="57932" y="10220"/>
                        </a:cubicBezTo>
                        <a:cubicBezTo>
                          <a:pt x="138647" y="-8372"/>
                          <a:pt x="237140" y="-18251"/>
                          <a:pt x="232928" y="134781"/>
                        </a:cubicBezTo>
                        <a:lnTo>
                          <a:pt x="311356" y="141032"/>
                        </a:lnTo>
                        <a:cubicBezTo>
                          <a:pt x="330272" y="141032"/>
                          <a:pt x="345606" y="156366"/>
                          <a:pt x="345606" y="175282"/>
                        </a:cubicBezTo>
                        <a:cubicBezTo>
                          <a:pt x="345606" y="184740"/>
                          <a:pt x="341772" y="193303"/>
                          <a:pt x="335574" y="199500"/>
                        </a:cubicBezTo>
                        <a:lnTo>
                          <a:pt x="314326" y="208301"/>
                        </a:lnTo>
                        <a:lnTo>
                          <a:pt x="314542" y="208452"/>
                        </a:lnTo>
                        <a:cubicBezTo>
                          <a:pt x="315612" y="208804"/>
                          <a:pt x="316371" y="209504"/>
                          <a:pt x="317103" y="210243"/>
                        </a:cubicBezTo>
                        <a:lnTo>
                          <a:pt x="371050" y="264610"/>
                        </a:lnTo>
                        <a:cubicBezTo>
                          <a:pt x="383553" y="277209"/>
                          <a:pt x="383831" y="296022"/>
                          <a:pt x="371671" y="306629"/>
                        </a:cubicBezTo>
                        <a:lnTo>
                          <a:pt x="365627" y="309946"/>
                        </a:lnTo>
                        <a:lnTo>
                          <a:pt x="388974" y="335137"/>
                        </a:lnTo>
                        <a:cubicBezTo>
                          <a:pt x="403092" y="350368"/>
                          <a:pt x="403561" y="371709"/>
                          <a:pt x="390023" y="382802"/>
                        </a:cubicBezTo>
                        <a:cubicBezTo>
                          <a:pt x="384164" y="387605"/>
                          <a:pt x="376642" y="389699"/>
                          <a:pt x="368903" y="388797"/>
                        </a:cubicBezTo>
                        <a:lnTo>
                          <a:pt x="379219" y="406718"/>
                        </a:lnTo>
                        <a:cubicBezTo>
                          <a:pt x="389468" y="424523"/>
                          <a:pt x="385127" y="445678"/>
                          <a:pt x="369523" y="453971"/>
                        </a:cubicBezTo>
                        <a:cubicBezTo>
                          <a:pt x="365621" y="456044"/>
                          <a:pt x="361386" y="457118"/>
                          <a:pt x="357066" y="457282"/>
                        </a:cubicBezTo>
                        <a:cubicBezTo>
                          <a:pt x="352746" y="457447"/>
                          <a:pt x="348343" y="456704"/>
                          <a:pt x="344108" y="455145"/>
                        </a:cubicBezTo>
                        <a:cubicBezTo>
                          <a:pt x="335636" y="452028"/>
                          <a:pt x="327833" y="445650"/>
                          <a:pt x="322709" y="436748"/>
                        </a:cubicBezTo>
                        <a:lnTo>
                          <a:pt x="311843" y="417874"/>
                        </a:lnTo>
                        <a:cubicBezTo>
                          <a:pt x="312934" y="429901"/>
                          <a:pt x="307539" y="441043"/>
                          <a:pt x="297199" y="446538"/>
                        </a:cubicBezTo>
                        <a:cubicBezTo>
                          <a:pt x="293298" y="448611"/>
                          <a:pt x="289062" y="449684"/>
                          <a:pt x="284743" y="449849"/>
                        </a:cubicBezTo>
                        <a:cubicBezTo>
                          <a:pt x="280424" y="450014"/>
                          <a:pt x="276019" y="449271"/>
                          <a:pt x="271784" y="447712"/>
                        </a:cubicBezTo>
                        <a:cubicBezTo>
                          <a:pt x="263312" y="444596"/>
                          <a:pt x="255510" y="438217"/>
                          <a:pt x="250385" y="429315"/>
                        </a:cubicBezTo>
                        <a:lnTo>
                          <a:pt x="209140" y="357672"/>
                        </a:lnTo>
                        <a:lnTo>
                          <a:pt x="154140" y="313009"/>
                        </a:lnTo>
                        <a:lnTo>
                          <a:pt x="148463" y="310734"/>
                        </a:lnTo>
                        <a:lnTo>
                          <a:pt x="61195" y="275762"/>
                        </a:lnTo>
                        <a:cubicBezTo>
                          <a:pt x="44216" y="268958"/>
                          <a:pt x="-13413" y="221635"/>
                          <a:pt x="2865" y="12753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176" name="フリーフォーム: 図形 2175">
                    <a:extLst>
                      <a:ext uri="{FF2B5EF4-FFF2-40B4-BE49-F238E27FC236}">
                        <a16:creationId xmlns:a16="http://schemas.microsoft.com/office/drawing/2014/main" id="{4B2FC45F-1562-4F18-8B0C-5886D84ED0A0}"/>
                      </a:ext>
                    </a:extLst>
                  </p:cNvPr>
                  <p:cNvSpPr/>
                  <p:nvPr/>
                </p:nvSpPr>
                <p:spPr bwMode="auto">
                  <a:xfrm rot="1735894">
                    <a:off x="28583" y="1586903"/>
                    <a:ext cx="630182" cy="1141365"/>
                  </a:xfrm>
                  <a:custGeom>
                    <a:avLst/>
                    <a:gdLst>
                      <a:gd name="connsiteX0" fmla="*/ 192464 w 514134"/>
                      <a:gd name="connsiteY0" fmla="*/ 0 h 987147"/>
                      <a:gd name="connsiteX1" fmla="*/ 196079 w 514134"/>
                      <a:gd name="connsiteY1" fmla="*/ 861 h 987147"/>
                      <a:gd name="connsiteX2" fmla="*/ 170279 w 514134"/>
                      <a:gd name="connsiteY2" fmla="*/ 50209 h 987147"/>
                      <a:gd name="connsiteX3" fmla="*/ 159905 w 514134"/>
                      <a:gd name="connsiteY3" fmla="*/ 116473 h 987147"/>
                      <a:gd name="connsiteX4" fmla="*/ 198570 w 514134"/>
                      <a:gd name="connsiteY4" fmla="*/ 236850 h 987147"/>
                      <a:gd name="connsiteX5" fmla="*/ 225978 w 514134"/>
                      <a:gd name="connsiteY5" fmla="*/ 260681 h 987147"/>
                      <a:gd name="connsiteX6" fmla="*/ 247887 w 514134"/>
                      <a:gd name="connsiteY6" fmla="*/ 377332 h 987147"/>
                      <a:gd name="connsiteX7" fmla="*/ 504510 w 514134"/>
                      <a:gd name="connsiteY7" fmla="*/ 738490 h 987147"/>
                      <a:gd name="connsiteX8" fmla="*/ 234665 w 514134"/>
                      <a:gd name="connsiteY8" fmla="*/ 970435 h 987147"/>
                      <a:gd name="connsiteX9" fmla="*/ 192464 w 514134"/>
                      <a:gd name="connsiteY9" fmla="*/ 0 h 987147"/>
                      <a:gd name="connsiteX0" fmla="*/ 159905 w 514134"/>
                      <a:gd name="connsiteY0" fmla="*/ 116473 h 987147"/>
                      <a:gd name="connsiteX1" fmla="*/ 198570 w 514134"/>
                      <a:gd name="connsiteY1" fmla="*/ 236850 h 987147"/>
                      <a:gd name="connsiteX2" fmla="*/ 225978 w 514134"/>
                      <a:gd name="connsiteY2" fmla="*/ 260681 h 987147"/>
                      <a:gd name="connsiteX3" fmla="*/ 247887 w 514134"/>
                      <a:gd name="connsiteY3" fmla="*/ 377332 h 987147"/>
                      <a:gd name="connsiteX4" fmla="*/ 504510 w 514134"/>
                      <a:gd name="connsiteY4" fmla="*/ 738490 h 987147"/>
                      <a:gd name="connsiteX5" fmla="*/ 234665 w 514134"/>
                      <a:gd name="connsiteY5" fmla="*/ 970435 h 987147"/>
                      <a:gd name="connsiteX6" fmla="*/ 192464 w 514134"/>
                      <a:gd name="connsiteY6" fmla="*/ 0 h 987147"/>
                      <a:gd name="connsiteX7" fmla="*/ 196079 w 514134"/>
                      <a:gd name="connsiteY7" fmla="*/ 861 h 987147"/>
                      <a:gd name="connsiteX8" fmla="*/ 170279 w 514134"/>
                      <a:gd name="connsiteY8" fmla="*/ 50209 h 987147"/>
                      <a:gd name="connsiteX9" fmla="*/ 251345 w 514134"/>
                      <a:gd name="connsiteY9" fmla="*/ 207913 h 987147"/>
                      <a:gd name="connsiteX0" fmla="*/ 159905 w 514134"/>
                      <a:gd name="connsiteY0" fmla="*/ 116473 h 987147"/>
                      <a:gd name="connsiteX1" fmla="*/ 198570 w 514134"/>
                      <a:gd name="connsiteY1" fmla="*/ 236850 h 987147"/>
                      <a:gd name="connsiteX2" fmla="*/ 225978 w 514134"/>
                      <a:gd name="connsiteY2" fmla="*/ 260681 h 987147"/>
                      <a:gd name="connsiteX3" fmla="*/ 247887 w 514134"/>
                      <a:gd name="connsiteY3" fmla="*/ 377332 h 987147"/>
                      <a:gd name="connsiteX4" fmla="*/ 504510 w 514134"/>
                      <a:gd name="connsiteY4" fmla="*/ 738490 h 987147"/>
                      <a:gd name="connsiteX5" fmla="*/ 234665 w 514134"/>
                      <a:gd name="connsiteY5" fmla="*/ 970435 h 987147"/>
                      <a:gd name="connsiteX6" fmla="*/ 192464 w 514134"/>
                      <a:gd name="connsiteY6" fmla="*/ 0 h 987147"/>
                      <a:gd name="connsiteX7" fmla="*/ 196079 w 514134"/>
                      <a:gd name="connsiteY7" fmla="*/ 861 h 987147"/>
                      <a:gd name="connsiteX8" fmla="*/ 170279 w 514134"/>
                      <a:gd name="connsiteY8" fmla="*/ 50209 h 987147"/>
                      <a:gd name="connsiteX0" fmla="*/ 198570 w 514134"/>
                      <a:gd name="connsiteY0" fmla="*/ 236850 h 987147"/>
                      <a:gd name="connsiteX1" fmla="*/ 225978 w 514134"/>
                      <a:gd name="connsiteY1" fmla="*/ 260681 h 987147"/>
                      <a:gd name="connsiteX2" fmla="*/ 247887 w 514134"/>
                      <a:gd name="connsiteY2" fmla="*/ 377332 h 987147"/>
                      <a:gd name="connsiteX3" fmla="*/ 504510 w 514134"/>
                      <a:gd name="connsiteY3" fmla="*/ 738490 h 987147"/>
                      <a:gd name="connsiteX4" fmla="*/ 234665 w 514134"/>
                      <a:gd name="connsiteY4" fmla="*/ 970435 h 987147"/>
                      <a:gd name="connsiteX5" fmla="*/ 192464 w 514134"/>
                      <a:gd name="connsiteY5" fmla="*/ 0 h 987147"/>
                      <a:gd name="connsiteX6" fmla="*/ 196079 w 514134"/>
                      <a:gd name="connsiteY6" fmla="*/ 861 h 987147"/>
                      <a:gd name="connsiteX7" fmla="*/ 170279 w 514134"/>
                      <a:gd name="connsiteY7" fmla="*/ 50209 h 987147"/>
                      <a:gd name="connsiteX0" fmla="*/ 198570 w 514134"/>
                      <a:gd name="connsiteY0" fmla="*/ 236850 h 987147"/>
                      <a:gd name="connsiteX1" fmla="*/ 225978 w 514134"/>
                      <a:gd name="connsiteY1" fmla="*/ 260681 h 987147"/>
                      <a:gd name="connsiteX2" fmla="*/ 247887 w 514134"/>
                      <a:gd name="connsiteY2" fmla="*/ 377332 h 987147"/>
                      <a:gd name="connsiteX3" fmla="*/ 504510 w 514134"/>
                      <a:gd name="connsiteY3" fmla="*/ 738490 h 987147"/>
                      <a:gd name="connsiteX4" fmla="*/ 234665 w 514134"/>
                      <a:gd name="connsiteY4" fmla="*/ 970435 h 987147"/>
                      <a:gd name="connsiteX5" fmla="*/ 192464 w 514134"/>
                      <a:gd name="connsiteY5" fmla="*/ 0 h 987147"/>
                      <a:gd name="connsiteX6" fmla="*/ 196079 w 514134"/>
                      <a:gd name="connsiteY6" fmla="*/ 861 h 987147"/>
                      <a:gd name="connsiteX0" fmla="*/ 198570 w 514134"/>
                      <a:gd name="connsiteY0" fmla="*/ 236850 h 987147"/>
                      <a:gd name="connsiteX1" fmla="*/ 225978 w 514134"/>
                      <a:gd name="connsiteY1" fmla="*/ 260681 h 987147"/>
                      <a:gd name="connsiteX2" fmla="*/ 247887 w 514134"/>
                      <a:gd name="connsiteY2" fmla="*/ 377332 h 987147"/>
                      <a:gd name="connsiteX3" fmla="*/ 504510 w 514134"/>
                      <a:gd name="connsiteY3" fmla="*/ 738490 h 987147"/>
                      <a:gd name="connsiteX4" fmla="*/ 234665 w 514134"/>
                      <a:gd name="connsiteY4" fmla="*/ 970435 h 987147"/>
                      <a:gd name="connsiteX5" fmla="*/ 192464 w 514134"/>
                      <a:gd name="connsiteY5" fmla="*/ 0 h 987147"/>
                      <a:gd name="connsiteX0" fmla="*/ 225978 w 514134"/>
                      <a:gd name="connsiteY0" fmla="*/ 260681 h 987147"/>
                      <a:gd name="connsiteX1" fmla="*/ 247887 w 514134"/>
                      <a:gd name="connsiteY1" fmla="*/ 377332 h 987147"/>
                      <a:gd name="connsiteX2" fmla="*/ 504510 w 514134"/>
                      <a:gd name="connsiteY2" fmla="*/ 738490 h 987147"/>
                      <a:gd name="connsiteX3" fmla="*/ 234665 w 514134"/>
                      <a:gd name="connsiteY3" fmla="*/ 970435 h 987147"/>
                      <a:gd name="connsiteX4" fmla="*/ 192464 w 514134"/>
                      <a:gd name="connsiteY4" fmla="*/ 0 h 987147"/>
                      <a:gd name="connsiteX0" fmla="*/ 193490 w 481646"/>
                      <a:gd name="connsiteY0" fmla="*/ 260681 h 987147"/>
                      <a:gd name="connsiteX1" fmla="*/ 215399 w 481646"/>
                      <a:gd name="connsiteY1" fmla="*/ 377332 h 987147"/>
                      <a:gd name="connsiteX2" fmla="*/ 472022 w 481646"/>
                      <a:gd name="connsiteY2" fmla="*/ 738490 h 987147"/>
                      <a:gd name="connsiteX3" fmla="*/ 202177 w 481646"/>
                      <a:gd name="connsiteY3" fmla="*/ 970435 h 987147"/>
                      <a:gd name="connsiteX4" fmla="*/ 256 w 481646"/>
                      <a:gd name="connsiteY4" fmla="*/ 644117 h 987147"/>
                      <a:gd name="connsiteX5" fmla="*/ 159976 w 481646"/>
                      <a:gd name="connsiteY5" fmla="*/ 0 h 987147"/>
                      <a:gd name="connsiteX0" fmla="*/ 288921 w 577077"/>
                      <a:gd name="connsiteY0" fmla="*/ 260681 h 987147"/>
                      <a:gd name="connsiteX1" fmla="*/ 310830 w 577077"/>
                      <a:gd name="connsiteY1" fmla="*/ 377332 h 987147"/>
                      <a:gd name="connsiteX2" fmla="*/ 567453 w 577077"/>
                      <a:gd name="connsiteY2" fmla="*/ 738490 h 987147"/>
                      <a:gd name="connsiteX3" fmla="*/ 297608 w 577077"/>
                      <a:gd name="connsiteY3" fmla="*/ 970435 h 987147"/>
                      <a:gd name="connsiteX4" fmla="*/ 154 w 577077"/>
                      <a:gd name="connsiteY4" fmla="*/ 605788 h 987147"/>
                      <a:gd name="connsiteX5" fmla="*/ 255407 w 577077"/>
                      <a:gd name="connsiteY5" fmla="*/ 0 h 987147"/>
                      <a:gd name="connsiteX0" fmla="*/ 297365 w 585521"/>
                      <a:gd name="connsiteY0" fmla="*/ 260681 h 987147"/>
                      <a:gd name="connsiteX1" fmla="*/ 319274 w 585521"/>
                      <a:gd name="connsiteY1" fmla="*/ 377332 h 987147"/>
                      <a:gd name="connsiteX2" fmla="*/ 575897 w 585521"/>
                      <a:gd name="connsiteY2" fmla="*/ 738490 h 987147"/>
                      <a:gd name="connsiteX3" fmla="*/ 306052 w 585521"/>
                      <a:gd name="connsiteY3" fmla="*/ 970435 h 987147"/>
                      <a:gd name="connsiteX4" fmla="*/ 8598 w 585521"/>
                      <a:gd name="connsiteY4" fmla="*/ 605788 h 987147"/>
                      <a:gd name="connsiteX5" fmla="*/ 263851 w 585521"/>
                      <a:gd name="connsiteY5" fmla="*/ 0 h 987147"/>
                      <a:gd name="connsiteX0" fmla="*/ 300878 w 589034"/>
                      <a:gd name="connsiteY0" fmla="*/ 260681 h 987147"/>
                      <a:gd name="connsiteX1" fmla="*/ 322787 w 589034"/>
                      <a:gd name="connsiteY1" fmla="*/ 377332 h 987147"/>
                      <a:gd name="connsiteX2" fmla="*/ 579410 w 589034"/>
                      <a:gd name="connsiteY2" fmla="*/ 738490 h 987147"/>
                      <a:gd name="connsiteX3" fmla="*/ 309565 w 589034"/>
                      <a:gd name="connsiteY3" fmla="*/ 970435 h 987147"/>
                      <a:gd name="connsiteX4" fmla="*/ 12111 w 589034"/>
                      <a:gd name="connsiteY4" fmla="*/ 605788 h 987147"/>
                      <a:gd name="connsiteX5" fmla="*/ 267364 w 589034"/>
                      <a:gd name="connsiteY5" fmla="*/ 0 h 987147"/>
                      <a:gd name="connsiteX0" fmla="*/ 300878 w 589034"/>
                      <a:gd name="connsiteY0" fmla="*/ 260681 h 987147"/>
                      <a:gd name="connsiteX1" fmla="*/ 255168 w 589034"/>
                      <a:gd name="connsiteY1" fmla="*/ 537020 h 987147"/>
                      <a:gd name="connsiteX2" fmla="*/ 579410 w 589034"/>
                      <a:gd name="connsiteY2" fmla="*/ 738490 h 987147"/>
                      <a:gd name="connsiteX3" fmla="*/ 309565 w 589034"/>
                      <a:gd name="connsiteY3" fmla="*/ 970435 h 987147"/>
                      <a:gd name="connsiteX4" fmla="*/ 12111 w 589034"/>
                      <a:gd name="connsiteY4" fmla="*/ 605788 h 987147"/>
                      <a:gd name="connsiteX5" fmla="*/ 267364 w 589034"/>
                      <a:gd name="connsiteY5" fmla="*/ 0 h 987147"/>
                      <a:gd name="connsiteX0" fmla="*/ 300878 w 589034"/>
                      <a:gd name="connsiteY0" fmla="*/ 260681 h 987147"/>
                      <a:gd name="connsiteX1" fmla="*/ 255168 w 589034"/>
                      <a:gd name="connsiteY1" fmla="*/ 537020 h 987147"/>
                      <a:gd name="connsiteX2" fmla="*/ 579410 w 589034"/>
                      <a:gd name="connsiteY2" fmla="*/ 738490 h 987147"/>
                      <a:gd name="connsiteX3" fmla="*/ 309565 w 589034"/>
                      <a:gd name="connsiteY3" fmla="*/ 970435 h 987147"/>
                      <a:gd name="connsiteX4" fmla="*/ 12111 w 589034"/>
                      <a:gd name="connsiteY4" fmla="*/ 605788 h 987147"/>
                      <a:gd name="connsiteX5" fmla="*/ 267364 w 589034"/>
                      <a:gd name="connsiteY5" fmla="*/ 0 h 987147"/>
                      <a:gd name="connsiteX0" fmla="*/ 300878 w 586238"/>
                      <a:gd name="connsiteY0" fmla="*/ 260681 h 988588"/>
                      <a:gd name="connsiteX1" fmla="*/ 255168 w 586238"/>
                      <a:gd name="connsiteY1" fmla="*/ 537020 h 988588"/>
                      <a:gd name="connsiteX2" fmla="*/ 576512 w 586238"/>
                      <a:gd name="connsiteY2" fmla="*/ 759278 h 988588"/>
                      <a:gd name="connsiteX3" fmla="*/ 309565 w 586238"/>
                      <a:gd name="connsiteY3" fmla="*/ 970435 h 988588"/>
                      <a:gd name="connsiteX4" fmla="*/ 12111 w 586238"/>
                      <a:gd name="connsiteY4" fmla="*/ 605788 h 988588"/>
                      <a:gd name="connsiteX5" fmla="*/ 267364 w 586238"/>
                      <a:gd name="connsiteY5" fmla="*/ 0 h 988588"/>
                      <a:gd name="connsiteX0" fmla="*/ 291178 w 576538"/>
                      <a:gd name="connsiteY0" fmla="*/ 260681 h 988588"/>
                      <a:gd name="connsiteX1" fmla="*/ 245468 w 576538"/>
                      <a:gd name="connsiteY1" fmla="*/ 537020 h 988588"/>
                      <a:gd name="connsiteX2" fmla="*/ 566812 w 576538"/>
                      <a:gd name="connsiteY2" fmla="*/ 759278 h 988588"/>
                      <a:gd name="connsiteX3" fmla="*/ 299865 w 576538"/>
                      <a:gd name="connsiteY3" fmla="*/ 970435 h 988588"/>
                      <a:gd name="connsiteX4" fmla="*/ 2411 w 576538"/>
                      <a:gd name="connsiteY4" fmla="*/ 605788 h 988588"/>
                      <a:gd name="connsiteX5" fmla="*/ 257664 w 576538"/>
                      <a:gd name="connsiteY5" fmla="*/ 0 h 988588"/>
                      <a:gd name="connsiteX0" fmla="*/ 295287 w 580647"/>
                      <a:gd name="connsiteY0" fmla="*/ 260681 h 988588"/>
                      <a:gd name="connsiteX1" fmla="*/ 249577 w 580647"/>
                      <a:gd name="connsiteY1" fmla="*/ 537020 h 988588"/>
                      <a:gd name="connsiteX2" fmla="*/ 570921 w 580647"/>
                      <a:gd name="connsiteY2" fmla="*/ 759278 h 988588"/>
                      <a:gd name="connsiteX3" fmla="*/ 303974 w 580647"/>
                      <a:gd name="connsiteY3" fmla="*/ 970435 h 988588"/>
                      <a:gd name="connsiteX4" fmla="*/ 6520 w 580647"/>
                      <a:gd name="connsiteY4" fmla="*/ 605788 h 988588"/>
                      <a:gd name="connsiteX5" fmla="*/ 261773 w 580647"/>
                      <a:gd name="connsiteY5" fmla="*/ 0 h 988588"/>
                      <a:gd name="connsiteX0" fmla="*/ 297962 w 583322"/>
                      <a:gd name="connsiteY0" fmla="*/ 260681 h 988588"/>
                      <a:gd name="connsiteX1" fmla="*/ 252252 w 583322"/>
                      <a:gd name="connsiteY1" fmla="*/ 537020 h 988588"/>
                      <a:gd name="connsiteX2" fmla="*/ 573596 w 583322"/>
                      <a:gd name="connsiteY2" fmla="*/ 759278 h 988588"/>
                      <a:gd name="connsiteX3" fmla="*/ 306649 w 583322"/>
                      <a:gd name="connsiteY3" fmla="*/ 970435 h 988588"/>
                      <a:gd name="connsiteX4" fmla="*/ 9195 w 583322"/>
                      <a:gd name="connsiteY4" fmla="*/ 605788 h 988588"/>
                      <a:gd name="connsiteX5" fmla="*/ 264448 w 583322"/>
                      <a:gd name="connsiteY5" fmla="*/ 0 h 988588"/>
                      <a:gd name="connsiteX0" fmla="*/ 297962 w 583322"/>
                      <a:gd name="connsiteY0" fmla="*/ 260681 h 988588"/>
                      <a:gd name="connsiteX1" fmla="*/ 252252 w 583322"/>
                      <a:gd name="connsiteY1" fmla="*/ 537020 h 988588"/>
                      <a:gd name="connsiteX2" fmla="*/ 573596 w 583322"/>
                      <a:gd name="connsiteY2" fmla="*/ 759278 h 988588"/>
                      <a:gd name="connsiteX3" fmla="*/ 306649 w 583322"/>
                      <a:gd name="connsiteY3" fmla="*/ 970435 h 988588"/>
                      <a:gd name="connsiteX4" fmla="*/ 9195 w 583322"/>
                      <a:gd name="connsiteY4" fmla="*/ 605788 h 988588"/>
                      <a:gd name="connsiteX5" fmla="*/ 264448 w 583322"/>
                      <a:gd name="connsiteY5" fmla="*/ 0 h 988588"/>
                      <a:gd name="connsiteX0" fmla="*/ 297962 w 583355"/>
                      <a:gd name="connsiteY0" fmla="*/ 260681 h 970794"/>
                      <a:gd name="connsiteX1" fmla="*/ 252252 w 583355"/>
                      <a:gd name="connsiteY1" fmla="*/ 537020 h 970794"/>
                      <a:gd name="connsiteX2" fmla="*/ 573596 w 583355"/>
                      <a:gd name="connsiteY2" fmla="*/ 759278 h 970794"/>
                      <a:gd name="connsiteX3" fmla="*/ 306649 w 583355"/>
                      <a:gd name="connsiteY3" fmla="*/ 970435 h 970794"/>
                      <a:gd name="connsiteX4" fmla="*/ 9195 w 583355"/>
                      <a:gd name="connsiteY4" fmla="*/ 605788 h 970794"/>
                      <a:gd name="connsiteX5" fmla="*/ 264448 w 583355"/>
                      <a:gd name="connsiteY5" fmla="*/ 0 h 970794"/>
                      <a:gd name="connsiteX0" fmla="*/ 289165 w 574925"/>
                      <a:gd name="connsiteY0" fmla="*/ 260681 h 1006001"/>
                      <a:gd name="connsiteX1" fmla="*/ 243455 w 574925"/>
                      <a:gd name="connsiteY1" fmla="*/ 537020 h 1006001"/>
                      <a:gd name="connsiteX2" fmla="*/ 564799 w 574925"/>
                      <a:gd name="connsiteY2" fmla="*/ 759278 h 1006001"/>
                      <a:gd name="connsiteX3" fmla="*/ 307766 w 574925"/>
                      <a:gd name="connsiteY3" fmla="*/ 1005726 h 1006001"/>
                      <a:gd name="connsiteX4" fmla="*/ 398 w 574925"/>
                      <a:gd name="connsiteY4" fmla="*/ 605788 h 1006001"/>
                      <a:gd name="connsiteX5" fmla="*/ 255651 w 574925"/>
                      <a:gd name="connsiteY5" fmla="*/ 0 h 1006001"/>
                      <a:gd name="connsiteX0" fmla="*/ 289165 w 574925"/>
                      <a:gd name="connsiteY0" fmla="*/ 260681 h 1006001"/>
                      <a:gd name="connsiteX1" fmla="*/ 243455 w 574925"/>
                      <a:gd name="connsiteY1" fmla="*/ 537020 h 1006001"/>
                      <a:gd name="connsiteX2" fmla="*/ 564799 w 574925"/>
                      <a:gd name="connsiteY2" fmla="*/ 759278 h 1006001"/>
                      <a:gd name="connsiteX3" fmla="*/ 307766 w 574925"/>
                      <a:gd name="connsiteY3" fmla="*/ 1005726 h 1006001"/>
                      <a:gd name="connsiteX4" fmla="*/ 398 w 574925"/>
                      <a:gd name="connsiteY4" fmla="*/ 605788 h 1006001"/>
                      <a:gd name="connsiteX5" fmla="*/ 255651 w 574925"/>
                      <a:gd name="connsiteY5" fmla="*/ 0 h 1006001"/>
                      <a:gd name="connsiteX0" fmla="*/ 289165 w 565973"/>
                      <a:gd name="connsiteY0" fmla="*/ 260681 h 1006240"/>
                      <a:gd name="connsiteX1" fmla="*/ 243455 w 565973"/>
                      <a:gd name="connsiteY1" fmla="*/ 537020 h 1006240"/>
                      <a:gd name="connsiteX2" fmla="*/ 555475 w 565973"/>
                      <a:gd name="connsiteY2" fmla="*/ 829185 h 1006240"/>
                      <a:gd name="connsiteX3" fmla="*/ 307766 w 565973"/>
                      <a:gd name="connsiteY3" fmla="*/ 1005726 h 1006240"/>
                      <a:gd name="connsiteX4" fmla="*/ 398 w 565973"/>
                      <a:gd name="connsiteY4" fmla="*/ 605788 h 1006240"/>
                      <a:gd name="connsiteX5" fmla="*/ 255651 w 565973"/>
                      <a:gd name="connsiteY5" fmla="*/ 0 h 1006240"/>
                      <a:gd name="connsiteX0" fmla="*/ 289165 w 555475"/>
                      <a:gd name="connsiteY0" fmla="*/ 260681 h 1006058"/>
                      <a:gd name="connsiteX1" fmla="*/ 243455 w 555475"/>
                      <a:gd name="connsiteY1" fmla="*/ 537020 h 1006058"/>
                      <a:gd name="connsiteX2" fmla="*/ 555475 w 555475"/>
                      <a:gd name="connsiteY2" fmla="*/ 829185 h 1006058"/>
                      <a:gd name="connsiteX3" fmla="*/ 307766 w 555475"/>
                      <a:gd name="connsiteY3" fmla="*/ 1005726 h 1006058"/>
                      <a:gd name="connsiteX4" fmla="*/ 398 w 555475"/>
                      <a:gd name="connsiteY4" fmla="*/ 605788 h 1006058"/>
                      <a:gd name="connsiteX5" fmla="*/ 255651 w 555475"/>
                      <a:gd name="connsiteY5" fmla="*/ 0 h 10060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55475" h="1006058">
                        <a:moveTo>
                          <a:pt x="289165" y="260681"/>
                        </a:moveTo>
                        <a:cubicBezTo>
                          <a:pt x="273928" y="352794"/>
                          <a:pt x="245058" y="433258"/>
                          <a:pt x="243455" y="537020"/>
                        </a:cubicBezTo>
                        <a:cubicBezTo>
                          <a:pt x="308985" y="644834"/>
                          <a:pt x="405012" y="733913"/>
                          <a:pt x="555475" y="829185"/>
                        </a:cubicBezTo>
                        <a:cubicBezTo>
                          <a:pt x="513067" y="895858"/>
                          <a:pt x="409948" y="1013102"/>
                          <a:pt x="307766" y="1005726"/>
                        </a:cubicBezTo>
                        <a:cubicBezTo>
                          <a:pt x="191908" y="953018"/>
                          <a:pt x="9084" y="773409"/>
                          <a:pt x="398" y="605788"/>
                        </a:cubicBezTo>
                        <a:cubicBezTo>
                          <a:pt x="-8288" y="438167"/>
                          <a:pt x="126833" y="135063"/>
                          <a:pt x="255651" y="0"/>
                        </a:cubicBezTo>
                      </a:path>
                    </a:pathLst>
                  </a:custGeom>
                  <a:solidFill>
                    <a:srgbClr val="6666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172" name="グループ化 2171">
                  <a:extLst>
                    <a:ext uri="{FF2B5EF4-FFF2-40B4-BE49-F238E27FC236}">
                      <a16:creationId xmlns:a16="http://schemas.microsoft.com/office/drawing/2014/main" id="{C0250A15-AD2D-4065-82CB-0F48CC2BCDB3}"/>
                    </a:ext>
                  </a:extLst>
                </p:cNvPr>
                <p:cNvGrpSpPr/>
                <p:nvPr/>
              </p:nvGrpSpPr>
              <p:grpSpPr>
                <a:xfrm flipH="1">
                  <a:off x="5047519" y="1676402"/>
                  <a:ext cx="630182" cy="1339586"/>
                  <a:chOff x="28583" y="1586903"/>
                  <a:chExt cx="630182" cy="1422880"/>
                </a:xfrm>
              </p:grpSpPr>
              <p:sp>
                <p:nvSpPr>
                  <p:cNvPr id="2173" name="フリーフォーム: 図形 2172">
                    <a:extLst>
                      <a:ext uri="{FF2B5EF4-FFF2-40B4-BE49-F238E27FC236}">
                        <a16:creationId xmlns:a16="http://schemas.microsoft.com/office/drawing/2014/main" id="{AA884CC8-99DD-4977-B9F1-9C07F130A012}"/>
                      </a:ext>
                    </a:extLst>
                  </p:cNvPr>
                  <p:cNvSpPr/>
                  <p:nvPr/>
                </p:nvSpPr>
                <p:spPr bwMode="auto">
                  <a:xfrm rot="20413771">
                    <a:off x="174764" y="2511774"/>
                    <a:ext cx="435469" cy="498009"/>
                  </a:xfrm>
                  <a:custGeom>
                    <a:avLst/>
                    <a:gdLst>
                      <a:gd name="connsiteX0" fmla="*/ 88133 w 438003"/>
                      <a:gd name="connsiteY0" fmla="*/ 0 h 353797"/>
                      <a:gd name="connsiteX1" fmla="*/ 120714 w 438003"/>
                      <a:gd name="connsiteY1" fmla="*/ 6195 h 353797"/>
                      <a:gd name="connsiteX2" fmla="*/ 207197 w 438003"/>
                      <a:gd name="connsiteY2" fmla="*/ 40851 h 353797"/>
                      <a:gd name="connsiteX3" fmla="*/ 215228 w 438003"/>
                      <a:gd name="connsiteY3" fmla="*/ 37525 h 353797"/>
                      <a:gd name="connsiteX4" fmla="*/ 349482 w 438003"/>
                      <a:gd name="connsiteY4" fmla="*/ 37525 h 353797"/>
                      <a:gd name="connsiteX5" fmla="*/ 383732 w 438003"/>
                      <a:gd name="connsiteY5" fmla="*/ 71775 h 353797"/>
                      <a:gd name="connsiteX6" fmla="*/ 373700 w 438003"/>
                      <a:gd name="connsiteY6" fmla="*/ 95993 h 353797"/>
                      <a:gd name="connsiteX7" fmla="*/ 352452 w 438003"/>
                      <a:gd name="connsiteY7" fmla="*/ 104794 h 353797"/>
                      <a:gd name="connsiteX8" fmla="*/ 352668 w 438003"/>
                      <a:gd name="connsiteY8" fmla="*/ 104945 h 353797"/>
                      <a:gd name="connsiteX9" fmla="*/ 355229 w 438003"/>
                      <a:gd name="connsiteY9" fmla="*/ 106736 h 353797"/>
                      <a:gd name="connsiteX10" fmla="*/ 409176 w 438003"/>
                      <a:gd name="connsiteY10" fmla="*/ 161103 h 353797"/>
                      <a:gd name="connsiteX11" fmla="*/ 409797 w 438003"/>
                      <a:gd name="connsiteY11" fmla="*/ 203122 h 353797"/>
                      <a:gd name="connsiteX12" fmla="*/ 403753 w 438003"/>
                      <a:gd name="connsiteY12" fmla="*/ 206439 h 353797"/>
                      <a:gd name="connsiteX13" fmla="*/ 427100 w 438003"/>
                      <a:gd name="connsiteY13" fmla="*/ 231630 h 353797"/>
                      <a:gd name="connsiteX14" fmla="*/ 428149 w 438003"/>
                      <a:gd name="connsiteY14" fmla="*/ 279295 h 353797"/>
                      <a:gd name="connsiteX15" fmla="*/ 407029 w 438003"/>
                      <a:gd name="connsiteY15" fmla="*/ 285290 h 353797"/>
                      <a:gd name="connsiteX16" fmla="*/ 417345 w 438003"/>
                      <a:gd name="connsiteY16" fmla="*/ 303211 h 353797"/>
                      <a:gd name="connsiteX17" fmla="*/ 407649 w 438003"/>
                      <a:gd name="connsiteY17" fmla="*/ 350464 h 353797"/>
                      <a:gd name="connsiteX18" fmla="*/ 395192 w 438003"/>
                      <a:gd name="connsiteY18" fmla="*/ 353775 h 353797"/>
                      <a:gd name="connsiteX19" fmla="*/ 382234 w 438003"/>
                      <a:gd name="connsiteY19" fmla="*/ 351638 h 353797"/>
                      <a:gd name="connsiteX20" fmla="*/ 360835 w 438003"/>
                      <a:gd name="connsiteY20" fmla="*/ 333241 h 353797"/>
                      <a:gd name="connsiteX21" fmla="*/ 349969 w 438003"/>
                      <a:gd name="connsiteY21" fmla="*/ 314367 h 353797"/>
                      <a:gd name="connsiteX22" fmla="*/ 335325 w 438003"/>
                      <a:gd name="connsiteY22" fmla="*/ 343031 h 353797"/>
                      <a:gd name="connsiteX23" fmla="*/ 322869 w 438003"/>
                      <a:gd name="connsiteY23" fmla="*/ 346342 h 353797"/>
                      <a:gd name="connsiteX24" fmla="*/ 309910 w 438003"/>
                      <a:gd name="connsiteY24" fmla="*/ 344205 h 353797"/>
                      <a:gd name="connsiteX25" fmla="*/ 288511 w 438003"/>
                      <a:gd name="connsiteY25" fmla="*/ 325808 h 353797"/>
                      <a:gd name="connsiteX26" fmla="*/ 247266 w 438003"/>
                      <a:gd name="connsiteY26" fmla="*/ 254165 h 353797"/>
                      <a:gd name="connsiteX27" fmla="*/ 192266 w 438003"/>
                      <a:gd name="connsiteY27" fmla="*/ 209502 h 353797"/>
                      <a:gd name="connsiteX28" fmla="*/ 186589 w 438003"/>
                      <a:gd name="connsiteY28" fmla="*/ 207227 h 353797"/>
                      <a:gd name="connsiteX29" fmla="*/ 99321 w 438003"/>
                      <a:gd name="connsiteY29" fmla="*/ 172255 h 353797"/>
                      <a:gd name="connsiteX30" fmla="*/ 48385 w 438003"/>
                      <a:gd name="connsiteY30" fmla="*/ 151844 h 353797"/>
                      <a:gd name="connsiteX31" fmla="*/ 8146 w 438003"/>
                      <a:gd name="connsiteY31" fmla="*/ 48401 h 353797"/>
                      <a:gd name="connsiteX32" fmla="*/ 88133 w 438003"/>
                      <a:gd name="connsiteY32" fmla="*/ 0 h 353797"/>
                      <a:gd name="connsiteX0" fmla="*/ 39833 w 389703"/>
                      <a:gd name="connsiteY0" fmla="*/ 0 h 353797"/>
                      <a:gd name="connsiteX1" fmla="*/ 72414 w 389703"/>
                      <a:gd name="connsiteY1" fmla="*/ 6195 h 353797"/>
                      <a:gd name="connsiteX2" fmla="*/ 158897 w 389703"/>
                      <a:gd name="connsiteY2" fmla="*/ 40851 h 353797"/>
                      <a:gd name="connsiteX3" fmla="*/ 166928 w 389703"/>
                      <a:gd name="connsiteY3" fmla="*/ 37525 h 353797"/>
                      <a:gd name="connsiteX4" fmla="*/ 301182 w 389703"/>
                      <a:gd name="connsiteY4" fmla="*/ 37525 h 353797"/>
                      <a:gd name="connsiteX5" fmla="*/ 335432 w 389703"/>
                      <a:gd name="connsiteY5" fmla="*/ 71775 h 353797"/>
                      <a:gd name="connsiteX6" fmla="*/ 325400 w 389703"/>
                      <a:gd name="connsiteY6" fmla="*/ 95993 h 353797"/>
                      <a:gd name="connsiteX7" fmla="*/ 304152 w 389703"/>
                      <a:gd name="connsiteY7" fmla="*/ 104794 h 353797"/>
                      <a:gd name="connsiteX8" fmla="*/ 304368 w 389703"/>
                      <a:gd name="connsiteY8" fmla="*/ 104945 h 353797"/>
                      <a:gd name="connsiteX9" fmla="*/ 306929 w 389703"/>
                      <a:gd name="connsiteY9" fmla="*/ 106736 h 353797"/>
                      <a:gd name="connsiteX10" fmla="*/ 360876 w 389703"/>
                      <a:gd name="connsiteY10" fmla="*/ 161103 h 353797"/>
                      <a:gd name="connsiteX11" fmla="*/ 361497 w 389703"/>
                      <a:gd name="connsiteY11" fmla="*/ 203122 h 353797"/>
                      <a:gd name="connsiteX12" fmla="*/ 355453 w 389703"/>
                      <a:gd name="connsiteY12" fmla="*/ 206439 h 353797"/>
                      <a:gd name="connsiteX13" fmla="*/ 378800 w 389703"/>
                      <a:gd name="connsiteY13" fmla="*/ 231630 h 353797"/>
                      <a:gd name="connsiteX14" fmla="*/ 379849 w 389703"/>
                      <a:gd name="connsiteY14" fmla="*/ 279295 h 353797"/>
                      <a:gd name="connsiteX15" fmla="*/ 358729 w 389703"/>
                      <a:gd name="connsiteY15" fmla="*/ 285290 h 353797"/>
                      <a:gd name="connsiteX16" fmla="*/ 369045 w 389703"/>
                      <a:gd name="connsiteY16" fmla="*/ 303211 h 353797"/>
                      <a:gd name="connsiteX17" fmla="*/ 359349 w 389703"/>
                      <a:gd name="connsiteY17" fmla="*/ 350464 h 353797"/>
                      <a:gd name="connsiteX18" fmla="*/ 346892 w 389703"/>
                      <a:gd name="connsiteY18" fmla="*/ 353775 h 353797"/>
                      <a:gd name="connsiteX19" fmla="*/ 333934 w 389703"/>
                      <a:gd name="connsiteY19" fmla="*/ 351638 h 353797"/>
                      <a:gd name="connsiteX20" fmla="*/ 312535 w 389703"/>
                      <a:gd name="connsiteY20" fmla="*/ 333241 h 353797"/>
                      <a:gd name="connsiteX21" fmla="*/ 301669 w 389703"/>
                      <a:gd name="connsiteY21" fmla="*/ 314367 h 353797"/>
                      <a:gd name="connsiteX22" fmla="*/ 287025 w 389703"/>
                      <a:gd name="connsiteY22" fmla="*/ 343031 h 353797"/>
                      <a:gd name="connsiteX23" fmla="*/ 274569 w 389703"/>
                      <a:gd name="connsiteY23" fmla="*/ 346342 h 353797"/>
                      <a:gd name="connsiteX24" fmla="*/ 261610 w 389703"/>
                      <a:gd name="connsiteY24" fmla="*/ 344205 h 353797"/>
                      <a:gd name="connsiteX25" fmla="*/ 240211 w 389703"/>
                      <a:gd name="connsiteY25" fmla="*/ 325808 h 353797"/>
                      <a:gd name="connsiteX26" fmla="*/ 198966 w 389703"/>
                      <a:gd name="connsiteY26" fmla="*/ 254165 h 353797"/>
                      <a:gd name="connsiteX27" fmla="*/ 143966 w 389703"/>
                      <a:gd name="connsiteY27" fmla="*/ 209502 h 353797"/>
                      <a:gd name="connsiteX28" fmla="*/ 138289 w 389703"/>
                      <a:gd name="connsiteY28" fmla="*/ 207227 h 353797"/>
                      <a:gd name="connsiteX29" fmla="*/ 51021 w 389703"/>
                      <a:gd name="connsiteY29" fmla="*/ 172255 h 353797"/>
                      <a:gd name="connsiteX30" fmla="*/ 85 w 389703"/>
                      <a:gd name="connsiteY30" fmla="*/ 151844 h 353797"/>
                      <a:gd name="connsiteX31" fmla="*/ 39833 w 389703"/>
                      <a:gd name="connsiteY31" fmla="*/ 0 h 353797"/>
                      <a:gd name="connsiteX0" fmla="*/ 0 w 389618"/>
                      <a:gd name="connsiteY0" fmla="*/ 145649 h 347602"/>
                      <a:gd name="connsiteX1" fmla="*/ 72329 w 389618"/>
                      <a:gd name="connsiteY1" fmla="*/ 0 h 347602"/>
                      <a:gd name="connsiteX2" fmla="*/ 158812 w 389618"/>
                      <a:gd name="connsiteY2" fmla="*/ 34656 h 347602"/>
                      <a:gd name="connsiteX3" fmla="*/ 166843 w 389618"/>
                      <a:gd name="connsiteY3" fmla="*/ 31330 h 347602"/>
                      <a:gd name="connsiteX4" fmla="*/ 301097 w 389618"/>
                      <a:gd name="connsiteY4" fmla="*/ 31330 h 347602"/>
                      <a:gd name="connsiteX5" fmla="*/ 335347 w 389618"/>
                      <a:gd name="connsiteY5" fmla="*/ 65580 h 347602"/>
                      <a:gd name="connsiteX6" fmla="*/ 325315 w 389618"/>
                      <a:gd name="connsiteY6" fmla="*/ 89798 h 347602"/>
                      <a:gd name="connsiteX7" fmla="*/ 304067 w 389618"/>
                      <a:gd name="connsiteY7" fmla="*/ 98599 h 347602"/>
                      <a:gd name="connsiteX8" fmla="*/ 304283 w 389618"/>
                      <a:gd name="connsiteY8" fmla="*/ 98750 h 347602"/>
                      <a:gd name="connsiteX9" fmla="*/ 306844 w 389618"/>
                      <a:gd name="connsiteY9" fmla="*/ 100541 h 347602"/>
                      <a:gd name="connsiteX10" fmla="*/ 360791 w 389618"/>
                      <a:gd name="connsiteY10" fmla="*/ 154908 h 347602"/>
                      <a:gd name="connsiteX11" fmla="*/ 361412 w 389618"/>
                      <a:gd name="connsiteY11" fmla="*/ 196927 h 347602"/>
                      <a:gd name="connsiteX12" fmla="*/ 355368 w 389618"/>
                      <a:gd name="connsiteY12" fmla="*/ 200244 h 347602"/>
                      <a:gd name="connsiteX13" fmla="*/ 378715 w 389618"/>
                      <a:gd name="connsiteY13" fmla="*/ 225435 h 347602"/>
                      <a:gd name="connsiteX14" fmla="*/ 379764 w 389618"/>
                      <a:gd name="connsiteY14" fmla="*/ 273100 h 347602"/>
                      <a:gd name="connsiteX15" fmla="*/ 358644 w 389618"/>
                      <a:gd name="connsiteY15" fmla="*/ 279095 h 347602"/>
                      <a:gd name="connsiteX16" fmla="*/ 368960 w 389618"/>
                      <a:gd name="connsiteY16" fmla="*/ 297016 h 347602"/>
                      <a:gd name="connsiteX17" fmla="*/ 359264 w 389618"/>
                      <a:gd name="connsiteY17" fmla="*/ 344269 h 347602"/>
                      <a:gd name="connsiteX18" fmla="*/ 346807 w 389618"/>
                      <a:gd name="connsiteY18" fmla="*/ 347580 h 347602"/>
                      <a:gd name="connsiteX19" fmla="*/ 333849 w 389618"/>
                      <a:gd name="connsiteY19" fmla="*/ 345443 h 347602"/>
                      <a:gd name="connsiteX20" fmla="*/ 312450 w 389618"/>
                      <a:gd name="connsiteY20" fmla="*/ 327046 h 347602"/>
                      <a:gd name="connsiteX21" fmla="*/ 301584 w 389618"/>
                      <a:gd name="connsiteY21" fmla="*/ 308172 h 347602"/>
                      <a:gd name="connsiteX22" fmla="*/ 286940 w 389618"/>
                      <a:gd name="connsiteY22" fmla="*/ 336836 h 347602"/>
                      <a:gd name="connsiteX23" fmla="*/ 274484 w 389618"/>
                      <a:gd name="connsiteY23" fmla="*/ 340147 h 347602"/>
                      <a:gd name="connsiteX24" fmla="*/ 261525 w 389618"/>
                      <a:gd name="connsiteY24" fmla="*/ 338010 h 347602"/>
                      <a:gd name="connsiteX25" fmla="*/ 240126 w 389618"/>
                      <a:gd name="connsiteY25" fmla="*/ 319613 h 347602"/>
                      <a:gd name="connsiteX26" fmla="*/ 198881 w 389618"/>
                      <a:gd name="connsiteY26" fmla="*/ 247970 h 347602"/>
                      <a:gd name="connsiteX27" fmla="*/ 143881 w 389618"/>
                      <a:gd name="connsiteY27" fmla="*/ 203307 h 347602"/>
                      <a:gd name="connsiteX28" fmla="*/ 138204 w 389618"/>
                      <a:gd name="connsiteY28" fmla="*/ 201032 h 347602"/>
                      <a:gd name="connsiteX29" fmla="*/ 50936 w 389618"/>
                      <a:gd name="connsiteY29" fmla="*/ 166060 h 347602"/>
                      <a:gd name="connsiteX30" fmla="*/ 0 w 389618"/>
                      <a:gd name="connsiteY30" fmla="*/ 145649 h 347602"/>
                      <a:gd name="connsiteX0" fmla="*/ 0 w 397012"/>
                      <a:gd name="connsiteY0" fmla="*/ 17837 h 347602"/>
                      <a:gd name="connsiteX1" fmla="*/ 79723 w 397012"/>
                      <a:gd name="connsiteY1" fmla="*/ 0 h 347602"/>
                      <a:gd name="connsiteX2" fmla="*/ 166206 w 397012"/>
                      <a:gd name="connsiteY2" fmla="*/ 34656 h 347602"/>
                      <a:gd name="connsiteX3" fmla="*/ 174237 w 397012"/>
                      <a:gd name="connsiteY3" fmla="*/ 31330 h 347602"/>
                      <a:gd name="connsiteX4" fmla="*/ 308491 w 397012"/>
                      <a:gd name="connsiteY4" fmla="*/ 31330 h 347602"/>
                      <a:gd name="connsiteX5" fmla="*/ 342741 w 397012"/>
                      <a:gd name="connsiteY5" fmla="*/ 65580 h 347602"/>
                      <a:gd name="connsiteX6" fmla="*/ 332709 w 397012"/>
                      <a:gd name="connsiteY6" fmla="*/ 89798 h 347602"/>
                      <a:gd name="connsiteX7" fmla="*/ 311461 w 397012"/>
                      <a:gd name="connsiteY7" fmla="*/ 98599 h 347602"/>
                      <a:gd name="connsiteX8" fmla="*/ 311677 w 397012"/>
                      <a:gd name="connsiteY8" fmla="*/ 98750 h 347602"/>
                      <a:gd name="connsiteX9" fmla="*/ 314238 w 397012"/>
                      <a:gd name="connsiteY9" fmla="*/ 100541 h 347602"/>
                      <a:gd name="connsiteX10" fmla="*/ 368185 w 397012"/>
                      <a:gd name="connsiteY10" fmla="*/ 154908 h 347602"/>
                      <a:gd name="connsiteX11" fmla="*/ 368806 w 397012"/>
                      <a:gd name="connsiteY11" fmla="*/ 196927 h 347602"/>
                      <a:gd name="connsiteX12" fmla="*/ 362762 w 397012"/>
                      <a:gd name="connsiteY12" fmla="*/ 200244 h 347602"/>
                      <a:gd name="connsiteX13" fmla="*/ 386109 w 397012"/>
                      <a:gd name="connsiteY13" fmla="*/ 225435 h 347602"/>
                      <a:gd name="connsiteX14" fmla="*/ 387158 w 397012"/>
                      <a:gd name="connsiteY14" fmla="*/ 273100 h 347602"/>
                      <a:gd name="connsiteX15" fmla="*/ 366038 w 397012"/>
                      <a:gd name="connsiteY15" fmla="*/ 279095 h 347602"/>
                      <a:gd name="connsiteX16" fmla="*/ 376354 w 397012"/>
                      <a:gd name="connsiteY16" fmla="*/ 297016 h 347602"/>
                      <a:gd name="connsiteX17" fmla="*/ 366658 w 397012"/>
                      <a:gd name="connsiteY17" fmla="*/ 344269 h 347602"/>
                      <a:gd name="connsiteX18" fmla="*/ 354201 w 397012"/>
                      <a:gd name="connsiteY18" fmla="*/ 347580 h 347602"/>
                      <a:gd name="connsiteX19" fmla="*/ 341243 w 397012"/>
                      <a:gd name="connsiteY19" fmla="*/ 345443 h 347602"/>
                      <a:gd name="connsiteX20" fmla="*/ 319844 w 397012"/>
                      <a:gd name="connsiteY20" fmla="*/ 327046 h 347602"/>
                      <a:gd name="connsiteX21" fmla="*/ 308978 w 397012"/>
                      <a:gd name="connsiteY21" fmla="*/ 308172 h 347602"/>
                      <a:gd name="connsiteX22" fmla="*/ 294334 w 397012"/>
                      <a:gd name="connsiteY22" fmla="*/ 336836 h 347602"/>
                      <a:gd name="connsiteX23" fmla="*/ 281878 w 397012"/>
                      <a:gd name="connsiteY23" fmla="*/ 340147 h 347602"/>
                      <a:gd name="connsiteX24" fmla="*/ 268919 w 397012"/>
                      <a:gd name="connsiteY24" fmla="*/ 338010 h 347602"/>
                      <a:gd name="connsiteX25" fmla="*/ 247520 w 397012"/>
                      <a:gd name="connsiteY25" fmla="*/ 319613 h 347602"/>
                      <a:gd name="connsiteX26" fmla="*/ 206275 w 397012"/>
                      <a:gd name="connsiteY26" fmla="*/ 247970 h 347602"/>
                      <a:gd name="connsiteX27" fmla="*/ 151275 w 397012"/>
                      <a:gd name="connsiteY27" fmla="*/ 203307 h 347602"/>
                      <a:gd name="connsiteX28" fmla="*/ 145598 w 397012"/>
                      <a:gd name="connsiteY28" fmla="*/ 201032 h 347602"/>
                      <a:gd name="connsiteX29" fmla="*/ 58330 w 397012"/>
                      <a:gd name="connsiteY29" fmla="*/ 166060 h 347602"/>
                      <a:gd name="connsiteX30" fmla="*/ 0 w 397012"/>
                      <a:gd name="connsiteY30" fmla="*/ 17837 h 347602"/>
                      <a:gd name="connsiteX0" fmla="*/ 2865 w 399877"/>
                      <a:gd name="connsiteY0" fmla="*/ 17837 h 347602"/>
                      <a:gd name="connsiteX1" fmla="*/ 82588 w 399877"/>
                      <a:gd name="connsiteY1" fmla="*/ 0 h 347602"/>
                      <a:gd name="connsiteX2" fmla="*/ 169071 w 399877"/>
                      <a:gd name="connsiteY2" fmla="*/ 34656 h 347602"/>
                      <a:gd name="connsiteX3" fmla="*/ 177102 w 399877"/>
                      <a:gd name="connsiteY3" fmla="*/ 31330 h 347602"/>
                      <a:gd name="connsiteX4" fmla="*/ 311356 w 399877"/>
                      <a:gd name="connsiteY4" fmla="*/ 31330 h 347602"/>
                      <a:gd name="connsiteX5" fmla="*/ 345606 w 399877"/>
                      <a:gd name="connsiteY5" fmla="*/ 65580 h 347602"/>
                      <a:gd name="connsiteX6" fmla="*/ 335574 w 399877"/>
                      <a:gd name="connsiteY6" fmla="*/ 89798 h 347602"/>
                      <a:gd name="connsiteX7" fmla="*/ 314326 w 399877"/>
                      <a:gd name="connsiteY7" fmla="*/ 98599 h 347602"/>
                      <a:gd name="connsiteX8" fmla="*/ 314542 w 399877"/>
                      <a:gd name="connsiteY8" fmla="*/ 98750 h 347602"/>
                      <a:gd name="connsiteX9" fmla="*/ 317103 w 399877"/>
                      <a:gd name="connsiteY9" fmla="*/ 100541 h 347602"/>
                      <a:gd name="connsiteX10" fmla="*/ 371050 w 399877"/>
                      <a:gd name="connsiteY10" fmla="*/ 154908 h 347602"/>
                      <a:gd name="connsiteX11" fmla="*/ 371671 w 399877"/>
                      <a:gd name="connsiteY11" fmla="*/ 196927 h 347602"/>
                      <a:gd name="connsiteX12" fmla="*/ 365627 w 399877"/>
                      <a:gd name="connsiteY12" fmla="*/ 200244 h 347602"/>
                      <a:gd name="connsiteX13" fmla="*/ 388974 w 399877"/>
                      <a:gd name="connsiteY13" fmla="*/ 225435 h 347602"/>
                      <a:gd name="connsiteX14" fmla="*/ 390023 w 399877"/>
                      <a:gd name="connsiteY14" fmla="*/ 273100 h 347602"/>
                      <a:gd name="connsiteX15" fmla="*/ 368903 w 399877"/>
                      <a:gd name="connsiteY15" fmla="*/ 279095 h 347602"/>
                      <a:gd name="connsiteX16" fmla="*/ 379219 w 399877"/>
                      <a:gd name="connsiteY16" fmla="*/ 297016 h 347602"/>
                      <a:gd name="connsiteX17" fmla="*/ 369523 w 399877"/>
                      <a:gd name="connsiteY17" fmla="*/ 344269 h 347602"/>
                      <a:gd name="connsiteX18" fmla="*/ 357066 w 399877"/>
                      <a:gd name="connsiteY18" fmla="*/ 347580 h 347602"/>
                      <a:gd name="connsiteX19" fmla="*/ 344108 w 399877"/>
                      <a:gd name="connsiteY19" fmla="*/ 345443 h 347602"/>
                      <a:gd name="connsiteX20" fmla="*/ 322709 w 399877"/>
                      <a:gd name="connsiteY20" fmla="*/ 327046 h 347602"/>
                      <a:gd name="connsiteX21" fmla="*/ 311843 w 399877"/>
                      <a:gd name="connsiteY21" fmla="*/ 308172 h 347602"/>
                      <a:gd name="connsiteX22" fmla="*/ 297199 w 399877"/>
                      <a:gd name="connsiteY22" fmla="*/ 336836 h 347602"/>
                      <a:gd name="connsiteX23" fmla="*/ 284743 w 399877"/>
                      <a:gd name="connsiteY23" fmla="*/ 340147 h 347602"/>
                      <a:gd name="connsiteX24" fmla="*/ 271784 w 399877"/>
                      <a:gd name="connsiteY24" fmla="*/ 338010 h 347602"/>
                      <a:gd name="connsiteX25" fmla="*/ 250385 w 399877"/>
                      <a:gd name="connsiteY25" fmla="*/ 319613 h 347602"/>
                      <a:gd name="connsiteX26" fmla="*/ 209140 w 399877"/>
                      <a:gd name="connsiteY26" fmla="*/ 247970 h 347602"/>
                      <a:gd name="connsiteX27" fmla="*/ 154140 w 399877"/>
                      <a:gd name="connsiteY27" fmla="*/ 203307 h 347602"/>
                      <a:gd name="connsiteX28" fmla="*/ 148463 w 399877"/>
                      <a:gd name="connsiteY28" fmla="*/ 201032 h 347602"/>
                      <a:gd name="connsiteX29" fmla="*/ 61195 w 399877"/>
                      <a:gd name="connsiteY29" fmla="*/ 166060 h 347602"/>
                      <a:gd name="connsiteX30" fmla="*/ 2865 w 399877"/>
                      <a:gd name="connsiteY30" fmla="*/ 17837 h 347602"/>
                      <a:gd name="connsiteX0" fmla="*/ 2865 w 399877"/>
                      <a:gd name="connsiteY0" fmla="*/ 117319 h 447084"/>
                      <a:gd name="connsiteX1" fmla="*/ 57932 w 399877"/>
                      <a:gd name="connsiteY1" fmla="*/ 0 h 447084"/>
                      <a:gd name="connsiteX2" fmla="*/ 169071 w 399877"/>
                      <a:gd name="connsiteY2" fmla="*/ 134138 h 447084"/>
                      <a:gd name="connsiteX3" fmla="*/ 177102 w 399877"/>
                      <a:gd name="connsiteY3" fmla="*/ 130812 h 447084"/>
                      <a:gd name="connsiteX4" fmla="*/ 311356 w 399877"/>
                      <a:gd name="connsiteY4" fmla="*/ 130812 h 447084"/>
                      <a:gd name="connsiteX5" fmla="*/ 345606 w 399877"/>
                      <a:gd name="connsiteY5" fmla="*/ 165062 h 447084"/>
                      <a:gd name="connsiteX6" fmla="*/ 335574 w 399877"/>
                      <a:gd name="connsiteY6" fmla="*/ 189280 h 447084"/>
                      <a:gd name="connsiteX7" fmla="*/ 314326 w 399877"/>
                      <a:gd name="connsiteY7" fmla="*/ 198081 h 447084"/>
                      <a:gd name="connsiteX8" fmla="*/ 314542 w 399877"/>
                      <a:gd name="connsiteY8" fmla="*/ 198232 h 447084"/>
                      <a:gd name="connsiteX9" fmla="*/ 317103 w 399877"/>
                      <a:gd name="connsiteY9" fmla="*/ 200023 h 447084"/>
                      <a:gd name="connsiteX10" fmla="*/ 371050 w 399877"/>
                      <a:gd name="connsiteY10" fmla="*/ 254390 h 447084"/>
                      <a:gd name="connsiteX11" fmla="*/ 371671 w 399877"/>
                      <a:gd name="connsiteY11" fmla="*/ 296409 h 447084"/>
                      <a:gd name="connsiteX12" fmla="*/ 365627 w 399877"/>
                      <a:gd name="connsiteY12" fmla="*/ 299726 h 447084"/>
                      <a:gd name="connsiteX13" fmla="*/ 388974 w 399877"/>
                      <a:gd name="connsiteY13" fmla="*/ 324917 h 447084"/>
                      <a:gd name="connsiteX14" fmla="*/ 390023 w 399877"/>
                      <a:gd name="connsiteY14" fmla="*/ 372582 h 447084"/>
                      <a:gd name="connsiteX15" fmla="*/ 368903 w 399877"/>
                      <a:gd name="connsiteY15" fmla="*/ 378577 h 447084"/>
                      <a:gd name="connsiteX16" fmla="*/ 379219 w 399877"/>
                      <a:gd name="connsiteY16" fmla="*/ 396498 h 447084"/>
                      <a:gd name="connsiteX17" fmla="*/ 369523 w 399877"/>
                      <a:gd name="connsiteY17" fmla="*/ 443751 h 447084"/>
                      <a:gd name="connsiteX18" fmla="*/ 357066 w 399877"/>
                      <a:gd name="connsiteY18" fmla="*/ 447062 h 447084"/>
                      <a:gd name="connsiteX19" fmla="*/ 344108 w 399877"/>
                      <a:gd name="connsiteY19" fmla="*/ 444925 h 447084"/>
                      <a:gd name="connsiteX20" fmla="*/ 322709 w 399877"/>
                      <a:gd name="connsiteY20" fmla="*/ 426528 h 447084"/>
                      <a:gd name="connsiteX21" fmla="*/ 311843 w 399877"/>
                      <a:gd name="connsiteY21" fmla="*/ 407654 h 447084"/>
                      <a:gd name="connsiteX22" fmla="*/ 297199 w 399877"/>
                      <a:gd name="connsiteY22" fmla="*/ 436318 h 447084"/>
                      <a:gd name="connsiteX23" fmla="*/ 284743 w 399877"/>
                      <a:gd name="connsiteY23" fmla="*/ 439629 h 447084"/>
                      <a:gd name="connsiteX24" fmla="*/ 271784 w 399877"/>
                      <a:gd name="connsiteY24" fmla="*/ 437492 h 447084"/>
                      <a:gd name="connsiteX25" fmla="*/ 250385 w 399877"/>
                      <a:gd name="connsiteY25" fmla="*/ 419095 h 447084"/>
                      <a:gd name="connsiteX26" fmla="*/ 209140 w 399877"/>
                      <a:gd name="connsiteY26" fmla="*/ 347452 h 447084"/>
                      <a:gd name="connsiteX27" fmla="*/ 154140 w 399877"/>
                      <a:gd name="connsiteY27" fmla="*/ 302789 h 447084"/>
                      <a:gd name="connsiteX28" fmla="*/ 148463 w 399877"/>
                      <a:gd name="connsiteY28" fmla="*/ 300514 h 447084"/>
                      <a:gd name="connsiteX29" fmla="*/ 61195 w 399877"/>
                      <a:gd name="connsiteY29" fmla="*/ 265542 h 447084"/>
                      <a:gd name="connsiteX30" fmla="*/ 2865 w 399877"/>
                      <a:gd name="connsiteY30" fmla="*/ 117319 h 447084"/>
                      <a:gd name="connsiteX0" fmla="*/ 2865 w 399877"/>
                      <a:gd name="connsiteY0" fmla="*/ 117319 h 447084"/>
                      <a:gd name="connsiteX1" fmla="*/ 57932 w 399877"/>
                      <a:gd name="connsiteY1" fmla="*/ 0 h 447084"/>
                      <a:gd name="connsiteX2" fmla="*/ 169071 w 399877"/>
                      <a:gd name="connsiteY2" fmla="*/ 134138 h 447084"/>
                      <a:gd name="connsiteX3" fmla="*/ 177102 w 399877"/>
                      <a:gd name="connsiteY3" fmla="*/ 130812 h 447084"/>
                      <a:gd name="connsiteX4" fmla="*/ 311356 w 399877"/>
                      <a:gd name="connsiteY4" fmla="*/ 130812 h 447084"/>
                      <a:gd name="connsiteX5" fmla="*/ 345606 w 399877"/>
                      <a:gd name="connsiteY5" fmla="*/ 165062 h 447084"/>
                      <a:gd name="connsiteX6" fmla="*/ 335574 w 399877"/>
                      <a:gd name="connsiteY6" fmla="*/ 189280 h 447084"/>
                      <a:gd name="connsiteX7" fmla="*/ 314326 w 399877"/>
                      <a:gd name="connsiteY7" fmla="*/ 198081 h 447084"/>
                      <a:gd name="connsiteX8" fmla="*/ 314542 w 399877"/>
                      <a:gd name="connsiteY8" fmla="*/ 198232 h 447084"/>
                      <a:gd name="connsiteX9" fmla="*/ 317103 w 399877"/>
                      <a:gd name="connsiteY9" fmla="*/ 200023 h 447084"/>
                      <a:gd name="connsiteX10" fmla="*/ 371050 w 399877"/>
                      <a:gd name="connsiteY10" fmla="*/ 254390 h 447084"/>
                      <a:gd name="connsiteX11" fmla="*/ 371671 w 399877"/>
                      <a:gd name="connsiteY11" fmla="*/ 296409 h 447084"/>
                      <a:gd name="connsiteX12" fmla="*/ 365627 w 399877"/>
                      <a:gd name="connsiteY12" fmla="*/ 299726 h 447084"/>
                      <a:gd name="connsiteX13" fmla="*/ 388974 w 399877"/>
                      <a:gd name="connsiteY13" fmla="*/ 324917 h 447084"/>
                      <a:gd name="connsiteX14" fmla="*/ 390023 w 399877"/>
                      <a:gd name="connsiteY14" fmla="*/ 372582 h 447084"/>
                      <a:gd name="connsiteX15" fmla="*/ 368903 w 399877"/>
                      <a:gd name="connsiteY15" fmla="*/ 378577 h 447084"/>
                      <a:gd name="connsiteX16" fmla="*/ 379219 w 399877"/>
                      <a:gd name="connsiteY16" fmla="*/ 396498 h 447084"/>
                      <a:gd name="connsiteX17" fmla="*/ 369523 w 399877"/>
                      <a:gd name="connsiteY17" fmla="*/ 443751 h 447084"/>
                      <a:gd name="connsiteX18" fmla="*/ 357066 w 399877"/>
                      <a:gd name="connsiteY18" fmla="*/ 447062 h 447084"/>
                      <a:gd name="connsiteX19" fmla="*/ 344108 w 399877"/>
                      <a:gd name="connsiteY19" fmla="*/ 444925 h 447084"/>
                      <a:gd name="connsiteX20" fmla="*/ 322709 w 399877"/>
                      <a:gd name="connsiteY20" fmla="*/ 426528 h 447084"/>
                      <a:gd name="connsiteX21" fmla="*/ 311843 w 399877"/>
                      <a:gd name="connsiteY21" fmla="*/ 407654 h 447084"/>
                      <a:gd name="connsiteX22" fmla="*/ 297199 w 399877"/>
                      <a:gd name="connsiteY22" fmla="*/ 436318 h 447084"/>
                      <a:gd name="connsiteX23" fmla="*/ 284743 w 399877"/>
                      <a:gd name="connsiteY23" fmla="*/ 439629 h 447084"/>
                      <a:gd name="connsiteX24" fmla="*/ 271784 w 399877"/>
                      <a:gd name="connsiteY24" fmla="*/ 437492 h 447084"/>
                      <a:gd name="connsiteX25" fmla="*/ 250385 w 399877"/>
                      <a:gd name="connsiteY25" fmla="*/ 419095 h 447084"/>
                      <a:gd name="connsiteX26" fmla="*/ 209140 w 399877"/>
                      <a:gd name="connsiteY26" fmla="*/ 347452 h 447084"/>
                      <a:gd name="connsiteX27" fmla="*/ 154140 w 399877"/>
                      <a:gd name="connsiteY27" fmla="*/ 302789 h 447084"/>
                      <a:gd name="connsiteX28" fmla="*/ 148463 w 399877"/>
                      <a:gd name="connsiteY28" fmla="*/ 300514 h 447084"/>
                      <a:gd name="connsiteX29" fmla="*/ 61195 w 399877"/>
                      <a:gd name="connsiteY29" fmla="*/ 265542 h 447084"/>
                      <a:gd name="connsiteX30" fmla="*/ 2865 w 399877"/>
                      <a:gd name="connsiteY30" fmla="*/ 117319 h 447084"/>
                      <a:gd name="connsiteX0" fmla="*/ 2865 w 399877"/>
                      <a:gd name="connsiteY0" fmla="*/ 117319 h 447084"/>
                      <a:gd name="connsiteX1" fmla="*/ 57932 w 399877"/>
                      <a:gd name="connsiteY1" fmla="*/ 0 h 447084"/>
                      <a:gd name="connsiteX2" fmla="*/ 169071 w 399877"/>
                      <a:gd name="connsiteY2" fmla="*/ 134138 h 447084"/>
                      <a:gd name="connsiteX3" fmla="*/ 311356 w 399877"/>
                      <a:gd name="connsiteY3" fmla="*/ 130812 h 447084"/>
                      <a:gd name="connsiteX4" fmla="*/ 345606 w 399877"/>
                      <a:gd name="connsiteY4" fmla="*/ 165062 h 447084"/>
                      <a:gd name="connsiteX5" fmla="*/ 335574 w 399877"/>
                      <a:gd name="connsiteY5" fmla="*/ 189280 h 447084"/>
                      <a:gd name="connsiteX6" fmla="*/ 314326 w 399877"/>
                      <a:gd name="connsiteY6" fmla="*/ 198081 h 447084"/>
                      <a:gd name="connsiteX7" fmla="*/ 314542 w 399877"/>
                      <a:gd name="connsiteY7" fmla="*/ 198232 h 447084"/>
                      <a:gd name="connsiteX8" fmla="*/ 317103 w 399877"/>
                      <a:gd name="connsiteY8" fmla="*/ 200023 h 447084"/>
                      <a:gd name="connsiteX9" fmla="*/ 371050 w 399877"/>
                      <a:gd name="connsiteY9" fmla="*/ 254390 h 447084"/>
                      <a:gd name="connsiteX10" fmla="*/ 371671 w 399877"/>
                      <a:gd name="connsiteY10" fmla="*/ 296409 h 447084"/>
                      <a:gd name="connsiteX11" fmla="*/ 365627 w 399877"/>
                      <a:gd name="connsiteY11" fmla="*/ 299726 h 447084"/>
                      <a:gd name="connsiteX12" fmla="*/ 388974 w 399877"/>
                      <a:gd name="connsiteY12" fmla="*/ 324917 h 447084"/>
                      <a:gd name="connsiteX13" fmla="*/ 390023 w 399877"/>
                      <a:gd name="connsiteY13" fmla="*/ 372582 h 447084"/>
                      <a:gd name="connsiteX14" fmla="*/ 368903 w 399877"/>
                      <a:gd name="connsiteY14" fmla="*/ 378577 h 447084"/>
                      <a:gd name="connsiteX15" fmla="*/ 379219 w 399877"/>
                      <a:gd name="connsiteY15" fmla="*/ 396498 h 447084"/>
                      <a:gd name="connsiteX16" fmla="*/ 369523 w 399877"/>
                      <a:gd name="connsiteY16" fmla="*/ 443751 h 447084"/>
                      <a:gd name="connsiteX17" fmla="*/ 357066 w 399877"/>
                      <a:gd name="connsiteY17" fmla="*/ 447062 h 447084"/>
                      <a:gd name="connsiteX18" fmla="*/ 344108 w 399877"/>
                      <a:gd name="connsiteY18" fmla="*/ 444925 h 447084"/>
                      <a:gd name="connsiteX19" fmla="*/ 322709 w 399877"/>
                      <a:gd name="connsiteY19" fmla="*/ 426528 h 447084"/>
                      <a:gd name="connsiteX20" fmla="*/ 311843 w 399877"/>
                      <a:gd name="connsiteY20" fmla="*/ 407654 h 447084"/>
                      <a:gd name="connsiteX21" fmla="*/ 297199 w 399877"/>
                      <a:gd name="connsiteY21" fmla="*/ 436318 h 447084"/>
                      <a:gd name="connsiteX22" fmla="*/ 284743 w 399877"/>
                      <a:gd name="connsiteY22" fmla="*/ 439629 h 447084"/>
                      <a:gd name="connsiteX23" fmla="*/ 271784 w 399877"/>
                      <a:gd name="connsiteY23" fmla="*/ 437492 h 447084"/>
                      <a:gd name="connsiteX24" fmla="*/ 250385 w 399877"/>
                      <a:gd name="connsiteY24" fmla="*/ 419095 h 447084"/>
                      <a:gd name="connsiteX25" fmla="*/ 209140 w 399877"/>
                      <a:gd name="connsiteY25" fmla="*/ 347452 h 447084"/>
                      <a:gd name="connsiteX26" fmla="*/ 154140 w 399877"/>
                      <a:gd name="connsiteY26" fmla="*/ 302789 h 447084"/>
                      <a:gd name="connsiteX27" fmla="*/ 148463 w 399877"/>
                      <a:gd name="connsiteY27" fmla="*/ 300514 h 447084"/>
                      <a:gd name="connsiteX28" fmla="*/ 61195 w 399877"/>
                      <a:gd name="connsiteY28" fmla="*/ 265542 h 447084"/>
                      <a:gd name="connsiteX29" fmla="*/ 2865 w 399877"/>
                      <a:gd name="connsiteY29" fmla="*/ 117319 h 447084"/>
                      <a:gd name="connsiteX0" fmla="*/ 2865 w 399877"/>
                      <a:gd name="connsiteY0" fmla="*/ 117319 h 447084"/>
                      <a:gd name="connsiteX1" fmla="*/ 57932 w 399877"/>
                      <a:gd name="connsiteY1" fmla="*/ 0 h 447084"/>
                      <a:gd name="connsiteX2" fmla="*/ 232928 w 399877"/>
                      <a:gd name="connsiteY2" fmla="*/ 124561 h 447084"/>
                      <a:gd name="connsiteX3" fmla="*/ 311356 w 399877"/>
                      <a:gd name="connsiteY3" fmla="*/ 130812 h 447084"/>
                      <a:gd name="connsiteX4" fmla="*/ 345606 w 399877"/>
                      <a:gd name="connsiteY4" fmla="*/ 165062 h 447084"/>
                      <a:gd name="connsiteX5" fmla="*/ 335574 w 399877"/>
                      <a:gd name="connsiteY5" fmla="*/ 189280 h 447084"/>
                      <a:gd name="connsiteX6" fmla="*/ 314326 w 399877"/>
                      <a:gd name="connsiteY6" fmla="*/ 198081 h 447084"/>
                      <a:gd name="connsiteX7" fmla="*/ 314542 w 399877"/>
                      <a:gd name="connsiteY7" fmla="*/ 198232 h 447084"/>
                      <a:gd name="connsiteX8" fmla="*/ 317103 w 399877"/>
                      <a:gd name="connsiteY8" fmla="*/ 200023 h 447084"/>
                      <a:gd name="connsiteX9" fmla="*/ 371050 w 399877"/>
                      <a:gd name="connsiteY9" fmla="*/ 254390 h 447084"/>
                      <a:gd name="connsiteX10" fmla="*/ 371671 w 399877"/>
                      <a:gd name="connsiteY10" fmla="*/ 296409 h 447084"/>
                      <a:gd name="connsiteX11" fmla="*/ 365627 w 399877"/>
                      <a:gd name="connsiteY11" fmla="*/ 299726 h 447084"/>
                      <a:gd name="connsiteX12" fmla="*/ 388974 w 399877"/>
                      <a:gd name="connsiteY12" fmla="*/ 324917 h 447084"/>
                      <a:gd name="connsiteX13" fmla="*/ 390023 w 399877"/>
                      <a:gd name="connsiteY13" fmla="*/ 372582 h 447084"/>
                      <a:gd name="connsiteX14" fmla="*/ 368903 w 399877"/>
                      <a:gd name="connsiteY14" fmla="*/ 378577 h 447084"/>
                      <a:gd name="connsiteX15" fmla="*/ 379219 w 399877"/>
                      <a:gd name="connsiteY15" fmla="*/ 396498 h 447084"/>
                      <a:gd name="connsiteX16" fmla="*/ 369523 w 399877"/>
                      <a:gd name="connsiteY16" fmla="*/ 443751 h 447084"/>
                      <a:gd name="connsiteX17" fmla="*/ 357066 w 399877"/>
                      <a:gd name="connsiteY17" fmla="*/ 447062 h 447084"/>
                      <a:gd name="connsiteX18" fmla="*/ 344108 w 399877"/>
                      <a:gd name="connsiteY18" fmla="*/ 444925 h 447084"/>
                      <a:gd name="connsiteX19" fmla="*/ 322709 w 399877"/>
                      <a:gd name="connsiteY19" fmla="*/ 426528 h 447084"/>
                      <a:gd name="connsiteX20" fmla="*/ 311843 w 399877"/>
                      <a:gd name="connsiteY20" fmla="*/ 407654 h 447084"/>
                      <a:gd name="connsiteX21" fmla="*/ 297199 w 399877"/>
                      <a:gd name="connsiteY21" fmla="*/ 436318 h 447084"/>
                      <a:gd name="connsiteX22" fmla="*/ 284743 w 399877"/>
                      <a:gd name="connsiteY22" fmla="*/ 439629 h 447084"/>
                      <a:gd name="connsiteX23" fmla="*/ 271784 w 399877"/>
                      <a:gd name="connsiteY23" fmla="*/ 437492 h 447084"/>
                      <a:gd name="connsiteX24" fmla="*/ 250385 w 399877"/>
                      <a:gd name="connsiteY24" fmla="*/ 419095 h 447084"/>
                      <a:gd name="connsiteX25" fmla="*/ 209140 w 399877"/>
                      <a:gd name="connsiteY25" fmla="*/ 347452 h 447084"/>
                      <a:gd name="connsiteX26" fmla="*/ 154140 w 399877"/>
                      <a:gd name="connsiteY26" fmla="*/ 302789 h 447084"/>
                      <a:gd name="connsiteX27" fmla="*/ 148463 w 399877"/>
                      <a:gd name="connsiteY27" fmla="*/ 300514 h 447084"/>
                      <a:gd name="connsiteX28" fmla="*/ 61195 w 399877"/>
                      <a:gd name="connsiteY28" fmla="*/ 265542 h 447084"/>
                      <a:gd name="connsiteX29" fmla="*/ 2865 w 399877"/>
                      <a:gd name="connsiteY29" fmla="*/ 117319 h 447084"/>
                      <a:gd name="connsiteX0" fmla="*/ 2865 w 399877"/>
                      <a:gd name="connsiteY0" fmla="*/ 117319 h 447084"/>
                      <a:gd name="connsiteX1" fmla="*/ 57932 w 399877"/>
                      <a:gd name="connsiteY1" fmla="*/ 0 h 447084"/>
                      <a:gd name="connsiteX2" fmla="*/ 232928 w 399877"/>
                      <a:gd name="connsiteY2" fmla="*/ 124561 h 447084"/>
                      <a:gd name="connsiteX3" fmla="*/ 311356 w 399877"/>
                      <a:gd name="connsiteY3" fmla="*/ 130812 h 447084"/>
                      <a:gd name="connsiteX4" fmla="*/ 345606 w 399877"/>
                      <a:gd name="connsiteY4" fmla="*/ 165062 h 447084"/>
                      <a:gd name="connsiteX5" fmla="*/ 335574 w 399877"/>
                      <a:gd name="connsiteY5" fmla="*/ 189280 h 447084"/>
                      <a:gd name="connsiteX6" fmla="*/ 314326 w 399877"/>
                      <a:gd name="connsiteY6" fmla="*/ 198081 h 447084"/>
                      <a:gd name="connsiteX7" fmla="*/ 314542 w 399877"/>
                      <a:gd name="connsiteY7" fmla="*/ 198232 h 447084"/>
                      <a:gd name="connsiteX8" fmla="*/ 317103 w 399877"/>
                      <a:gd name="connsiteY8" fmla="*/ 200023 h 447084"/>
                      <a:gd name="connsiteX9" fmla="*/ 371050 w 399877"/>
                      <a:gd name="connsiteY9" fmla="*/ 254390 h 447084"/>
                      <a:gd name="connsiteX10" fmla="*/ 371671 w 399877"/>
                      <a:gd name="connsiteY10" fmla="*/ 296409 h 447084"/>
                      <a:gd name="connsiteX11" fmla="*/ 365627 w 399877"/>
                      <a:gd name="connsiteY11" fmla="*/ 299726 h 447084"/>
                      <a:gd name="connsiteX12" fmla="*/ 388974 w 399877"/>
                      <a:gd name="connsiteY12" fmla="*/ 324917 h 447084"/>
                      <a:gd name="connsiteX13" fmla="*/ 390023 w 399877"/>
                      <a:gd name="connsiteY13" fmla="*/ 372582 h 447084"/>
                      <a:gd name="connsiteX14" fmla="*/ 368903 w 399877"/>
                      <a:gd name="connsiteY14" fmla="*/ 378577 h 447084"/>
                      <a:gd name="connsiteX15" fmla="*/ 379219 w 399877"/>
                      <a:gd name="connsiteY15" fmla="*/ 396498 h 447084"/>
                      <a:gd name="connsiteX16" fmla="*/ 369523 w 399877"/>
                      <a:gd name="connsiteY16" fmla="*/ 443751 h 447084"/>
                      <a:gd name="connsiteX17" fmla="*/ 357066 w 399877"/>
                      <a:gd name="connsiteY17" fmla="*/ 447062 h 447084"/>
                      <a:gd name="connsiteX18" fmla="*/ 344108 w 399877"/>
                      <a:gd name="connsiteY18" fmla="*/ 444925 h 447084"/>
                      <a:gd name="connsiteX19" fmla="*/ 322709 w 399877"/>
                      <a:gd name="connsiteY19" fmla="*/ 426528 h 447084"/>
                      <a:gd name="connsiteX20" fmla="*/ 311843 w 399877"/>
                      <a:gd name="connsiteY20" fmla="*/ 407654 h 447084"/>
                      <a:gd name="connsiteX21" fmla="*/ 297199 w 399877"/>
                      <a:gd name="connsiteY21" fmla="*/ 436318 h 447084"/>
                      <a:gd name="connsiteX22" fmla="*/ 284743 w 399877"/>
                      <a:gd name="connsiteY22" fmla="*/ 439629 h 447084"/>
                      <a:gd name="connsiteX23" fmla="*/ 271784 w 399877"/>
                      <a:gd name="connsiteY23" fmla="*/ 437492 h 447084"/>
                      <a:gd name="connsiteX24" fmla="*/ 250385 w 399877"/>
                      <a:gd name="connsiteY24" fmla="*/ 419095 h 447084"/>
                      <a:gd name="connsiteX25" fmla="*/ 209140 w 399877"/>
                      <a:gd name="connsiteY25" fmla="*/ 347452 h 447084"/>
                      <a:gd name="connsiteX26" fmla="*/ 154140 w 399877"/>
                      <a:gd name="connsiteY26" fmla="*/ 302789 h 447084"/>
                      <a:gd name="connsiteX27" fmla="*/ 148463 w 399877"/>
                      <a:gd name="connsiteY27" fmla="*/ 300514 h 447084"/>
                      <a:gd name="connsiteX28" fmla="*/ 61195 w 399877"/>
                      <a:gd name="connsiteY28" fmla="*/ 265542 h 447084"/>
                      <a:gd name="connsiteX29" fmla="*/ 2865 w 399877"/>
                      <a:gd name="connsiteY29" fmla="*/ 117319 h 447084"/>
                      <a:gd name="connsiteX0" fmla="*/ 2865 w 399877"/>
                      <a:gd name="connsiteY0" fmla="*/ 127539 h 457304"/>
                      <a:gd name="connsiteX1" fmla="*/ 57932 w 399877"/>
                      <a:gd name="connsiteY1" fmla="*/ 10220 h 457304"/>
                      <a:gd name="connsiteX2" fmla="*/ 232928 w 399877"/>
                      <a:gd name="connsiteY2" fmla="*/ 134781 h 457304"/>
                      <a:gd name="connsiteX3" fmla="*/ 311356 w 399877"/>
                      <a:gd name="connsiteY3" fmla="*/ 141032 h 457304"/>
                      <a:gd name="connsiteX4" fmla="*/ 345606 w 399877"/>
                      <a:gd name="connsiteY4" fmla="*/ 175282 h 457304"/>
                      <a:gd name="connsiteX5" fmla="*/ 335574 w 399877"/>
                      <a:gd name="connsiteY5" fmla="*/ 199500 h 457304"/>
                      <a:gd name="connsiteX6" fmla="*/ 314326 w 399877"/>
                      <a:gd name="connsiteY6" fmla="*/ 208301 h 457304"/>
                      <a:gd name="connsiteX7" fmla="*/ 314542 w 399877"/>
                      <a:gd name="connsiteY7" fmla="*/ 208452 h 457304"/>
                      <a:gd name="connsiteX8" fmla="*/ 317103 w 399877"/>
                      <a:gd name="connsiteY8" fmla="*/ 210243 h 457304"/>
                      <a:gd name="connsiteX9" fmla="*/ 371050 w 399877"/>
                      <a:gd name="connsiteY9" fmla="*/ 264610 h 457304"/>
                      <a:gd name="connsiteX10" fmla="*/ 371671 w 399877"/>
                      <a:gd name="connsiteY10" fmla="*/ 306629 h 457304"/>
                      <a:gd name="connsiteX11" fmla="*/ 365627 w 399877"/>
                      <a:gd name="connsiteY11" fmla="*/ 309946 h 457304"/>
                      <a:gd name="connsiteX12" fmla="*/ 388974 w 399877"/>
                      <a:gd name="connsiteY12" fmla="*/ 335137 h 457304"/>
                      <a:gd name="connsiteX13" fmla="*/ 390023 w 399877"/>
                      <a:gd name="connsiteY13" fmla="*/ 382802 h 457304"/>
                      <a:gd name="connsiteX14" fmla="*/ 368903 w 399877"/>
                      <a:gd name="connsiteY14" fmla="*/ 388797 h 457304"/>
                      <a:gd name="connsiteX15" fmla="*/ 379219 w 399877"/>
                      <a:gd name="connsiteY15" fmla="*/ 406718 h 457304"/>
                      <a:gd name="connsiteX16" fmla="*/ 369523 w 399877"/>
                      <a:gd name="connsiteY16" fmla="*/ 453971 h 457304"/>
                      <a:gd name="connsiteX17" fmla="*/ 357066 w 399877"/>
                      <a:gd name="connsiteY17" fmla="*/ 457282 h 457304"/>
                      <a:gd name="connsiteX18" fmla="*/ 344108 w 399877"/>
                      <a:gd name="connsiteY18" fmla="*/ 455145 h 457304"/>
                      <a:gd name="connsiteX19" fmla="*/ 322709 w 399877"/>
                      <a:gd name="connsiteY19" fmla="*/ 436748 h 457304"/>
                      <a:gd name="connsiteX20" fmla="*/ 311843 w 399877"/>
                      <a:gd name="connsiteY20" fmla="*/ 417874 h 457304"/>
                      <a:gd name="connsiteX21" fmla="*/ 297199 w 399877"/>
                      <a:gd name="connsiteY21" fmla="*/ 446538 h 457304"/>
                      <a:gd name="connsiteX22" fmla="*/ 284743 w 399877"/>
                      <a:gd name="connsiteY22" fmla="*/ 449849 h 457304"/>
                      <a:gd name="connsiteX23" fmla="*/ 271784 w 399877"/>
                      <a:gd name="connsiteY23" fmla="*/ 447712 h 457304"/>
                      <a:gd name="connsiteX24" fmla="*/ 250385 w 399877"/>
                      <a:gd name="connsiteY24" fmla="*/ 429315 h 457304"/>
                      <a:gd name="connsiteX25" fmla="*/ 209140 w 399877"/>
                      <a:gd name="connsiteY25" fmla="*/ 357672 h 457304"/>
                      <a:gd name="connsiteX26" fmla="*/ 154140 w 399877"/>
                      <a:gd name="connsiteY26" fmla="*/ 313009 h 457304"/>
                      <a:gd name="connsiteX27" fmla="*/ 148463 w 399877"/>
                      <a:gd name="connsiteY27" fmla="*/ 310734 h 457304"/>
                      <a:gd name="connsiteX28" fmla="*/ 61195 w 399877"/>
                      <a:gd name="connsiteY28" fmla="*/ 275762 h 457304"/>
                      <a:gd name="connsiteX29" fmla="*/ 2865 w 399877"/>
                      <a:gd name="connsiteY29" fmla="*/ 127539 h 4573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399877" h="457304">
                        <a:moveTo>
                          <a:pt x="2865" y="127539"/>
                        </a:moveTo>
                        <a:cubicBezTo>
                          <a:pt x="6430" y="99862"/>
                          <a:pt x="31463" y="28719"/>
                          <a:pt x="57932" y="10220"/>
                        </a:cubicBezTo>
                        <a:cubicBezTo>
                          <a:pt x="138647" y="-8372"/>
                          <a:pt x="237140" y="-18251"/>
                          <a:pt x="232928" y="134781"/>
                        </a:cubicBezTo>
                        <a:lnTo>
                          <a:pt x="311356" y="141032"/>
                        </a:lnTo>
                        <a:cubicBezTo>
                          <a:pt x="330272" y="141032"/>
                          <a:pt x="345606" y="156366"/>
                          <a:pt x="345606" y="175282"/>
                        </a:cubicBezTo>
                        <a:cubicBezTo>
                          <a:pt x="345606" y="184740"/>
                          <a:pt x="341772" y="193303"/>
                          <a:pt x="335574" y="199500"/>
                        </a:cubicBezTo>
                        <a:lnTo>
                          <a:pt x="314326" y="208301"/>
                        </a:lnTo>
                        <a:lnTo>
                          <a:pt x="314542" y="208452"/>
                        </a:lnTo>
                        <a:cubicBezTo>
                          <a:pt x="315612" y="208804"/>
                          <a:pt x="316371" y="209504"/>
                          <a:pt x="317103" y="210243"/>
                        </a:cubicBezTo>
                        <a:lnTo>
                          <a:pt x="371050" y="264610"/>
                        </a:lnTo>
                        <a:cubicBezTo>
                          <a:pt x="383553" y="277209"/>
                          <a:pt x="383831" y="296022"/>
                          <a:pt x="371671" y="306629"/>
                        </a:cubicBezTo>
                        <a:lnTo>
                          <a:pt x="365627" y="309946"/>
                        </a:lnTo>
                        <a:lnTo>
                          <a:pt x="388974" y="335137"/>
                        </a:lnTo>
                        <a:cubicBezTo>
                          <a:pt x="403092" y="350368"/>
                          <a:pt x="403561" y="371709"/>
                          <a:pt x="390023" y="382802"/>
                        </a:cubicBezTo>
                        <a:cubicBezTo>
                          <a:pt x="384164" y="387605"/>
                          <a:pt x="376642" y="389699"/>
                          <a:pt x="368903" y="388797"/>
                        </a:cubicBezTo>
                        <a:lnTo>
                          <a:pt x="379219" y="406718"/>
                        </a:lnTo>
                        <a:cubicBezTo>
                          <a:pt x="389468" y="424523"/>
                          <a:pt x="385127" y="445678"/>
                          <a:pt x="369523" y="453971"/>
                        </a:cubicBezTo>
                        <a:cubicBezTo>
                          <a:pt x="365621" y="456044"/>
                          <a:pt x="361386" y="457118"/>
                          <a:pt x="357066" y="457282"/>
                        </a:cubicBezTo>
                        <a:cubicBezTo>
                          <a:pt x="352746" y="457447"/>
                          <a:pt x="348343" y="456704"/>
                          <a:pt x="344108" y="455145"/>
                        </a:cubicBezTo>
                        <a:cubicBezTo>
                          <a:pt x="335636" y="452028"/>
                          <a:pt x="327833" y="445650"/>
                          <a:pt x="322709" y="436748"/>
                        </a:cubicBezTo>
                        <a:lnTo>
                          <a:pt x="311843" y="417874"/>
                        </a:lnTo>
                        <a:cubicBezTo>
                          <a:pt x="312934" y="429901"/>
                          <a:pt x="307539" y="441043"/>
                          <a:pt x="297199" y="446538"/>
                        </a:cubicBezTo>
                        <a:cubicBezTo>
                          <a:pt x="293298" y="448611"/>
                          <a:pt x="289062" y="449684"/>
                          <a:pt x="284743" y="449849"/>
                        </a:cubicBezTo>
                        <a:cubicBezTo>
                          <a:pt x="280424" y="450014"/>
                          <a:pt x="276019" y="449271"/>
                          <a:pt x="271784" y="447712"/>
                        </a:cubicBezTo>
                        <a:cubicBezTo>
                          <a:pt x="263312" y="444596"/>
                          <a:pt x="255510" y="438217"/>
                          <a:pt x="250385" y="429315"/>
                        </a:cubicBezTo>
                        <a:lnTo>
                          <a:pt x="209140" y="357672"/>
                        </a:lnTo>
                        <a:lnTo>
                          <a:pt x="154140" y="313009"/>
                        </a:lnTo>
                        <a:lnTo>
                          <a:pt x="148463" y="310734"/>
                        </a:lnTo>
                        <a:lnTo>
                          <a:pt x="61195" y="275762"/>
                        </a:lnTo>
                        <a:cubicBezTo>
                          <a:pt x="44216" y="268958"/>
                          <a:pt x="-13413" y="221635"/>
                          <a:pt x="2865" y="127539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174" name="フリーフォーム: 図形 2173">
                    <a:extLst>
                      <a:ext uri="{FF2B5EF4-FFF2-40B4-BE49-F238E27FC236}">
                        <a16:creationId xmlns:a16="http://schemas.microsoft.com/office/drawing/2014/main" id="{09E25E0D-5984-4D02-99C9-2D0C4A7EC62C}"/>
                      </a:ext>
                    </a:extLst>
                  </p:cNvPr>
                  <p:cNvSpPr/>
                  <p:nvPr/>
                </p:nvSpPr>
                <p:spPr bwMode="auto">
                  <a:xfrm rot="1735894">
                    <a:off x="28583" y="1586903"/>
                    <a:ext cx="630182" cy="1141365"/>
                  </a:xfrm>
                  <a:custGeom>
                    <a:avLst/>
                    <a:gdLst>
                      <a:gd name="connsiteX0" fmla="*/ 192464 w 514134"/>
                      <a:gd name="connsiteY0" fmla="*/ 0 h 987147"/>
                      <a:gd name="connsiteX1" fmla="*/ 196079 w 514134"/>
                      <a:gd name="connsiteY1" fmla="*/ 861 h 987147"/>
                      <a:gd name="connsiteX2" fmla="*/ 170279 w 514134"/>
                      <a:gd name="connsiteY2" fmla="*/ 50209 h 987147"/>
                      <a:gd name="connsiteX3" fmla="*/ 159905 w 514134"/>
                      <a:gd name="connsiteY3" fmla="*/ 116473 h 987147"/>
                      <a:gd name="connsiteX4" fmla="*/ 198570 w 514134"/>
                      <a:gd name="connsiteY4" fmla="*/ 236850 h 987147"/>
                      <a:gd name="connsiteX5" fmla="*/ 225978 w 514134"/>
                      <a:gd name="connsiteY5" fmla="*/ 260681 h 987147"/>
                      <a:gd name="connsiteX6" fmla="*/ 247887 w 514134"/>
                      <a:gd name="connsiteY6" fmla="*/ 377332 h 987147"/>
                      <a:gd name="connsiteX7" fmla="*/ 504510 w 514134"/>
                      <a:gd name="connsiteY7" fmla="*/ 738490 h 987147"/>
                      <a:gd name="connsiteX8" fmla="*/ 234665 w 514134"/>
                      <a:gd name="connsiteY8" fmla="*/ 970435 h 987147"/>
                      <a:gd name="connsiteX9" fmla="*/ 192464 w 514134"/>
                      <a:gd name="connsiteY9" fmla="*/ 0 h 987147"/>
                      <a:gd name="connsiteX0" fmla="*/ 159905 w 514134"/>
                      <a:gd name="connsiteY0" fmla="*/ 116473 h 987147"/>
                      <a:gd name="connsiteX1" fmla="*/ 198570 w 514134"/>
                      <a:gd name="connsiteY1" fmla="*/ 236850 h 987147"/>
                      <a:gd name="connsiteX2" fmla="*/ 225978 w 514134"/>
                      <a:gd name="connsiteY2" fmla="*/ 260681 h 987147"/>
                      <a:gd name="connsiteX3" fmla="*/ 247887 w 514134"/>
                      <a:gd name="connsiteY3" fmla="*/ 377332 h 987147"/>
                      <a:gd name="connsiteX4" fmla="*/ 504510 w 514134"/>
                      <a:gd name="connsiteY4" fmla="*/ 738490 h 987147"/>
                      <a:gd name="connsiteX5" fmla="*/ 234665 w 514134"/>
                      <a:gd name="connsiteY5" fmla="*/ 970435 h 987147"/>
                      <a:gd name="connsiteX6" fmla="*/ 192464 w 514134"/>
                      <a:gd name="connsiteY6" fmla="*/ 0 h 987147"/>
                      <a:gd name="connsiteX7" fmla="*/ 196079 w 514134"/>
                      <a:gd name="connsiteY7" fmla="*/ 861 h 987147"/>
                      <a:gd name="connsiteX8" fmla="*/ 170279 w 514134"/>
                      <a:gd name="connsiteY8" fmla="*/ 50209 h 987147"/>
                      <a:gd name="connsiteX9" fmla="*/ 251345 w 514134"/>
                      <a:gd name="connsiteY9" fmla="*/ 207913 h 987147"/>
                      <a:gd name="connsiteX0" fmla="*/ 159905 w 514134"/>
                      <a:gd name="connsiteY0" fmla="*/ 116473 h 987147"/>
                      <a:gd name="connsiteX1" fmla="*/ 198570 w 514134"/>
                      <a:gd name="connsiteY1" fmla="*/ 236850 h 987147"/>
                      <a:gd name="connsiteX2" fmla="*/ 225978 w 514134"/>
                      <a:gd name="connsiteY2" fmla="*/ 260681 h 987147"/>
                      <a:gd name="connsiteX3" fmla="*/ 247887 w 514134"/>
                      <a:gd name="connsiteY3" fmla="*/ 377332 h 987147"/>
                      <a:gd name="connsiteX4" fmla="*/ 504510 w 514134"/>
                      <a:gd name="connsiteY4" fmla="*/ 738490 h 987147"/>
                      <a:gd name="connsiteX5" fmla="*/ 234665 w 514134"/>
                      <a:gd name="connsiteY5" fmla="*/ 970435 h 987147"/>
                      <a:gd name="connsiteX6" fmla="*/ 192464 w 514134"/>
                      <a:gd name="connsiteY6" fmla="*/ 0 h 987147"/>
                      <a:gd name="connsiteX7" fmla="*/ 196079 w 514134"/>
                      <a:gd name="connsiteY7" fmla="*/ 861 h 987147"/>
                      <a:gd name="connsiteX8" fmla="*/ 170279 w 514134"/>
                      <a:gd name="connsiteY8" fmla="*/ 50209 h 987147"/>
                      <a:gd name="connsiteX0" fmla="*/ 198570 w 514134"/>
                      <a:gd name="connsiteY0" fmla="*/ 236850 h 987147"/>
                      <a:gd name="connsiteX1" fmla="*/ 225978 w 514134"/>
                      <a:gd name="connsiteY1" fmla="*/ 260681 h 987147"/>
                      <a:gd name="connsiteX2" fmla="*/ 247887 w 514134"/>
                      <a:gd name="connsiteY2" fmla="*/ 377332 h 987147"/>
                      <a:gd name="connsiteX3" fmla="*/ 504510 w 514134"/>
                      <a:gd name="connsiteY3" fmla="*/ 738490 h 987147"/>
                      <a:gd name="connsiteX4" fmla="*/ 234665 w 514134"/>
                      <a:gd name="connsiteY4" fmla="*/ 970435 h 987147"/>
                      <a:gd name="connsiteX5" fmla="*/ 192464 w 514134"/>
                      <a:gd name="connsiteY5" fmla="*/ 0 h 987147"/>
                      <a:gd name="connsiteX6" fmla="*/ 196079 w 514134"/>
                      <a:gd name="connsiteY6" fmla="*/ 861 h 987147"/>
                      <a:gd name="connsiteX7" fmla="*/ 170279 w 514134"/>
                      <a:gd name="connsiteY7" fmla="*/ 50209 h 987147"/>
                      <a:gd name="connsiteX0" fmla="*/ 198570 w 514134"/>
                      <a:gd name="connsiteY0" fmla="*/ 236850 h 987147"/>
                      <a:gd name="connsiteX1" fmla="*/ 225978 w 514134"/>
                      <a:gd name="connsiteY1" fmla="*/ 260681 h 987147"/>
                      <a:gd name="connsiteX2" fmla="*/ 247887 w 514134"/>
                      <a:gd name="connsiteY2" fmla="*/ 377332 h 987147"/>
                      <a:gd name="connsiteX3" fmla="*/ 504510 w 514134"/>
                      <a:gd name="connsiteY3" fmla="*/ 738490 h 987147"/>
                      <a:gd name="connsiteX4" fmla="*/ 234665 w 514134"/>
                      <a:gd name="connsiteY4" fmla="*/ 970435 h 987147"/>
                      <a:gd name="connsiteX5" fmla="*/ 192464 w 514134"/>
                      <a:gd name="connsiteY5" fmla="*/ 0 h 987147"/>
                      <a:gd name="connsiteX6" fmla="*/ 196079 w 514134"/>
                      <a:gd name="connsiteY6" fmla="*/ 861 h 987147"/>
                      <a:gd name="connsiteX0" fmla="*/ 198570 w 514134"/>
                      <a:gd name="connsiteY0" fmla="*/ 236850 h 987147"/>
                      <a:gd name="connsiteX1" fmla="*/ 225978 w 514134"/>
                      <a:gd name="connsiteY1" fmla="*/ 260681 h 987147"/>
                      <a:gd name="connsiteX2" fmla="*/ 247887 w 514134"/>
                      <a:gd name="connsiteY2" fmla="*/ 377332 h 987147"/>
                      <a:gd name="connsiteX3" fmla="*/ 504510 w 514134"/>
                      <a:gd name="connsiteY3" fmla="*/ 738490 h 987147"/>
                      <a:gd name="connsiteX4" fmla="*/ 234665 w 514134"/>
                      <a:gd name="connsiteY4" fmla="*/ 970435 h 987147"/>
                      <a:gd name="connsiteX5" fmla="*/ 192464 w 514134"/>
                      <a:gd name="connsiteY5" fmla="*/ 0 h 987147"/>
                      <a:gd name="connsiteX0" fmla="*/ 225978 w 514134"/>
                      <a:gd name="connsiteY0" fmla="*/ 260681 h 987147"/>
                      <a:gd name="connsiteX1" fmla="*/ 247887 w 514134"/>
                      <a:gd name="connsiteY1" fmla="*/ 377332 h 987147"/>
                      <a:gd name="connsiteX2" fmla="*/ 504510 w 514134"/>
                      <a:gd name="connsiteY2" fmla="*/ 738490 h 987147"/>
                      <a:gd name="connsiteX3" fmla="*/ 234665 w 514134"/>
                      <a:gd name="connsiteY3" fmla="*/ 970435 h 987147"/>
                      <a:gd name="connsiteX4" fmla="*/ 192464 w 514134"/>
                      <a:gd name="connsiteY4" fmla="*/ 0 h 987147"/>
                      <a:gd name="connsiteX0" fmla="*/ 193490 w 481646"/>
                      <a:gd name="connsiteY0" fmla="*/ 260681 h 987147"/>
                      <a:gd name="connsiteX1" fmla="*/ 215399 w 481646"/>
                      <a:gd name="connsiteY1" fmla="*/ 377332 h 987147"/>
                      <a:gd name="connsiteX2" fmla="*/ 472022 w 481646"/>
                      <a:gd name="connsiteY2" fmla="*/ 738490 h 987147"/>
                      <a:gd name="connsiteX3" fmla="*/ 202177 w 481646"/>
                      <a:gd name="connsiteY3" fmla="*/ 970435 h 987147"/>
                      <a:gd name="connsiteX4" fmla="*/ 256 w 481646"/>
                      <a:gd name="connsiteY4" fmla="*/ 644117 h 987147"/>
                      <a:gd name="connsiteX5" fmla="*/ 159976 w 481646"/>
                      <a:gd name="connsiteY5" fmla="*/ 0 h 987147"/>
                      <a:gd name="connsiteX0" fmla="*/ 288921 w 577077"/>
                      <a:gd name="connsiteY0" fmla="*/ 260681 h 987147"/>
                      <a:gd name="connsiteX1" fmla="*/ 310830 w 577077"/>
                      <a:gd name="connsiteY1" fmla="*/ 377332 h 987147"/>
                      <a:gd name="connsiteX2" fmla="*/ 567453 w 577077"/>
                      <a:gd name="connsiteY2" fmla="*/ 738490 h 987147"/>
                      <a:gd name="connsiteX3" fmla="*/ 297608 w 577077"/>
                      <a:gd name="connsiteY3" fmla="*/ 970435 h 987147"/>
                      <a:gd name="connsiteX4" fmla="*/ 154 w 577077"/>
                      <a:gd name="connsiteY4" fmla="*/ 605788 h 987147"/>
                      <a:gd name="connsiteX5" fmla="*/ 255407 w 577077"/>
                      <a:gd name="connsiteY5" fmla="*/ 0 h 987147"/>
                      <a:gd name="connsiteX0" fmla="*/ 297365 w 585521"/>
                      <a:gd name="connsiteY0" fmla="*/ 260681 h 987147"/>
                      <a:gd name="connsiteX1" fmla="*/ 319274 w 585521"/>
                      <a:gd name="connsiteY1" fmla="*/ 377332 h 987147"/>
                      <a:gd name="connsiteX2" fmla="*/ 575897 w 585521"/>
                      <a:gd name="connsiteY2" fmla="*/ 738490 h 987147"/>
                      <a:gd name="connsiteX3" fmla="*/ 306052 w 585521"/>
                      <a:gd name="connsiteY3" fmla="*/ 970435 h 987147"/>
                      <a:gd name="connsiteX4" fmla="*/ 8598 w 585521"/>
                      <a:gd name="connsiteY4" fmla="*/ 605788 h 987147"/>
                      <a:gd name="connsiteX5" fmla="*/ 263851 w 585521"/>
                      <a:gd name="connsiteY5" fmla="*/ 0 h 987147"/>
                      <a:gd name="connsiteX0" fmla="*/ 300878 w 589034"/>
                      <a:gd name="connsiteY0" fmla="*/ 260681 h 987147"/>
                      <a:gd name="connsiteX1" fmla="*/ 322787 w 589034"/>
                      <a:gd name="connsiteY1" fmla="*/ 377332 h 987147"/>
                      <a:gd name="connsiteX2" fmla="*/ 579410 w 589034"/>
                      <a:gd name="connsiteY2" fmla="*/ 738490 h 987147"/>
                      <a:gd name="connsiteX3" fmla="*/ 309565 w 589034"/>
                      <a:gd name="connsiteY3" fmla="*/ 970435 h 987147"/>
                      <a:gd name="connsiteX4" fmla="*/ 12111 w 589034"/>
                      <a:gd name="connsiteY4" fmla="*/ 605788 h 987147"/>
                      <a:gd name="connsiteX5" fmla="*/ 267364 w 589034"/>
                      <a:gd name="connsiteY5" fmla="*/ 0 h 987147"/>
                      <a:gd name="connsiteX0" fmla="*/ 300878 w 589034"/>
                      <a:gd name="connsiteY0" fmla="*/ 260681 h 987147"/>
                      <a:gd name="connsiteX1" fmla="*/ 255168 w 589034"/>
                      <a:gd name="connsiteY1" fmla="*/ 537020 h 987147"/>
                      <a:gd name="connsiteX2" fmla="*/ 579410 w 589034"/>
                      <a:gd name="connsiteY2" fmla="*/ 738490 h 987147"/>
                      <a:gd name="connsiteX3" fmla="*/ 309565 w 589034"/>
                      <a:gd name="connsiteY3" fmla="*/ 970435 h 987147"/>
                      <a:gd name="connsiteX4" fmla="*/ 12111 w 589034"/>
                      <a:gd name="connsiteY4" fmla="*/ 605788 h 987147"/>
                      <a:gd name="connsiteX5" fmla="*/ 267364 w 589034"/>
                      <a:gd name="connsiteY5" fmla="*/ 0 h 987147"/>
                      <a:gd name="connsiteX0" fmla="*/ 300878 w 589034"/>
                      <a:gd name="connsiteY0" fmla="*/ 260681 h 987147"/>
                      <a:gd name="connsiteX1" fmla="*/ 255168 w 589034"/>
                      <a:gd name="connsiteY1" fmla="*/ 537020 h 987147"/>
                      <a:gd name="connsiteX2" fmla="*/ 579410 w 589034"/>
                      <a:gd name="connsiteY2" fmla="*/ 738490 h 987147"/>
                      <a:gd name="connsiteX3" fmla="*/ 309565 w 589034"/>
                      <a:gd name="connsiteY3" fmla="*/ 970435 h 987147"/>
                      <a:gd name="connsiteX4" fmla="*/ 12111 w 589034"/>
                      <a:gd name="connsiteY4" fmla="*/ 605788 h 987147"/>
                      <a:gd name="connsiteX5" fmla="*/ 267364 w 589034"/>
                      <a:gd name="connsiteY5" fmla="*/ 0 h 987147"/>
                      <a:gd name="connsiteX0" fmla="*/ 300878 w 586238"/>
                      <a:gd name="connsiteY0" fmla="*/ 260681 h 988588"/>
                      <a:gd name="connsiteX1" fmla="*/ 255168 w 586238"/>
                      <a:gd name="connsiteY1" fmla="*/ 537020 h 988588"/>
                      <a:gd name="connsiteX2" fmla="*/ 576512 w 586238"/>
                      <a:gd name="connsiteY2" fmla="*/ 759278 h 988588"/>
                      <a:gd name="connsiteX3" fmla="*/ 309565 w 586238"/>
                      <a:gd name="connsiteY3" fmla="*/ 970435 h 988588"/>
                      <a:gd name="connsiteX4" fmla="*/ 12111 w 586238"/>
                      <a:gd name="connsiteY4" fmla="*/ 605788 h 988588"/>
                      <a:gd name="connsiteX5" fmla="*/ 267364 w 586238"/>
                      <a:gd name="connsiteY5" fmla="*/ 0 h 988588"/>
                      <a:gd name="connsiteX0" fmla="*/ 291178 w 576538"/>
                      <a:gd name="connsiteY0" fmla="*/ 260681 h 988588"/>
                      <a:gd name="connsiteX1" fmla="*/ 245468 w 576538"/>
                      <a:gd name="connsiteY1" fmla="*/ 537020 h 988588"/>
                      <a:gd name="connsiteX2" fmla="*/ 566812 w 576538"/>
                      <a:gd name="connsiteY2" fmla="*/ 759278 h 988588"/>
                      <a:gd name="connsiteX3" fmla="*/ 299865 w 576538"/>
                      <a:gd name="connsiteY3" fmla="*/ 970435 h 988588"/>
                      <a:gd name="connsiteX4" fmla="*/ 2411 w 576538"/>
                      <a:gd name="connsiteY4" fmla="*/ 605788 h 988588"/>
                      <a:gd name="connsiteX5" fmla="*/ 257664 w 576538"/>
                      <a:gd name="connsiteY5" fmla="*/ 0 h 988588"/>
                      <a:gd name="connsiteX0" fmla="*/ 295287 w 580647"/>
                      <a:gd name="connsiteY0" fmla="*/ 260681 h 988588"/>
                      <a:gd name="connsiteX1" fmla="*/ 249577 w 580647"/>
                      <a:gd name="connsiteY1" fmla="*/ 537020 h 988588"/>
                      <a:gd name="connsiteX2" fmla="*/ 570921 w 580647"/>
                      <a:gd name="connsiteY2" fmla="*/ 759278 h 988588"/>
                      <a:gd name="connsiteX3" fmla="*/ 303974 w 580647"/>
                      <a:gd name="connsiteY3" fmla="*/ 970435 h 988588"/>
                      <a:gd name="connsiteX4" fmla="*/ 6520 w 580647"/>
                      <a:gd name="connsiteY4" fmla="*/ 605788 h 988588"/>
                      <a:gd name="connsiteX5" fmla="*/ 261773 w 580647"/>
                      <a:gd name="connsiteY5" fmla="*/ 0 h 988588"/>
                      <a:gd name="connsiteX0" fmla="*/ 297962 w 583322"/>
                      <a:gd name="connsiteY0" fmla="*/ 260681 h 988588"/>
                      <a:gd name="connsiteX1" fmla="*/ 252252 w 583322"/>
                      <a:gd name="connsiteY1" fmla="*/ 537020 h 988588"/>
                      <a:gd name="connsiteX2" fmla="*/ 573596 w 583322"/>
                      <a:gd name="connsiteY2" fmla="*/ 759278 h 988588"/>
                      <a:gd name="connsiteX3" fmla="*/ 306649 w 583322"/>
                      <a:gd name="connsiteY3" fmla="*/ 970435 h 988588"/>
                      <a:gd name="connsiteX4" fmla="*/ 9195 w 583322"/>
                      <a:gd name="connsiteY4" fmla="*/ 605788 h 988588"/>
                      <a:gd name="connsiteX5" fmla="*/ 264448 w 583322"/>
                      <a:gd name="connsiteY5" fmla="*/ 0 h 988588"/>
                      <a:gd name="connsiteX0" fmla="*/ 297962 w 583322"/>
                      <a:gd name="connsiteY0" fmla="*/ 260681 h 988588"/>
                      <a:gd name="connsiteX1" fmla="*/ 252252 w 583322"/>
                      <a:gd name="connsiteY1" fmla="*/ 537020 h 988588"/>
                      <a:gd name="connsiteX2" fmla="*/ 573596 w 583322"/>
                      <a:gd name="connsiteY2" fmla="*/ 759278 h 988588"/>
                      <a:gd name="connsiteX3" fmla="*/ 306649 w 583322"/>
                      <a:gd name="connsiteY3" fmla="*/ 970435 h 988588"/>
                      <a:gd name="connsiteX4" fmla="*/ 9195 w 583322"/>
                      <a:gd name="connsiteY4" fmla="*/ 605788 h 988588"/>
                      <a:gd name="connsiteX5" fmla="*/ 264448 w 583322"/>
                      <a:gd name="connsiteY5" fmla="*/ 0 h 988588"/>
                      <a:gd name="connsiteX0" fmla="*/ 297962 w 583355"/>
                      <a:gd name="connsiteY0" fmla="*/ 260681 h 970794"/>
                      <a:gd name="connsiteX1" fmla="*/ 252252 w 583355"/>
                      <a:gd name="connsiteY1" fmla="*/ 537020 h 970794"/>
                      <a:gd name="connsiteX2" fmla="*/ 573596 w 583355"/>
                      <a:gd name="connsiteY2" fmla="*/ 759278 h 970794"/>
                      <a:gd name="connsiteX3" fmla="*/ 306649 w 583355"/>
                      <a:gd name="connsiteY3" fmla="*/ 970435 h 970794"/>
                      <a:gd name="connsiteX4" fmla="*/ 9195 w 583355"/>
                      <a:gd name="connsiteY4" fmla="*/ 605788 h 970794"/>
                      <a:gd name="connsiteX5" fmla="*/ 264448 w 583355"/>
                      <a:gd name="connsiteY5" fmla="*/ 0 h 970794"/>
                      <a:gd name="connsiteX0" fmla="*/ 289165 w 574925"/>
                      <a:gd name="connsiteY0" fmla="*/ 260681 h 1006001"/>
                      <a:gd name="connsiteX1" fmla="*/ 243455 w 574925"/>
                      <a:gd name="connsiteY1" fmla="*/ 537020 h 1006001"/>
                      <a:gd name="connsiteX2" fmla="*/ 564799 w 574925"/>
                      <a:gd name="connsiteY2" fmla="*/ 759278 h 1006001"/>
                      <a:gd name="connsiteX3" fmla="*/ 307766 w 574925"/>
                      <a:gd name="connsiteY3" fmla="*/ 1005726 h 1006001"/>
                      <a:gd name="connsiteX4" fmla="*/ 398 w 574925"/>
                      <a:gd name="connsiteY4" fmla="*/ 605788 h 1006001"/>
                      <a:gd name="connsiteX5" fmla="*/ 255651 w 574925"/>
                      <a:gd name="connsiteY5" fmla="*/ 0 h 1006001"/>
                      <a:gd name="connsiteX0" fmla="*/ 289165 w 574925"/>
                      <a:gd name="connsiteY0" fmla="*/ 260681 h 1006001"/>
                      <a:gd name="connsiteX1" fmla="*/ 243455 w 574925"/>
                      <a:gd name="connsiteY1" fmla="*/ 537020 h 1006001"/>
                      <a:gd name="connsiteX2" fmla="*/ 564799 w 574925"/>
                      <a:gd name="connsiteY2" fmla="*/ 759278 h 1006001"/>
                      <a:gd name="connsiteX3" fmla="*/ 307766 w 574925"/>
                      <a:gd name="connsiteY3" fmla="*/ 1005726 h 1006001"/>
                      <a:gd name="connsiteX4" fmla="*/ 398 w 574925"/>
                      <a:gd name="connsiteY4" fmla="*/ 605788 h 1006001"/>
                      <a:gd name="connsiteX5" fmla="*/ 255651 w 574925"/>
                      <a:gd name="connsiteY5" fmla="*/ 0 h 1006001"/>
                      <a:gd name="connsiteX0" fmla="*/ 289165 w 565973"/>
                      <a:gd name="connsiteY0" fmla="*/ 260681 h 1006240"/>
                      <a:gd name="connsiteX1" fmla="*/ 243455 w 565973"/>
                      <a:gd name="connsiteY1" fmla="*/ 537020 h 1006240"/>
                      <a:gd name="connsiteX2" fmla="*/ 555475 w 565973"/>
                      <a:gd name="connsiteY2" fmla="*/ 829185 h 1006240"/>
                      <a:gd name="connsiteX3" fmla="*/ 307766 w 565973"/>
                      <a:gd name="connsiteY3" fmla="*/ 1005726 h 1006240"/>
                      <a:gd name="connsiteX4" fmla="*/ 398 w 565973"/>
                      <a:gd name="connsiteY4" fmla="*/ 605788 h 1006240"/>
                      <a:gd name="connsiteX5" fmla="*/ 255651 w 565973"/>
                      <a:gd name="connsiteY5" fmla="*/ 0 h 1006240"/>
                      <a:gd name="connsiteX0" fmla="*/ 289165 w 555475"/>
                      <a:gd name="connsiteY0" fmla="*/ 260681 h 1006058"/>
                      <a:gd name="connsiteX1" fmla="*/ 243455 w 555475"/>
                      <a:gd name="connsiteY1" fmla="*/ 537020 h 1006058"/>
                      <a:gd name="connsiteX2" fmla="*/ 555475 w 555475"/>
                      <a:gd name="connsiteY2" fmla="*/ 829185 h 1006058"/>
                      <a:gd name="connsiteX3" fmla="*/ 307766 w 555475"/>
                      <a:gd name="connsiteY3" fmla="*/ 1005726 h 1006058"/>
                      <a:gd name="connsiteX4" fmla="*/ 398 w 555475"/>
                      <a:gd name="connsiteY4" fmla="*/ 605788 h 1006058"/>
                      <a:gd name="connsiteX5" fmla="*/ 255651 w 555475"/>
                      <a:gd name="connsiteY5" fmla="*/ 0 h 100605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55475" h="1006058">
                        <a:moveTo>
                          <a:pt x="289165" y="260681"/>
                        </a:moveTo>
                        <a:cubicBezTo>
                          <a:pt x="273928" y="352794"/>
                          <a:pt x="245058" y="433258"/>
                          <a:pt x="243455" y="537020"/>
                        </a:cubicBezTo>
                        <a:cubicBezTo>
                          <a:pt x="308985" y="644834"/>
                          <a:pt x="405012" y="733913"/>
                          <a:pt x="555475" y="829185"/>
                        </a:cubicBezTo>
                        <a:cubicBezTo>
                          <a:pt x="513067" y="895858"/>
                          <a:pt x="409948" y="1013102"/>
                          <a:pt x="307766" y="1005726"/>
                        </a:cubicBezTo>
                        <a:cubicBezTo>
                          <a:pt x="191908" y="953018"/>
                          <a:pt x="9084" y="773409"/>
                          <a:pt x="398" y="605788"/>
                        </a:cubicBezTo>
                        <a:cubicBezTo>
                          <a:pt x="-8288" y="438167"/>
                          <a:pt x="126833" y="135063"/>
                          <a:pt x="255651" y="0"/>
                        </a:cubicBezTo>
                      </a:path>
                    </a:pathLst>
                  </a:custGeom>
                  <a:solidFill>
                    <a:srgbClr val="666633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2041" name="グループ化 2040">
              <a:extLst>
                <a:ext uri="{FF2B5EF4-FFF2-40B4-BE49-F238E27FC236}">
                  <a16:creationId xmlns:a16="http://schemas.microsoft.com/office/drawing/2014/main" id="{41C9CB96-C539-4043-A7BB-35AF3FCEF8EB}"/>
                </a:ext>
              </a:extLst>
            </p:cNvPr>
            <p:cNvGrpSpPr/>
            <p:nvPr/>
          </p:nvGrpSpPr>
          <p:grpSpPr>
            <a:xfrm>
              <a:off x="4557883" y="2881008"/>
              <a:ext cx="1510781" cy="1114427"/>
              <a:chOff x="4953000" y="4581412"/>
              <a:chExt cx="1980220" cy="1460709"/>
            </a:xfrm>
          </p:grpSpPr>
          <p:grpSp>
            <p:nvGrpSpPr>
              <p:cNvPr id="2042" name="グループ化 2041">
                <a:extLst>
                  <a:ext uri="{FF2B5EF4-FFF2-40B4-BE49-F238E27FC236}">
                    <a16:creationId xmlns:a16="http://schemas.microsoft.com/office/drawing/2014/main" id="{FE35A2F6-17AC-45A6-8AA8-F1A4AFC050A7}"/>
                  </a:ext>
                </a:extLst>
              </p:cNvPr>
              <p:cNvGrpSpPr/>
              <p:nvPr/>
            </p:nvGrpSpPr>
            <p:grpSpPr>
              <a:xfrm>
                <a:off x="4953000" y="5070583"/>
                <a:ext cx="1980220" cy="971538"/>
                <a:chOff x="1352600" y="4527692"/>
                <a:chExt cx="1980220" cy="971538"/>
              </a:xfrm>
            </p:grpSpPr>
            <p:sp>
              <p:nvSpPr>
                <p:cNvPr id="2164" name="楕円 2163">
                  <a:extLst>
                    <a:ext uri="{FF2B5EF4-FFF2-40B4-BE49-F238E27FC236}">
                      <a16:creationId xmlns:a16="http://schemas.microsoft.com/office/drawing/2014/main" id="{768627EC-2338-4F45-AB86-105DC72447EF}"/>
                    </a:ext>
                  </a:extLst>
                </p:cNvPr>
                <p:cNvSpPr/>
                <p:nvPr/>
              </p:nvSpPr>
              <p:spPr bwMode="auto">
                <a:xfrm>
                  <a:off x="1352600" y="4527692"/>
                  <a:ext cx="1980220" cy="9001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800000"/>
                    </a:gs>
                    <a:gs pos="50000">
                      <a:srgbClr val="C00000"/>
                    </a:gs>
                    <a:gs pos="100000">
                      <a:srgbClr val="990033"/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5" name="楕円 2164">
                  <a:extLst>
                    <a:ext uri="{FF2B5EF4-FFF2-40B4-BE49-F238E27FC236}">
                      <a16:creationId xmlns:a16="http://schemas.microsoft.com/office/drawing/2014/main" id="{C72214D3-893E-4D3D-A5CE-051C814221E2}"/>
                    </a:ext>
                  </a:extLst>
                </p:cNvPr>
                <p:cNvSpPr/>
                <p:nvPr/>
              </p:nvSpPr>
              <p:spPr bwMode="auto">
                <a:xfrm>
                  <a:off x="1377864" y="4591051"/>
                  <a:ext cx="1929692" cy="81200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/>
                    </a:gs>
                    <a:gs pos="100000">
                      <a:srgbClr val="C00000"/>
                    </a:gs>
                  </a:gsLst>
                  <a:lin ang="810000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6" name="フリーフォーム: 図形 2165">
                  <a:extLst>
                    <a:ext uri="{FF2B5EF4-FFF2-40B4-BE49-F238E27FC236}">
                      <a16:creationId xmlns:a16="http://schemas.microsoft.com/office/drawing/2014/main" id="{D82066CF-5927-4939-88BD-3883BFCB3C47}"/>
                    </a:ext>
                  </a:extLst>
                </p:cNvPr>
                <p:cNvSpPr/>
                <p:nvPr/>
              </p:nvSpPr>
              <p:spPr bwMode="auto">
                <a:xfrm>
                  <a:off x="1352600" y="4977742"/>
                  <a:ext cx="1980220" cy="521488"/>
                </a:xfrm>
                <a:custGeom>
                  <a:avLst/>
                  <a:gdLst>
                    <a:gd name="connsiteX0" fmla="*/ 0 w 1980220"/>
                    <a:gd name="connsiteY0" fmla="*/ 0 h 521488"/>
                    <a:gd name="connsiteX1" fmla="*/ 990110 w 1980220"/>
                    <a:gd name="connsiteY1" fmla="*/ 450050 h 521488"/>
                    <a:gd name="connsiteX2" fmla="*/ 1980220 w 1980220"/>
                    <a:gd name="connsiteY2" fmla="*/ 0 h 521488"/>
                    <a:gd name="connsiteX3" fmla="*/ 1980220 w 1980220"/>
                    <a:gd name="connsiteY3" fmla="*/ 71438 h 521488"/>
                    <a:gd name="connsiteX4" fmla="*/ 990110 w 1980220"/>
                    <a:gd name="connsiteY4" fmla="*/ 521488 h 521488"/>
                    <a:gd name="connsiteX5" fmla="*/ 0 w 1980220"/>
                    <a:gd name="connsiteY5" fmla="*/ 71438 h 521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80220" h="521488">
                      <a:moveTo>
                        <a:pt x="0" y="0"/>
                      </a:moveTo>
                      <a:cubicBezTo>
                        <a:pt x="0" y="248556"/>
                        <a:pt x="443287" y="450050"/>
                        <a:pt x="990110" y="450050"/>
                      </a:cubicBezTo>
                      <a:cubicBezTo>
                        <a:pt x="1536933" y="450050"/>
                        <a:pt x="1980220" y="248556"/>
                        <a:pt x="1980220" y="0"/>
                      </a:cubicBezTo>
                      <a:lnTo>
                        <a:pt x="1980220" y="71438"/>
                      </a:lnTo>
                      <a:cubicBezTo>
                        <a:pt x="1980220" y="319994"/>
                        <a:pt x="1536933" y="521488"/>
                        <a:pt x="990110" y="521488"/>
                      </a:cubicBezTo>
                      <a:cubicBezTo>
                        <a:pt x="443287" y="521488"/>
                        <a:pt x="0" y="319994"/>
                        <a:pt x="0" y="7143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800000"/>
                    </a:gs>
                    <a:gs pos="50000">
                      <a:srgbClr val="FF0000"/>
                    </a:gs>
                    <a:gs pos="100000">
                      <a:srgbClr val="990033"/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43" name="グループ化 2042">
                <a:extLst>
                  <a:ext uri="{FF2B5EF4-FFF2-40B4-BE49-F238E27FC236}">
                    <a16:creationId xmlns:a16="http://schemas.microsoft.com/office/drawing/2014/main" id="{2AE23DBB-955E-44CE-A6CF-090787B3B996}"/>
                  </a:ext>
                </a:extLst>
              </p:cNvPr>
              <p:cNvGrpSpPr/>
              <p:nvPr/>
            </p:nvGrpSpPr>
            <p:grpSpPr>
              <a:xfrm>
                <a:off x="5101147" y="4581412"/>
                <a:ext cx="1135231" cy="867783"/>
                <a:chOff x="4845050" y="3548302"/>
                <a:chExt cx="1869989" cy="1429440"/>
              </a:xfrm>
            </p:grpSpPr>
            <p:sp>
              <p:nvSpPr>
                <p:cNvPr id="2148" name="円: 塗りつぶしなし 2147">
                  <a:extLst>
                    <a:ext uri="{FF2B5EF4-FFF2-40B4-BE49-F238E27FC236}">
                      <a16:creationId xmlns:a16="http://schemas.microsoft.com/office/drawing/2014/main" id="{B6673365-F1CC-4EB6-8FD0-66FBE8ECC39C}"/>
                    </a:ext>
                  </a:extLst>
                </p:cNvPr>
                <p:cNvSpPr/>
                <p:nvPr/>
              </p:nvSpPr>
              <p:spPr bwMode="auto">
                <a:xfrm>
                  <a:off x="5313260" y="3548302"/>
                  <a:ext cx="973242" cy="973240"/>
                </a:xfrm>
                <a:prstGeom prst="donut">
                  <a:avLst>
                    <a:gd name="adj" fmla="val 4898"/>
                  </a:avLst>
                </a:prstGeom>
                <a:pattFill prst="wdUpDiag">
                  <a:fgClr>
                    <a:srgbClr val="800000"/>
                  </a:fgClr>
                  <a:bgClr>
                    <a:srgbClr val="CC990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9" name="フリーフォーム: 図形 2148">
                  <a:extLst>
                    <a:ext uri="{FF2B5EF4-FFF2-40B4-BE49-F238E27FC236}">
                      <a16:creationId xmlns:a16="http://schemas.microsoft.com/office/drawing/2014/main" id="{251285A9-5410-4203-A202-8227B1813D99}"/>
                    </a:ext>
                  </a:extLst>
                </p:cNvPr>
                <p:cNvSpPr/>
                <p:nvPr/>
              </p:nvSpPr>
              <p:spPr bwMode="auto">
                <a:xfrm rot="20221580">
                  <a:off x="6109382" y="4181249"/>
                  <a:ext cx="605657" cy="205692"/>
                </a:xfrm>
                <a:custGeom>
                  <a:avLst/>
                  <a:gdLst>
                    <a:gd name="connsiteX0" fmla="*/ 559942 w 628648"/>
                    <a:gd name="connsiteY0" fmla="*/ 0 h 285772"/>
                    <a:gd name="connsiteX1" fmla="*/ 560523 w 628648"/>
                    <a:gd name="connsiteY1" fmla="*/ 244 h 285772"/>
                    <a:gd name="connsiteX2" fmla="*/ 561882 w 628648"/>
                    <a:gd name="connsiteY2" fmla="*/ 57 h 285772"/>
                    <a:gd name="connsiteX3" fmla="*/ 561882 w 628648"/>
                    <a:gd name="connsiteY3" fmla="*/ 815 h 285772"/>
                    <a:gd name="connsiteX4" fmla="*/ 586686 w 628648"/>
                    <a:gd name="connsiteY4" fmla="*/ 11229 h 285772"/>
                    <a:gd name="connsiteX5" fmla="*/ 628648 w 628648"/>
                    <a:gd name="connsiteY5" fmla="*/ 142886 h 285772"/>
                    <a:gd name="connsiteX6" fmla="*/ 586686 w 628648"/>
                    <a:gd name="connsiteY6" fmla="*/ 274544 h 285772"/>
                    <a:gd name="connsiteX7" fmla="*/ 561882 w 628648"/>
                    <a:gd name="connsiteY7" fmla="*/ 284958 h 285772"/>
                    <a:gd name="connsiteX8" fmla="*/ 561882 w 628648"/>
                    <a:gd name="connsiteY8" fmla="*/ 285343 h 285772"/>
                    <a:gd name="connsiteX9" fmla="*/ 561192 w 628648"/>
                    <a:gd name="connsiteY9" fmla="*/ 285248 h 285772"/>
                    <a:gd name="connsiteX10" fmla="*/ 559942 w 628648"/>
                    <a:gd name="connsiteY10" fmla="*/ 285772 h 285772"/>
                    <a:gd name="connsiteX11" fmla="*/ 557473 w 628648"/>
                    <a:gd name="connsiteY11" fmla="*/ 284735 h 285772"/>
                    <a:gd name="connsiteX12" fmla="*/ 52672 w 628648"/>
                    <a:gd name="connsiteY12" fmla="*/ 215198 h 285772"/>
                    <a:gd name="connsiteX13" fmla="*/ 46063 w 628648"/>
                    <a:gd name="connsiteY13" fmla="*/ 217356 h 285772"/>
                    <a:gd name="connsiteX14" fmla="*/ 0 w 628648"/>
                    <a:gd name="connsiteY14" fmla="*/ 142877 h 285772"/>
                    <a:gd name="connsiteX15" fmla="*/ 46063 w 628648"/>
                    <a:gd name="connsiteY15" fmla="*/ 68397 h 285772"/>
                    <a:gd name="connsiteX16" fmla="*/ 51910 w 628648"/>
                    <a:gd name="connsiteY16" fmla="*/ 70305 h 285772"/>
                    <a:gd name="connsiteX17" fmla="*/ 558795 w 628648"/>
                    <a:gd name="connsiteY17" fmla="*/ 482 h 285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28648" h="285772">
                      <a:moveTo>
                        <a:pt x="559942" y="0"/>
                      </a:moveTo>
                      <a:lnTo>
                        <a:pt x="560523" y="244"/>
                      </a:lnTo>
                      <a:lnTo>
                        <a:pt x="561882" y="57"/>
                      </a:lnTo>
                      <a:lnTo>
                        <a:pt x="561882" y="815"/>
                      </a:lnTo>
                      <a:lnTo>
                        <a:pt x="586686" y="11229"/>
                      </a:lnTo>
                      <a:cubicBezTo>
                        <a:pt x="611345" y="32920"/>
                        <a:pt x="628648" y="83701"/>
                        <a:pt x="628648" y="142886"/>
                      </a:cubicBezTo>
                      <a:cubicBezTo>
                        <a:pt x="628648" y="202072"/>
                        <a:pt x="611345" y="252852"/>
                        <a:pt x="586686" y="274544"/>
                      </a:cubicBezTo>
                      <a:lnTo>
                        <a:pt x="561882" y="284958"/>
                      </a:lnTo>
                      <a:lnTo>
                        <a:pt x="561882" y="285343"/>
                      </a:lnTo>
                      <a:lnTo>
                        <a:pt x="561192" y="285248"/>
                      </a:lnTo>
                      <a:lnTo>
                        <a:pt x="559942" y="285772"/>
                      </a:lnTo>
                      <a:lnTo>
                        <a:pt x="557473" y="284735"/>
                      </a:lnTo>
                      <a:lnTo>
                        <a:pt x="52672" y="215198"/>
                      </a:lnTo>
                      <a:lnTo>
                        <a:pt x="46063" y="217356"/>
                      </a:lnTo>
                      <a:cubicBezTo>
                        <a:pt x="20624" y="217356"/>
                        <a:pt x="0" y="184010"/>
                        <a:pt x="0" y="142877"/>
                      </a:cubicBezTo>
                      <a:cubicBezTo>
                        <a:pt x="0" y="101743"/>
                        <a:pt x="20624" y="68397"/>
                        <a:pt x="46063" y="68397"/>
                      </a:cubicBezTo>
                      <a:lnTo>
                        <a:pt x="51910" y="70305"/>
                      </a:lnTo>
                      <a:lnTo>
                        <a:pt x="558795" y="48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lin ang="270000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50" name="台形 24">
                  <a:extLst>
                    <a:ext uri="{FF2B5EF4-FFF2-40B4-BE49-F238E27FC236}">
                      <a16:creationId xmlns:a16="http://schemas.microsoft.com/office/drawing/2014/main" id="{AE772020-AF41-422D-8992-E0B65AEDF22B}"/>
                    </a:ext>
                  </a:extLst>
                </p:cNvPr>
                <p:cNvSpPr/>
                <p:nvPr/>
              </p:nvSpPr>
              <p:spPr bwMode="auto">
                <a:xfrm rot="18900000">
                  <a:off x="4991371" y="3940782"/>
                  <a:ext cx="438050" cy="827873"/>
                </a:xfrm>
                <a:custGeom>
                  <a:avLst/>
                  <a:gdLst>
                    <a:gd name="connsiteX0" fmla="*/ 0 w 332510"/>
                    <a:gd name="connsiteY0" fmla="*/ 477643 h 477643"/>
                    <a:gd name="connsiteX1" fmla="*/ 83128 w 332510"/>
                    <a:gd name="connsiteY1" fmla="*/ 0 h 477643"/>
                    <a:gd name="connsiteX2" fmla="*/ 249383 w 332510"/>
                    <a:gd name="connsiteY2" fmla="*/ 0 h 477643"/>
                    <a:gd name="connsiteX3" fmla="*/ 332510 w 332510"/>
                    <a:gd name="connsiteY3" fmla="*/ 477643 h 477643"/>
                    <a:gd name="connsiteX4" fmla="*/ 0 w 332510"/>
                    <a:gd name="connsiteY4" fmla="*/ 477643 h 477643"/>
                    <a:gd name="connsiteX0" fmla="*/ 0 w 332510"/>
                    <a:gd name="connsiteY0" fmla="*/ 565201 h 565201"/>
                    <a:gd name="connsiteX1" fmla="*/ 44962 w 332510"/>
                    <a:gd name="connsiteY1" fmla="*/ 0 h 565201"/>
                    <a:gd name="connsiteX2" fmla="*/ 249383 w 332510"/>
                    <a:gd name="connsiteY2" fmla="*/ 87558 h 565201"/>
                    <a:gd name="connsiteX3" fmla="*/ 332510 w 332510"/>
                    <a:gd name="connsiteY3" fmla="*/ 565201 h 565201"/>
                    <a:gd name="connsiteX4" fmla="*/ 0 w 332510"/>
                    <a:gd name="connsiteY4" fmla="*/ 565201 h 565201"/>
                    <a:gd name="connsiteX0" fmla="*/ 0 w 332510"/>
                    <a:gd name="connsiteY0" fmla="*/ 565201 h 565201"/>
                    <a:gd name="connsiteX1" fmla="*/ 44962 w 332510"/>
                    <a:gd name="connsiteY1" fmla="*/ 0 h 565201"/>
                    <a:gd name="connsiteX2" fmla="*/ 249383 w 332510"/>
                    <a:gd name="connsiteY2" fmla="*/ 87558 h 565201"/>
                    <a:gd name="connsiteX3" fmla="*/ 332510 w 332510"/>
                    <a:gd name="connsiteY3" fmla="*/ 565201 h 565201"/>
                    <a:gd name="connsiteX4" fmla="*/ 0 w 332510"/>
                    <a:gd name="connsiteY4" fmla="*/ 565201 h 565201"/>
                    <a:gd name="connsiteX0" fmla="*/ 0 w 411087"/>
                    <a:gd name="connsiteY0" fmla="*/ 706640 h 706640"/>
                    <a:gd name="connsiteX1" fmla="*/ 123539 w 411087"/>
                    <a:gd name="connsiteY1" fmla="*/ 0 h 706640"/>
                    <a:gd name="connsiteX2" fmla="*/ 327960 w 411087"/>
                    <a:gd name="connsiteY2" fmla="*/ 87558 h 706640"/>
                    <a:gd name="connsiteX3" fmla="*/ 411087 w 411087"/>
                    <a:gd name="connsiteY3" fmla="*/ 565201 h 706640"/>
                    <a:gd name="connsiteX4" fmla="*/ 0 w 411087"/>
                    <a:gd name="connsiteY4" fmla="*/ 706640 h 706640"/>
                    <a:gd name="connsiteX0" fmla="*/ 18449 w 429536"/>
                    <a:gd name="connsiteY0" fmla="*/ 706640 h 706640"/>
                    <a:gd name="connsiteX1" fmla="*/ 141988 w 429536"/>
                    <a:gd name="connsiteY1" fmla="*/ 0 h 706640"/>
                    <a:gd name="connsiteX2" fmla="*/ 346409 w 429536"/>
                    <a:gd name="connsiteY2" fmla="*/ 87558 h 706640"/>
                    <a:gd name="connsiteX3" fmla="*/ 429536 w 429536"/>
                    <a:gd name="connsiteY3" fmla="*/ 565201 h 706640"/>
                    <a:gd name="connsiteX4" fmla="*/ 18449 w 429536"/>
                    <a:gd name="connsiteY4" fmla="*/ 706640 h 706640"/>
                    <a:gd name="connsiteX0" fmla="*/ 17983 w 438050"/>
                    <a:gd name="connsiteY0" fmla="*/ 827873 h 827873"/>
                    <a:gd name="connsiteX1" fmla="*/ 150502 w 438050"/>
                    <a:gd name="connsiteY1" fmla="*/ 0 h 827873"/>
                    <a:gd name="connsiteX2" fmla="*/ 354923 w 438050"/>
                    <a:gd name="connsiteY2" fmla="*/ 87558 h 827873"/>
                    <a:gd name="connsiteX3" fmla="*/ 438050 w 438050"/>
                    <a:gd name="connsiteY3" fmla="*/ 565201 h 827873"/>
                    <a:gd name="connsiteX4" fmla="*/ 17983 w 438050"/>
                    <a:gd name="connsiteY4" fmla="*/ 827873 h 827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8050" h="827873">
                      <a:moveTo>
                        <a:pt x="17983" y="827873"/>
                      </a:moveTo>
                      <a:cubicBezTo>
                        <a:pt x="-74793" y="495789"/>
                        <a:pt x="225317" y="336574"/>
                        <a:pt x="150502" y="0"/>
                      </a:cubicBezTo>
                      <a:lnTo>
                        <a:pt x="354923" y="87558"/>
                      </a:lnTo>
                      <a:lnTo>
                        <a:pt x="438050" y="565201"/>
                      </a:lnTo>
                      <a:lnTo>
                        <a:pt x="17983" y="827873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51" name="楕円 2150">
                  <a:extLst>
                    <a:ext uri="{FF2B5EF4-FFF2-40B4-BE49-F238E27FC236}">
                      <a16:creationId xmlns:a16="http://schemas.microsoft.com/office/drawing/2014/main" id="{B4C1D198-123C-4FCD-85E3-0ACADF395684}"/>
                    </a:ext>
                  </a:extLst>
                </p:cNvPr>
                <p:cNvSpPr/>
                <p:nvPr/>
              </p:nvSpPr>
              <p:spPr bwMode="auto">
                <a:xfrm>
                  <a:off x="5223030" y="3969060"/>
                  <a:ext cx="1170130" cy="100868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2" name="楕円 2151">
                  <a:extLst>
                    <a:ext uri="{FF2B5EF4-FFF2-40B4-BE49-F238E27FC236}">
                      <a16:creationId xmlns:a16="http://schemas.microsoft.com/office/drawing/2014/main" id="{8E55CBEE-D8FB-41ED-BFE1-350C901B40AD}"/>
                    </a:ext>
                  </a:extLst>
                </p:cNvPr>
                <p:cNvSpPr/>
                <p:nvPr/>
              </p:nvSpPr>
              <p:spPr bwMode="auto">
                <a:xfrm>
                  <a:off x="5436930" y="3951648"/>
                  <a:ext cx="729630" cy="360040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3" name="楕円 2152">
                  <a:extLst>
                    <a:ext uri="{FF2B5EF4-FFF2-40B4-BE49-F238E27FC236}">
                      <a16:creationId xmlns:a16="http://schemas.microsoft.com/office/drawing/2014/main" id="{B8C55652-12EC-43A5-8FF1-9FF60E8E493C}"/>
                    </a:ext>
                  </a:extLst>
                </p:cNvPr>
                <p:cNvSpPr/>
                <p:nvPr/>
              </p:nvSpPr>
              <p:spPr bwMode="auto">
                <a:xfrm>
                  <a:off x="5417880" y="3924055"/>
                  <a:ext cx="767730" cy="36004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4" name="楕円 2153">
                  <a:extLst>
                    <a:ext uri="{FF2B5EF4-FFF2-40B4-BE49-F238E27FC236}">
                      <a16:creationId xmlns:a16="http://schemas.microsoft.com/office/drawing/2014/main" id="{391D5FDB-D583-4E3D-BB60-558EEF2E6336}"/>
                    </a:ext>
                  </a:extLst>
                </p:cNvPr>
                <p:cNvSpPr/>
                <p:nvPr/>
              </p:nvSpPr>
              <p:spPr bwMode="auto">
                <a:xfrm>
                  <a:off x="5719505" y="3969060"/>
                  <a:ext cx="164480" cy="11497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5" name="楕円 2154">
                  <a:extLst>
                    <a:ext uri="{FF2B5EF4-FFF2-40B4-BE49-F238E27FC236}">
                      <a16:creationId xmlns:a16="http://schemas.microsoft.com/office/drawing/2014/main" id="{163CDA8E-855B-430B-AD16-FE542C09DDC0}"/>
                    </a:ext>
                  </a:extLst>
                </p:cNvPr>
                <p:cNvSpPr/>
                <p:nvPr/>
              </p:nvSpPr>
              <p:spPr bwMode="auto">
                <a:xfrm>
                  <a:off x="4845050" y="4003701"/>
                  <a:ext cx="262316" cy="14537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6" name="楕円 2155">
                  <a:extLst>
                    <a:ext uri="{FF2B5EF4-FFF2-40B4-BE49-F238E27FC236}">
                      <a16:creationId xmlns:a16="http://schemas.microsoft.com/office/drawing/2014/main" id="{BE97D539-1262-4B5E-9AAC-0DB6FA2CB1DE}"/>
                    </a:ext>
                  </a:extLst>
                </p:cNvPr>
                <p:cNvSpPr/>
                <p:nvPr/>
              </p:nvSpPr>
              <p:spPr bwMode="auto">
                <a:xfrm>
                  <a:off x="4902200" y="4043363"/>
                  <a:ext cx="191294" cy="105717"/>
                </a:xfrm>
                <a:prstGeom prst="ellipse">
                  <a:avLst/>
                </a:prstGeom>
                <a:solidFill>
                  <a:srgbClr val="92D05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157" name="フリーフォーム: 図形 2156">
                  <a:extLst>
                    <a:ext uri="{FF2B5EF4-FFF2-40B4-BE49-F238E27FC236}">
                      <a16:creationId xmlns:a16="http://schemas.microsoft.com/office/drawing/2014/main" id="{AE3EC08B-ECFB-4691-B7CD-E17A7C4A8511}"/>
                    </a:ext>
                  </a:extLst>
                </p:cNvPr>
                <p:cNvSpPr/>
                <p:nvPr/>
              </p:nvSpPr>
              <p:spPr bwMode="auto">
                <a:xfrm rot="5400000">
                  <a:off x="5289088" y="4262507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8" name="フリーフォーム: 図形 2157">
                  <a:extLst>
                    <a:ext uri="{FF2B5EF4-FFF2-40B4-BE49-F238E27FC236}">
                      <a16:creationId xmlns:a16="http://schemas.microsoft.com/office/drawing/2014/main" id="{789C6647-C061-44A0-912C-B89AF2A46186}"/>
                    </a:ext>
                  </a:extLst>
                </p:cNvPr>
                <p:cNvSpPr/>
                <p:nvPr/>
              </p:nvSpPr>
              <p:spPr bwMode="auto">
                <a:xfrm rot="5400000">
                  <a:off x="5577351" y="4717454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9" name="フリーフォーム: 図形 2158">
                  <a:extLst>
                    <a:ext uri="{FF2B5EF4-FFF2-40B4-BE49-F238E27FC236}">
                      <a16:creationId xmlns:a16="http://schemas.microsoft.com/office/drawing/2014/main" id="{C7468D06-4C3C-46AA-A168-1FAC33A42FD1}"/>
                    </a:ext>
                  </a:extLst>
                </p:cNvPr>
                <p:cNvSpPr/>
                <p:nvPr/>
              </p:nvSpPr>
              <p:spPr bwMode="auto">
                <a:xfrm rot="5400000">
                  <a:off x="5769889" y="4419191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0" name="フリーフォーム: 図形 2159">
                  <a:extLst>
                    <a:ext uri="{FF2B5EF4-FFF2-40B4-BE49-F238E27FC236}">
                      <a16:creationId xmlns:a16="http://schemas.microsoft.com/office/drawing/2014/main" id="{5CBD293D-C1FB-4E86-97AF-3B3B1F612FD0}"/>
                    </a:ext>
                  </a:extLst>
                </p:cNvPr>
                <p:cNvSpPr/>
                <p:nvPr/>
              </p:nvSpPr>
              <p:spPr bwMode="auto">
                <a:xfrm rot="5400000">
                  <a:off x="6116063" y="4253113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1" name="フリーフォーム: 図形 2160">
                  <a:extLst>
                    <a:ext uri="{FF2B5EF4-FFF2-40B4-BE49-F238E27FC236}">
                      <a16:creationId xmlns:a16="http://schemas.microsoft.com/office/drawing/2014/main" id="{A4255302-FF84-4F29-8B27-953787885ABA}"/>
                    </a:ext>
                  </a:extLst>
                </p:cNvPr>
                <p:cNvSpPr/>
                <p:nvPr/>
              </p:nvSpPr>
              <p:spPr bwMode="auto">
                <a:xfrm rot="5400000">
                  <a:off x="6146218" y="4529462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2" name="フリーフォーム: 図形 2161">
                  <a:extLst>
                    <a:ext uri="{FF2B5EF4-FFF2-40B4-BE49-F238E27FC236}">
                      <a16:creationId xmlns:a16="http://schemas.microsoft.com/office/drawing/2014/main" id="{3F3E463B-7405-45A8-84CF-CD704064217C}"/>
                    </a:ext>
                  </a:extLst>
                </p:cNvPr>
                <p:cNvSpPr/>
                <p:nvPr/>
              </p:nvSpPr>
              <p:spPr bwMode="auto">
                <a:xfrm rot="5400000">
                  <a:off x="5935088" y="4738890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3" name="フリーフォーム: 図形 2162">
                  <a:extLst>
                    <a:ext uri="{FF2B5EF4-FFF2-40B4-BE49-F238E27FC236}">
                      <a16:creationId xmlns:a16="http://schemas.microsoft.com/office/drawing/2014/main" id="{2DB9F296-2189-4084-B2F6-35242D927681}"/>
                    </a:ext>
                  </a:extLst>
                </p:cNvPr>
                <p:cNvSpPr/>
                <p:nvPr/>
              </p:nvSpPr>
              <p:spPr bwMode="auto">
                <a:xfrm rot="5400000">
                  <a:off x="5387836" y="4535613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044" name="グループ化 2043">
                <a:extLst>
                  <a:ext uri="{FF2B5EF4-FFF2-40B4-BE49-F238E27FC236}">
                    <a16:creationId xmlns:a16="http://schemas.microsoft.com/office/drawing/2014/main" id="{2CD3BB8C-2F3B-494E-851D-3AD9E43946F1}"/>
                  </a:ext>
                </a:extLst>
              </p:cNvPr>
              <p:cNvGrpSpPr/>
              <p:nvPr/>
            </p:nvGrpSpPr>
            <p:grpSpPr>
              <a:xfrm>
                <a:off x="5274390" y="5234980"/>
                <a:ext cx="438020" cy="585574"/>
                <a:chOff x="3602850" y="3834045"/>
                <a:chExt cx="765085" cy="1022817"/>
              </a:xfrm>
            </p:grpSpPr>
            <p:grpSp>
              <p:nvGrpSpPr>
                <p:cNvPr id="2142" name="グループ化 2141">
                  <a:extLst>
                    <a:ext uri="{FF2B5EF4-FFF2-40B4-BE49-F238E27FC236}">
                      <a16:creationId xmlns:a16="http://schemas.microsoft.com/office/drawing/2014/main" id="{D5FECB5E-9BCF-41FF-BA02-89D56953F72C}"/>
                    </a:ext>
                  </a:extLst>
                </p:cNvPr>
                <p:cNvGrpSpPr/>
                <p:nvPr/>
              </p:nvGrpSpPr>
              <p:grpSpPr>
                <a:xfrm>
                  <a:off x="3602850" y="3834045"/>
                  <a:ext cx="765085" cy="1022817"/>
                  <a:chOff x="3602850" y="3834045"/>
                  <a:chExt cx="765085" cy="1022817"/>
                </a:xfrm>
              </p:grpSpPr>
              <p:sp>
                <p:nvSpPr>
                  <p:cNvPr id="2144" name="四角形: 上の 2 つの角を丸める 2143">
                    <a:extLst>
                      <a:ext uri="{FF2B5EF4-FFF2-40B4-BE49-F238E27FC236}">
                        <a16:creationId xmlns:a16="http://schemas.microsoft.com/office/drawing/2014/main" id="{AF88F670-C6EF-40B3-9151-0F86367B953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73435" y="4693298"/>
                    <a:ext cx="423916" cy="163564"/>
                  </a:xfrm>
                  <a:prstGeom prst="round2SameRect">
                    <a:avLst>
                      <a:gd name="adj1" fmla="val 6187"/>
                      <a:gd name="adj2" fmla="val 50000"/>
                    </a:avLst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145" name="四角形: 上の 2 つの角を丸める 2144">
                    <a:extLst>
                      <a:ext uri="{FF2B5EF4-FFF2-40B4-BE49-F238E27FC236}">
                        <a16:creationId xmlns:a16="http://schemas.microsoft.com/office/drawing/2014/main" id="{5353C1BB-6833-4E54-9D1B-62AE728E48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02850" y="3969060"/>
                    <a:ext cx="765085" cy="855095"/>
                  </a:xfrm>
                  <a:prstGeom prst="round2SameRect">
                    <a:avLst>
                      <a:gd name="adj1" fmla="val 6187"/>
                      <a:gd name="adj2" fmla="val 43474"/>
                    </a:avLst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146" name="楕円 2145">
                    <a:extLst>
                      <a:ext uri="{FF2B5EF4-FFF2-40B4-BE49-F238E27FC236}">
                        <a16:creationId xmlns:a16="http://schemas.microsoft.com/office/drawing/2014/main" id="{522AC622-CA70-43DA-AED1-8232486E9C8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02850" y="3834045"/>
                    <a:ext cx="765085" cy="31503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6">
                          <a:lumMod val="60000"/>
                          <a:lumOff val="40000"/>
                        </a:schemeClr>
                      </a:gs>
                      <a:gs pos="100000">
                        <a:schemeClr val="accent6">
                          <a:lumMod val="60000"/>
                          <a:lumOff val="40000"/>
                        </a:schemeClr>
                      </a:gs>
                    </a:gsLst>
                    <a:lin ang="27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147" name="フリーフォーム: 図形 2146">
                    <a:extLst>
                      <a:ext uri="{FF2B5EF4-FFF2-40B4-BE49-F238E27FC236}">
                        <a16:creationId xmlns:a16="http://schemas.microsoft.com/office/drawing/2014/main" id="{00EE6856-71D0-4BBE-9EA7-1B9986A10E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51355" y="3936353"/>
                    <a:ext cx="668079" cy="219786"/>
                  </a:xfrm>
                  <a:custGeom>
                    <a:avLst/>
                    <a:gdLst>
                      <a:gd name="connsiteX0" fmla="*/ 334039 w 668079"/>
                      <a:gd name="connsiteY0" fmla="*/ 0 h 219786"/>
                      <a:gd name="connsiteX1" fmla="*/ 666111 w 668079"/>
                      <a:gd name="connsiteY1" fmla="*/ 125773 h 219786"/>
                      <a:gd name="connsiteX2" fmla="*/ 668079 w 668079"/>
                      <a:gd name="connsiteY2" fmla="*/ 134844 h 219786"/>
                      <a:gd name="connsiteX3" fmla="*/ 604538 w 668079"/>
                      <a:gd name="connsiteY3" fmla="*/ 173650 h 219786"/>
                      <a:gd name="connsiteX4" fmla="*/ 334039 w 668079"/>
                      <a:gd name="connsiteY4" fmla="*/ 219786 h 219786"/>
                      <a:gd name="connsiteX5" fmla="*/ 63540 w 668079"/>
                      <a:gd name="connsiteY5" fmla="*/ 173650 h 219786"/>
                      <a:gd name="connsiteX6" fmla="*/ 0 w 668079"/>
                      <a:gd name="connsiteY6" fmla="*/ 134844 h 219786"/>
                      <a:gd name="connsiteX7" fmla="*/ 1968 w 668079"/>
                      <a:gd name="connsiteY7" fmla="*/ 125773 h 219786"/>
                      <a:gd name="connsiteX8" fmla="*/ 334039 w 668079"/>
                      <a:gd name="connsiteY8" fmla="*/ 0 h 2197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68079" h="219786">
                        <a:moveTo>
                          <a:pt x="334039" y="0"/>
                        </a:moveTo>
                        <a:cubicBezTo>
                          <a:pt x="497840" y="0"/>
                          <a:pt x="634504" y="53994"/>
                          <a:pt x="666111" y="125773"/>
                        </a:cubicBezTo>
                        <a:lnTo>
                          <a:pt x="668079" y="134844"/>
                        </a:lnTo>
                        <a:lnTo>
                          <a:pt x="604538" y="173650"/>
                        </a:lnTo>
                        <a:cubicBezTo>
                          <a:pt x="535311" y="202156"/>
                          <a:pt x="439676" y="219786"/>
                          <a:pt x="334039" y="219786"/>
                        </a:cubicBezTo>
                        <a:cubicBezTo>
                          <a:pt x="228403" y="219786"/>
                          <a:pt x="132767" y="202156"/>
                          <a:pt x="63540" y="173650"/>
                        </a:cubicBezTo>
                        <a:lnTo>
                          <a:pt x="0" y="134844"/>
                        </a:lnTo>
                        <a:lnTo>
                          <a:pt x="1968" y="125773"/>
                        </a:lnTo>
                        <a:cubicBezTo>
                          <a:pt x="33574" y="53994"/>
                          <a:pt x="170238" y="0"/>
                          <a:pt x="334039" y="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143" name="テキスト ボックス 2142">
                  <a:extLst>
                    <a:ext uri="{FF2B5EF4-FFF2-40B4-BE49-F238E27FC236}">
                      <a16:creationId xmlns:a16="http://schemas.microsoft.com/office/drawing/2014/main" id="{1A2A5619-EE9D-4D90-B00E-2AADC60EA6CB}"/>
                    </a:ext>
                  </a:extLst>
                </p:cNvPr>
                <p:cNvSpPr txBox="1"/>
                <p:nvPr/>
              </p:nvSpPr>
              <p:spPr>
                <a:xfrm rot="5400000">
                  <a:off x="3747624" y="4368189"/>
                  <a:ext cx="511243" cy="25304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/>
                    <a:t>お茶</a:t>
                  </a:r>
                </a:p>
              </p:txBody>
            </p:sp>
          </p:grpSp>
          <p:grpSp>
            <p:nvGrpSpPr>
              <p:cNvPr id="2045" name="グループ化 2044">
                <a:extLst>
                  <a:ext uri="{FF2B5EF4-FFF2-40B4-BE49-F238E27FC236}">
                    <a16:creationId xmlns:a16="http://schemas.microsoft.com/office/drawing/2014/main" id="{48F9282D-AA1F-4CC1-9B2B-3DB2D95A4852}"/>
                  </a:ext>
                </a:extLst>
              </p:cNvPr>
              <p:cNvGrpSpPr/>
              <p:nvPr/>
            </p:nvGrpSpPr>
            <p:grpSpPr>
              <a:xfrm>
                <a:off x="5807988" y="4985399"/>
                <a:ext cx="997839" cy="904966"/>
                <a:chOff x="4682970" y="4356375"/>
                <a:chExt cx="1260140" cy="1142854"/>
              </a:xfrm>
            </p:grpSpPr>
            <p:sp>
              <p:nvSpPr>
                <p:cNvPr id="2046" name="フリーフォーム: 図形 2045">
                  <a:extLst>
                    <a:ext uri="{FF2B5EF4-FFF2-40B4-BE49-F238E27FC236}">
                      <a16:creationId xmlns:a16="http://schemas.microsoft.com/office/drawing/2014/main" id="{CAD030B8-3C0B-40F1-ABFC-537754E9FACD}"/>
                    </a:ext>
                  </a:extLst>
                </p:cNvPr>
                <p:cNvSpPr/>
                <p:nvPr/>
              </p:nvSpPr>
              <p:spPr bwMode="auto">
                <a:xfrm>
                  <a:off x="4696767" y="4372864"/>
                  <a:ext cx="1232546" cy="1113896"/>
                </a:xfrm>
                <a:custGeom>
                  <a:avLst/>
                  <a:gdLst>
                    <a:gd name="connsiteX0" fmla="*/ 630070 w 1260140"/>
                    <a:gd name="connsiteY0" fmla="*/ 0 h 1138834"/>
                    <a:gd name="connsiteX1" fmla="*/ 1247339 w 1260140"/>
                    <a:gd name="connsiteY1" fmla="*/ 261741 h 1138834"/>
                    <a:gd name="connsiteX2" fmla="*/ 1258754 w 1260140"/>
                    <a:gd name="connsiteY2" fmla="*/ 320654 h 1138834"/>
                    <a:gd name="connsiteX3" fmla="*/ 1260140 w 1260140"/>
                    <a:gd name="connsiteY3" fmla="*/ 320654 h 1138834"/>
                    <a:gd name="connsiteX4" fmla="*/ 1260140 w 1260140"/>
                    <a:gd name="connsiteY4" fmla="*/ 327806 h 1138834"/>
                    <a:gd name="connsiteX5" fmla="*/ 1260140 w 1260140"/>
                    <a:gd name="connsiteY5" fmla="*/ 772617 h 1138834"/>
                    <a:gd name="connsiteX6" fmla="*/ 1260140 w 1260140"/>
                    <a:gd name="connsiteY6" fmla="*/ 778793 h 1138834"/>
                    <a:gd name="connsiteX7" fmla="*/ 1259069 w 1260140"/>
                    <a:gd name="connsiteY7" fmla="*/ 778793 h 1138834"/>
                    <a:gd name="connsiteX8" fmla="*/ 1247339 w 1260140"/>
                    <a:gd name="connsiteY8" fmla="*/ 846423 h 1138834"/>
                    <a:gd name="connsiteX9" fmla="*/ 630070 w 1260140"/>
                    <a:gd name="connsiteY9" fmla="*/ 1138834 h 1138834"/>
                    <a:gd name="connsiteX10" fmla="*/ 12801 w 1260140"/>
                    <a:gd name="connsiteY10" fmla="*/ 846423 h 1138834"/>
                    <a:gd name="connsiteX11" fmla="*/ 1071 w 1260140"/>
                    <a:gd name="connsiteY11" fmla="*/ 778793 h 1138834"/>
                    <a:gd name="connsiteX12" fmla="*/ 0 w 1260140"/>
                    <a:gd name="connsiteY12" fmla="*/ 778793 h 1138834"/>
                    <a:gd name="connsiteX13" fmla="*/ 0 w 1260140"/>
                    <a:gd name="connsiteY13" fmla="*/ 772617 h 1138834"/>
                    <a:gd name="connsiteX14" fmla="*/ 0 w 1260140"/>
                    <a:gd name="connsiteY14" fmla="*/ 327806 h 1138834"/>
                    <a:gd name="connsiteX15" fmla="*/ 0 w 1260140"/>
                    <a:gd name="connsiteY15" fmla="*/ 320654 h 1138834"/>
                    <a:gd name="connsiteX16" fmla="*/ 1386 w 1260140"/>
                    <a:gd name="connsiteY16" fmla="*/ 320654 h 1138834"/>
                    <a:gd name="connsiteX17" fmla="*/ 12801 w 1260140"/>
                    <a:gd name="connsiteY17" fmla="*/ 261741 h 1138834"/>
                    <a:gd name="connsiteX18" fmla="*/ 630070 w 1260140"/>
                    <a:gd name="connsiteY18" fmla="*/ 0 h 113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60140" h="1138834">
                      <a:moveTo>
                        <a:pt x="630070" y="0"/>
                      </a:moveTo>
                      <a:cubicBezTo>
                        <a:pt x="934551" y="0"/>
                        <a:pt x="1188588" y="112366"/>
                        <a:pt x="1247339" y="261741"/>
                      </a:cubicBezTo>
                      <a:lnTo>
                        <a:pt x="1258754" y="320654"/>
                      </a:lnTo>
                      <a:lnTo>
                        <a:pt x="1260140" y="320654"/>
                      </a:lnTo>
                      <a:lnTo>
                        <a:pt x="1260140" y="327806"/>
                      </a:lnTo>
                      <a:lnTo>
                        <a:pt x="1260140" y="772617"/>
                      </a:lnTo>
                      <a:lnTo>
                        <a:pt x="1260140" y="778793"/>
                      </a:lnTo>
                      <a:lnTo>
                        <a:pt x="1259069" y="778793"/>
                      </a:lnTo>
                      <a:lnTo>
                        <a:pt x="1247339" y="846423"/>
                      </a:lnTo>
                      <a:cubicBezTo>
                        <a:pt x="1188588" y="1013302"/>
                        <a:pt x="934551" y="1138834"/>
                        <a:pt x="630070" y="1138834"/>
                      </a:cubicBezTo>
                      <a:cubicBezTo>
                        <a:pt x="325590" y="1138834"/>
                        <a:pt x="71553" y="1013302"/>
                        <a:pt x="12801" y="846423"/>
                      </a:cubicBezTo>
                      <a:lnTo>
                        <a:pt x="1071" y="778793"/>
                      </a:lnTo>
                      <a:lnTo>
                        <a:pt x="0" y="778793"/>
                      </a:lnTo>
                      <a:lnTo>
                        <a:pt x="0" y="772617"/>
                      </a:lnTo>
                      <a:lnTo>
                        <a:pt x="0" y="327806"/>
                      </a:lnTo>
                      <a:lnTo>
                        <a:pt x="0" y="320654"/>
                      </a:lnTo>
                      <a:lnTo>
                        <a:pt x="1386" y="320654"/>
                      </a:lnTo>
                      <a:lnTo>
                        <a:pt x="12801" y="261741"/>
                      </a:lnTo>
                      <a:cubicBezTo>
                        <a:pt x="71553" y="112366"/>
                        <a:pt x="325590" y="0"/>
                        <a:pt x="63007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047" name="グループ化 2046">
                  <a:extLst>
                    <a:ext uri="{FF2B5EF4-FFF2-40B4-BE49-F238E27FC236}">
                      <a16:creationId xmlns:a16="http://schemas.microsoft.com/office/drawing/2014/main" id="{E5C7269D-5723-4614-8A9D-2C48AE0CC0D3}"/>
                    </a:ext>
                  </a:extLst>
                </p:cNvPr>
                <p:cNvGrpSpPr/>
                <p:nvPr/>
              </p:nvGrpSpPr>
              <p:grpSpPr>
                <a:xfrm>
                  <a:off x="4715820" y="4527562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133" name="楕円 2132">
                    <a:extLst>
                      <a:ext uri="{FF2B5EF4-FFF2-40B4-BE49-F238E27FC236}">
                        <a16:creationId xmlns:a16="http://schemas.microsoft.com/office/drawing/2014/main" id="{8C40D999-5CB8-4955-8FA5-C054B54C10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134" name="グループ化 2133">
                    <a:extLst>
                      <a:ext uri="{FF2B5EF4-FFF2-40B4-BE49-F238E27FC236}">
                        <a16:creationId xmlns:a16="http://schemas.microsoft.com/office/drawing/2014/main" id="{58A1EEFC-9663-41A4-A07F-B46B9CF13619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135" name="フリーフォーム: 図形 2134">
                      <a:extLst>
                        <a:ext uri="{FF2B5EF4-FFF2-40B4-BE49-F238E27FC236}">
                          <a16:creationId xmlns:a16="http://schemas.microsoft.com/office/drawing/2014/main" id="{66C96B71-A6EC-4D4F-9D9D-42E48DBE3F7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136" name="フリーフォーム: 図形 2135">
                      <a:extLst>
                        <a:ext uri="{FF2B5EF4-FFF2-40B4-BE49-F238E27FC236}">
                          <a16:creationId xmlns:a16="http://schemas.microsoft.com/office/drawing/2014/main" id="{74319B5C-A166-48DD-90F0-9B2B07EA185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137" name="フリーフォーム: 図形 2136">
                      <a:extLst>
                        <a:ext uri="{FF2B5EF4-FFF2-40B4-BE49-F238E27FC236}">
                          <a16:creationId xmlns:a16="http://schemas.microsoft.com/office/drawing/2014/main" id="{00E623CB-A205-436A-B77E-514EE6E3D9C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138" name="フリーフォーム: 図形 2137">
                      <a:extLst>
                        <a:ext uri="{FF2B5EF4-FFF2-40B4-BE49-F238E27FC236}">
                          <a16:creationId xmlns:a16="http://schemas.microsoft.com/office/drawing/2014/main" id="{D5BE9158-F53F-4925-BAF0-E41D4ABCCA2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139" name="フリーフォーム: 図形 2138">
                      <a:extLst>
                        <a:ext uri="{FF2B5EF4-FFF2-40B4-BE49-F238E27FC236}">
                          <a16:creationId xmlns:a16="http://schemas.microsoft.com/office/drawing/2014/main" id="{74E26B5F-F73B-4BCB-BBFD-5A93638AF41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140" name="フリーフォーム: 図形 2139">
                      <a:extLst>
                        <a:ext uri="{FF2B5EF4-FFF2-40B4-BE49-F238E27FC236}">
                          <a16:creationId xmlns:a16="http://schemas.microsoft.com/office/drawing/2014/main" id="{D732DD06-9503-4A8E-930F-53C53AF1F9D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141" name="フリーフォーム: 図形 2140">
                      <a:extLst>
                        <a:ext uri="{FF2B5EF4-FFF2-40B4-BE49-F238E27FC236}">
                          <a16:creationId xmlns:a16="http://schemas.microsoft.com/office/drawing/2014/main" id="{4462A8C5-6538-4536-85A6-6C471A6D1CE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048" name="グループ化 2047">
                  <a:extLst>
                    <a:ext uri="{FF2B5EF4-FFF2-40B4-BE49-F238E27FC236}">
                      <a16:creationId xmlns:a16="http://schemas.microsoft.com/office/drawing/2014/main" id="{E1851112-3BA5-4094-901C-59338D390E3E}"/>
                    </a:ext>
                  </a:extLst>
                </p:cNvPr>
                <p:cNvGrpSpPr/>
                <p:nvPr/>
              </p:nvGrpSpPr>
              <p:grpSpPr>
                <a:xfrm>
                  <a:off x="5499252" y="4579949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124" name="楕円 2123">
                    <a:extLst>
                      <a:ext uri="{FF2B5EF4-FFF2-40B4-BE49-F238E27FC236}">
                        <a16:creationId xmlns:a16="http://schemas.microsoft.com/office/drawing/2014/main" id="{AE073F24-A2AD-4C3D-82C8-798561D0712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125" name="グループ化 2124">
                    <a:extLst>
                      <a:ext uri="{FF2B5EF4-FFF2-40B4-BE49-F238E27FC236}">
                        <a16:creationId xmlns:a16="http://schemas.microsoft.com/office/drawing/2014/main" id="{F768478F-8901-47C4-9BA3-9AEC77B6170D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126" name="フリーフォーム: 図形 2125">
                      <a:extLst>
                        <a:ext uri="{FF2B5EF4-FFF2-40B4-BE49-F238E27FC236}">
                          <a16:creationId xmlns:a16="http://schemas.microsoft.com/office/drawing/2014/main" id="{9331093A-CF54-4FAC-AC39-C9CDF80C218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127" name="フリーフォーム: 図形 2126">
                      <a:extLst>
                        <a:ext uri="{FF2B5EF4-FFF2-40B4-BE49-F238E27FC236}">
                          <a16:creationId xmlns:a16="http://schemas.microsoft.com/office/drawing/2014/main" id="{81DE6165-881C-4159-86BE-84F3DA60424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128" name="フリーフォーム: 図形 2127">
                      <a:extLst>
                        <a:ext uri="{FF2B5EF4-FFF2-40B4-BE49-F238E27FC236}">
                          <a16:creationId xmlns:a16="http://schemas.microsoft.com/office/drawing/2014/main" id="{77DB89B0-DB28-41EF-A89E-A1FF37F0B48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129" name="フリーフォーム: 図形 2128">
                      <a:extLst>
                        <a:ext uri="{FF2B5EF4-FFF2-40B4-BE49-F238E27FC236}">
                          <a16:creationId xmlns:a16="http://schemas.microsoft.com/office/drawing/2014/main" id="{04D0D4B2-E2B1-44CD-9E52-9B206220428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130" name="フリーフォーム: 図形 2129">
                      <a:extLst>
                        <a:ext uri="{FF2B5EF4-FFF2-40B4-BE49-F238E27FC236}">
                          <a16:creationId xmlns:a16="http://schemas.microsoft.com/office/drawing/2014/main" id="{02E64034-CAFA-4A5D-9F20-6D62750D8AC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131" name="フリーフォーム: 図形 2130">
                      <a:extLst>
                        <a:ext uri="{FF2B5EF4-FFF2-40B4-BE49-F238E27FC236}">
                          <a16:creationId xmlns:a16="http://schemas.microsoft.com/office/drawing/2014/main" id="{8EBFD416-1A70-4135-AD14-46AE9B2E098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132" name="フリーフォーム: 図形 2131">
                      <a:extLst>
                        <a:ext uri="{FF2B5EF4-FFF2-40B4-BE49-F238E27FC236}">
                          <a16:creationId xmlns:a16="http://schemas.microsoft.com/office/drawing/2014/main" id="{386A84BC-0563-4C49-B558-50A7E02D5A9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049" name="グループ化 2048">
                  <a:extLst>
                    <a:ext uri="{FF2B5EF4-FFF2-40B4-BE49-F238E27FC236}">
                      <a16:creationId xmlns:a16="http://schemas.microsoft.com/office/drawing/2014/main" id="{C4940D03-8E27-4AC7-B43A-EA3054408965}"/>
                    </a:ext>
                  </a:extLst>
                </p:cNvPr>
                <p:cNvGrpSpPr/>
                <p:nvPr/>
              </p:nvGrpSpPr>
              <p:grpSpPr>
                <a:xfrm>
                  <a:off x="5308752" y="4772831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115" name="楕円 2114">
                    <a:extLst>
                      <a:ext uri="{FF2B5EF4-FFF2-40B4-BE49-F238E27FC236}">
                        <a16:creationId xmlns:a16="http://schemas.microsoft.com/office/drawing/2014/main" id="{A090AAC1-713C-4063-8C5A-7896DCD0C8F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116" name="グループ化 2115">
                    <a:extLst>
                      <a:ext uri="{FF2B5EF4-FFF2-40B4-BE49-F238E27FC236}">
                        <a16:creationId xmlns:a16="http://schemas.microsoft.com/office/drawing/2014/main" id="{C3DE8878-CD52-45CE-A712-E584ECC6B09A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117" name="フリーフォーム: 図形 2116">
                      <a:extLst>
                        <a:ext uri="{FF2B5EF4-FFF2-40B4-BE49-F238E27FC236}">
                          <a16:creationId xmlns:a16="http://schemas.microsoft.com/office/drawing/2014/main" id="{BB8CC220-591D-48B9-AE3B-2A1F0F05E88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118" name="フリーフォーム: 図形 2117">
                      <a:extLst>
                        <a:ext uri="{FF2B5EF4-FFF2-40B4-BE49-F238E27FC236}">
                          <a16:creationId xmlns:a16="http://schemas.microsoft.com/office/drawing/2014/main" id="{1580BE54-A624-4596-A1E7-37F3F915152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119" name="フリーフォーム: 図形 2118">
                      <a:extLst>
                        <a:ext uri="{FF2B5EF4-FFF2-40B4-BE49-F238E27FC236}">
                          <a16:creationId xmlns:a16="http://schemas.microsoft.com/office/drawing/2014/main" id="{6A0413C4-9145-44FB-9C5D-1EDB0519F49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120" name="フリーフォーム: 図形 2119">
                      <a:extLst>
                        <a:ext uri="{FF2B5EF4-FFF2-40B4-BE49-F238E27FC236}">
                          <a16:creationId xmlns:a16="http://schemas.microsoft.com/office/drawing/2014/main" id="{5687374E-E8D1-4E2F-AF51-C1609AC49FB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121" name="フリーフォーム: 図形 2120">
                      <a:extLst>
                        <a:ext uri="{FF2B5EF4-FFF2-40B4-BE49-F238E27FC236}">
                          <a16:creationId xmlns:a16="http://schemas.microsoft.com/office/drawing/2014/main" id="{AD315040-E307-484C-8AB7-209B4E7411B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122" name="フリーフォーム: 図形 2121">
                      <a:extLst>
                        <a:ext uri="{FF2B5EF4-FFF2-40B4-BE49-F238E27FC236}">
                          <a16:creationId xmlns:a16="http://schemas.microsoft.com/office/drawing/2014/main" id="{FEB2841C-FB50-4423-BEF7-3004AC8B5EA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123" name="フリーフォーム: 図形 2122">
                      <a:extLst>
                        <a:ext uri="{FF2B5EF4-FFF2-40B4-BE49-F238E27FC236}">
                          <a16:creationId xmlns:a16="http://schemas.microsoft.com/office/drawing/2014/main" id="{ED504420-EF54-4192-A3D3-9799A804830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050" name="グループ化 2049">
                  <a:extLst>
                    <a:ext uri="{FF2B5EF4-FFF2-40B4-BE49-F238E27FC236}">
                      <a16:creationId xmlns:a16="http://schemas.microsoft.com/office/drawing/2014/main" id="{DFA0C9BE-03A4-4C73-B487-2F501FB641FB}"/>
                    </a:ext>
                  </a:extLst>
                </p:cNvPr>
                <p:cNvGrpSpPr/>
                <p:nvPr/>
              </p:nvGrpSpPr>
              <p:grpSpPr>
                <a:xfrm>
                  <a:off x="4858695" y="4722825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106" name="楕円 2105">
                    <a:extLst>
                      <a:ext uri="{FF2B5EF4-FFF2-40B4-BE49-F238E27FC236}">
                        <a16:creationId xmlns:a16="http://schemas.microsoft.com/office/drawing/2014/main" id="{90ADFC64-5BB6-49B1-A98D-8291E1E50D2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107" name="グループ化 2106">
                    <a:extLst>
                      <a:ext uri="{FF2B5EF4-FFF2-40B4-BE49-F238E27FC236}">
                        <a16:creationId xmlns:a16="http://schemas.microsoft.com/office/drawing/2014/main" id="{8238152B-1AE6-4CFA-9A4C-AA3BE50376E3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108" name="フリーフォーム: 図形 2107">
                      <a:extLst>
                        <a:ext uri="{FF2B5EF4-FFF2-40B4-BE49-F238E27FC236}">
                          <a16:creationId xmlns:a16="http://schemas.microsoft.com/office/drawing/2014/main" id="{3A6B8D7A-02CC-43DB-9652-0448883C80D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109" name="フリーフォーム: 図形 2108">
                      <a:extLst>
                        <a:ext uri="{FF2B5EF4-FFF2-40B4-BE49-F238E27FC236}">
                          <a16:creationId xmlns:a16="http://schemas.microsoft.com/office/drawing/2014/main" id="{6B6A2E0F-16A5-42AB-B8B1-9DF2DE1C6C7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110" name="フリーフォーム: 図形 2109">
                      <a:extLst>
                        <a:ext uri="{FF2B5EF4-FFF2-40B4-BE49-F238E27FC236}">
                          <a16:creationId xmlns:a16="http://schemas.microsoft.com/office/drawing/2014/main" id="{93836919-5F19-496B-9FF8-6FF174274FD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111" name="フリーフォーム: 図形 2110">
                      <a:extLst>
                        <a:ext uri="{FF2B5EF4-FFF2-40B4-BE49-F238E27FC236}">
                          <a16:creationId xmlns:a16="http://schemas.microsoft.com/office/drawing/2014/main" id="{08FB1AC8-3D0F-46FC-854A-B38FFA4DE02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112" name="フリーフォーム: 図形 2111">
                      <a:extLst>
                        <a:ext uri="{FF2B5EF4-FFF2-40B4-BE49-F238E27FC236}">
                          <a16:creationId xmlns:a16="http://schemas.microsoft.com/office/drawing/2014/main" id="{8DD37927-2F79-4B66-A7F5-F28DF133149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113" name="フリーフォーム: 図形 2112">
                      <a:extLst>
                        <a:ext uri="{FF2B5EF4-FFF2-40B4-BE49-F238E27FC236}">
                          <a16:creationId xmlns:a16="http://schemas.microsoft.com/office/drawing/2014/main" id="{A8D171A5-3CE0-4F31-A758-B68082A7A36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114" name="フリーフォーム: 図形 2113">
                      <a:extLst>
                        <a:ext uri="{FF2B5EF4-FFF2-40B4-BE49-F238E27FC236}">
                          <a16:creationId xmlns:a16="http://schemas.microsoft.com/office/drawing/2014/main" id="{50621B8E-1BD5-4C5F-9B61-62E47F43DD2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051" name="グループ化 2050">
                  <a:extLst>
                    <a:ext uri="{FF2B5EF4-FFF2-40B4-BE49-F238E27FC236}">
                      <a16:creationId xmlns:a16="http://schemas.microsoft.com/office/drawing/2014/main" id="{85D2FC47-4678-4821-92A2-31471163F685}"/>
                    </a:ext>
                  </a:extLst>
                </p:cNvPr>
                <p:cNvGrpSpPr/>
                <p:nvPr/>
              </p:nvGrpSpPr>
              <p:grpSpPr>
                <a:xfrm>
                  <a:off x="5118252" y="4789500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097" name="楕円 2096">
                    <a:extLst>
                      <a:ext uri="{FF2B5EF4-FFF2-40B4-BE49-F238E27FC236}">
                        <a16:creationId xmlns:a16="http://schemas.microsoft.com/office/drawing/2014/main" id="{9DA54714-80EF-481D-91C9-0E174E6024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098" name="グループ化 2097">
                    <a:extLst>
                      <a:ext uri="{FF2B5EF4-FFF2-40B4-BE49-F238E27FC236}">
                        <a16:creationId xmlns:a16="http://schemas.microsoft.com/office/drawing/2014/main" id="{FC7615E3-E217-452D-A0D6-3A8430AAAB47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099" name="フリーフォーム: 図形 2098">
                      <a:extLst>
                        <a:ext uri="{FF2B5EF4-FFF2-40B4-BE49-F238E27FC236}">
                          <a16:creationId xmlns:a16="http://schemas.microsoft.com/office/drawing/2014/main" id="{1BEB1457-86E3-4411-8DB4-97ECB8FB1CA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100" name="フリーフォーム: 図形 2099">
                      <a:extLst>
                        <a:ext uri="{FF2B5EF4-FFF2-40B4-BE49-F238E27FC236}">
                          <a16:creationId xmlns:a16="http://schemas.microsoft.com/office/drawing/2014/main" id="{52A80733-C32F-4595-A74F-25BA8D39B2C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101" name="フリーフォーム: 図形 2100">
                      <a:extLst>
                        <a:ext uri="{FF2B5EF4-FFF2-40B4-BE49-F238E27FC236}">
                          <a16:creationId xmlns:a16="http://schemas.microsoft.com/office/drawing/2014/main" id="{C3F78FB4-A7F6-4689-BD38-93DB43412F2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102" name="フリーフォーム: 図形 2101">
                      <a:extLst>
                        <a:ext uri="{FF2B5EF4-FFF2-40B4-BE49-F238E27FC236}">
                          <a16:creationId xmlns:a16="http://schemas.microsoft.com/office/drawing/2014/main" id="{242B36D0-2682-4FF3-A90D-CAC5004B678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103" name="フリーフォーム: 図形 2102">
                      <a:extLst>
                        <a:ext uri="{FF2B5EF4-FFF2-40B4-BE49-F238E27FC236}">
                          <a16:creationId xmlns:a16="http://schemas.microsoft.com/office/drawing/2014/main" id="{67AAB07E-0FC3-46F6-B22E-8402A091028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104" name="フリーフォーム: 図形 2103">
                      <a:extLst>
                        <a:ext uri="{FF2B5EF4-FFF2-40B4-BE49-F238E27FC236}">
                          <a16:creationId xmlns:a16="http://schemas.microsoft.com/office/drawing/2014/main" id="{B6A5125A-B9CC-4366-B7BC-DF526402E47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105" name="フリーフォーム: 図形 2104">
                      <a:extLst>
                        <a:ext uri="{FF2B5EF4-FFF2-40B4-BE49-F238E27FC236}">
                          <a16:creationId xmlns:a16="http://schemas.microsoft.com/office/drawing/2014/main" id="{31F046A0-AFE5-4C85-B78C-A97FAF23986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052" name="グループ化 2051">
                  <a:extLst>
                    <a:ext uri="{FF2B5EF4-FFF2-40B4-BE49-F238E27FC236}">
                      <a16:creationId xmlns:a16="http://schemas.microsoft.com/office/drawing/2014/main" id="{C228EF3D-2D6E-4CF3-9DA4-1BC9AA6BF40D}"/>
                    </a:ext>
                  </a:extLst>
                </p:cNvPr>
                <p:cNvGrpSpPr/>
                <p:nvPr/>
              </p:nvGrpSpPr>
              <p:grpSpPr>
                <a:xfrm>
                  <a:off x="4682970" y="4360395"/>
                  <a:ext cx="1260140" cy="1138834"/>
                  <a:chOff x="4682970" y="4360395"/>
                  <a:chExt cx="1260140" cy="1138834"/>
                </a:xfrm>
              </p:grpSpPr>
              <p:sp>
                <p:nvSpPr>
                  <p:cNvPr id="2093" name="フリーフォーム: 図形 2092">
                    <a:extLst>
                      <a:ext uri="{FF2B5EF4-FFF2-40B4-BE49-F238E27FC236}">
                        <a16:creationId xmlns:a16="http://schemas.microsoft.com/office/drawing/2014/main" id="{8FC2E7C7-DCA2-4CF3-90D9-F4C4BBD1EB1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4360395"/>
                    <a:ext cx="1260140" cy="1138834"/>
                  </a:xfrm>
                  <a:custGeom>
                    <a:avLst/>
                    <a:gdLst>
                      <a:gd name="connsiteX0" fmla="*/ 630070 w 1260140"/>
                      <a:gd name="connsiteY0" fmla="*/ 30791 h 1138834"/>
                      <a:gd name="connsiteX1" fmla="*/ 54279 w 1260140"/>
                      <a:gd name="connsiteY1" fmla="*/ 322070 h 1138834"/>
                      <a:gd name="connsiteX2" fmla="*/ 630070 w 1260140"/>
                      <a:gd name="connsiteY2" fmla="*/ 613349 h 1138834"/>
                      <a:gd name="connsiteX3" fmla="*/ 1205861 w 1260140"/>
                      <a:gd name="connsiteY3" fmla="*/ 322070 h 1138834"/>
                      <a:gd name="connsiteX4" fmla="*/ 630070 w 1260140"/>
                      <a:gd name="connsiteY4" fmla="*/ 30791 h 1138834"/>
                      <a:gd name="connsiteX5" fmla="*/ 630070 w 1260140"/>
                      <a:gd name="connsiteY5" fmla="*/ 0 h 1138834"/>
                      <a:gd name="connsiteX6" fmla="*/ 1247339 w 1260140"/>
                      <a:gd name="connsiteY6" fmla="*/ 261741 h 1138834"/>
                      <a:gd name="connsiteX7" fmla="*/ 1258754 w 1260140"/>
                      <a:gd name="connsiteY7" fmla="*/ 320654 h 1138834"/>
                      <a:gd name="connsiteX8" fmla="*/ 1260140 w 1260140"/>
                      <a:gd name="connsiteY8" fmla="*/ 320654 h 1138834"/>
                      <a:gd name="connsiteX9" fmla="*/ 1260140 w 1260140"/>
                      <a:gd name="connsiteY9" fmla="*/ 327806 h 1138834"/>
                      <a:gd name="connsiteX10" fmla="*/ 1260140 w 1260140"/>
                      <a:gd name="connsiteY10" fmla="*/ 772617 h 1138834"/>
                      <a:gd name="connsiteX11" fmla="*/ 1260140 w 1260140"/>
                      <a:gd name="connsiteY11" fmla="*/ 778793 h 1138834"/>
                      <a:gd name="connsiteX12" fmla="*/ 1259069 w 1260140"/>
                      <a:gd name="connsiteY12" fmla="*/ 778793 h 1138834"/>
                      <a:gd name="connsiteX13" fmla="*/ 1247339 w 1260140"/>
                      <a:gd name="connsiteY13" fmla="*/ 846423 h 1138834"/>
                      <a:gd name="connsiteX14" fmla="*/ 630070 w 1260140"/>
                      <a:gd name="connsiteY14" fmla="*/ 1138834 h 1138834"/>
                      <a:gd name="connsiteX15" fmla="*/ 12801 w 1260140"/>
                      <a:gd name="connsiteY15" fmla="*/ 846423 h 1138834"/>
                      <a:gd name="connsiteX16" fmla="*/ 1071 w 1260140"/>
                      <a:gd name="connsiteY16" fmla="*/ 778793 h 1138834"/>
                      <a:gd name="connsiteX17" fmla="*/ 0 w 1260140"/>
                      <a:gd name="connsiteY17" fmla="*/ 778793 h 1138834"/>
                      <a:gd name="connsiteX18" fmla="*/ 0 w 1260140"/>
                      <a:gd name="connsiteY18" fmla="*/ 772617 h 1138834"/>
                      <a:gd name="connsiteX19" fmla="*/ 0 w 1260140"/>
                      <a:gd name="connsiteY19" fmla="*/ 327806 h 1138834"/>
                      <a:gd name="connsiteX20" fmla="*/ 0 w 1260140"/>
                      <a:gd name="connsiteY20" fmla="*/ 320654 h 1138834"/>
                      <a:gd name="connsiteX21" fmla="*/ 1386 w 1260140"/>
                      <a:gd name="connsiteY21" fmla="*/ 320654 h 1138834"/>
                      <a:gd name="connsiteX22" fmla="*/ 12801 w 1260140"/>
                      <a:gd name="connsiteY22" fmla="*/ 261741 h 1138834"/>
                      <a:gd name="connsiteX23" fmla="*/ 630070 w 1260140"/>
                      <a:gd name="connsiteY23" fmla="*/ 0 h 1138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60140" h="1138834">
                        <a:moveTo>
                          <a:pt x="630070" y="30791"/>
                        </a:moveTo>
                        <a:cubicBezTo>
                          <a:pt x="312069" y="30791"/>
                          <a:pt x="54279" y="161201"/>
                          <a:pt x="54279" y="322070"/>
                        </a:cubicBezTo>
                        <a:cubicBezTo>
                          <a:pt x="54279" y="482939"/>
                          <a:pt x="312069" y="613349"/>
                          <a:pt x="630070" y="613349"/>
                        </a:cubicBezTo>
                        <a:cubicBezTo>
                          <a:pt x="948071" y="613349"/>
                          <a:pt x="1205861" y="482939"/>
                          <a:pt x="1205861" y="322070"/>
                        </a:cubicBezTo>
                        <a:cubicBezTo>
                          <a:pt x="1205861" y="161201"/>
                          <a:pt x="948071" y="30791"/>
                          <a:pt x="630070" y="30791"/>
                        </a:cubicBezTo>
                        <a:close/>
                        <a:moveTo>
                          <a:pt x="630070" y="0"/>
                        </a:moveTo>
                        <a:cubicBezTo>
                          <a:pt x="934551" y="0"/>
                          <a:pt x="1188588" y="112366"/>
                          <a:pt x="1247339" y="261741"/>
                        </a:cubicBezTo>
                        <a:lnTo>
                          <a:pt x="1258754" y="320654"/>
                        </a:lnTo>
                        <a:lnTo>
                          <a:pt x="1260140" y="320654"/>
                        </a:lnTo>
                        <a:lnTo>
                          <a:pt x="1260140" y="327806"/>
                        </a:lnTo>
                        <a:lnTo>
                          <a:pt x="1260140" y="772617"/>
                        </a:lnTo>
                        <a:lnTo>
                          <a:pt x="1260140" y="778793"/>
                        </a:lnTo>
                        <a:lnTo>
                          <a:pt x="1259069" y="778793"/>
                        </a:lnTo>
                        <a:lnTo>
                          <a:pt x="1247339" y="846423"/>
                        </a:lnTo>
                        <a:cubicBezTo>
                          <a:pt x="1188588" y="1013302"/>
                          <a:pt x="934551" y="1138834"/>
                          <a:pt x="630070" y="1138834"/>
                        </a:cubicBezTo>
                        <a:cubicBezTo>
                          <a:pt x="325590" y="1138834"/>
                          <a:pt x="71553" y="1013302"/>
                          <a:pt x="12801" y="846423"/>
                        </a:cubicBezTo>
                        <a:lnTo>
                          <a:pt x="1071" y="778793"/>
                        </a:lnTo>
                        <a:lnTo>
                          <a:pt x="0" y="778793"/>
                        </a:lnTo>
                        <a:lnTo>
                          <a:pt x="0" y="772617"/>
                        </a:lnTo>
                        <a:lnTo>
                          <a:pt x="0" y="327806"/>
                        </a:lnTo>
                        <a:lnTo>
                          <a:pt x="0" y="320654"/>
                        </a:lnTo>
                        <a:lnTo>
                          <a:pt x="1386" y="320654"/>
                        </a:lnTo>
                        <a:lnTo>
                          <a:pt x="12801" y="261741"/>
                        </a:lnTo>
                        <a:cubicBezTo>
                          <a:pt x="71553" y="112366"/>
                          <a:pt x="325590" y="0"/>
                          <a:pt x="630070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993300"/>
                      </a:gs>
                      <a:gs pos="50000">
                        <a:srgbClr val="FFCC00"/>
                      </a:gs>
                      <a:gs pos="100000">
                        <a:srgbClr val="993300"/>
                      </a:gs>
                    </a:gsLst>
                    <a:lin ang="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94" name="フリーフォーム: 図形 2093">
                    <a:extLst>
                      <a:ext uri="{FF2B5EF4-FFF2-40B4-BE49-F238E27FC236}">
                        <a16:creationId xmlns:a16="http://schemas.microsoft.com/office/drawing/2014/main" id="{D2440668-E2EB-4477-987A-4D466C6CB7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15820" y="4848777"/>
                    <a:ext cx="1194444" cy="245408"/>
                  </a:xfrm>
                  <a:custGeom>
                    <a:avLst/>
                    <a:gdLst>
                      <a:gd name="connsiteX0" fmla="*/ 1153809 w 1153809"/>
                      <a:gd name="connsiteY0" fmla="*/ 0 h 233266"/>
                      <a:gd name="connsiteX1" fmla="*/ 1150083 w 1153809"/>
                      <a:gd name="connsiteY1" fmla="*/ 17102 h 233266"/>
                      <a:gd name="connsiteX2" fmla="*/ 576904 w 1153809"/>
                      <a:gd name="connsiteY2" fmla="*/ 233266 h 233266"/>
                      <a:gd name="connsiteX3" fmla="*/ 3726 w 1153809"/>
                      <a:gd name="connsiteY3" fmla="*/ 17102 h 233266"/>
                      <a:gd name="connsiteX4" fmla="*/ 0 w 1153809"/>
                      <a:gd name="connsiteY4" fmla="*/ 0 h 233266"/>
                      <a:gd name="connsiteX5" fmla="*/ 22226 w 1153809"/>
                      <a:gd name="connsiteY5" fmla="*/ 32201 h 233266"/>
                      <a:gd name="connsiteX6" fmla="*/ 576904 w 1153809"/>
                      <a:gd name="connsiteY6" fmla="*/ 197547 h 233266"/>
                      <a:gd name="connsiteX7" fmla="*/ 1131582 w 1153809"/>
                      <a:gd name="connsiteY7" fmla="*/ 32201 h 2332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53809" h="233266">
                        <a:moveTo>
                          <a:pt x="1153809" y="0"/>
                        </a:moveTo>
                        <a:lnTo>
                          <a:pt x="1150083" y="17102"/>
                        </a:lnTo>
                        <a:cubicBezTo>
                          <a:pt x="1095528" y="140466"/>
                          <a:pt x="859636" y="233266"/>
                          <a:pt x="576904" y="233266"/>
                        </a:cubicBezTo>
                        <a:cubicBezTo>
                          <a:pt x="294173" y="233266"/>
                          <a:pt x="58281" y="140466"/>
                          <a:pt x="3726" y="17102"/>
                        </a:cubicBezTo>
                        <a:lnTo>
                          <a:pt x="0" y="0"/>
                        </a:lnTo>
                        <a:lnTo>
                          <a:pt x="22226" y="32201"/>
                        </a:lnTo>
                        <a:cubicBezTo>
                          <a:pt x="113613" y="129368"/>
                          <a:pt x="327554" y="197547"/>
                          <a:pt x="576904" y="197547"/>
                        </a:cubicBezTo>
                        <a:cubicBezTo>
                          <a:pt x="826254" y="197547"/>
                          <a:pt x="1040196" y="129368"/>
                          <a:pt x="1131582" y="32201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3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95" name="フリーフォーム: 図形 2094">
                    <a:extLst>
                      <a:ext uri="{FF2B5EF4-FFF2-40B4-BE49-F238E27FC236}">
                        <a16:creationId xmlns:a16="http://schemas.microsoft.com/office/drawing/2014/main" id="{ED106ACB-4FDC-48FD-88EB-5635D987632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15820" y="4995224"/>
                    <a:ext cx="1194444" cy="245408"/>
                  </a:xfrm>
                  <a:custGeom>
                    <a:avLst/>
                    <a:gdLst>
                      <a:gd name="connsiteX0" fmla="*/ 1153809 w 1153809"/>
                      <a:gd name="connsiteY0" fmla="*/ 0 h 233266"/>
                      <a:gd name="connsiteX1" fmla="*/ 1150083 w 1153809"/>
                      <a:gd name="connsiteY1" fmla="*/ 17102 h 233266"/>
                      <a:gd name="connsiteX2" fmla="*/ 576904 w 1153809"/>
                      <a:gd name="connsiteY2" fmla="*/ 233266 h 233266"/>
                      <a:gd name="connsiteX3" fmla="*/ 3726 w 1153809"/>
                      <a:gd name="connsiteY3" fmla="*/ 17102 h 233266"/>
                      <a:gd name="connsiteX4" fmla="*/ 0 w 1153809"/>
                      <a:gd name="connsiteY4" fmla="*/ 0 h 233266"/>
                      <a:gd name="connsiteX5" fmla="*/ 22226 w 1153809"/>
                      <a:gd name="connsiteY5" fmla="*/ 32201 h 233266"/>
                      <a:gd name="connsiteX6" fmla="*/ 576904 w 1153809"/>
                      <a:gd name="connsiteY6" fmla="*/ 197547 h 233266"/>
                      <a:gd name="connsiteX7" fmla="*/ 1131582 w 1153809"/>
                      <a:gd name="connsiteY7" fmla="*/ 32201 h 2332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53809" h="233266">
                        <a:moveTo>
                          <a:pt x="1153809" y="0"/>
                        </a:moveTo>
                        <a:lnTo>
                          <a:pt x="1150083" y="17102"/>
                        </a:lnTo>
                        <a:cubicBezTo>
                          <a:pt x="1095528" y="140466"/>
                          <a:pt x="859636" y="233266"/>
                          <a:pt x="576904" y="233266"/>
                        </a:cubicBezTo>
                        <a:cubicBezTo>
                          <a:pt x="294173" y="233266"/>
                          <a:pt x="58281" y="140466"/>
                          <a:pt x="3726" y="17102"/>
                        </a:cubicBezTo>
                        <a:lnTo>
                          <a:pt x="0" y="0"/>
                        </a:lnTo>
                        <a:lnTo>
                          <a:pt x="22226" y="32201"/>
                        </a:lnTo>
                        <a:cubicBezTo>
                          <a:pt x="113613" y="129368"/>
                          <a:pt x="327554" y="197547"/>
                          <a:pt x="576904" y="197547"/>
                        </a:cubicBezTo>
                        <a:cubicBezTo>
                          <a:pt x="826254" y="197547"/>
                          <a:pt x="1040196" y="129368"/>
                          <a:pt x="1131582" y="32201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3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96" name="フリーフォーム: 図形 2095">
                    <a:extLst>
                      <a:ext uri="{FF2B5EF4-FFF2-40B4-BE49-F238E27FC236}">
                        <a16:creationId xmlns:a16="http://schemas.microsoft.com/office/drawing/2014/main" id="{70FDE7D5-4923-4ECC-8FE6-CC6E79BC1BA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15820" y="5141671"/>
                    <a:ext cx="1194444" cy="245408"/>
                  </a:xfrm>
                  <a:custGeom>
                    <a:avLst/>
                    <a:gdLst>
                      <a:gd name="connsiteX0" fmla="*/ 1153809 w 1153809"/>
                      <a:gd name="connsiteY0" fmla="*/ 0 h 233266"/>
                      <a:gd name="connsiteX1" fmla="*/ 1150083 w 1153809"/>
                      <a:gd name="connsiteY1" fmla="*/ 17102 h 233266"/>
                      <a:gd name="connsiteX2" fmla="*/ 576904 w 1153809"/>
                      <a:gd name="connsiteY2" fmla="*/ 233266 h 233266"/>
                      <a:gd name="connsiteX3" fmla="*/ 3726 w 1153809"/>
                      <a:gd name="connsiteY3" fmla="*/ 17102 h 233266"/>
                      <a:gd name="connsiteX4" fmla="*/ 0 w 1153809"/>
                      <a:gd name="connsiteY4" fmla="*/ 0 h 233266"/>
                      <a:gd name="connsiteX5" fmla="*/ 22226 w 1153809"/>
                      <a:gd name="connsiteY5" fmla="*/ 32201 h 233266"/>
                      <a:gd name="connsiteX6" fmla="*/ 576904 w 1153809"/>
                      <a:gd name="connsiteY6" fmla="*/ 197547 h 233266"/>
                      <a:gd name="connsiteX7" fmla="*/ 1131582 w 1153809"/>
                      <a:gd name="connsiteY7" fmla="*/ 32201 h 2332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53809" h="233266">
                        <a:moveTo>
                          <a:pt x="1153809" y="0"/>
                        </a:moveTo>
                        <a:lnTo>
                          <a:pt x="1150083" y="17102"/>
                        </a:lnTo>
                        <a:cubicBezTo>
                          <a:pt x="1095528" y="140466"/>
                          <a:pt x="859636" y="233266"/>
                          <a:pt x="576904" y="233266"/>
                        </a:cubicBezTo>
                        <a:cubicBezTo>
                          <a:pt x="294173" y="233266"/>
                          <a:pt x="58281" y="140466"/>
                          <a:pt x="3726" y="17102"/>
                        </a:cubicBezTo>
                        <a:lnTo>
                          <a:pt x="0" y="0"/>
                        </a:lnTo>
                        <a:lnTo>
                          <a:pt x="22226" y="32201"/>
                        </a:lnTo>
                        <a:cubicBezTo>
                          <a:pt x="113613" y="129368"/>
                          <a:pt x="327554" y="197547"/>
                          <a:pt x="576904" y="197547"/>
                        </a:cubicBezTo>
                        <a:cubicBezTo>
                          <a:pt x="826254" y="197547"/>
                          <a:pt x="1040196" y="129368"/>
                          <a:pt x="1131582" y="32201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3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053" name="グループ化 2052">
                  <a:extLst>
                    <a:ext uri="{FF2B5EF4-FFF2-40B4-BE49-F238E27FC236}">
                      <a16:creationId xmlns:a16="http://schemas.microsoft.com/office/drawing/2014/main" id="{FE76C406-E6D7-4C2A-9B1F-C4BAEE4F6F89}"/>
                    </a:ext>
                  </a:extLst>
                </p:cNvPr>
                <p:cNvGrpSpPr/>
                <p:nvPr/>
              </p:nvGrpSpPr>
              <p:grpSpPr>
                <a:xfrm rot="20754025">
                  <a:off x="5273315" y="4356375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084" name="楕円 2083">
                    <a:extLst>
                      <a:ext uri="{FF2B5EF4-FFF2-40B4-BE49-F238E27FC236}">
                        <a16:creationId xmlns:a16="http://schemas.microsoft.com/office/drawing/2014/main" id="{5BC420A9-6E2E-4B7C-BC27-C0C21934674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085" name="グループ化 2084">
                    <a:extLst>
                      <a:ext uri="{FF2B5EF4-FFF2-40B4-BE49-F238E27FC236}">
                        <a16:creationId xmlns:a16="http://schemas.microsoft.com/office/drawing/2014/main" id="{0BB494AB-3851-4EE8-BB09-D36C9C691723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086" name="フリーフォーム: 図形 2085">
                      <a:extLst>
                        <a:ext uri="{FF2B5EF4-FFF2-40B4-BE49-F238E27FC236}">
                          <a16:creationId xmlns:a16="http://schemas.microsoft.com/office/drawing/2014/main" id="{784DD8F0-ACB7-4983-A419-DEE96957693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87" name="フリーフォーム: 図形 2086">
                      <a:extLst>
                        <a:ext uri="{FF2B5EF4-FFF2-40B4-BE49-F238E27FC236}">
                          <a16:creationId xmlns:a16="http://schemas.microsoft.com/office/drawing/2014/main" id="{277EA5E7-0D03-4BEF-B0CA-BC3BD3860DE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88" name="フリーフォーム: 図形 2087">
                      <a:extLst>
                        <a:ext uri="{FF2B5EF4-FFF2-40B4-BE49-F238E27FC236}">
                          <a16:creationId xmlns:a16="http://schemas.microsoft.com/office/drawing/2014/main" id="{B60D9AF3-6CDC-4080-8484-BE06951D8C4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89" name="フリーフォーム: 図形 2088">
                      <a:extLst>
                        <a:ext uri="{FF2B5EF4-FFF2-40B4-BE49-F238E27FC236}">
                          <a16:creationId xmlns:a16="http://schemas.microsoft.com/office/drawing/2014/main" id="{DDEA62F2-F680-4C92-A903-4C23A38A156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90" name="フリーフォーム: 図形 2089">
                      <a:extLst>
                        <a:ext uri="{FF2B5EF4-FFF2-40B4-BE49-F238E27FC236}">
                          <a16:creationId xmlns:a16="http://schemas.microsoft.com/office/drawing/2014/main" id="{C014736B-21E5-4030-82F1-06D8EA91CC8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91" name="フリーフォーム: 図形 2090">
                      <a:extLst>
                        <a:ext uri="{FF2B5EF4-FFF2-40B4-BE49-F238E27FC236}">
                          <a16:creationId xmlns:a16="http://schemas.microsoft.com/office/drawing/2014/main" id="{C370731A-4BFC-4EC6-944B-5657D7DD328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92" name="フリーフォーム: 図形 2091">
                      <a:extLst>
                        <a:ext uri="{FF2B5EF4-FFF2-40B4-BE49-F238E27FC236}">
                          <a16:creationId xmlns:a16="http://schemas.microsoft.com/office/drawing/2014/main" id="{519A6235-8EAE-44F1-A3C8-EA73AD75E1E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054" name="グループ化 2053">
                  <a:extLst>
                    <a:ext uri="{FF2B5EF4-FFF2-40B4-BE49-F238E27FC236}">
                      <a16:creationId xmlns:a16="http://schemas.microsoft.com/office/drawing/2014/main" id="{23C8239B-E31B-48AD-99D3-C9E009B68AD1}"/>
                    </a:ext>
                  </a:extLst>
                </p:cNvPr>
                <p:cNvGrpSpPr/>
                <p:nvPr/>
              </p:nvGrpSpPr>
              <p:grpSpPr>
                <a:xfrm rot="1297636">
                  <a:off x="4981131" y="4400548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075" name="楕円 2074">
                    <a:extLst>
                      <a:ext uri="{FF2B5EF4-FFF2-40B4-BE49-F238E27FC236}">
                        <a16:creationId xmlns:a16="http://schemas.microsoft.com/office/drawing/2014/main" id="{23CAB5FC-4A36-4516-840C-39FD82E4D23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076" name="グループ化 2075">
                    <a:extLst>
                      <a:ext uri="{FF2B5EF4-FFF2-40B4-BE49-F238E27FC236}">
                        <a16:creationId xmlns:a16="http://schemas.microsoft.com/office/drawing/2014/main" id="{37A490F2-343D-42D4-ACB4-14108A6DA343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077" name="フリーフォーム: 図形 2076">
                      <a:extLst>
                        <a:ext uri="{FF2B5EF4-FFF2-40B4-BE49-F238E27FC236}">
                          <a16:creationId xmlns:a16="http://schemas.microsoft.com/office/drawing/2014/main" id="{78B88567-58A5-40D9-9791-5451CDD368F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78" name="フリーフォーム: 図形 2077">
                      <a:extLst>
                        <a:ext uri="{FF2B5EF4-FFF2-40B4-BE49-F238E27FC236}">
                          <a16:creationId xmlns:a16="http://schemas.microsoft.com/office/drawing/2014/main" id="{4B74E420-72A3-4F04-BEFB-168699074C0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79" name="フリーフォーム: 図形 2078">
                      <a:extLst>
                        <a:ext uri="{FF2B5EF4-FFF2-40B4-BE49-F238E27FC236}">
                          <a16:creationId xmlns:a16="http://schemas.microsoft.com/office/drawing/2014/main" id="{692077D9-6CCB-4796-81CB-8D318366448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80" name="フリーフォーム: 図形 2079">
                      <a:extLst>
                        <a:ext uri="{FF2B5EF4-FFF2-40B4-BE49-F238E27FC236}">
                          <a16:creationId xmlns:a16="http://schemas.microsoft.com/office/drawing/2014/main" id="{43D24403-5454-4EF1-A34B-175FED1271B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81" name="フリーフォーム: 図形 2080">
                      <a:extLst>
                        <a:ext uri="{FF2B5EF4-FFF2-40B4-BE49-F238E27FC236}">
                          <a16:creationId xmlns:a16="http://schemas.microsoft.com/office/drawing/2014/main" id="{4BB7A1AD-7A3B-4694-9330-6B591FF73DD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82" name="フリーフォーム: 図形 2081">
                      <a:extLst>
                        <a:ext uri="{FF2B5EF4-FFF2-40B4-BE49-F238E27FC236}">
                          <a16:creationId xmlns:a16="http://schemas.microsoft.com/office/drawing/2014/main" id="{16C87C88-BD53-4799-80CB-5AC8566F9C1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83" name="フリーフォーム: 図形 2082">
                      <a:extLst>
                        <a:ext uri="{FF2B5EF4-FFF2-40B4-BE49-F238E27FC236}">
                          <a16:creationId xmlns:a16="http://schemas.microsoft.com/office/drawing/2014/main" id="{ED2FDA51-5254-44C6-9F2A-EED47A3CBE4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055" name="グループ化 2054">
                  <a:extLst>
                    <a:ext uri="{FF2B5EF4-FFF2-40B4-BE49-F238E27FC236}">
                      <a16:creationId xmlns:a16="http://schemas.microsoft.com/office/drawing/2014/main" id="{B5D61AC5-B19E-4CE7-BDC5-CA63090FB7D3}"/>
                    </a:ext>
                  </a:extLst>
                </p:cNvPr>
                <p:cNvGrpSpPr/>
                <p:nvPr/>
              </p:nvGrpSpPr>
              <p:grpSpPr>
                <a:xfrm>
                  <a:off x="5059015" y="4597618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066" name="楕円 2065">
                    <a:extLst>
                      <a:ext uri="{FF2B5EF4-FFF2-40B4-BE49-F238E27FC236}">
                        <a16:creationId xmlns:a16="http://schemas.microsoft.com/office/drawing/2014/main" id="{48815487-F09B-4146-A816-585ABFC95AA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067" name="グループ化 2066">
                    <a:extLst>
                      <a:ext uri="{FF2B5EF4-FFF2-40B4-BE49-F238E27FC236}">
                        <a16:creationId xmlns:a16="http://schemas.microsoft.com/office/drawing/2014/main" id="{B4DFDE50-196D-4371-81FF-27EA6DC15351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068" name="フリーフォーム: 図形 2067">
                      <a:extLst>
                        <a:ext uri="{FF2B5EF4-FFF2-40B4-BE49-F238E27FC236}">
                          <a16:creationId xmlns:a16="http://schemas.microsoft.com/office/drawing/2014/main" id="{C092B1D1-626F-4A49-953A-9CA22A4D3DA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69" name="フリーフォーム: 図形 2068">
                      <a:extLst>
                        <a:ext uri="{FF2B5EF4-FFF2-40B4-BE49-F238E27FC236}">
                          <a16:creationId xmlns:a16="http://schemas.microsoft.com/office/drawing/2014/main" id="{03650DE0-6DEF-4660-9EE0-87AC170D595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70" name="フリーフォーム: 図形 2069">
                      <a:extLst>
                        <a:ext uri="{FF2B5EF4-FFF2-40B4-BE49-F238E27FC236}">
                          <a16:creationId xmlns:a16="http://schemas.microsoft.com/office/drawing/2014/main" id="{33A1B4BC-9A5E-412B-A13B-0B3A6EC410F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71" name="フリーフォーム: 図形 2070">
                      <a:extLst>
                        <a:ext uri="{FF2B5EF4-FFF2-40B4-BE49-F238E27FC236}">
                          <a16:creationId xmlns:a16="http://schemas.microsoft.com/office/drawing/2014/main" id="{D99FEAEE-9F57-4AFC-B341-B79E6D5558C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72" name="フリーフォーム: 図形 2071">
                      <a:extLst>
                        <a:ext uri="{FF2B5EF4-FFF2-40B4-BE49-F238E27FC236}">
                          <a16:creationId xmlns:a16="http://schemas.microsoft.com/office/drawing/2014/main" id="{4D79FDBE-15AD-4A6E-9331-3F42307EF8A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73" name="フリーフォーム: 図形 2072">
                      <a:extLst>
                        <a:ext uri="{FF2B5EF4-FFF2-40B4-BE49-F238E27FC236}">
                          <a16:creationId xmlns:a16="http://schemas.microsoft.com/office/drawing/2014/main" id="{53E095B0-8239-47E1-90AC-CC0DA3D452C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74" name="フリーフォーム: 図形 2073">
                      <a:extLst>
                        <a:ext uri="{FF2B5EF4-FFF2-40B4-BE49-F238E27FC236}">
                          <a16:creationId xmlns:a16="http://schemas.microsoft.com/office/drawing/2014/main" id="{2E292226-5BCF-4F59-8BC8-A6A0A528894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056" name="グループ化 2055">
                  <a:extLst>
                    <a:ext uri="{FF2B5EF4-FFF2-40B4-BE49-F238E27FC236}">
                      <a16:creationId xmlns:a16="http://schemas.microsoft.com/office/drawing/2014/main" id="{CAA2D995-615C-4D4E-91BE-BA7E4D96FE40}"/>
                    </a:ext>
                  </a:extLst>
                </p:cNvPr>
                <p:cNvGrpSpPr/>
                <p:nvPr/>
              </p:nvGrpSpPr>
              <p:grpSpPr>
                <a:xfrm>
                  <a:off x="5345409" y="4503933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057" name="楕円 2056">
                    <a:extLst>
                      <a:ext uri="{FF2B5EF4-FFF2-40B4-BE49-F238E27FC236}">
                        <a16:creationId xmlns:a16="http://schemas.microsoft.com/office/drawing/2014/main" id="{82FE8103-C7FB-480A-A697-8EFDBEF89E9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058" name="グループ化 2057">
                    <a:extLst>
                      <a:ext uri="{FF2B5EF4-FFF2-40B4-BE49-F238E27FC236}">
                        <a16:creationId xmlns:a16="http://schemas.microsoft.com/office/drawing/2014/main" id="{8AB43D49-5EA5-4F03-89C3-77050A479D2F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059" name="フリーフォーム: 図形 2058">
                      <a:extLst>
                        <a:ext uri="{FF2B5EF4-FFF2-40B4-BE49-F238E27FC236}">
                          <a16:creationId xmlns:a16="http://schemas.microsoft.com/office/drawing/2014/main" id="{B49D0FAB-E537-4AB3-B121-3F628F6AA5A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60" name="フリーフォーム: 図形 2059">
                      <a:extLst>
                        <a:ext uri="{FF2B5EF4-FFF2-40B4-BE49-F238E27FC236}">
                          <a16:creationId xmlns:a16="http://schemas.microsoft.com/office/drawing/2014/main" id="{F471FB92-5DE5-4974-83F4-A72F581DFAD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61" name="フリーフォーム: 図形 2060">
                      <a:extLst>
                        <a:ext uri="{FF2B5EF4-FFF2-40B4-BE49-F238E27FC236}">
                          <a16:creationId xmlns:a16="http://schemas.microsoft.com/office/drawing/2014/main" id="{B6F22917-98BC-423C-9BE0-2AA3B533CD7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62" name="フリーフォーム: 図形 2061">
                      <a:extLst>
                        <a:ext uri="{FF2B5EF4-FFF2-40B4-BE49-F238E27FC236}">
                          <a16:creationId xmlns:a16="http://schemas.microsoft.com/office/drawing/2014/main" id="{24B3BB73-977B-40FF-A032-325F2B5AD7F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63" name="フリーフォーム: 図形 2062">
                      <a:extLst>
                        <a:ext uri="{FF2B5EF4-FFF2-40B4-BE49-F238E27FC236}">
                          <a16:creationId xmlns:a16="http://schemas.microsoft.com/office/drawing/2014/main" id="{126F52EB-73A5-4934-AFCE-4D7093358DB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64" name="フリーフォーム: 図形 2063">
                      <a:extLst>
                        <a:ext uri="{FF2B5EF4-FFF2-40B4-BE49-F238E27FC236}">
                          <a16:creationId xmlns:a16="http://schemas.microsoft.com/office/drawing/2014/main" id="{24E5D9CF-45C9-4AE0-9326-AA69BFF5E23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065" name="フリーフォーム: 図形 2064">
                      <a:extLst>
                        <a:ext uri="{FF2B5EF4-FFF2-40B4-BE49-F238E27FC236}">
                          <a16:creationId xmlns:a16="http://schemas.microsoft.com/office/drawing/2014/main" id="{5599A989-D5B6-4245-96C2-EB21560B604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</p:grpSp>
      <p:grpSp>
        <p:nvGrpSpPr>
          <p:cNvPr id="2212" name="グループ化 2211">
            <a:extLst>
              <a:ext uri="{FF2B5EF4-FFF2-40B4-BE49-F238E27FC236}">
                <a16:creationId xmlns:a16="http://schemas.microsoft.com/office/drawing/2014/main" id="{F5D3B92A-168F-44F9-9CC7-043EA13FABF2}"/>
              </a:ext>
            </a:extLst>
          </p:cNvPr>
          <p:cNvGrpSpPr/>
          <p:nvPr/>
        </p:nvGrpSpPr>
        <p:grpSpPr>
          <a:xfrm>
            <a:off x="4292781" y="4353293"/>
            <a:ext cx="1322243" cy="1945265"/>
            <a:chOff x="3708582" y="3899488"/>
            <a:chExt cx="1322243" cy="1945265"/>
          </a:xfrm>
        </p:grpSpPr>
        <p:sp>
          <p:nvSpPr>
            <p:cNvPr id="2213" name="楕円 31">
              <a:extLst>
                <a:ext uri="{FF2B5EF4-FFF2-40B4-BE49-F238E27FC236}">
                  <a16:creationId xmlns:a16="http://schemas.microsoft.com/office/drawing/2014/main" id="{CD36F493-C152-4458-B30B-D89B863FF084}"/>
                </a:ext>
              </a:extLst>
            </p:cNvPr>
            <p:cNvSpPr/>
            <p:nvPr/>
          </p:nvSpPr>
          <p:spPr bwMode="auto">
            <a:xfrm rot="1800000">
              <a:off x="3798377" y="4649751"/>
              <a:ext cx="466895" cy="288425"/>
            </a:xfrm>
            <a:custGeom>
              <a:avLst/>
              <a:gdLst>
                <a:gd name="connsiteX0" fmla="*/ 0 w 119625"/>
                <a:gd name="connsiteY0" fmla="*/ 160674 h 321348"/>
                <a:gd name="connsiteX1" fmla="*/ 59813 w 119625"/>
                <a:gd name="connsiteY1" fmla="*/ 0 h 321348"/>
                <a:gd name="connsiteX2" fmla="*/ 119626 w 119625"/>
                <a:gd name="connsiteY2" fmla="*/ 160674 h 321348"/>
                <a:gd name="connsiteX3" fmla="*/ 59813 w 119625"/>
                <a:gd name="connsiteY3" fmla="*/ 321348 h 321348"/>
                <a:gd name="connsiteX4" fmla="*/ 0 w 119625"/>
                <a:gd name="connsiteY4" fmla="*/ 160674 h 321348"/>
                <a:gd name="connsiteX0" fmla="*/ 0 w 510332"/>
                <a:gd name="connsiteY0" fmla="*/ 340400 h 382789"/>
                <a:gd name="connsiteX1" fmla="*/ 447163 w 510332"/>
                <a:gd name="connsiteY1" fmla="*/ 5101 h 382789"/>
                <a:gd name="connsiteX2" fmla="*/ 506976 w 510332"/>
                <a:gd name="connsiteY2" fmla="*/ 165775 h 382789"/>
                <a:gd name="connsiteX3" fmla="*/ 447163 w 510332"/>
                <a:gd name="connsiteY3" fmla="*/ 326449 h 382789"/>
                <a:gd name="connsiteX4" fmla="*/ 0 w 510332"/>
                <a:gd name="connsiteY4" fmla="*/ 340400 h 382789"/>
                <a:gd name="connsiteX0" fmla="*/ 3380 w 513712"/>
                <a:gd name="connsiteY0" fmla="*/ 340400 h 405331"/>
                <a:gd name="connsiteX1" fmla="*/ 450543 w 513712"/>
                <a:gd name="connsiteY1" fmla="*/ 5101 h 405331"/>
                <a:gd name="connsiteX2" fmla="*/ 510356 w 513712"/>
                <a:gd name="connsiteY2" fmla="*/ 165775 h 405331"/>
                <a:gd name="connsiteX3" fmla="*/ 450543 w 513712"/>
                <a:gd name="connsiteY3" fmla="*/ 326449 h 405331"/>
                <a:gd name="connsiteX4" fmla="*/ 3380 w 513712"/>
                <a:gd name="connsiteY4" fmla="*/ 340400 h 405331"/>
                <a:gd name="connsiteX0" fmla="*/ 3404 w 529676"/>
                <a:gd name="connsiteY0" fmla="*/ 340400 h 405331"/>
                <a:gd name="connsiteX1" fmla="*/ 450567 w 529676"/>
                <a:gd name="connsiteY1" fmla="*/ 5101 h 405331"/>
                <a:gd name="connsiteX2" fmla="*/ 529430 w 529676"/>
                <a:gd name="connsiteY2" fmla="*/ 165775 h 405331"/>
                <a:gd name="connsiteX3" fmla="*/ 450567 w 529676"/>
                <a:gd name="connsiteY3" fmla="*/ 326449 h 405331"/>
                <a:gd name="connsiteX4" fmla="*/ 3404 w 529676"/>
                <a:gd name="connsiteY4" fmla="*/ 340400 h 405331"/>
                <a:gd name="connsiteX0" fmla="*/ 3404 w 541633"/>
                <a:gd name="connsiteY0" fmla="*/ 340785 h 405716"/>
                <a:gd name="connsiteX1" fmla="*/ 450567 w 541633"/>
                <a:gd name="connsiteY1" fmla="*/ 5486 h 405716"/>
                <a:gd name="connsiteX2" fmla="*/ 529430 w 541633"/>
                <a:gd name="connsiteY2" fmla="*/ 166160 h 405716"/>
                <a:gd name="connsiteX3" fmla="*/ 450567 w 541633"/>
                <a:gd name="connsiteY3" fmla="*/ 326834 h 405716"/>
                <a:gd name="connsiteX4" fmla="*/ 3404 w 541633"/>
                <a:gd name="connsiteY4" fmla="*/ 340785 h 405716"/>
                <a:gd name="connsiteX0" fmla="*/ 3515 w 619105"/>
                <a:gd name="connsiteY0" fmla="*/ 337058 h 399712"/>
                <a:gd name="connsiteX1" fmla="*/ 450678 w 619105"/>
                <a:gd name="connsiteY1" fmla="*/ 1759 h 399712"/>
                <a:gd name="connsiteX2" fmla="*/ 613733 w 619105"/>
                <a:gd name="connsiteY2" fmla="*/ 222202 h 399712"/>
                <a:gd name="connsiteX3" fmla="*/ 450678 w 619105"/>
                <a:gd name="connsiteY3" fmla="*/ 323107 h 399712"/>
                <a:gd name="connsiteX4" fmla="*/ 3515 w 619105"/>
                <a:gd name="connsiteY4" fmla="*/ 337058 h 399712"/>
                <a:gd name="connsiteX0" fmla="*/ 123 w 611692"/>
                <a:gd name="connsiteY0" fmla="*/ 244665 h 262226"/>
                <a:gd name="connsiteX1" fmla="*/ 493254 w 611692"/>
                <a:gd name="connsiteY1" fmla="*/ 2243 h 262226"/>
                <a:gd name="connsiteX2" fmla="*/ 610341 w 611692"/>
                <a:gd name="connsiteY2" fmla="*/ 129809 h 262226"/>
                <a:gd name="connsiteX3" fmla="*/ 447286 w 611692"/>
                <a:gd name="connsiteY3" fmla="*/ 230714 h 262226"/>
                <a:gd name="connsiteX4" fmla="*/ 123 w 611692"/>
                <a:gd name="connsiteY4" fmla="*/ 244665 h 262226"/>
                <a:gd name="connsiteX0" fmla="*/ 2258 w 621009"/>
                <a:gd name="connsiteY0" fmla="*/ 244954 h 323789"/>
                <a:gd name="connsiteX1" fmla="*/ 495389 w 621009"/>
                <a:gd name="connsiteY1" fmla="*/ 2532 h 323789"/>
                <a:gd name="connsiteX2" fmla="*/ 612476 w 621009"/>
                <a:gd name="connsiteY2" fmla="*/ 130098 h 323789"/>
                <a:gd name="connsiteX3" fmla="*/ 324349 w 621009"/>
                <a:gd name="connsiteY3" fmla="*/ 318957 h 323789"/>
                <a:gd name="connsiteX4" fmla="*/ 2258 w 621009"/>
                <a:gd name="connsiteY4" fmla="*/ 244954 h 323789"/>
                <a:gd name="connsiteX0" fmla="*/ 450 w 619201"/>
                <a:gd name="connsiteY0" fmla="*/ 244954 h 324512"/>
                <a:gd name="connsiteX1" fmla="*/ 493581 w 619201"/>
                <a:gd name="connsiteY1" fmla="*/ 2532 h 324512"/>
                <a:gd name="connsiteX2" fmla="*/ 610668 w 619201"/>
                <a:gd name="connsiteY2" fmla="*/ 130098 h 324512"/>
                <a:gd name="connsiteX3" fmla="*/ 322541 w 619201"/>
                <a:gd name="connsiteY3" fmla="*/ 318957 h 324512"/>
                <a:gd name="connsiteX4" fmla="*/ 450 w 619201"/>
                <a:gd name="connsiteY4" fmla="*/ 244954 h 324512"/>
                <a:gd name="connsiteX0" fmla="*/ 450 w 619201"/>
                <a:gd name="connsiteY0" fmla="*/ 244954 h 335259"/>
                <a:gd name="connsiteX1" fmla="*/ 493581 w 619201"/>
                <a:gd name="connsiteY1" fmla="*/ 2532 h 335259"/>
                <a:gd name="connsiteX2" fmla="*/ 610668 w 619201"/>
                <a:gd name="connsiteY2" fmla="*/ 130098 h 335259"/>
                <a:gd name="connsiteX3" fmla="*/ 322541 w 619201"/>
                <a:gd name="connsiteY3" fmla="*/ 318957 h 335259"/>
                <a:gd name="connsiteX4" fmla="*/ 450 w 619201"/>
                <a:gd name="connsiteY4" fmla="*/ 244954 h 335259"/>
                <a:gd name="connsiteX0" fmla="*/ 5672 w 628845"/>
                <a:gd name="connsiteY0" fmla="*/ 244847 h 308124"/>
                <a:gd name="connsiteX1" fmla="*/ 498803 w 628845"/>
                <a:gd name="connsiteY1" fmla="*/ 2425 h 308124"/>
                <a:gd name="connsiteX2" fmla="*/ 615890 w 628845"/>
                <a:gd name="connsiteY2" fmla="*/ 129991 h 308124"/>
                <a:gd name="connsiteX3" fmla="*/ 260559 w 628845"/>
                <a:gd name="connsiteY3" fmla="*/ 288427 h 308124"/>
                <a:gd name="connsiteX4" fmla="*/ 5672 w 628845"/>
                <a:gd name="connsiteY4" fmla="*/ 244847 h 308124"/>
                <a:gd name="connsiteX0" fmla="*/ 5012 w 644291"/>
                <a:gd name="connsiteY0" fmla="*/ 216353 h 290651"/>
                <a:gd name="connsiteX1" fmla="*/ 513940 w 644291"/>
                <a:gd name="connsiteY1" fmla="*/ 1507 h 290651"/>
                <a:gd name="connsiteX2" fmla="*/ 631027 w 644291"/>
                <a:gd name="connsiteY2" fmla="*/ 129073 h 290651"/>
                <a:gd name="connsiteX3" fmla="*/ 275696 w 644291"/>
                <a:gd name="connsiteY3" fmla="*/ 287509 h 290651"/>
                <a:gd name="connsiteX4" fmla="*/ 5012 w 644291"/>
                <a:gd name="connsiteY4" fmla="*/ 216353 h 290651"/>
                <a:gd name="connsiteX0" fmla="*/ 139 w 639418"/>
                <a:gd name="connsiteY0" fmla="*/ 216353 h 302083"/>
                <a:gd name="connsiteX1" fmla="*/ 509067 w 639418"/>
                <a:gd name="connsiteY1" fmla="*/ 1507 h 302083"/>
                <a:gd name="connsiteX2" fmla="*/ 626154 w 639418"/>
                <a:gd name="connsiteY2" fmla="*/ 129073 h 302083"/>
                <a:gd name="connsiteX3" fmla="*/ 270823 w 639418"/>
                <a:gd name="connsiteY3" fmla="*/ 287509 h 302083"/>
                <a:gd name="connsiteX4" fmla="*/ 139 w 639418"/>
                <a:gd name="connsiteY4" fmla="*/ 216353 h 302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9418" h="302083">
                  <a:moveTo>
                    <a:pt x="139" y="216353"/>
                  </a:moveTo>
                  <a:cubicBezTo>
                    <a:pt x="-8651" y="100665"/>
                    <a:pt x="404731" y="16054"/>
                    <a:pt x="509067" y="1507"/>
                  </a:cubicBezTo>
                  <a:cubicBezTo>
                    <a:pt x="613403" y="-13040"/>
                    <a:pt x="665861" y="81406"/>
                    <a:pt x="626154" y="129073"/>
                  </a:cubicBezTo>
                  <a:cubicBezTo>
                    <a:pt x="586447" y="176740"/>
                    <a:pt x="375159" y="272962"/>
                    <a:pt x="270823" y="287509"/>
                  </a:cubicBezTo>
                  <a:cubicBezTo>
                    <a:pt x="166487" y="302056"/>
                    <a:pt x="8929" y="332041"/>
                    <a:pt x="139" y="216353"/>
                  </a:cubicBezTo>
                  <a:close/>
                </a:path>
              </a:pathLst>
            </a:custGeom>
            <a:solidFill>
              <a:srgbClr val="666633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214" name="グループ化 2213">
              <a:extLst>
                <a:ext uri="{FF2B5EF4-FFF2-40B4-BE49-F238E27FC236}">
                  <a16:creationId xmlns:a16="http://schemas.microsoft.com/office/drawing/2014/main" id="{21FA2E2B-FDF3-4095-85FE-3E9B79ADFD64}"/>
                </a:ext>
              </a:extLst>
            </p:cNvPr>
            <p:cNvGrpSpPr/>
            <p:nvPr/>
          </p:nvGrpSpPr>
          <p:grpSpPr>
            <a:xfrm>
              <a:off x="3708582" y="5376993"/>
              <a:ext cx="1322243" cy="467760"/>
              <a:chOff x="3725673" y="4716101"/>
              <a:chExt cx="2203738" cy="779600"/>
            </a:xfrm>
          </p:grpSpPr>
          <p:grpSp>
            <p:nvGrpSpPr>
              <p:cNvPr id="2255" name="グループ化 2254">
                <a:extLst>
                  <a:ext uri="{FF2B5EF4-FFF2-40B4-BE49-F238E27FC236}">
                    <a16:creationId xmlns:a16="http://schemas.microsoft.com/office/drawing/2014/main" id="{7F4B3120-27BD-444A-9E10-3ABAAC7001F2}"/>
                  </a:ext>
                </a:extLst>
              </p:cNvPr>
              <p:cNvGrpSpPr/>
              <p:nvPr/>
            </p:nvGrpSpPr>
            <p:grpSpPr>
              <a:xfrm>
                <a:off x="3725673" y="4716101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2257" name="グループ化 2256">
                  <a:extLst>
                    <a:ext uri="{FF2B5EF4-FFF2-40B4-BE49-F238E27FC236}">
                      <a16:creationId xmlns:a16="http://schemas.microsoft.com/office/drawing/2014/main" id="{A850CFEA-FF2D-41B7-9789-AD56D9339A0D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2259" name="フリーフォーム: 図形 2258">
                    <a:extLst>
                      <a:ext uri="{FF2B5EF4-FFF2-40B4-BE49-F238E27FC236}">
                        <a16:creationId xmlns:a16="http://schemas.microsoft.com/office/drawing/2014/main" id="{D3ADB2BF-BFD2-40C9-9DCF-F77D0ABB13B4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9900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60" name="フリーフォーム: 図形 2259">
                    <a:extLst>
                      <a:ext uri="{FF2B5EF4-FFF2-40B4-BE49-F238E27FC236}">
                        <a16:creationId xmlns:a16="http://schemas.microsoft.com/office/drawing/2014/main" id="{2C301327-FCB1-45A1-BBDB-C7A8F9B0EA94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9900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61" name="フリーフォーム: 図形 2260">
                    <a:extLst>
                      <a:ext uri="{FF2B5EF4-FFF2-40B4-BE49-F238E27FC236}">
                        <a16:creationId xmlns:a16="http://schemas.microsoft.com/office/drawing/2014/main" id="{D3A7C449-E488-4B7E-B29E-A6D9F246B3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258" name="フリーフォーム: 図形 2257">
                  <a:extLst>
                    <a:ext uri="{FF2B5EF4-FFF2-40B4-BE49-F238E27FC236}">
                      <a16:creationId xmlns:a16="http://schemas.microsoft.com/office/drawing/2014/main" id="{6EF457E7-A163-4C56-B1A3-0D59005D1CD2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56" name="フリーフォーム: 図形 2255">
                <a:extLst>
                  <a:ext uri="{FF2B5EF4-FFF2-40B4-BE49-F238E27FC236}">
                    <a16:creationId xmlns:a16="http://schemas.microsoft.com/office/drawing/2014/main" id="{BADFC6CF-4BEF-4391-BE71-73DBB67BF9F4}"/>
                  </a:ext>
                </a:extLst>
              </p:cNvPr>
              <p:cNvSpPr/>
              <p:nvPr/>
            </p:nvSpPr>
            <p:spPr bwMode="auto">
              <a:xfrm>
                <a:off x="3989965" y="4776746"/>
                <a:ext cx="1654026" cy="599620"/>
              </a:xfrm>
              <a:custGeom>
                <a:avLst/>
                <a:gdLst>
                  <a:gd name="connsiteX0" fmla="*/ 177100 w 1654026"/>
                  <a:gd name="connsiteY0" fmla="*/ 0 h 599620"/>
                  <a:gd name="connsiteX1" fmla="*/ 356650 w 1654026"/>
                  <a:gd name="connsiteY1" fmla="*/ 19616 h 599620"/>
                  <a:gd name="connsiteX2" fmla="*/ 832181 w 1654026"/>
                  <a:gd name="connsiteY2" fmla="*/ 147035 h 599620"/>
                  <a:gd name="connsiteX3" fmla="*/ 1307720 w 1654026"/>
                  <a:gd name="connsiteY3" fmla="*/ 19614 h 599620"/>
                  <a:gd name="connsiteX4" fmla="*/ 1459467 w 1654026"/>
                  <a:gd name="connsiteY4" fmla="*/ 3035 h 599620"/>
                  <a:gd name="connsiteX5" fmla="*/ 1464658 w 1654026"/>
                  <a:gd name="connsiteY5" fmla="*/ 9295 h 599620"/>
                  <a:gd name="connsiteX6" fmla="*/ 1640950 w 1654026"/>
                  <a:gd name="connsiteY6" fmla="*/ 335447 h 599620"/>
                  <a:gd name="connsiteX7" fmla="*/ 1654026 w 1654026"/>
                  <a:gd name="connsiteY7" fmla="*/ 360429 h 599620"/>
                  <a:gd name="connsiteX8" fmla="*/ 1605189 w 1654026"/>
                  <a:gd name="connsiteY8" fmla="*/ 400462 h 599620"/>
                  <a:gd name="connsiteX9" fmla="*/ 1538387 w 1654026"/>
                  <a:gd name="connsiteY9" fmla="*/ 428952 h 599620"/>
                  <a:gd name="connsiteX10" fmla="*/ 940187 w 1654026"/>
                  <a:gd name="connsiteY10" fmla="*/ 589241 h 599620"/>
                  <a:gd name="connsiteX11" fmla="*/ 934201 w 1654026"/>
                  <a:gd name="connsiteY11" fmla="*/ 585285 h 599620"/>
                  <a:gd name="connsiteX12" fmla="*/ 898358 w 1654026"/>
                  <a:gd name="connsiteY12" fmla="*/ 594404 h 599620"/>
                  <a:gd name="connsiteX13" fmla="*/ 800991 w 1654026"/>
                  <a:gd name="connsiteY13" fmla="*/ 598404 h 599620"/>
                  <a:gd name="connsiteX14" fmla="*/ 737913 w 1654026"/>
                  <a:gd name="connsiteY14" fmla="*/ 585786 h 599620"/>
                  <a:gd name="connsiteX15" fmla="*/ 732888 w 1654026"/>
                  <a:gd name="connsiteY15" fmla="*/ 583491 h 599620"/>
                  <a:gd name="connsiteX16" fmla="*/ 724183 w 1654026"/>
                  <a:gd name="connsiteY16" fmla="*/ 589243 h 599620"/>
                  <a:gd name="connsiteX17" fmla="*/ 125983 w 1654026"/>
                  <a:gd name="connsiteY17" fmla="*/ 428954 h 599620"/>
                  <a:gd name="connsiteX18" fmla="*/ 5462 w 1654026"/>
                  <a:gd name="connsiteY18" fmla="*/ 356429 h 599620"/>
                  <a:gd name="connsiteX19" fmla="*/ 0 w 1654026"/>
                  <a:gd name="connsiteY19" fmla="*/ 348471 h 599620"/>
                  <a:gd name="connsiteX20" fmla="*/ 3548 w 1654026"/>
                  <a:gd name="connsiteY20" fmla="*/ 341050 h 599620"/>
                  <a:gd name="connsiteX21" fmla="*/ 158266 w 1654026"/>
                  <a:gd name="connsiteY21" fmla="*/ 27226 h 59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4026" h="599620">
                    <a:moveTo>
                      <a:pt x="177100" y="0"/>
                    </a:moveTo>
                    <a:lnTo>
                      <a:pt x="356650" y="19616"/>
                    </a:lnTo>
                    <a:lnTo>
                      <a:pt x="832181" y="147035"/>
                    </a:lnTo>
                    <a:lnTo>
                      <a:pt x="1307720" y="19614"/>
                    </a:lnTo>
                    <a:lnTo>
                      <a:pt x="1459467" y="3035"/>
                    </a:lnTo>
                    <a:lnTo>
                      <a:pt x="1464658" y="9295"/>
                    </a:lnTo>
                    <a:cubicBezTo>
                      <a:pt x="1511505" y="97785"/>
                      <a:pt x="1581775" y="224180"/>
                      <a:pt x="1640950" y="335447"/>
                    </a:cubicBezTo>
                    <a:lnTo>
                      <a:pt x="1654026" y="360429"/>
                    </a:lnTo>
                    <a:lnTo>
                      <a:pt x="1605189" y="400462"/>
                    </a:lnTo>
                    <a:cubicBezTo>
                      <a:pt x="1584971" y="412762"/>
                      <a:pt x="1562572" y="422472"/>
                      <a:pt x="1538387" y="428952"/>
                    </a:cubicBezTo>
                    <a:lnTo>
                      <a:pt x="940187" y="589241"/>
                    </a:lnTo>
                    <a:lnTo>
                      <a:pt x="934201" y="585285"/>
                    </a:lnTo>
                    <a:lnTo>
                      <a:pt x="898358" y="594404"/>
                    </a:lnTo>
                    <a:cubicBezTo>
                      <a:pt x="864288" y="599451"/>
                      <a:pt x="830564" y="600947"/>
                      <a:pt x="800991" y="598404"/>
                    </a:cubicBezTo>
                    <a:cubicBezTo>
                      <a:pt x="778811" y="596497"/>
                      <a:pt x="757634" y="592157"/>
                      <a:pt x="737913" y="585786"/>
                    </a:cubicBezTo>
                    <a:lnTo>
                      <a:pt x="732888" y="583491"/>
                    </a:lnTo>
                    <a:lnTo>
                      <a:pt x="724183" y="589243"/>
                    </a:lnTo>
                    <a:lnTo>
                      <a:pt x="125983" y="428954"/>
                    </a:lnTo>
                    <a:cubicBezTo>
                      <a:pt x="77614" y="415994"/>
                      <a:pt x="36387" y="390116"/>
                      <a:pt x="5462" y="356429"/>
                    </a:cubicBezTo>
                    <a:lnTo>
                      <a:pt x="0" y="348471"/>
                    </a:lnTo>
                    <a:lnTo>
                      <a:pt x="3548" y="341050"/>
                    </a:lnTo>
                    <a:cubicBezTo>
                      <a:pt x="55532" y="233893"/>
                      <a:pt x="116761" y="112727"/>
                      <a:pt x="158266" y="2722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15" name="グループ化 2214">
              <a:extLst>
                <a:ext uri="{FF2B5EF4-FFF2-40B4-BE49-F238E27FC236}">
                  <a16:creationId xmlns:a16="http://schemas.microsoft.com/office/drawing/2014/main" id="{359E674E-2921-497B-961B-A9921669D054}"/>
                </a:ext>
              </a:extLst>
            </p:cNvPr>
            <p:cNvGrpSpPr/>
            <p:nvPr/>
          </p:nvGrpSpPr>
          <p:grpSpPr>
            <a:xfrm>
              <a:off x="3907198" y="5199799"/>
              <a:ext cx="921639" cy="528263"/>
              <a:chOff x="3932065" y="4420777"/>
              <a:chExt cx="1783984" cy="880439"/>
            </a:xfrm>
          </p:grpSpPr>
          <p:sp>
            <p:nvSpPr>
              <p:cNvPr id="2249" name="フリーフォーム: 図形 2248">
                <a:extLst>
                  <a:ext uri="{FF2B5EF4-FFF2-40B4-BE49-F238E27FC236}">
                    <a16:creationId xmlns:a16="http://schemas.microsoft.com/office/drawing/2014/main" id="{F4D44A43-2CD1-4F14-B71B-0ABF3B009EC8}"/>
                  </a:ext>
                </a:extLst>
              </p:cNvPr>
              <p:cNvSpPr/>
              <p:nvPr/>
            </p:nvSpPr>
            <p:spPr bwMode="auto">
              <a:xfrm flipV="1">
                <a:off x="3948607" y="4420777"/>
                <a:ext cx="1746763" cy="704301"/>
              </a:xfrm>
              <a:custGeom>
                <a:avLst/>
                <a:gdLst>
                  <a:gd name="connsiteX0" fmla="*/ 1742193 w 1746763"/>
                  <a:gd name="connsiteY0" fmla="*/ 166007 h 704301"/>
                  <a:gd name="connsiteX1" fmla="*/ 1742193 w 1746763"/>
                  <a:gd name="connsiteY1" fmla="*/ 166006 h 704301"/>
                  <a:gd name="connsiteX2" fmla="*/ 1742193 w 1746763"/>
                  <a:gd name="connsiteY2" fmla="*/ 166006 h 704301"/>
                  <a:gd name="connsiteX3" fmla="*/ 4570 w 1746763"/>
                  <a:gd name="connsiteY3" fmla="*/ 166008 h 704301"/>
                  <a:gd name="connsiteX4" fmla="*/ 4570 w 1746763"/>
                  <a:gd name="connsiteY4" fmla="*/ 166007 h 704301"/>
                  <a:gd name="connsiteX5" fmla="*/ 4570 w 1746763"/>
                  <a:gd name="connsiteY5" fmla="*/ 166007 h 704301"/>
                  <a:gd name="connsiteX6" fmla="*/ 873381 w 1746763"/>
                  <a:gd name="connsiteY6" fmla="*/ 704301 h 704301"/>
                  <a:gd name="connsiteX7" fmla="*/ 1491646 w 1746763"/>
                  <a:gd name="connsiteY7" fmla="*/ 645695 h 704301"/>
                  <a:gd name="connsiteX8" fmla="*/ 1479085 w 1746763"/>
                  <a:gd name="connsiteY8" fmla="*/ 551204 h 704301"/>
                  <a:gd name="connsiteX9" fmla="*/ 1449897 w 1746763"/>
                  <a:gd name="connsiteY9" fmla="*/ 479900 h 704301"/>
                  <a:gd name="connsiteX10" fmla="*/ 1567539 w 1746763"/>
                  <a:gd name="connsiteY10" fmla="*/ 448378 h 704301"/>
                  <a:gd name="connsiteX11" fmla="*/ 1746763 w 1746763"/>
                  <a:gd name="connsiteY11" fmla="*/ 256477 h 704301"/>
                  <a:gd name="connsiteX12" fmla="*/ 1742193 w 1746763"/>
                  <a:gd name="connsiteY12" fmla="*/ 166006 h 704301"/>
                  <a:gd name="connsiteX13" fmla="*/ 1700916 w 1746763"/>
                  <a:gd name="connsiteY13" fmla="*/ 85371 h 704301"/>
                  <a:gd name="connsiteX14" fmla="*/ 1449752 w 1746763"/>
                  <a:gd name="connsiteY14" fmla="*/ 8793 h 704301"/>
                  <a:gd name="connsiteX15" fmla="*/ 873380 w 1746763"/>
                  <a:gd name="connsiteY15" fmla="*/ 163230 h 704301"/>
                  <a:gd name="connsiteX16" fmla="*/ 297011 w 1746763"/>
                  <a:gd name="connsiteY16" fmla="*/ 8794 h 704301"/>
                  <a:gd name="connsiteX17" fmla="*/ 45847 w 1746763"/>
                  <a:gd name="connsiteY17" fmla="*/ 85372 h 704301"/>
                  <a:gd name="connsiteX18" fmla="*/ 4570 w 1746763"/>
                  <a:gd name="connsiteY18" fmla="*/ 166007 h 704301"/>
                  <a:gd name="connsiteX19" fmla="*/ 0 w 1746763"/>
                  <a:gd name="connsiteY19" fmla="*/ 256478 h 704301"/>
                  <a:gd name="connsiteX20" fmla="*/ 179224 w 1746763"/>
                  <a:gd name="connsiteY20" fmla="*/ 448379 h 704301"/>
                  <a:gd name="connsiteX21" fmla="*/ 295654 w 1746763"/>
                  <a:gd name="connsiteY21" fmla="*/ 479576 h 704301"/>
                  <a:gd name="connsiteX22" fmla="*/ 292632 w 1746763"/>
                  <a:gd name="connsiteY22" fmla="*/ 484487 h 704301"/>
                  <a:gd name="connsiteX23" fmla="*/ 255116 w 1746763"/>
                  <a:gd name="connsiteY23" fmla="*/ 645695 h 704301"/>
                  <a:gd name="connsiteX24" fmla="*/ 873381 w 1746763"/>
                  <a:gd name="connsiteY24" fmla="*/ 704301 h 704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46763" h="704301">
                    <a:moveTo>
                      <a:pt x="1742193" y="166007"/>
                    </a:moveTo>
                    <a:lnTo>
                      <a:pt x="1742193" y="166006"/>
                    </a:lnTo>
                    <a:lnTo>
                      <a:pt x="1742193" y="166006"/>
                    </a:lnTo>
                    <a:close/>
                    <a:moveTo>
                      <a:pt x="4570" y="166008"/>
                    </a:moveTo>
                    <a:lnTo>
                      <a:pt x="4570" y="166007"/>
                    </a:lnTo>
                    <a:lnTo>
                      <a:pt x="4570" y="166007"/>
                    </a:lnTo>
                    <a:close/>
                    <a:moveTo>
                      <a:pt x="873381" y="704301"/>
                    </a:moveTo>
                    <a:cubicBezTo>
                      <a:pt x="1156752" y="704301"/>
                      <a:pt x="1440124" y="684766"/>
                      <a:pt x="1491646" y="645695"/>
                    </a:cubicBezTo>
                    <a:cubicBezTo>
                      <a:pt x="1491646" y="613327"/>
                      <a:pt x="1487321" y="581726"/>
                      <a:pt x="1479085" y="551204"/>
                    </a:cubicBezTo>
                    <a:lnTo>
                      <a:pt x="1449897" y="479900"/>
                    </a:lnTo>
                    <a:lnTo>
                      <a:pt x="1567539" y="448378"/>
                    </a:lnTo>
                    <a:cubicBezTo>
                      <a:pt x="1664277" y="422457"/>
                      <a:pt x="1732447" y="344864"/>
                      <a:pt x="1746763" y="256477"/>
                    </a:cubicBezTo>
                    <a:lnTo>
                      <a:pt x="1742193" y="166006"/>
                    </a:lnTo>
                    <a:lnTo>
                      <a:pt x="1700916" y="85371"/>
                    </a:lnTo>
                    <a:cubicBezTo>
                      <a:pt x="1644324" y="15984"/>
                      <a:pt x="1546491" y="-17128"/>
                      <a:pt x="1449752" y="8793"/>
                    </a:cubicBezTo>
                    <a:lnTo>
                      <a:pt x="873380" y="163230"/>
                    </a:lnTo>
                    <a:lnTo>
                      <a:pt x="297011" y="8794"/>
                    </a:lnTo>
                    <a:cubicBezTo>
                      <a:pt x="200272" y="-17127"/>
                      <a:pt x="102439" y="15985"/>
                      <a:pt x="45847" y="85372"/>
                    </a:cubicBezTo>
                    <a:lnTo>
                      <a:pt x="4570" y="166007"/>
                    </a:lnTo>
                    <a:lnTo>
                      <a:pt x="0" y="256478"/>
                    </a:lnTo>
                    <a:cubicBezTo>
                      <a:pt x="14316" y="344865"/>
                      <a:pt x="82486" y="422458"/>
                      <a:pt x="179224" y="448379"/>
                    </a:cubicBezTo>
                    <a:lnTo>
                      <a:pt x="295654" y="479576"/>
                    </a:lnTo>
                    <a:lnTo>
                      <a:pt x="292632" y="484487"/>
                    </a:lnTo>
                    <a:cubicBezTo>
                      <a:pt x="268362" y="534754"/>
                      <a:pt x="255116" y="589051"/>
                      <a:pt x="255116" y="645695"/>
                    </a:cubicBezTo>
                    <a:cubicBezTo>
                      <a:pt x="306638" y="684766"/>
                      <a:pt x="590010" y="704301"/>
                      <a:pt x="873381" y="704301"/>
                    </a:cubicBezTo>
                    <a:close/>
                  </a:path>
                </a:pathLst>
              </a:custGeom>
              <a:pattFill prst="dkVert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50" name="フリーフォーム: 図形 2249">
                <a:extLst>
                  <a:ext uri="{FF2B5EF4-FFF2-40B4-BE49-F238E27FC236}">
                    <a16:creationId xmlns:a16="http://schemas.microsoft.com/office/drawing/2014/main" id="{ACDF35A6-8FAA-4C28-B394-333F51F53D03}"/>
                  </a:ext>
                </a:extLst>
              </p:cNvPr>
              <p:cNvSpPr/>
              <p:nvPr/>
            </p:nvSpPr>
            <p:spPr bwMode="auto">
              <a:xfrm flipV="1">
                <a:off x="4048438" y="4597897"/>
                <a:ext cx="1488575" cy="240620"/>
              </a:xfrm>
              <a:custGeom>
                <a:avLst/>
                <a:gdLst>
                  <a:gd name="connsiteX0" fmla="*/ 184576 w 1488575"/>
                  <a:gd name="connsiteY0" fmla="*/ 240620 h 240620"/>
                  <a:gd name="connsiteX1" fmla="*/ 192056 w 1488575"/>
                  <a:gd name="connsiteY1" fmla="*/ 239357 h 240620"/>
                  <a:gd name="connsiteX2" fmla="*/ 781093 w 1488575"/>
                  <a:gd name="connsiteY2" fmla="*/ 81525 h 240620"/>
                  <a:gd name="connsiteX3" fmla="*/ 1365373 w 1488575"/>
                  <a:gd name="connsiteY3" fmla="*/ 238083 h 240620"/>
                  <a:gd name="connsiteX4" fmla="*/ 1350066 w 1488575"/>
                  <a:gd name="connsiteY4" fmla="*/ 200689 h 240620"/>
                  <a:gd name="connsiteX5" fmla="*/ 1467708 w 1488575"/>
                  <a:gd name="connsiteY5" fmla="*/ 169167 h 240620"/>
                  <a:gd name="connsiteX6" fmla="*/ 1488575 w 1488575"/>
                  <a:gd name="connsiteY6" fmla="*/ 160268 h 240620"/>
                  <a:gd name="connsiteX7" fmla="*/ 1477660 w 1488575"/>
                  <a:gd name="connsiteY7" fmla="*/ 163414 h 240620"/>
                  <a:gd name="connsiteX8" fmla="*/ 1418864 w 1488575"/>
                  <a:gd name="connsiteY8" fmla="*/ 166104 h 240620"/>
                  <a:gd name="connsiteX9" fmla="*/ 1370600 w 1488575"/>
                  <a:gd name="connsiteY9" fmla="*/ 157958 h 240620"/>
                  <a:gd name="connsiteX10" fmla="*/ 781093 w 1488575"/>
                  <a:gd name="connsiteY10" fmla="*/ 0 h 240620"/>
                  <a:gd name="connsiteX11" fmla="*/ 192056 w 1488575"/>
                  <a:gd name="connsiteY11" fmla="*/ 157832 h 240620"/>
                  <a:gd name="connsiteX12" fmla="*/ 143791 w 1488575"/>
                  <a:gd name="connsiteY12" fmla="*/ 165978 h 240620"/>
                  <a:gd name="connsiteX13" fmla="*/ 30050 w 1488575"/>
                  <a:gd name="connsiteY13" fmla="*/ 147448 h 240620"/>
                  <a:gd name="connsiteX14" fmla="*/ 0 w 1488575"/>
                  <a:gd name="connsiteY14" fmla="*/ 130356 h 240620"/>
                  <a:gd name="connsiteX15" fmla="*/ 12591 w 1488575"/>
                  <a:gd name="connsiteY15" fmla="*/ 140678 h 240620"/>
                  <a:gd name="connsiteX16" fmla="*/ 79393 w 1488575"/>
                  <a:gd name="connsiteY16" fmla="*/ 169168 h 240620"/>
                  <a:gd name="connsiteX17" fmla="*/ 195823 w 1488575"/>
                  <a:gd name="connsiteY17" fmla="*/ 200365 h 240620"/>
                  <a:gd name="connsiteX18" fmla="*/ 192801 w 1488575"/>
                  <a:gd name="connsiteY18" fmla="*/ 205276 h 24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8575" h="240620">
                    <a:moveTo>
                      <a:pt x="184576" y="240620"/>
                    </a:moveTo>
                    <a:lnTo>
                      <a:pt x="192056" y="239357"/>
                    </a:lnTo>
                    <a:lnTo>
                      <a:pt x="781093" y="81525"/>
                    </a:lnTo>
                    <a:lnTo>
                      <a:pt x="1365373" y="238083"/>
                    </a:lnTo>
                    <a:lnTo>
                      <a:pt x="1350066" y="200689"/>
                    </a:lnTo>
                    <a:lnTo>
                      <a:pt x="1467708" y="169167"/>
                    </a:lnTo>
                    <a:lnTo>
                      <a:pt x="1488575" y="160268"/>
                    </a:lnTo>
                    <a:lnTo>
                      <a:pt x="1477660" y="163414"/>
                    </a:lnTo>
                    <a:cubicBezTo>
                      <a:pt x="1458575" y="166571"/>
                      <a:pt x="1438849" y="167537"/>
                      <a:pt x="1418864" y="166104"/>
                    </a:cubicBezTo>
                    <a:cubicBezTo>
                      <a:pt x="1402876" y="164959"/>
                      <a:pt x="1386722" y="162278"/>
                      <a:pt x="1370600" y="157958"/>
                    </a:cubicBezTo>
                    <a:lnTo>
                      <a:pt x="781093" y="0"/>
                    </a:lnTo>
                    <a:lnTo>
                      <a:pt x="192056" y="157832"/>
                    </a:lnTo>
                    <a:cubicBezTo>
                      <a:pt x="175933" y="162152"/>
                      <a:pt x="159780" y="164832"/>
                      <a:pt x="143791" y="165978"/>
                    </a:cubicBezTo>
                    <a:cubicBezTo>
                      <a:pt x="103822" y="168843"/>
                      <a:pt x="64887" y="162117"/>
                      <a:pt x="30050" y="147448"/>
                    </a:cubicBezTo>
                    <a:lnTo>
                      <a:pt x="0" y="130356"/>
                    </a:lnTo>
                    <a:lnTo>
                      <a:pt x="12591" y="140678"/>
                    </a:lnTo>
                    <a:cubicBezTo>
                      <a:pt x="32810" y="152978"/>
                      <a:pt x="55209" y="162688"/>
                      <a:pt x="79393" y="169168"/>
                    </a:cubicBezTo>
                    <a:lnTo>
                      <a:pt x="195823" y="200365"/>
                    </a:lnTo>
                    <a:lnTo>
                      <a:pt x="192801" y="205276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51" name="フリーフォーム: 図形 2250">
                <a:extLst>
                  <a:ext uri="{FF2B5EF4-FFF2-40B4-BE49-F238E27FC236}">
                    <a16:creationId xmlns:a16="http://schemas.microsoft.com/office/drawing/2014/main" id="{0F81C9DD-5995-46D3-B24D-FE886855FDEE}"/>
                  </a:ext>
                </a:extLst>
              </p:cNvPr>
              <p:cNvSpPr/>
              <p:nvPr/>
            </p:nvSpPr>
            <p:spPr bwMode="auto">
              <a:xfrm rot="20700000" flipH="1">
                <a:off x="4773426" y="4739152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</a:path>
                </a:pathLst>
              </a:custGeom>
              <a:pattFill prst="dkVert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52" name="楕円 227">
                <a:extLst>
                  <a:ext uri="{FF2B5EF4-FFF2-40B4-BE49-F238E27FC236}">
                    <a16:creationId xmlns:a16="http://schemas.microsoft.com/office/drawing/2014/main" id="{26620D48-767B-4F84-AC2F-718F11AEA5C1}"/>
                  </a:ext>
                </a:extLst>
              </p:cNvPr>
              <p:cNvSpPr/>
              <p:nvPr/>
            </p:nvSpPr>
            <p:spPr bwMode="auto">
              <a:xfrm rot="5694883">
                <a:off x="4693340" y="4885234"/>
                <a:ext cx="318890" cy="513074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3" name="フリーフォーム: 図形 2252">
                <a:extLst>
                  <a:ext uri="{FF2B5EF4-FFF2-40B4-BE49-F238E27FC236}">
                    <a16:creationId xmlns:a16="http://schemas.microsoft.com/office/drawing/2014/main" id="{381F14FF-0234-427B-8E17-8CCFCC497F4A}"/>
                  </a:ext>
                </a:extLst>
              </p:cNvPr>
              <p:cNvSpPr/>
              <p:nvPr/>
            </p:nvSpPr>
            <p:spPr bwMode="auto">
              <a:xfrm rot="900000">
                <a:off x="3932065" y="4739154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</a:path>
                </a:pathLst>
              </a:custGeom>
              <a:pattFill prst="dkVert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54" name="フリーフォーム: 図形 2253">
                <a:extLst>
                  <a:ext uri="{FF2B5EF4-FFF2-40B4-BE49-F238E27FC236}">
                    <a16:creationId xmlns:a16="http://schemas.microsoft.com/office/drawing/2014/main" id="{21CA5BCE-D2BC-41F8-A5F0-7E78513CC56D}"/>
                  </a:ext>
                </a:extLst>
              </p:cNvPr>
              <p:cNvSpPr/>
              <p:nvPr/>
            </p:nvSpPr>
            <p:spPr bwMode="auto">
              <a:xfrm>
                <a:off x="3943484" y="4890730"/>
                <a:ext cx="1772565" cy="407960"/>
              </a:xfrm>
              <a:custGeom>
                <a:avLst/>
                <a:gdLst>
                  <a:gd name="connsiteX0" fmla="*/ 1770278 w 1772565"/>
                  <a:gd name="connsiteY0" fmla="*/ 0 h 407960"/>
                  <a:gd name="connsiteX1" fmla="*/ 1772565 w 1772565"/>
                  <a:gd name="connsiteY1" fmla="*/ 45268 h 407960"/>
                  <a:gd name="connsiteX2" fmla="*/ 1593340 w 1772565"/>
                  <a:gd name="connsiteY2" fmla="*/ 237169 h 407960"/>
                  <a:gd name="connsiteX3" fmla="*/ 995140 w 1772565"/>
                  <a:gd name="connsiteY3" fmla="*/ 397457 h 407960"/>
                  <a:gd name="connsiteX4" fmla="*/ 988814 w 1772565"/>
                  <a:gd name="connsiteY4" fmla="*/ 393277 h 407960"/>
                  <a:gd name="connsiteX5" fmla="*/ 951600 w 1772565"/>
                  <a:gd name="connsiteY5" fmla="*/ 402744 h 407960"/>
                  <a:gd name="connsiteX6" fmla="*/ 854233 w 1772565"/>
                  <a:gd name="connsiteY6" fmla="*/ 406744 h 407960"/>
                  <a:gd name="connsiteX7" fmla="*/ 787631 w 1772565"/>
                  <a:gd name="connsiteY7" fmla="*/ 390839 h 407960"/>
                  <a:gd name="connsiteX8" fmla="*/ 777425 w 1772565"/>
                  <a:gd name="connsiteY8" fmla="*/ 397583 h 407960"/>
                  <a:gd name="connsiteX9" fmla="*/ 179225 w 1772565"/>
                  <a:gd name="connsiteY9" fmla="*/ 237295 h 407960"/>
                  <a:gd name="connsiteX10" fmla="*/ 0 w 1772565"/>
                  <a:gd name="connsiteY10" fmla="*/ 45394 h 407960"/>
                  <a:gd name="connsiteX11" fmla="*/ 2287 w 1772565"/>
                  <a:gd name="connsiteY11" fmla="*/ 126 h 407960"/>
                  <a:gd name="connsiteX12" fmla="*/ 20440 w 1772565"/>
                  <a:gd name="connsiteY12" fmla="*/ 56634 h 407960"/>
                  <a:gd name="connsiteX13" fmla="*/ 179225 w 1772565"/>
                  <a:gd name="connsiteY13" fmla="*/ 184907 h 407960"/>
                  <a:gd name="connsiteX14" fmla="*/ 777425 w 1772565"/>
                  <a:gd name="connsiteY14" fmla="*/ 345195 h 407960"/>
                  <a:gd name="connsiteX15" fmla="*/ 787631 w 1772565"/>
                  <a:gd name="connsiteY15" fmla="*/ 338451 h 407960"/>
                  <a:gd name="connsiteX16" fmla="*/ 854233 w 1772565"/>
                  <a:gd name="connsiteY16" fmla="*/ 354356 h 407960"/>
                  <a:gd name="connsiteX17" fmla="*/ 951600 w 1772565"/>
                  <a:gd name="connsiteY17" fmla="*/ 350356 h 407960"/>
                  <a:gd name="connsiteX18" fmla="*/ 988814 w 1772565"/>
                  <a:gd name="connsiteY18" fmla="*/ 340889 h 407960"/>
                  <a:gd name="connsiteX19" fmla="*/ 995140 w 1772565"/>
                  <a:gd name="connsiteY19" fmla="*/ 345069 h 407960"/>
                  <a:gd name="connsiteX20" fmla="*/ 1593340 w 1772565"/>
                  <a:gd name="connsiteY20" fmla="*/ 184781 h 407960"/>
                  <a:gd name="connsiteX21" fmla="*/ 1752126 w 1772565"/>
                  <a:gd name="connsiteY21" fmla="*/ 56508 h 4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72565" h="407960">
                    <a:moveTo>
                      <a:pt x="1770278" y="0"/>
                    </a:moveTo>
                    <a:lnTo>
                      <a:pt x="1772565" y="45268"/>
                    </a:lnTo>
                    <a:cubicBezTo>
                      <a:pt x="1758249" y="133655"/>
                      <a:pt x="1690079" y="211248"/>
                      <a:pt x="1593340" y="237169"/>
                    </a:cubicBezTo>
                    <a:lnTo>
                      <a:pt x="995140" y="397457"/>
                    </a:lnTo>
                    <a:lnTo>
                      <a:pt x="988814" y="393277"/>
                    </a:lnTo>
                    <a:lnTo>
                      <a:pt x="951600" y="402744"/>
                    </a:lnTo>
                    <a:cubicBezTo>
                      <a:pt x="917530" y="407791"/>
                      <a:pt x="883806" y="409287"/>
                      <a:pt x="854233" y="406744"/>
                    </a:cubicBezTo>
                    <a:lnTo>
                      <a:pt x="787631" y="390839"/>
                    </a:lnTo>
                    <a:lnTo>
                      <a:pt x="777425" y="397583"/>
                    </a:lnTo>
                    <a:lnTo>
                      <a:pt x="179225" y="237295"/>
                    </a:lnTo>
                    <a:cubicBezTo>
                      <a:pt x="82486" y="211374"/>
                      <a:pt x="14317" y="133781"/>
                      <a:pt x="0" y="45394"/>
                    </a:cubicBezTo>
                    <a:lnTo>
                      <a:pt x="2287" y="126"/>
                    </a:lnTo>
                    <a:lnTo>
                      <a:pt x="20440" y="56634"/>
                    </a:lnTo>
                    <a:cubicBezTo>
                      <a:pt x="50187" y="116960"/>
                      <a:pt x="106671" y="165466"/>
                      <a:pt x="179225" y="184907"/>
                    </a:cubicBezTo>
                    <a:lnTo>
                      <a:pt x="777425" y="345195"/>
                    </a:lnTo>
                    <a:lnTo>
                      <a:pt x="787631" y="338451"/>
                    </a:lnTo>
                    <a:lnTo>
                      <a:pt x="854233" y="354356"/>
                    </a:lnTo>
                    <a:cubicBezTo>
                      <a:pt x="883806" y="356899"/>
                      <a:pt x="917530" y="355403"/>
                      <a:pt x="951600" y="350356"/>
                    </a:cubicBezTo>
                    <a:lnTo>
                      <a:pt x="988814" y="340889"/>
                    </a:lnTo>
                    <a:lnTo>
                      <a:pt x="995140" y="345069"/>
                    </a:lnTo>
                    <a:lnTo>
                      <a:pt x="1593340" y="184781"/>
                    </a:lnTo>
                    <a:cubicBezTo>
                      <a:pt x="1665894" y="165340"/>
                      <a:pt x="1722379" y="116834"/>
                      <a:pt x="1752126" y="56508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216" name="楕円 2215">
              <a:extLst>
                <a:ext uri="{FF2B5EF4-FFF2-40B4-BE49-F238E27FC236}">
                  <a16:creationId xmlns:a16="http://schemas.microsoft.com/office/drawing/2014/main" id="{D445D864-F3E6-4C8A-8566-4EAAEFDFE001}"/>
                </a:ext>
              </a:extLst>
            </p:cNvPr>
            <p:cNvSpPr/>
            <p:nvPr/>
          </p:nvSpPr>
          <p:spPr bwMode="auto">
            <a:xfrm>
              <a:off x="3981535" y="3899488"/>
              <a:ext cx="778173" cy="741957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7" name="楕円 2216">
              <a:extLst>
                <a:ext uri="{FF2B5EF4-FFF2-40B4-BE49-F238E27FC236}">
                  <a16:creationId xmlns:a16="http://schemas.microsoft.com/office/drawing/2014/main" id="{943BE42E-F1D8-43FD-9AD0-92F7CEB3CB22}"/>
                </a:ext>
              </a:extLst>
            </p:cNvPr>
            <p:cNvSpPr/>
            <p:nvPr/>
          </p:nvSpPr>
          <p:spPr bwMode="auto">
            <a:xfrm rot="900000" flipH="1">
              <a:off x="4584955" y="4273184"/>
              <a:ext cx="270884" cy="314820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8" name="楕円 2217">
              <a:extLst>
                <a:ext uri="{FF2B5EF4-FFF2-40B4-BE49-F238E27FC236}">
                  <a16:creationId xmlns:a16="http://schemas.microsoft.com/office/drawing/2014/main" id="{1F1EA4B4-583F-484E-A91F-B288B015C2C7}"/>
                </a:ext>
              </a:extLst>
            </p:cNvPr>
            <p:cNvSpPr/>
            <p:nvPr/>
          </p:nvSpPr>
          <p:spPr bwMode="auto">
            <a:xfrm rot="900000" flipH="1">
              <a:off x="4636320" y="4332881"/>
              <a:ext cx="168153" cy="195427"/>
            </a:xfrm>
            <a:prstGeom prst="ellipse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9" name="楕円 211">
              <a:extLst>
                <a:ext uri="{FF2B5EF4-FFF2-40B4-BE49-F238E27FC236}">
                  <a16:creationId xmlns:a16="http://schemas.microsoft.com/office/drawing/2014/main" id="{BE1CBEC4-CEE2-48F0-A15B-5F6236CE4555}"/>
                </a:ext>
              </a:extLst>
            </p:cNvPr>
            <p:cNvSpPr/>
            <p:nvPr/>
          </p:nvSpPr>
          <p:spPr bwMode="auto">
            <a:xfrm>
              <a:off x="4049779" y="4618629"/>
              <a:ext cx="641685" cy="701583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rgbClr val="666633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20" name="グループ化 2219">
              <a:extLst>
                <a:ext uri="{FF2B5EF4-FFF2-40B4-BE49-F238E27FC236}">
                  <a16:creationId xmlns:a16="http://schemas.microsoft.com/office/drawing/2014/main" id="{FAC49A5B-3861-4D4D-A693-DD69614639FD}"/>
                </a:ext>
              </a:extLst>
            </p:cNvPr>
            <p:cNvGrpSpPr/>
            <p:nvPr/>
          </p:nvGrpSpPr>
          <p:grpSpPr>
            <a:xfrm rot="20700000">
              <a:off x="3885521" y="4273184"/>
              <a:ext cx="270884" cy="314820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2247" name="楕円 2246">
                <a:extLst>
                  <a:ext uri="{FF2B5EF4-FFF2-40B4-BE49-F238E27FC236}">
                    <a16:creationId xmlns:a16="http://schemas.microsoft.com/office/drawing/2014/main" id="{147F6F52-BB59-4A56-869B-397796C83FF5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8" name="楕円 2247">
                <a:extLst>
                  <a:ext uri="{FF2B5EF4-FFF2-40B4-BE49-F238E27FC236}">
                    <a16:creationId xmlns:a16="http://schemas.microsoft.com/office/drawing/2014/main" id="{7CA2A2FF-4B46-49B0-8C66-B72E69633F0F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21" name="楕円 2220">
              <a:extLst>
                <a:ext uri="{FF2B5EF4-FFF2-40B4-BE49-F238E27FC236}">
                  <a16:creationId xmlns:a16="http://schemas.microsoft.com/office/drawing/2014/main" id="{99B53A6A-5C7C-45B8-AF72-D7F737C41CC7}"/>
                </a:ext>
              </a:extLst>
            </p:cNvPr>
            <p:cNvSpPr/>
            <p:nvPr/>
          </p:nvSpPr>
          <p:spPr bwMode="auto">
            <a:xfrm>
              <a:off x="4002471" y="3964899"/>
              <a:ext cx="736300" cy="828173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2" name="楕円 2221">
              <a:extLst>
                <a:ext uri="{FF2B5EF4-FFF2-40B4-BE49-F238E27FC236}">
                  <a16:creationId xmlns:a16="http://schemas.microsoft.com/office/drawing/2014/main" id="{683E1B1B-4721-4EFB-B49A-0101DC7A9867}"/>
                </a:ext>
              </a:extLst>
            </p:cNvPr>
            <p:cNvSpPr/>
            <p:nvPr/>
          </p:nvSpPr>
          <p:spPr bwMode="auto">
            <a:xfrm>
              <a:off x="4125115" y="4217168"/>
              <a:ext cx="99412" cy="132318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3" name="楕円 2222">
              <a:extLst>
                <a:ext uri="{FF2B5EF4-FFF2-40B4-BE49-F238E27FC236}">
                  <a16:creationId xmlns:a16="http://schemas.microsoft.com/office/drawing/2014/main" id="{1C144613-7CD8-4586-84A2-EB57731ADB2D}"/>
                </a:ext>
              </a:extLst>
            </p:cNvPr>
            <p:cNvSpPr/>
            <p:nvPr/>
          </p:nvSpPr>
          <p:spPr bwMode="auto">
            <a:xfrm>
              <a:off x="4508610" y="4217168"/>
              <a:ext cx="99412" cy="132318"/>
            </a:xfrm>
            <a:prstGeom prst="ellipse">
              <a:avLst/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4" name="フリーフォーム: 図形 2223">
              <a:extLst>
                <a:ext uri="{FF2B5EF4-FFF2-40B4-BE49-F238E27FC236}">
                  <a16:creationId xmlns:a16="http://schemas.microsoft.com/office/drawing/2014/main" id="{EDC5312B-3C3B-409E-B370-92ED14D31A6F}"/>
                </a:ext>
              </a:extLst>
            </p:cNvPr>
            <p:cNvSpPr/>
            <p:nvPr/>
          </p:nvSpPr>
          <p:spPr bwMode="auto">
            <a:xfrm>
              <a:off x="4113295" y="4111849"/>
              <a:ext cx="125724" cy="51005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25" name="フリーフォーム: 図形 2224">
              <a:extLst>
                <a:ext uri="{FF2B5EF4-FFF2-40B4-BE49-F238E27FC236}">
                  <a16:creationId xmlns:a16="http://schemas.microsoft.com/office/drawing/2014/main" id="{E6A1E3FD-6C59-46CA-BDD7-89F3DB4205D3}"/>
                </a:ext>
              </a:extLst>
            </p:cNvPr>
            <p:cNvSpPr/>
            <p:nvPr/>
          </p:nvSpPr>
          <p:spPr bwMode="auto">
            <a:xfrm>
              <a:off x="4491759" y="4111849"/>
              <a:ext cx="125724" cy="51005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26" name="フリーフォーム: 図形 2225">
              <a:extLst>
                <a:ext uri="{FF2B5EF4-FFF2-40B4-BE49-F238E27FC236}">
                  <a16:creationId xmlns:a16="http://schemas.microsoft.com/office/drawing/2014/main" id="{447E8066-B0BB-4B0F-A022-A7CB7A4D2796}"/>
                </a:ext>
              </a:extLst>
            </p:cNvPr>
            <p:cNvSpPr/>
            <p:nvPr/>
          </p:nvSpPr>
          <p:spPr bwMode="auto">
            <a:xfrm rot="10800000">
              <a:off x="4321344" y="4446369"/>
              <a:ext cx="101195" cy="29760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27" name="月 2226">
              <a:extLst>
                <a:ext uri="{FF2B5EF4-FFF2-40B4-BE49-F238E27FC236}">
                  <a16:creationId xmlns:a16="http://schemas.microsoft.com/office/drawing/2014/main" id="{4DD1EBF4-5ECC-4FC4-95C1-59C15A2C6ECA}"/>
                </a:ext>
              </a:extLst>
            </p:cNvPr>
            <p:cNvSpPr/>
            <p:nvPr/>
          </p:nvSpPr>
          <p:spPr bwMode="auto">
            <a:xfrm rot="2700000">
              <a:off x="4213378" y="4442759"/>
              <a:ext cx="34705" cy="13665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28" name="月 2227">
              <a:extLst>
                <a:ext uri="{FF2B5EF4-FFF2-40B4-BE49-F238E27FC236}">
                  <a16:creationId xmlns:a16="http://schemas.microsoft.com/office/drawing/2014/main" id="{977BFA05-FF35-485D-82A1-F28D1072F607}"/>
                </a:ext>
              </a:extLst>
            </p:cNvPr>
            <p:cNvSpPr/>
            <p:nvPr/>
          </p:nvSpPr>
          <p:spPr bwMode="auto">
            <a:xfrm rot="18900000" flipH="1">
              <a:off x="4484647" y="4442759"/>
              <a:ext cx="34705" cy="13665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29" name="フリーフォーム: 図形 2228">
              <a:extLst>
                <a:ext uri="{FF2B5EF4-FFF2-40B4-BE49-F238E27FC236}">
                  <a16:creationId xmlns:a16="http://schemas.microsoft.com/office/drawing/2014/main" id="{E0AB28BD-C006-40F7-9DDA-98A074D8B634}"/>
                </a:ext>
              </a:extLst>
            </p:cNvPr>
            <p:cNvSpPr/>
            <p:nvPr/>
          </p:nvSpPr>
          <p:spPr bwMode="auto">
            <a:xfrm rot="10800000">
              <a:off x="4284838" y="4536613"/>
              <a:ext cx="174205" cy="55942"/>
            </a:xfrm>
            <a:custGeom>
              <a:avLst/>
              <a:gdLst>
                <a:gd name="connsiteX0" fmla="*/ 85359 w 170719"/>
                <a:gd name="connsiteY0" fmla="*/ 0 h 39356"/>
                <a:gd name="connsiteX1" fmla="*/ 158636 w 170719"/>
                <a:gd name="connsiteY1" fmla="*/ 20069 h 39356"/>
                <a:gd name="connsiteX2" fmla="*/ 170719 w 170719"/>
                <a:gd name="connsiteY2" fmla="*/ 39356 h 39356"/>
                <a:gd name="connsiteX3" fmla="*/ 85359 w 170719"/>
                <a:gd name="connsiteY3" fmla="*/ 34925 h 39356"/>
                <a:gd name="connsiteX4" fmla="*/ 0 w 170719"/>
                <a:gd name="connsiteY4" fmla="*/ 39356 h 39356"/>
                <a:gd name="connsiteX5" fmla="*/ 12082 w 170719"/>
                <a:gd name="connsiteY5" fmla="*/ 20069 h 39356"/>
                <a:gd name="connsiteX6" fmla="*/ 85359 w 170719"/>
                <a:gd name="connsiteY6" fmla="*/ 0 h 39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0719" h="39356">
                  <a:moveTo>
                    <a:pt x="85359" y="0"/>
                  </a:moveTo>
                  <a:cubicBezTo>
                    <a:pt x="113976" y="0"/>
                    <a:pt x="139883" y="7669"/>
                    <a:pt x="158636" y="20069"/>
                  </a:cubicBezTo>
                  <a:lnTo>
                    <a:pt x="170719" y="39356"/>
                  </a:lnTo>
                  <a:lnTo>
                    <a:pt x="85359" y="34925"/>
                  </a:lnTo>
                  <a:lnTo>
                    <a:pt x="0" y="39356"/>
                  </a:lnTo>
                  <a:lnTo>
                    <a:pt x="12082" y="20069"/>
                  </a:lnTo>
                  <a:cubicBezTo>
                    <a:pt x="30836" y="7669"/>
                    <a:pt x="56743" y="0"/>
                    <a:pt x="85359" y="0"/>
                  </a:cubicBezTo>
                  <a:close/>
                </a:path>
              </a:pathLst>
            </a:custGeom>
            <a:solidFill>
              <a:srgbClr val="FF00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30" name="楕円 2229">
              <a:extLst>
                <a:ext uri="{FF2B5EF4-FFF2-40B4-BE49-F238E27FC236}">
                  <a16:creationId xmlns:a16="http://schemas.microsoft.com/office/drawing/2014/main" id="{7FEE3453-2A33-4C2B-BF1D-0EAEE6E6EED1}"/>
                </a:ext>
              </a:extLst>
            </p:cNvPr>
            <p:cNvSpPr/>
            <p:nvPr/>
          </p:nvSpPr>
          <p:spPr bwMode="auto">
            <a:xfrm>
              <a:off x="4125115" y="4211453"/>
              <a:ext cx="99412" cy="119815"/>
            </a:xfrm>
            <a:prstGeom prst="ellipse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1" name="楕円 2230">
              <a:extLst>
                <a:ext uri="{FF2B5EF4-FFF2-40B4-BE49-F238E27FC236}">
                  <a16:creationId xmlns:a16="http://schemas.microsoft.com/office/drawing/2014/main" id="{616ACBB7-5FB1-4691-95B1-B4A487CD05D5}"/>
                </a:ext>
              </a:extLst>
            </p:cNvPr>
            <p:cNvSpPr/>
            <p:nvPr/>
          </p:nvSpPr>
          <p:spPr bwMode="auto">
            <a:xfrm>
              <a:off x="4508610" y="4211453"/>
              <a:ext cx="99412" cy="119815"/>
            </a:xfrm>
            <a:prstGeom prst="ellipse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32" name="グループ化 2231">
              <a:extLst>
                <a:ext uri="{FF2B5EF4-FFF2-40B4-BE49-F238E27FC236}">
                  <a16:creationId xmlns:a16="http://schemas.microsoft.com/office/drawing/2014/main" id="{13803468-1E38-40CB-812D-A0DCA4B670FD}"/>
                </a:ext>
              </a:extLst>
            </p:cNvPr>
            <p:cNvGrpSpPr/>
            <p:nvPr/>
          </p:nvGrpSpPr>
          <p:grpSpPr>
            <a:xfrm flipH="1">
              <a:off x="4511945" y="4706856"/>
              <a:ext cx="378109" cy="803751"/>
              <a:chOff x="28583" y="1586903"/>
              <a:chExt cx="630182" cy="1422880"/>
            </a:xfrm>
          </p:grpSpPr>
          <p:sp>
            <p:nvSpPr>
              <p:cNvPr id="2245" name="フリーフォーム: 図形 2244">
                <a:extLst>
                  <a:ext uri="{FF2B5EF4-FFF2-40B4-BE49-F238E27FC236}">
                    <a16:creationId xmlns:a16="http://schemas.microsoft.com/office/drawing/2014/main" id="{43E61D37-DA34-4439-BECF-78B52C99BC5D}"/>
                  </a:ext>
                </a:extLst>
              </p:cNvPr>
              <p:cNvSpPr/>
              <p:nvPr/>
            </p:nvSpPr>
            <p:spPr bwMode="auto">
              <a:xfrm rot="20413771">
                <a:off x="174764" y="2511774"/>
                <a:ext cx="435469" cy="498009"/>
              </a:xfrm>
              <a:custGeom>
                <a:avLst/>
                <a:gdLst>
                  <a:gd name="connsiteX0" fmla="*/ 88133 w 438003"/>
                  <a:gd name="connsiteY0" fmla="*/ 0 h 353797"/>
                  <a:gd name="connsiteX1" fmla="*/ 120714 w 438003"/>
                  <a:gd name="connsiteY1" fmla="*/ 6195 h 353797"/>
                  <a:gd name="connsiteX2" fmla="*/ 207197 w 438003"/>
                  <a:gd name="connsiteY2" fmla="*/ 40851 h 353797"/>
                  <a:gd name="connsiteX3" fmla="*/ 215228 w 438003"/>
                  <a:gd name="connsiteY3" fmla="*/ 37525 h 353797"/>
                  <a:gd name="connsiteX4" fmla="*/ 349482 w 438003"/>
                  <a:gd name="connsiteY4" fmla="*/ 37525 h 353797"/>
                  <a:gd name="connsiteX5" fmla="*/ 383732 w 438003"/>
                  <a:gd name="connsiteY5" fmla="*/ 71775 h 353797"/>
                  <a:gd name="connsiteX6" fmla="*/ 373700 w 438003"/>
                  <a:gd name="connsiteY6" fmla="*/ 95993 h 353797"/>
                  <a:gd name="connsiteX7" fmla="*/ 352452 w 438003"/>
                  <a:gd name="connsiteY7" fmla="*/ 104794 h 353797"/>
                  <a:gd name="connsiteX8" fmla="*/ 352668 w 438003"/>
                  <a:gd name="connsiteY8" fmla="*/ 104945 h 353797"/>
                  <a:gd name="connsiteX9" fmla="*/ 355229 w 438003"/>
                  <a:gd name="connsiteY9" fmla="*/ 106736 h 353797"/>
                  <a:gd name="connsiteX10" fmla="*/ 409176 w 438003"/>
                  <a:gd name="connsiteY10" fmla="*/ 161103 h 353797"/>
                  <a:gd name="connsiteX11" fmla="*/ 409797 w 438003"/>
                  <a:gd name="connsiteY11" fmla="*/ 203122 h 353797"/>
                  <a:gd name="connsiteX12" fmla="*/ 403753 w 438003"/>
                  <a:gd name="connsiteY12" fmla="*/ 206439 h 353797"/>
                  <a:gd name="connsiteX13" fmla="*/ 427100 w 438003"/>
                  <a:gd name="connsiteY13" fmla="*/ 231630 h 353797"/>
                  <a:gd name="connsiteX14" fmla="*/ 428149 w 438003"/>
                  <a:gd name="connsiteY14" fmla="*/ 279295 h 353797"/>
                  <a:gd name="connsiteX15" fmla="*/ 407029 w 438003"/>
                  <a:gd name="connsiteY15" fmla="*/ 285290 h 353797"/>
                  <a:gd name="connsiteX16" fmla="*/ 417345 w 438003"/>
                  <a:gd name="connsiteY16" fmla="*/ 303211 h 353797"/>
                  <a:gd name="connsiteX17" fmla="*/ 407649 w 438003"/>
                  <a:gd name="connsiteY17" fmla="*/ 350464 h 353797"/>
                  <a:gd name="connsiteX18" fmla="*/ 395192 w 438003"/>
                  <a:gd name="connsiteY18" fmla="*/ 353775 h 353797"/>
                  <a:gd name="connsiteX19" fmla="*/ 382234 w 438003"/>
                  <a:gd name="connsiteY19" fmla="*/ 351638 h 353797"/>
                  <a:gd name="connsiteX20" fmla="*/ 360835 w 438003"/>
                  <a:gd name="connsiteY20" fmla="*/ 333241 h 353797"/>
                  <a:gd name="connsiteX21" fmla="*/ 349969 w 438003"/>
                  <a:gd name="connsiteY21" fmla="*/ 314367 h 353797"/>
                  <a:gd name="connsiteX22" fmla="*/ 335325 w 438003"/>
                  <a:gd name="connsiteY22" fmla="*/ 343031 h 353797"/>
                  <a:gd name="connsiteX23" fmla="*/ 322869 w 438003"/>
                  <a:gd name="connsiteY23" fmla="*/ 346342 h 353797"/>
                  <a:gd name="connsiteX24" fmla="*/ 309910 w 438003"/>
                  <a:gd name="connsiteY24" fmla="*/ 344205 h 353797"/>
                  <a:gd name="connsiteX25" fmla="*/ 288511 w 438003"/>
                  <a:gd name="connsiteY25" fmla="*/ 325808 h 353797"/>
                  <a:gd name="connsiteX26" fmla="*/ 247266 w 438003"/>
                  <a:gd name="connsiteY26" fmla="*/ 254165 h 353797"/>
                  <a:gd name="connsiteX27" fmla="*/ 192266 w 438003"/>
                  <a:gd name="connsiteY27" fmla="*/ 209502 h 353797"/>
                  <a:gd name="connsiteX28" fmla="*/ 186589 w 438003"/>
                  <a:gd name="connsiteY28" fmla="*/ 207227 h 353797"/>
                  <a:gd name="connsiteX29" fmla="*/ 99321 w 438003"/>
                  <a:gd name="connsiteY29" fmla="*/ 172255 h 353797"/>
                  <a:gd name="connsiteX30" fmla="*/ 48385 w 438003"/>
                  <a:gd name="connsiteY30" fmla="*/ 151844 h 353797"/>
                  <a:gd name="connsiteX31" fmla="*/ 8146 w 438003"/>
                  <a:gd name="connsiteY31" fmla="*/ 48401 h 353797"/>
                  <a:gd name="connsiteX32" fmla="*/ 88133 w 438003"/>
                  <a:gd name="connsiteY32" fmla="*/ 0 h 353797"/>
                  <a:gd name="connsiteX0" fmla="*/ 39833 w 389703"/>
                  <a:gd name="connsiteY0" fmla="*/ 0 h 353797"/>
                  <a:gd name="connsiteX1" fmla="*/ 72414 w 389703"/>
                  <a:gd name="connsiteY1" fmla="*/ 6195 h 353797"/>
                  <a:gd name="connsiteX2" fmla="*/ 158897 w 389703"/>
                  <a:gd name="connsiteY2" fmla="*/ 40851 h 353797"/>
                  <a:gd name="connsiteX3" fmla="*/ 166928 w 389703"/>
                  <a:gd name="connsiteY3" fmla="*/ 37525 h 353797"/>
                  <a:gd name="connsiteX4" fmla="*/ 301182 w 389703"/>
                  <a:gd name="connsiteY4" fmla="*/ 37525 h 353797"/>
                  <a:gd name="connsiteX5" fmla="*/ 335432 w 389703"/>
                  <a:gd name="connsiteY5" fmla="*/ 71775 h 353797"/>
                  <a:gd name="connsiteX6" fmla="*/ 325400 w 389703"/>
                  <a:gd name="connsiteY6" fmla="*/ 95993 h 353797"/>
                  <a:gd name="connsiteX7" fmla="*/ 304152 w 389703"/>
                  <a:gd name="connsiteY7" fmla="*/ 104794 h 353797"/>
                  <a:gd name="connsiteX8" fmla="*/ 304368 w 389703"/>
                  <a:gd name="connsiteY8" fmla="*/ 104945 h 353797"/>
                  <a:gd name="connsiteX9" fmla="*/ 306929 w 389703"/>
                  <a:gd name="connsiteY9" fmla="*/ 106736 h 353797"/>
                  <a:gd name="connsiteX10" fmla="*/ 360876 w 389703"/>
                  <a:gd name="connsiteY10" fmla="*/ 161103 h 353797"/>
                  <a:gd name="connsiteX11" fmla="*/ 361497 w 389703"/>
                  <a:gd name="connsiteY11" fmla="*/ 203122 h 353797"/>
                  <a:gd name="connsiteX12" fmla="*/ 355453 w 389703"/>
                  <a:gd name="connsiteY12" fmla="*/ 206439 h 353797"/>
                  <a:gd name="connsiteX13" fmla="*/ 378800 w 389703"/>
                  <a:gd name="connsiteY13" fmla="*/ 231630 h 353797"/>
                  <a:gd name="connsiteX14" fmla="*/ 379849 w 389703"/>
                  <a:gd name="connsiteY14" fmla="*/ 279295 h 353797"/>
                  <a:gd name="connsiteX15" fmla="*/ 358729 w 389703"/>
                  <a:gd name="connsiteY15" fmla="*/ 285290 h 353797"/>
                  <a:gd name="connsiteX16" fmla="*/ 369045 w 389703"/>
                  <a:gd name="connsiteY16" fmla="*/ 303211 h 353797"/>
                  <a:gd name="connsiteX17" fmla="*/ 359349 w 389703"/>
                  <a:gd name="connsiteY17" fmla="*/ 350464 h 353797"/>
                  <a:gd name="connsiteX18" fmla="*/ 346892 w 389703"/>
                  <a:gd name="connsiteY18" fmla="*/ 353775 h 353797"/>
                  <a:gd name="connsiteX19" fmla="*/ 333934 w 389703"/>
                  <a:gd name="connsiteY19" fmla="*/ 351638 h 353797"/>
                  <a:gd name="connsiteX20" fmla="*/ 312535 w 389703"/>
                  <a:gd name="connsiteY20" fmla="*/ 333241 h 353797"/>
                  <a:gd name="connsiteX21" fmla="*/ 301669 w 389703"/>
                  <a:gd name="connsiteY21" fmla="*/ 314367 h 353797"/>
                  <a:gd name="connsiteX22" fmla="*/ 287025 w 389703"/>
                  <a:gd name="connsiteY22" fmla="*/ 343031 h 353797"/>
                  <a:gd name="connsiteX23" fmla="*/ 274569 w 389703"/>
                  <a:gd name="connsiteY23" fmla="*/ 346342 h 353797"/>
                  <a:gd name="connsiteX24" fmla="*/ 261610 w 389703"/>
                  <a:gd name="connsiteY24" fmla="*/ 344205 h 353797"/>
                  <a:gd name="connsiteX25" fmla="*/ 240211 w 389703"/>
                  <a:gd name="connsiteY25" fmla="*/ 325808 h 353797"/>
                  <a:gd name="connsiteX26" fmla="*/ 198966 w 389703"/>
                  <a:gd name="connsiteY26" fmla="*/ 254165 h 353797"/>
                  <a:gd name="connsiteX27" fmla="*/ 143966 w 389703"/>
                  <a:gd name="connsiteY27" fmla="*/ 209502 h 353797"/>
                  <a:gd name="connsiteX28" fmla="*/ 138289 w 389703"/>
                  <a:gd name="connsiteY28" fmla="*/ 207227 h 353797"/>
                  <a:gd name="connsiteX29" fmla="*/ 51021 w 389703"/>
                  <a:gd name="connsiteY29" fmla="*/ 172255 h 353797"/>
                  <a:gd name="connsiteX30" fmla="*/ 85 w 389703"/>
                  <a:gd name="connsiteY30" fmla="*/ 151844 h 353797"/>
                  <a:gd name="connsiteX31" fmla="*/ 39833 w 389703"/>
                  <a:gd name="connsiteY31" fmla="*/ 0 h 353797"/>
                  <a:gd name="connsiteX0" fmla="*/ 0 w 389618"/>
                  <a:gd name="connsiteY0" fmla="*/ 145649 h 347602"/>
                  <a:gd name="connsiteX1" fmla="*/ 72329 w 389618"/>
                  <a:gd name="connsiteY1" fmla="*/ 0 h 347602"/>
                  <a:gd name="connsiteX2" fmla="*/ 158812 w 389618"/>
                  <a:gd name="connsiteY2" fmla="*/ 34656 h 347602"/>
                  <a:gd name="connsiteX3" fmla="*/ 166843 w 389618"/>
                  <a:gd name="connsiteY3" fmla="*/ 31330 h 347602"/>
                  <a:gd name="connsiteX4" fmla="*/ 301097 w 389618"/>
                  <a:gd name="connsiteY4" fmla="*/ 31330 h 347602"/>
                  <a:gd name="connsiteX5" fmla="*/ 335347 w 389618"/>
                  <a:gd name="connsiteY5" fmla="*/ 65580 h 347602"/>
                  <a:gd name="connsiteX6" fmla="*/ 325315 w 389618"/>
                  <a:gd name="connsiteY6" fmla="*/ 89798 h 347602"/>
                  <a:gd name="connsiteX7" fmla="*/ 304067 w 389618"/>
                  <a:gd name="connsiteY7" fmla="*/ 98599 h 347602"/>
                  <a:gd name="connsiteX8" fmla="*/ 304283 w 389618"/>
                  <a:gd name="connsiteY8" fmla="*/ 98750 h 347602"/>
                  <a:gd name="connsiteX9" fmla="*/ 306844 w 389618"/>
                  <a:gd name="connsiteY9" fmla="*/ 100541 h 347602"/>
                  <a:gd name="connsiteX10" fmla="*/ 360791 w 389618"/>
                  <a:gd name="connsiteY10" fmla="*/ 154908 h 347602"/>
                  <a:gd name="connsiteX11" fmla="*/ 361412 w 389618"/>
                  <a:gd name="connsiteY11" fmla="*/ 196927 h 347602"/>
                  <a:gd name="connsiteX12" fmla="*/ 355368 w 389618"/>
                  <a:gd name="connsiteY12" fmla="*/ 200244 h 347602"/>
                  <a:gd name="connsiteX13" fmla="*/ 378715 w 389618"/>
                  <a:gd name="connsiteY13" fmla="*/ 225435 h 347602"/>
                  <a:gd name="connsiteX14" fmla="*/ 379764 w 389618"/>
                  <a:gd name="connsiteY14" fmla="*/ 273100 h 347602"/>
                  <a:gd name="connsiteX15" fmla="*/ 358644 w 389618"/>
                  <a:gd name="connsiteY15" fmla="*/ 279095 h 347602"/>
                  <a:gd name="connsiteX16" fmla="*/ 368960 w 389618"/>
                  <a:gd name="connsiteY16" fmla="*/ 297016 h 347602"/>
                  <a:gd name="connsiteX17" fmla="*/ 359264 w 389618"/>
                  <a:gd name="connsiteY17" fmla="*/ 344269 h 347602"/>
                  <a:gd name="connsiteX18" fmla="*/ 346807 w 389618"/>
                  <a:gd name="connsiteY18" fmla="*/ 347580 h 347602"/>
                  <a:gd name="connsiteX19" fmla="*/ 333849 w 389618"/>
                  <a:gd name="connsiteY19" fmla="*/ 345443 h 347602"/>
                  <a:gd name="connsiteX20" fmla="*/ 312450 w 389618"/>
                  <a:gd name="connsiteY20" fmla="*/ 327046 h 347602"/>
                  <a:gd name="connsiteX21" fmla="*/ 301584 w 389618"/>
                  <a:gd name="connsiteY21" fmla="*/ 308172 h 347602"/>
                  <a:gd name="connsiteX22" fmla="*/ 286940 w 389618"/>
                  <a:gd name="connsiteY22" fmla="*/ 336836 h 347602"/>
                  <a:gd name="connsiteX23" fmla="*/ 274484 w 389618"/>
                  <a:gd name="connsiteY23" fmla="*/ 340147 h 347602"/>
                  <a:gd name="connsiteX24" fmla="*/ 261525 w 389618"/>
                  <a:gd name="connsiteY24" fmla="*/ 338010 h 347602"/>
                  <a:gd name="connsiteX25" fmla="*/ 240126 w 389618"/>
                  <a:gd name="connsiteY25" fmla="*/ 319613 h 347602"/>
                  <a:gd name="connsiteX26" fmla="*/ 198881 w 389618"/>
                  <a:gd name="connsiteY26" fmla="*/ 247970 h 347602"/>
                  <a:gd name="connsiteX27" fmla="*/ 143881 w 389618"/>
                  <a:gd name="connsiteY27" fmla="*/ 203307 h 347602"/>
                  <a:gd name="connsiteX28" fmla="*/ 138204 w 389618"/>
                  <a:gd name="connsiteY28" fmla="*/ 201032 h 347602"/>
                  <a:gd name="connsiteX29" fmla="*/ 50936 w 389618"/>
                  <a:gd name="connsiteY29" fmla="*/ 166060 h 347602"/>
                  <a:gd name="connsiteX30" fmla="*/ 0 w 389618"/>
                  <a:gd name="connsiteY30" fmla="*/ 145649 h 347602"/>
                  <a:gd name="connsiteX0" fmla="*/ 0 w 397012"/>
                  <a:gd name="connsiteY0" fmla="*/ 17837 h 347602"/>
                  <a:gd name="connsiteX1" fmla="*/ 79723 w 397012"/>
                  <a:gd name="connsiteY1" fmla="*/ 0 h 347602"/>
                  <a:gd name="connsiteX2" fmla="*/ 166206 w 397012"/>
                  <a:gd name="connsiteY2" fmla="*/ 34656 h 347602"/>
                  <a:gd name="connsiteX3" fmla="*/ 174237 w 397012"/>
                  <a:gd name="connsiteY3" fmla="*/ 31330 h 347602"/>
                  <a:gd name="connsiteX4" fmla="*/ 308491 w 397012"/>
                  <a:gd name="connsiteY4" fmla="*/ 31330 h 347602"/>
                  <a:gd name="connsiteX5" fmla="*/ 342741 w 397012"/>
                  <a:gd name="connsiteY5" fmla="*/ 65580 h 347602"/>
                  <a:gd name="connsiteX6" fmla="*/ 332709 w 397012"/>
                  <a:gd name="connsiteY6" fmla="*/ 89798 h 347602"/>
                  <a:gd name="connsiteX7" fmla="*/ 311461 w 397012"/>
                  <a:gd name="connsiteY7" fmla="*/ 98599 h 347602"/>
                  <a:gd name="connsiteX8" fmla="*/ 311677 w 397012"/>
                  <a:gd name="connsiteY8" fmla="*/ 98750 h 347602"/>
                  <a:gd name="connsiteX9" fmla="*/ 314238 w 397012"/>
                  <a:gd name="connsiteY9" fmla="*/ 100541 h 347602"/>
                  <a:gd name="connsiteX10" fmla="*/ 368185 w 397012"/>
                  <a:gd name="connsiteY10" fmla="*/ 154908 h 347602"/>
                  <a:gd name="connsiteX11" fmla="*/ 368806 w 397012"/>
                  <a:gd name="connsiteY11" fmla="*/ 196927 h 347602"/>
                  <a:gd name="connsiteX12" fmla="*/ 362762 w 397012"/>
                  <a:gd name="connsiteY12" fmla="*/ 200244 h 347602"/>
                  <a:gd name="connsiteX13" fmla="*/ 386109 w 397012"/>
                  <a:gd name="connsiteY13" fmla="*/ 225435 h 347602"/>
                  <a:gd name="connsiteX14" fmla="*/ 387158 w 397012"/>
                  <a:gd name="connsiteY14" fmla="*/ 273100 h 347602"/>
                  <a:gd name="connsiteX15" fmla="*/ 366038 w 397012"/>
                  <a:gd name="connsiteY15" fmla="*/ 279095 h 347602"/>
                  <a:gd name="connsiteX16" fmla="*/ 376354 w 397012"/>
                  <a:gd name="connsiteY16" fmla="*/ 297016 h 347602"/>
                  <a:gd name="connsiteX17" fmla="*/ 366658 w 397012"/>
                  <a:gd name="connsiteY17" fmla="*/ 344269 h 347602"/>
                  <a:gd name="connsiteX18" fmla="*/ 354201 w 397012"/>
                  <a:gd name="connsiteY18" fmla="*/ 347580 h 347602"/>
                  <a:gd name="connsiteX19" fmla="*/ 341243 w 397012"/>
                  <a:gd name="connsiteY19" fmla="*/ 345443 h 347602"/>
                  <a:gd name="connsiteX20" fmla="*/ 319844 w 397012"/>
                  <a:gd name="connsiteY20" fmla="*/ 327046 h 347602"/>
                  <a:gd name="connsiteX21" fmla="*/ 308978 w 397012"/>
                  <a:gd name="connsiteY21" fmla="*/ 308172 h 347602"/>
                  <a:gd name="connsiteX22" fmla="*/ 294334 w 397012"/>
                  <a:gd name="connsiteY22" fmla="*/ 336836 h 347602"/>
                  <a:gd name="connsiteX23" fmla="*/ 281878 w 397012"/>
                  <a:gd name="connsiteY23" fmla="*/ 340147 h 347602"/>
                  <a:gd name="connsiteX24" fmla="*/ 268919 w 397012"/>
                  <a:gd name="connsiteY24" fmla="*/ 338010 h 347602"/>
                  <a:gd name="connsiteX25" fmla="*/ 247520 w 397012"/>
                  <a:gd name="connsiteY25" fmla="*/ 319613 h 347602"/>
                  <a:gd name="connsiteX26" fmla="*/ 206275 w 397012"/>
                  <a:gd name="connsiteY26" fmla="*/ 247970 h 347602"/>
                  <a:gd name="connsiteX27" fmla="*/ 151275 w 397012"/>
                  <a:gd name="connsiteY27" fmla="*/ 203307 h 347602"/>
                  <a:gd name="connsiteX28" fmla="*/ 145598 w 397012"/>
                  <a:gd name="connsiteY28" fmla="*/ 201032 h 347602"/>
                  <a:gd name="connsiteX29" fmla="*/ 58330 w 397012"/>
                  <a:gd name="connsiteY29" fmla="*/ 166060 h 347602"/>
                  <a:gd name="connsiteX30" fmla="*/ 0 w 397012"/>
                  <a:gd name="connsiteY30" fmla="*/ 17837 h 347602"/>
                  <a:gd name="connsiteX0" fmla="*/ 2865 w 399877"/>
                  <a:gd name="connsiteY0" fmla="*/ 17837 h 347602"/>
                  <a:gd name="connsiteX1" fmla="*/ 82588 w 399877"/>
                  <a:gd name="connsiteY1" fmla="*/ 0 h 347602"/>
                  <a:gd name="connsiteX2" fmla="*/ 169071 w 399877"/>
                  <a:gd name="connsiteY2" fmla="*/ 34656 h 347602"/>
                  <a:gd name="connsiteX3" fmla="*/ 177102 w 399877"/>
                  <a:gd name="connsiteY3" fmla="*/ 31330 h 347602"/>
                  <a:gd name="connsiteX4" fmla="*/ 311356 w 399877"/>
                  <a:gd name="connsiteY4" fmla="*/ 31330 h 347602"/>
                  <a:gd name="connsiteX5" fmla="*/ 345606 w 399877"/>
                  <a:gd name="connsiteY5" fmla="*/ 65580 h 347602"/>
                  <a:gd name="connsiteX6" fmla="*/ 335574 w 399877"/>
                  <a:gd name="connsiteY6" fmla="*/ 89798 h 347602"/>
                  <a:gd name="connsiteX7" fmla="*/ 314326 w 399877"/>
                  <a:gd name="connsiteY7" fmla="*/ 98599 h 347602"/>
                  <a:gd name="connsiteX8" fmla="*/ 314542 w 399877"/>
                  <a:gd name="connsiteY8" fmla="*/ 98750 h 347602"/>
                  <a:gd name="connsiteX9" fmla="*/ 317103 w 399877"/>
                  <a:gd name="connsiteY9" fmla="*/ 100541 h 347602"/>
                  <a:gd name="connsiteX10" fmla="*/ 371050 w 399877"/>
                  <a:gd name="connsiteY10" fmla="*/ 154908 h 347602"/>
                  <a:gd name="connsiteX11" fmla="*/ 371671 w 399877"/>
                  <a:gd name="connsiteY11" fmla="*/ 196927 h 347602"/>
                  <a:gd name="connsiteX12" fmla="*/ 365627 w 399877"/>
                  <a:gd name="connsiteY12" fmla="*/ 200244 h 347602"/>
                  <a:gd name="connsiteX13" fmla="*/ 388974 w 399877"/>
                  <a:gd name="connsiteY13" fmla="*/ 225435 h 347602"/>
                  <a:gd name="connsiteX14" fmla="*/ 390023 w 399877"/>
                  <a:gd name="connsiteY14" fmla="*/ 273100 h 347602"/>
                  <a:gd name="connsiteX15" fmla="*/ 368903 w 399877"/>
                  <a:gd name="connsiteY15" fmla="*/ 279095 h 347602"/>
                  <a:gd name="connsiteX16" fmla="*/ 379219 w 399877"/>
                  <a:gd name="connsiteY16" fmla="*/ 297016 h 347602"/>
                  <a:gd name="connsiteX17" fmla="*/ 369523 w 399877"/>
                  <a:gd name="connsiteY17" fmla="*/ 344269 h 347602"/>
                  <a:gd name="connsiteX18" fmla="*/ 357066 w 399877"/>
                  <a:gd name="connsiteY18" fmla="*/ 347580 h 347602"/>
                  <a:gd name="connsiteX19" fmla="*/ 344108 w 399877"/>
                  <a:gd name="connsiteY19" fmla="*/ 345443 h 347602"/>
                  <a:gd name="connsiteX20" fmla="*/ 322709 w 399877"/>
                  <a:gd name="connsiteY20" fmla="*/ 327046 h 347602"/>
                  <a:gd name="connsiteX21" fmla="*/ 311843 w 399877"/>
                  <a:gd name="connsiteY21" fmla="*/ 308172 h 347602"/>
                  <a:gd name="connsiteX22" fmla="*/ 297199 w 399877"/>
                  <a:gd name="connsiteY22" fmla="*/ 336836 h 347602"/>
                  <a:gd name="connsiteX23" fmla="*/ 284743 w 399877"/>
                  <a:gd name="connsiteY23" fmla="*/ 340147 h 347602"/>
                  <a:gd name="connsiteX24" fmla="*/ 271784 w 399877"/>
                  <a:gd name="connsiteY24" fmla="*/ 338010 h 347602"/>
                  <a:gd name="connsiteX25" fmla="*/ 250385 w 399877"/>
                  <a:gd name="connsiteY25" fmla="*/ 319613 h 347602"/>
                  <a:gd name="connsiteX26" fmla="*/ 209140 w 399877"/>
                  <a:gd name="connsiteY26" fmla="*/ 247970 h 347602"/>
                  <a:gd name="connsiteX27" fmla="*/ 154140 w 399877"/>
                  <a:gd name="connsiteY27" fmla="*/ 203307 h 347602"/>
                  <a:gd name="connsiteX28" fmla="*/ 148463 w 399877"/>
                  <a:gd name="connsiteY28" fmla="*/ 201032 h 347602"/>
                  <a:gd name="connsiteX29" fmla="*/ 61195 w 399877"/>
                  <a:gd name="connsiteY29" fmla="*/ 166060 h 347602"/>
                  <a:gd name="connsiteX30" fmla="*/ 2865 w 399877"/>
                  <a:gd name="connsiteY30" fmla="*/ 17837 h 347602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27539 h 457304"/>
                  <a:gd name="connsiteX1" fmla="*/ 57932 w 399877"/>
                  <a:gd name="connsiteY1" fmla="*/ 10220 h 457304"/>
                  <a:gd name="connsiteX2" fmla="*/ 232928 w 399877"/>
                  <a:gd name="connsiteY2" fmla="*/ 134781 h 457304"/>
                  <a:gd name="connsiteX3" fmla="*/ 311356 w 399877"/>
                  <a:gd name="connsiteY3" fmla="*/ 141032 h 457304"/>
                  <a:gd name="connsiteX4" fmla="*/ 345606 w 399877"/>
                  <a:gd name="connsiteY4" fmla="*/ 175282 h 457304"/>
                  <a:gd name="connsiteX5" fmla="*/ 335574 w 399877"/>
                  <a:gd name="connsiteY5" fmla="*/ 199500 h 457304"/>
                  <a:gd name="connsiteX6" fmla="*/ 314326 w 399877"/>
                  <a:gd name="connsiteY6" fmla="*/ 208301 h 457304"/>
                  <a:gd name="connsiteX7" fmla="*/ 314542 w 399877"/>
                  <a:gd name="connsiteY7" fmla="*/ 208452 h 457304"/>
                  <a:gd name="connsiteX8" fmla="*/ 317103 w 399877"/>
                  <a:gd name="connsiteY8" fmla="*/ 210243 h 457304"/>
                  <a:gd name="connsiteX9" fmla="*/ 371050 w 399877"/>
                  <a:gd name="connsiteY9" fmla="*/ 264610 h 457304"/>
                  <a:gd name="connsiteX10" fmla="*/ 371671 w 399877"/>
                  <a:gd name="connsiteY10" fmla="*/ 306629 h 457304"/>
                  <a:gd name="connsiteX11" fmla="*/ 365627 w 399877"/>
                  <a:gd name="connsiteY11" fmla="*/ 309946 h 457304"/>
                  <a:gd name="connsiteX12" fmla="*/ 388974 w 399877"/>
                  <a:gd name="connsiteY12" fmla="*/ 335137 h 457304"/>
                  <a:gd name="connsiteX13" fmla="*/ 390023 w 399877"/>
                  <a:gd name="connsiteY13" fmla="*/ 382802 h 457304"/>
                  <a:gd name="connsiteX14" fmla="*/ 368903 w 399877"/>
                  <a:gd name="connsiteY14" fmla="*/ 388797 h 457304"/>
                  <a:gd name="connsiteX15" fmla="*/ 379219 w 399877"/>
                  <a:gd name="connsiteY15" fmla="*/ 406718 h 457304"/>
                  <a:gd name="connsiteX16" fmla="*/ 369523 w 399877"/>
                  <a:gd name="connsiteY16" fmla="*/ 453971 h 457304"/>
                  <a:gd name="connsiteX17" fmla="*/ 357066 w 399877"/>
                  <a:gd name="connsiteY17" fmla="*/ 457282 h 457304"/>
                  <a:gd name="connsiteX18" fmla="*/ 344108 w 399877"/>
                  <a:gd name="connsiteY18" fmla="*/ 455145 h 457304"/>
                  <a:gd name="connsiteX19" fmla="*/ 322709 w 399877"/>
                  <a:gd name="connsiteY19" fmla="*/ 436748 h 457304"/>
                  <a:gd name="connsiteX20" fmla="*/ 311843 w 399877"/>
                  <a:gd name="connsiteY20" fmla="*/ 417874 h 457304"/>
                  <a:gd name="connsiteX21" fmla="*/ 297199 w 399877"/>
                  <a:gd name="connsiteY21" fmla="*/ 446538 h 457304"/>
                  <a:gd name="connsiteX22" fmla="*/ 284743 w 399877"/>
                  <a:gd name="connsiteY22" fmla="*/ 449849 h 457304"/>
                  <a:gd name="connsiteX23" fmla="*/ 271784 w 399877"/>
                  <a:gd name="connsiteY23" fmla="*/ 447712 h 457304"/>
                  <a:gd name="connsiteX24" fmla="*/ 250385 w 399877"/>
                  <a:gd name="connsiteY24" fmla="*/ 429315 h 457304"/>
                  <a:gd name="connsiteX25" fmla="*/ 209140 w 399877"/>
                  <a:gd name="connsiteY25" fmla="*/ 357672 h 457304"/>
                  <a:gd name="connsiteX26" fmla="*/ 154140 w 399877"/>
                  <a:gd name="connsiteY26" fmla="*/ 313009 h 457304"/>
                  <a:gd name="connsiteX27" fmla="*/ 148463 w 399877"/>
                  <a:gd name="connsiteY27" fmla="*/ 310734 h 457304"/>
                  <a:gd name="connsiteX28" fmla="*/ 61195 w 399877"/>
                  <a:gd name="connsiteY28" fmla="*/ 275762 h 457304"/>
                  <a:gd name="connsiteX29" fmla="*/ 2865 w 399877"/>
                  <a:gd name="connsiteY29" fmla="*/ 127539 h 45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9877" h="457304">
                    <a:moveTo>
                      <a:pt x="2865" y="127539"/>
                    </a:moveTo>
                    <a:cubicBezTo>
                      <a:pt x="6430" y="99862"/>
                      <a:pt x="31463" y="28719"/>
                      <a:pt x="57932" y="10220"/>
                    </a:cubicBezTo>
                    <a:cubicBezTo>
                      <a:pt x="138647" y="-8372"/>
                      <a:pt x="237140" y="-18251"/>
                      <a:pt x="232928" y="134781"/>
                    </a:cubicBezTo>
                    <a:lnTo>
                      <a:pt x="311356" y="141032"/>
                    </a:lnTo>
                    <a:cubicBezTo>
                      <a:pt x="330272" y="141032"/>
                      <a:pt x="345606" y="156366"/>
                      <a:pt x="345606" y="175282"/>
                    </a:cubicBezTo>
                    <a:cubicBezTo>
                      <a:pt x="345606" y="184740"/>
                      <a:pt x="341772" y="193303"/>
                      <a:pt x="335574" y="199500"/>
                    </a:cubicBezTo>
                    <a:lnTo>
                      <a:pt x="314326" y="208301"/>
                    </a:lnTo>
                    <a:lnTo>
                      <a:pt x="314542" y="208452"/>
                    </a:lnTo>
                    <a:cubicBezTo>
                      <a:pt x="315612" y="208804"/>
                      <a:pt x="316371" y="209504"/>
                      <a:pt x="317103" y="210243"/>
                    </a:cubicBezTo>
                    <a:lnTo>
                      <a:pt x="371050" y="264610"/>
                    </a:lnTo>
                    <a:cubicBezTo>
                      <a:pt x="383553" y="277209"/>
                      <a:pt x="383831" y="296022"/>
                      <a:pt x="371671" y="306629"/>
                    </a:cubicBezTo>
                    <a:lnTo>
                      <a:pt x="365627" y="309946"/>
                    </a:lnTo>
                    <a:lnTo>
                      <a:pt x="388974" y="335137"/>
                    </a:lnTo>
                    <a:cubicBezTo>
                      <a:pt x="403092" y="350368"/>
                      <a:pt x="403561" y="371709"/>
                      <a:pt x="390023" y="382802"/>
                    </a:cubicBezTo>
                    <a:cubicBezTo>
                      <a:pt x="384164" y="387605"/>
                      <a:pt x="376642" y="389699"/>
                      <a:pt x="368903" y="388797"/>
                    </a:cubicBezTo>
                    <a:lnTo>
                      <a:pt x="379219" y="406718"/>
                    </a:lnTo>
                    <a:cubicBezTo>
                      <a:pt x="389468" y="424523"/>
                      <a:pt x="385127" y="445678"/>
                      <a:pt x="369523" y="453971"/>
                    </a:cubicBezTo>
                    <a:cubicBezTo>
                      <a:pt x="365621" y="456044"/>
                      <a:pt x="361386" y="457118"/>
                      <a:pt x="357066" y="457282"/>
                    </a:cubicBezTo>
                    <a:cubicBezTo>
                      <a:pt x="352746" y="457447"/>
                      <a:pt x="348343" y="456704"/>
                      <a:pt x="344108" y="455145"/>
                    </a:cubicBezTo>
                    <a:cubicBezTo>
                      <a:pt x="335636" y="452028"/>
                      <a:pt x="327833" y="445650"/>
                      <a:pt x="322709" y="436748"/>
                    </a:cubicBezTo>
                    <a:lnTo>
                      <a:pt x="311843" y="417874"/>
                    </a:lnTo>
                    <a:cubicBezTo>
                      <a:pt x="312934" y="429901"/>
                      <a:pt x="307539" y="441043"/>
                      <a:pt x="297199" y="446538"/>
                    </a:cubicBezTo>
                    <a:cubicBezTo>
                      <a:pt x="293298" y="448611"/>
                      <a:pt x="289062" y="449684"/>
                      <a:pt x="284743" y="449849"/>
                    </a:cubicBezTo>
                    <a:cubicBezTo>
                      <a:pt x="280424" y="450014"/>
                      <a:pt x="276019" y="449271"/>
                      <a:pt x="271784" y="447712"/>
                    </a:cubicBezTo>
                    <a:cubicBezTo>
                      <a:pt x="263312" y="444596"/>
                      <a:pt x="255510" y="438217"/>
                      <a:pt x="250385" y="429315"/>
                    </a:cubicBezTo>
                    <a:lnTo>
                      <a:pt x="209140" y="357672"/>
                    </a:lnTo>
                    <a:lnTo>
                      <a:pt x="154140" y="313009"/>
                    </a:lnTo>
                    <a:lnTo>
                      <a:pt x="148463" y="310734"/>
                    </a:lnTo>
                    <a:lnTo>
                      <a:pt x="61195" y="275762"/>
                    </a:lnTo>
                    <a:cubicBezTo>
                      <a:pt x="44216" y="268958"/>
                      <a:pt x="-13413" y="221635"/>
                      <a:pt x="2865" y="1275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46" name="フリーフォーム: 図形 2245">
                <a:extLst>
                  <a:ext uri="{FF2B5EF4-FFF2-40B4-BE49-F238E27FC236}">
                    <a16:creationId xmlns:a16="http://schemas.microsoft.com/office/drawing/2014/main" id="{8752B3C6-1596-4145-8BBF-77CB74AC8882}"/>
                  </a:ext>
                </a:extLst>
              </p:cNvPr>
              <p:cNvSpPr/>
              <p:nvPr/>
            </p:nvSpPr>
            <p:spPr bwMode="auto">
              <a:xfrm rot="1735894">
                <a:off x="28583" y="1586903"/>
                <a:ext cx="630182" cy="1141365"/>
              </a:xfrm>
              <a:custGeom>
                <a:avLst/>
                <a:gdLst>
                  <a:gd name="connsiteX0" fmla="*/ 192464 w 514134"/>
                  <a:gd name="connsiteY0" fmla="*/ 0 h 987147"/>
                  <a:gd name="connsiteX1" fmla="*/ 196079 w 514134"/>
                  <a:gd name="connsiteY1" fmla="*/ 861 h 987147"/>
                  <a:gd name="connsiteX2" fmla="*/ 170279 w 514134"/>
                  <a:gd name="connsiteY2" fmla="*/ 50209 h 987147"/>
                  <a:gd name="connsiteX3" fmla="*/ 159905 w 514134"/>
                  <a:gd name="connsiteY3" fmla="*/ 116473 h 987147"/>
                  <a:gd name="connsiteX4" fmla="*/ 198570 w 514134"/>
                  <a:gd name="connsiteY4" fmla="*/ 236850 h 987147"/>
                  <a:gd name="connsiteX5" fmla="*/ 225978 w 514134"/>
                  <a:gd name="connsiteY5" fmla="*/ 260681 h 987147"/>
                  <a:gd name="connsiteX6" fmla="*/ 247887 w 514134"/>
                  <a:gd name="connsiteY6" fmla="*/ 377332 h 987147"/>
                  <a:gd name="connsiteX7" fmla="*/ 504510 w 514134"/>
                  <a:gd name="connsiteY7" fmla="*/ 738490 h 987147"/>
                  <a:gd name="connsiteX8" fmla="*/ 234665 w 514134"/>
                  <a:gd name="connsiteY8" fmla="*/ 970435 h 987147"/>
                  <a:gd name="connsiteX9" fmla="*/ 192464 w 514134"/>
                  <a:gd name="connsiteY9" fmla="*/ 0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9" fmla="*/ 251345 w 514134"/>
                  <a:gd name="connsiteY9" fmla="*/ 207913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7" fmla="*/ 170279 w 514134"/>
                  <a:gd name="connsiteY7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0" fmla="*/ 225978 w 514134"/>
                  <a:gd name="connsiteY0" fmla="*/ 260681 h 987147"/>
                  <a:gd name="connsiteX1" fmla="*/ 247887 w 514134"/>
                  <a:gd name="connsiteY1" fmla="*/ 377332 h 987147"/>
                  <a:gd name="connsiteX2" fmla="*/ 504510 w 514134"/>
                  <a:gd name="connsiteY2" fmla="*/ 738490 h 987147"/>
                  <a:gd name="connsiteX3" fmla="*/ 234665 w 514134"/>
                  <a:gd name="connsiteY3" fmla="*/ 970435 h 987147"/>
                  <a:gd name="connsiteX4" fmla="*/ 192464 w 514134"/>
                  <a:gd name="connsiteY4" fmla="*/ 0 h 987147"/>
                  <a:gd name="connsiteX0" fmla="*/ 193490 w 481646"/>
                  <a:gd name="connsiteY0" fmla="*/ 260681 h 987147"/>
                  <a:gd name="connsiteX1" fmla="*/ 215399 w 481646"/>
                  <a:gd name="connsiteY1" fmla="*/ 377332 h 987147"/>
                  <a:gd name="connsiteX2" fmla="*/ 472022 w 481646"/>
                  <a:gd name="connsiteY2" fmla="*/ 738490 h 987147"/>
                  <a:gd name="connsiteX3" fmla="*/ 202177 w 481646"/>
                  <a:gd name="connsiteY3" fmla="*/ 970435 h 987147"/>
                  <a:gd name="connsiteX4" fmla="*/ 256 w 481646"/>
                  <a:gd name="connsiteY4" fmla="*/ 644117 h 987147"/>
                  <a:gd name="connsiteX5" fmla="*/ 159976 w 481646"/>
                  <a:gd name="connsiteY5" fmla="*/ 0 h 987147"/>
                  <a:gd name="connsiteX0" fmla="*/ 288921 w 577077"/>
                  <a:gd name="connsiteY0" fmla="*/ 260681 h 987147"/>
                  <a:gd name="connsiteX1" fmla="*/ 310830 w 577077"/>
                  <a:gd name="connsiteY1" fmla="*/ 377332 h 987147"/>
                  <a:gd name="connsiteX2" fmla="*/ 567453 w 577077"/>
                  <a:gd name="connsiteY2" fmla="*/ 738490 h 987147"/>
                  <a:gd name="connsiteX3" fmla="*/ 297608 w 577077"/>
                  <a:gd name="connsiteY3" fmla="*/ 970435 h 987147"/>
                  <a:gd name="connsiteX4" fmla="*/ 154 w 577077"/>
                  <a:gd name="connsiteY4" fmla="*/ 605788 h 987147"/>
                  <a:gd name="connsiteX5" fmla="*/ 255407 w 577077"/>
                  <a:gd name="connsiteY5" fmla="*/ 0 h 987147"/>
                  <a:gd name="connsiteX0" fmla="*/ 297365 w 585521"/>
                  <a:gd name="connsiteY0" fmla="*/ 260681 h 987147"/>
                  <a:gd name="connsiteX1" fmla="*/ 319274 w 585521"/>
                  <a:gd name="connsiteY1" fmla="*/ 377332 h 987147"/>
                  <a:gd name="connsiteX2" fmla="*/ 575897 w 585521"/>
                  <a:gd name="connsiteY2" fmla="*/ 738490 h 987147"/>
                  <a:gd name="connsiteX3" fmla="*/ 306052 w 585521"/>
                  <a:gd name="connsiteY3" fmla="*/ 970435 h 987147"/>
                  <a:gd name="connsiteX4" fmla="*/ 8598 w 585521"/>
                  <a:gd name="connsiteY4" fmla="*/ 605788 h 987147"/>
                  <a:gd name="connsiteX5" fmla="*/ 263851 w 585521"/>
                  <a:gd name="connsiteY5" fmla="*/ 0 h 987147"/>
                  <a:gd name="connsiteX0" fmla="*/ 300878 w 589034"/>
                  <a:gd name="connsiteY0" fmla="*/ 260681 h 987147"/>
                  <a:gd name="connsiteX1" fmla="*/ 322787 w 589034"/>
                  <a:gd name="connsiteY1" fmla="*/ 377332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6238"/>
                  <a:gd name="connsiteY0" fmla="*/ 260681 h 988588"/>
                  <a:gd name="connsiteX1" fmla="*/ 255168 w 586238"/>
                  <a:gd name="connsiteY1" fmla="*/ 537020 h 988588"/>
                  <a:gd name="connsiteX2" fmla="*/ 576512 w 586238"/>
                  <a:gd name="connsiteY2" fmla="*/ 759278 h 988588"/>
                  <a:gd name="connsiteX3" fmla="*/ 309565 w 586238"/>
                  <a:gd name="connsiteY3" fmla="*/ 970435 h 988588"/>
                  <a:gd name="connsiteX4" fmla="*/ 12111 w 586238"/>
                  <a:gd name="connsiteY4" fmla="*/ 605788 h 988588"/>
                  <a:gd name="connsiteX5" fmla="*/ 267364 w 586238"/>
                  <a:gd name="connsiteY5" fmla="*/ 0 h 988588"/>
                  <a:gd name="connsiteX0" fmla="*/ 291178 w 576538"/>
                  <a:gd name="connsiteY0" fmla="*/ 260681 h 988588"/>
                  <a:gd name="connsiteX1" fmla="*/ 245468 w 576538"/>
                  <a:gd name="connsiteY1" fmla="*/ 537020 h 988588"/>
                  <a:gd name="connsiteX2" fmla="*/ 566812 w 576538"/>
                  <a:gd name="connsiteY2" fmla="*/ 759278 h 988588"/>
                  <a:gd name="connsiteX3" fmla="*/ 299865 w 576538"/>
                  <a:gd name="connsiteY3" fmla="*/ 970435 h 988588"/>
                  <a:gd name="connsiteX4" fmla="*/ 2411 w 576538"/>
                  <a:gd name="connsiteY4" fmla="*/ 605788 h 988588"/>
                  <a:gd name="connsiteX5" fmla="*/ 257664 w 576538"/>
                  <a:gd name="connsiteY5" fmla="*/ 0 h 988588"/>
                  <a:gd name="connsiteX0" fmla="*/ 295287 w 580647"/>
                  <a:gd name="connsiteY0" fmla="*/ 260681 h 988588"/>
                  <a:gd name="connsiteX1" fmla="*/ 249577 w 580647"/>
                  <a:gd name="connsiteY1" fmla="*/ 537020 h 988588"/>
                  <a:gd name="connsiteX2" fmla="*/ 570921 w 580647"/>
                  <a:gd name="connsiteY2" fmla="*/ 759278 h 988588"/>
                  <a:gd name="connsiteX3" fmla="*/ 303974 w 580647"/>
                  <a:gd name="connsiteY3" fmla="*/ 970435 h 988588"/>
                  <a:gd name="connsiteX4" fmla="*/ 6520 w 580647"/>
                  <a:gd name="connsiteY4" fmla="*/ 605788 h 988588"/>
                  <a:gd name="connsiteX5" fmla="*/ 261773 w 580647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55"/>
                  <a:gd name="connsiteY0" fmla="*/ 260681 h 970794"/>
                  <a:gd name="connsiteX1" fmla="*/ 252252 w 583355"/>
                  <a:gd name="connsiteY1" fmla="*/ 537020 h 970794"/>
                  <a:gd name="connsiteX2" fmla="*/ 573596 w 583355"/>
                  <a:gd name="connsiteY2" fmla="*/ 759278 h 970794"/>
                  <a:gd name="connsiteX3" fmla="*/ 306649 w 583355"/>
                  <a:gd name="connsiteY3" fmla="*/ 970435 h 970794"/>
                  <a:gd name="connsiteX4" fmla="*/ 9195 w 583355"/>
                  <a:gd name="connsiteY4" fmla="*/ 605788 h 970794"/>
                  <a:gd name="connsiteX5" fmla="*/ 264448 w 583355"/>
                  <a:gd name="connsiteY5" fmla="*/ 0 h 970794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65973"/>
                  <a:gd name="connsiteY0" fmla="*/ 260681 h 1006240"/>
                  <a:gd name="connsiteX1" fmla="*/ 243455 w 565973"/>
                  <a:gd name="connsiteY1" fmla="*/ 537020 h 1006240"/>
                  <a:gd name="connsiteX2" fmla="*/ 555475 w 565973"/>
                  <a:gd name="connsiteY2" fmla="*/ 829185 h 1006240"/>
                  <a:gd name="connsiteX3" fmla="*/ 307766 w 565973"/>
                  <a:gd name="connsiteY3" fmla="*/ 1005726 h 1006240"/>
                  <a:gd name="connsiteX4" fmla="*/ 398 w 565973"/>
                  <a:gd name="connsiteY4" fmla="*/ 605788 h 1006240"/>
                  <a:gd name="connsiteX5" fmla="*/ 255651 w 565973"/>
                  <a:gd name="connsiteY5" fmla="*/ 0 h 1006240"/>
                  <a:gd name="connsiteX0" fmla="*/ 289165 w 555475"/>
                  <a:gd name="connsiteY0" fmla="*/ 260681 h 1006058"/>
                  <a:gd name="connsiteX1" fmla="*/ 243455 w 555475"/>
                  <a:gd name="connsiteY1" fmla="*/ 537020 h 1006058"/>
                  <a:gd name="connsiteX2" fmla="*/ 555475 w 555475"/>
                  <a:gd name="connsiteY2" fmla="*/ 829185 h 1006058"/>
                  <a:gd name="connsiteX3" fmla="*/ 307766 w 555475"/>
                  <a:gd name="connsiteY3" fmla="*/ 1005726 h 1006058"/>
                  <a:gd name="connsiteX4" fmla="*/ 398 w 555475"/>
                  <a:gd name="connsiteY4" fmla="*/ 605788 h 1006058"/>
                  <a:gd name="connsiteX5" fmla="*/ 255651 w 555475"/>
                  <a:gd name="connsiteY5" fmla="*/ 0 h 1006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5475" h="1006058">
                    <a:moveTo>
                      <a:pt x="289165" y="260681"/>
                    </a:moveTo>
                    <a:cubicBezTo>
                      <a:pt x="273928" y="352794"/>
                      <a:pt x="245058" y="433258"/>
                      <a:pt x="243455" y="537020"/>
                    </a:cubicBezTo>
                    <a:cubicBezTo>
                      <a:pt x="308985" y="644834"/>
                      <a:pt x="405012" y="733913"/>
                      <a:pt x="555475" y="829185"/>
                    </a:cubicBezTo>
                    <a:cubicBezTo>
                      <a:pt x="513067" y="895858"/>
                      <a:pt x="409948" y="1013102"/>
                      <a:pt x="307766" y="1005726"/>
                    </a:cubicBezTo>
                    <a:cubicBezTo>
                      <a:pt x="191908" y="953018"/>
                      <a:pt x="9084" y="773409"/>
                      <a:pt x="398" y="605788"/>
                    </a:cubicBezTo>
                    <a:cubicBezTo>
                      <a:pt x="-8288" y="438167"/>
                      <a:pt x="126833" y="135063"/>
                      <a:pt x="255651" y="0"/>
                    </a:cubicBezTo>
                  </a:path>
                </a:pathLst>
              </a:custGeom>
              <a:solidFill>
                <a:srgbClr val="666633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33" name="グループ化 2232">
              <a:extLst>
                <a:ext uri="{FF2B5EF4-FFF2-40B4-BE49-F238E27FC236}">
                  <a16:creationId xmlns:a16="http://schemas.microsoft.com/office/drawing/2014/main" id="{9EC63EA1-768C-4BD7-8467-FC27A64098DB}"/>
                </a:ext>
              </a:extLst>
            </p:cNvPr>
            <p:cNvGrpSpPr/>
            <p:nvPr/>
          </p:nvGrpSpPr>
          <p:grpSpPr>
            <a:xfrm>
              <a:off x="3781202" y="4399078"/>
              <a:ext cx="709272" cy="452813"/>
              <a:chOff x="580123" y="3972659"/>
              <a:chExt cx="971354" cy="620131"/>
            </a:xfrm>
          </p:grpSpPr>
          <p:sp>
            <p:nvSpPr>
              <p:cNvPr id="2234" name="四角形: 角を丸くする 2233">
                <a:extLst>
                  <a:ext uri="{FF2B5EF4-FFF2-40B4-BE49-F238E27FC236}">
                    <a16:creationId xmlns:a16="http://schemas.microsoft.com/office/drawing/2014/main" id="{74D8B606-9158-4C6C-B37C-E7BBC3952C0D}"/>
                  </a:ext>
                </a:extLst>
              </p:cNvPr>
              <p:cNvSpPr/>
              <p:nvPr/>
            </p:nvSpPr>
            <p:spPr bwMode="auto">
              <a:xfrm rot="18477149">
                <a:off x="1152415" y="4011014"/>
                <a:ext cx="191470" cy="171739"/>
              </a:xfrm>
              <a:prstGeom prst="roundRect">
                <a:avLst>
                  <a:gd name="adj" fmla="val 31066"/>
                </a:avLst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grpSp>
            <p:nvGrpSpPr>
              <p:cNvPr id="2235" name="グループ化 2234">
                <a:extLst>
                  <a:ext uri="{FF2B5EF4-FFF2-40B4-BE49-F238E27FC236}">
                    <a16:creationId xmlns:a16="http://schemas.microsoft.com/office/drawing/2014/main" id="{42CB67FC-0AF7-473B-828F-2D34929F568F}"/>
                  </a:ext>
                </a:extLst>
              </p:cNvPr>
              <p:cNvGrpSpPr/>
              <p:nvPr/>
            </p:nvGrpSpPr>
            <p:grpSpPr>
              <a:xfrm>
                <a:off x="1236442" y="3972659"/>
                <a:ext cx="315035" cy="366687"/>
                <a:chOff x="3242810" y="4059070"/>
                <a:chExt cx="315035" cy="366687"/>
              </a:xfrm>
            </p:grpSpPr>
            <p:sp>
              <p:nvSpPr>
                <p:cNvPr id="2240" name="四角形: 角を丸くする 2239">
                  <a:extLst>
                    <a:ext uri="{FF2B5EF4-FFF2-40B4-BE49-F238E27FC236}">
                      <a16:creationId xmlns:a16="http://schemas.microsoft.com/office/drawing/2014/main" id="{797B91F3-5049-4D23-AD74-78E3FA9A73ED}"/>
                    </a:ext>
                  </a:extLst>
                </p:cNvPr>
                <p:cNvSpPr/>
                <p:nvPr/>
              </p:nvSpPr>
              <p:spPr bwMode="auto">
                <a:xfrm>
                  <a:off x="3242810" y="4059070"/>
                  <a:ext cx="315035" cy="360040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41" name="四角形: 角を丸くする 2240">
                  <a:extLst>
                    <a:ext uri="{FF2B5EF4-FFF2-40B4-BE49-F238E27FC236}">
                      <a16:creationId xmlns:a16="http://schemas.microsoft.com/office/drawing/2014/main" id="{BE914496-B9DE-42DD-B739-2406A26B08D9}"/>
                    </a:ext>
                  </a:extLst>
                </p:cNvPr>
                <p:cNvSpPr/>
                <p:nvPr/>
              </p:nvSpPr>
              <p:spPr bwMode="auto">
                <a:xfrm>
                  <a:off x="3312124" y="4239090"/>
                  <a:ext cx="176408" cy="158092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42" name="テキスト ボックス 2241">
                  <a:extLst>
                    <a:ext uri="{FF2B5EF4-FFF2-40B4-BE49-F238E27FC236}">
                      <a16:creationId xmlns:a16="http://schemas.microsoft.com/office/drawing/2014/main" id="{E103CD24-A94F-404B-BEA7-F5B2999DC7FC}"/>
                    </a:ext>
                  </a:extLst>
                </p:cNvPr>
                <p:cNvSpPr txBox="1"/>
                <p:nvPr/>
              </p:nvSpPr>
              <p:spPr>
                <a:xfrm rot="5400000">
                  <a:off x="3341380" y="4091184"/>
                  <a:ext cx="117892" cy="11052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/>
                    <a:t>お茶</a:t>
                  </a:r>
                </a:p>
              </p:txBody>
            </p:sp>
            <p:sp>
              <p:nvSpPr>
                <p:cNvPr id="2243" name="四角形: 角を丸くする 2242">
                  <a:extLst>
                    <a:ext uri="{FF2B5EF4-FFF2-40B4-BE49-F238E27FC236}">
                      <a16:creationId xmlns:a16="http://schemas.microsoft.com/office/drawing/2014/main" id="{CC27B4BF-6A83-4542-8EB2-74B86249A635}"/>
                    </a:ext>
                  </a:extLst>
                </p:cNvPr>
                <p:cNvSpPr/>
                <p:nvPr/>
              </p:nvSpPr>
              <p:spPr bwMode="auto">
                <a:xfrm>
                  <a:off x="3312124" y="4267665"/>
                  <a:ext cx="176408" cy="158092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44" name="四角形: 角を丸くする 2243">
                  <a:extLst>
                    <a:ext uri="{FF2B5EF4-FFF2-40B4-BE49-F238E27FC236}">
                      <a16:creationId xmlns:a16="http://schemas.microsoft.com/office/drawing/2014/main" id="{1107AF24-BA7E-4EB6-9F40-B8E6E2747FFA}"/>
                    </a:ext>
                  </a:extLst>
                </p:cNvPr>
                <p:cNvSpPr/>
                <p:nvPr/>
              </p:nvSpPr>
              <p:spPr bwMode="auto">
                <a:xfrm>
                  <a:off x="3338318" y="4295774"/>
                  <a:ext cx="124020" cy="101874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  <a:gs pos="62000">
                      <a:schemeClr val="accent6">
                        <a:lumMod val="40000"/>
                        <a:lumOff val="60000"/>
                      </a:schemeClr>
                    </a:gs>
                  </a:gsLst>
                  <a:lin ang="1620000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236" name="フリーフォーム: 図形 2235">
                <a:extLst>
                  <a:ext uri="{FF2B5EF4-FFF2-40B4-BE49-F238E27FC236}">
                    <a16:creationId xmlns:a16="http://schemas.microsoft.com/office/drawing/2014/main" id="{0FAF2266-CBD1-4ABB-A779-67C42A334D11}"/>
                  </a:ext>
                </a:extLst>
              </p:cNvPr>
              <p:cNvSpPr/>
              <p:nvPr/>
            </p:nvSpPr>
            <p:spPr bwMode="auto">
              <a:xfrm rot="20742456">
                <a:off x="987323" y="4021285"/>
                <a:ext cx="526612" cy="280383"/>
              </a:xfrm>
              <a:custGeom>
                <a:avLst/>
                <a:gdLst>
                  <a:gd name="connsiteX0" fmla="*/ 419069 w 492587"/>
                  <a:gd name="connsiteY0" fmla="*/ 0 h 254720"/>
                  <a:gd name="connsiteX1" fmla="*/ 444491 w 492587"/>
                  <a:gd name="connsiteY1" fmla="*/ 10531 h 254720"/>
                  <a:gd name="connsiteX2" fmla="*/ 452952 w 492587"/>
                  <a:gd name="connsiteY2" fmla="*/ 30958 h 254720"/>
                  <a:gd name="connsiteX3" fmla="*/ 457826 w 492587"/>
                  <a:gd name="connsiteY3" fmla="*/ 30957 h 254720"/>
                  <a:gd name="connsiteX4" fmla="*/ 492587 w 492587"/>
                  <a:gd name="connsiteY4" fmla="*/ 65719 h 254720"/>
                  <a:gd name="connsiteX5" fmla="*/ 482406 w 492587"/>
                  <a:gd name="connsiteY5" fmla="*/ 90299 h 254720"/>
                  <a:gd name="connsiteX6" fmla="*/ 458055 w 492587"/>
                  <a:gd name="connsiteY6" fmla="*/ 100385 h 254720"/>
                  <a:gd name="connsiteX7" fmla="*/ 464012 w 492587"/>
                  <a:gd name="connsiteY7" fmla="*/ 114767 h 254720"/>
                  <a:gd name="connsiteX8" fmla="*/ 429251 w 492587"/>
                  <a:gd name="connsiteY8" fmla="*/ 149528 h 254720"/>
                  <a:gd name="connsiteX9" fmla="*/ 390529 w 492587"/>
                  <a:gd name="connsiteY9" fmla="*/ 149527 h 254720"/>
                  <a:gd name="connsiteX10" fmla="*/ 404685 w 492587"/>
                  <a:gd name="connsiteY10" fmla="*/ 158001 h 254720"/>
                  <a:gd name="connsiteX11" fmla="*/ 416132 w 492587"/>
                  <a:gd name="connsiteY11" fmla="*/ 203590 h 254720"/>
                  <a:gd name="connsiteX12" fmla="*/ 416131 w 492587"/>
                  <a:gd name="connsiteY12" fmla="*/ 203590 h 254720"/>
                  <a:gd name="connsiteX13" fmla="*/ 370542 w 492587"/>
                  <a:gd name="connsiteY13" fmla="*/ 215038 h 254720"/>
                  <a:gd name="connsiteX14" fmla="*/ 296983 w 492587"/>
                  <a:gd name="connsiteY14" fmla="*/ 171005 h 254720"/>
                  <a:gd name="connsiteX15" fmla="*/ 296863 w 492587"/>
                  <a:gd name="connsiteY15" fmla="*/ 171097 h 254720"/>
                  <a:gd name="connsiteX16" fmla="*/ 257296 w 492587"/>
                  <a:gd name="connsiteY16" fmla="*/ 181698 h 254720"/>
                  <a:gd name="connsiteX17" fmla="*/ 238239 w 492587"/>
                  <a:gd name="connsiteY17" fmla="*/ 191164 h 254720"/>
                  <a:gd name="connsiteX18" fmla="*/ 198580 w 492587"/>
                  <a:gd name="connsiteY18" fmla="*/ 201790 h 254720"/>
                  <a:gd name="connsiteX19" fmla="*/ 168774 w 492587"/>
                  <a:gd name="connsiteY19" fmla="*/ 203658 h 254720"/>
                  <a:gd name="connsiteX20" fmla="*/ 150648 w 492587"/>
                  <a:gd name="connsiteY20" fmla="*/ 197420 h 254720"/>
                  <a:gd name="connsiteX21" fmla="*/ 81657 w 492587"/>
                  <a:gd name="connsiteY21" fmla="*/ 254720 h 254720"/>
                  <a:gd name="connsiteX22" fmla="*/ 0 w 492587"/>
                  <a:gd name="connsiteY22" fmla="*/ 113286 h 254720"/>
                  <a:gd name="connsiteX23" fmla="*/ 108155 w 492587"/>
                  <a:gd name="connsiteY23" fmla="*/ 73302 h 254720"/>
                  <a:gd name="connsiteX24" fmla="*/ 108465 w 492587"/>
                  <a:gd name="connsiteY24" fmla="*/ 70944 h 254720"/>
                  <a:gd name="connsiteX25" fmla="*/ 154131 w 492587"/>
                  <a:gd name="connsiteY25" fmla="*/ 35903 h 254720"/>
                  <a:gd name="connsiteX26" fmla="*/ 190385 w 492587"/>
                  <a:gd name="connsiteY26" fmla="*/ 26189 h 254720"/>
                  <a:gd name="connsiteX27" fmla="*/ 192414 w 492587"/>
                  <a:gd name="connsiteY27" fmla="*/ 24631 h 254720"/>
                  <a:gd name="connsiteX28" fmla="*/ 278254 w 492587"/>
                  <a:gd name="connsiteY28" fmla="*/ 1631 h 254720"/>
                  <a:gd name="connsiteX0" fmla="*/ 419069 w 492587"/>
                  <a:gd name="connsiteY0" fmla="*/ 0 h 280383"/>
                  <a:gd name="connsiteX1" fmla="*/ 444491 w 492587"/>
                  <a:gd name="connsiteY1" fmla="*/ 10531 h 280383"/>
                  <a:gd name="connsiteX2" fmla="*/ 452952 w 492587"/>
                  <a:gd name="connsiteY2" fmla="*/ 30958 h 280383"/>
                  <a:gd name="connsiteX3" fmla="*/ 457826 w 492587"/>
                  <a:gd name="connsiteY3" fmla="*/ 30957 h 280383"/>
                  <a:gd name="connsiteX4" fmla="*/ 492587 w 492587"/>
                  <a:gd name="connsiteY4" fmla="*/ 65719 h 280383"/>
                  <a:gd name="connsiteX5" fmla="*/ 482406 w 492587"/>
                  <a:gd name="connsiteY5" fmla="*/ 90299 h 280383"/>
                  <a:gd name="connsiteX6" fmla="*/ 458055 w 492587"/>
                  <a:gd name="connsiteY6" fmla="*/ 100385 h 280383"/>
                  <a:gd name="connsiteX7" fmla="*/ 464012 w 492587"/>
                  <a:gd name="connsiteY7" fmla="*/ 114767 h 280383"/>
                  <a:gd name="connsiteX8" fmla="*/ 429251 w 492587"/>
                  <a:gd name="connsiteY8" fmla="*/ 149528 h 280383"/>
                  <a:gd name="connsiteX9" fmla="*/ 390529 w 492587"/>
                  <a:gd name="connsiteY9" fmla="*/ 149527 h 280383"/>
                  <a:gd name="connsiteX10" fmla="*/ 404685 w 492587"/>
                  <a:gd name="connsiteY10" fmla="*/ 158001 h 280383"/>
                  <a:gd name="connsiteX11" fmla="*/ 416132 w 492587"/>
                  <a:gd name="connsiteY11" fmla="*/ 203590 h 280383"/>
                  <a:gd name="connsiteX12" fmla="*/ 416131 w 492587"/>
                  <a:gd name="connsiteY12" fmla="*/ 203590 h 280383"/>
                  <a:gd name="connsiteX13" fmla="*/ 370542 w 492587"/>
                  <a:gd name="connsiteY13" fmla="*/ 215038 h 280383"/>
                  <a:gd name="connsiteX14" fmla="*/ 296983 w 492587"/>
                  <a:gd name="connsiteY14" fmla="*/ 171005 h 280383"/>
                  <a:gd name="connsiteX15" fmla="*/ 296863 w 492587"/>
                  <a:gd name="connsiteY15" fmla="*/ 171097 h 280383"/>
                  <a:gd name="connsiteX16" fmla="*/ 257296 w 492587"/>
                  <a:gd name="connsiteY16" fmla="*/ 181698 h 280383"/>
                  <a:gd name="connsiteX17" fmla="*/ 238239 w 492587"/>
                  <a:gd name="connsiteY17" fmla="*/ 191164 h 280383"/>
                  <a:gd name="connsiteX18" fmla="*/ 198580 w 492587"/>
                  <a:gd name="connsiteY18" fmla="*/ 201790 h 280383"/>
                  <a:gd name="connsiteX19" fmla="*/ 168774 w 492587"/>
                  <a:gd name="connsiteY19" fmla="*/ 203658 h 280383"/>
                  <a:gd name="connsiteX20" fmla="*/ 150648 w 492587"/>
                  <a:gd name="connsiteY20" fmla="*/ 197420 h 280383"/>
                  <a:gd name="connsiteX21" fmla="*/ 8772 w 492587"/>
                  <a:gd name="connsiteY21" fmla="*/ 280383 h 280383"/>
                  <a:gd name="connsiteX22" fmla="*/ 0 w 492587"/>
                  <a:gd name="connsiteY22" fmla="*/ 113286 h 280383"/>
                  <a:gd name="connsiteX23" fmla="*/ 108155 w 492587"/>
                  <a:gd name="connsiteY23" fmla="*/ 73302 h 280383"/>
                  <a:gd name="connsiteX24" fmla="*/ 108465 w 492587"/>
                  <a:gd name="connsiteY24" fmla="*/ 70944 h 280383"/>
                  <a:gd name="connsiteX25" fmla="*/ 154131 w 492587"/>
                  <a:gd name="connsiteY25" fmla="*/ 35903 h 280383"/>
                  <a:gd name="connsiteX26" fmla="*/ 190385 w 492587"/>
                  <a:gd name="connsiteY26" fmla="*/ 26189 h 280383"/>
                  <a:gd name="connsiteX27" fmla="*/ 192414 w 492587"/>
                  <a:gd name="connsiteY27" fmla="*/ 24631 h 280383"/>
                  <a:gd name="connsiteX28" fmla="*/ 278254 w 492587"/>
                  <a:gd name="connsiteY28" fmla="*/ 1631 h 280383"/>
                  <a:gd name="connsiteX29" fmla="*/ 419069 w 492587"/>
                  <a:gd name="connsiteY29" fmla="*/ 0 h 280383"/>
                  <a:gd name="connsiteX0" fmla="*/ 419069 w 492587"/>
                  <a:gd name="connsiteY0" fmla="*/ 0 h 280383"/>
                  <a:gd name="connsiteX1" fmla="*/ 444491 w 492587"/>
                  <a:gd name="connsiteY1" fmla="*/ 10531 h 280383"/>
                  <a:gd name="connsiteX2" fmla="*/ 452952 w 492587"/>
                  <a:gd name="connsiteY2" fmla="*/ 30958 h 280383"/>
                  <a:gd name="connsiteX3" fmla="*/ 457826 w 492587"/>
                  <a:gd name="connsiteY3" fmla="*/ 30957 h 280383"/>
                  <a:gd name="connsiteX4" fmla="*/ 492587 w 492587"/>
                  <a:gd name="connsiteY4" fmla="*/ 65719 h 280383"/>
                  <a:gd name="connsiteX5" fmla="*/ 482406 w 492587"/>
                  <a:gd name="connsiteY5" fmla="*/ 90299 h 280383"/>
                  <a:gd name="connsiteX6" fmla="*/ 458055 w 492587"/>
                  <a:gd name="connsiteY6" fmla="*/ 100385 h 280383"/>
                  <a:gd name="connsiteX7" fmla="*/ 464012 w 492587"/>
                  <a:gd name="connsiteY7" fmla="*/ 114767 h 280383"/>
                  <a:gd name="connsiteX8" fmla="*/ 429251 w 492587"/>
                  <a:gd name="connsiteY8" fmla="*/ 149528 h 280383"/>
                  <a:gd name="connsiteX9" fmla="*/ 390529 w 492587"/>
                  <a:gd name="connsiteY9" fmla="*/ 149527 h 280383"/>
                  <a:gd name="connsiteX10" fmla="*/ 404685 w 492587"/>
                  <a:gd name="connsiteY10" fmla="*/ 158001 h 280383"/>
                  <a:gd name="connsiteX11" fmla="*/ 416132 w 492587"/>
                  <a:gd name="connsiteY11" fmla="*/ 203590 h 280383"/>
                  <a:gd name="connsiteX12" fmla="*/ 416131 w 492587"/>
                  <a:gd name="connsiteY12" fmla="*/ 203590 h 280383"/>
                  <a:gd name="connsiteX13" fmla="*/ 370542 w 492587"/>
                  <a:gd name="connsiteY13" fmla="*/ 215038 h 280383"/>
                  <a:gd name="connsiteX14" fmla="*/ 296983 w 492587"/>
                  <a:gd name="connsiteY14" fmla="*/ 171005 h 280383"/>
                  <a:gd name="connsiteX15" fmla="*/ 296863 w 492587"/>
                  <a:gd name="connsiteY15" fmla="*/ 171097 h 280383"/>
                  <a:gd name="connsiteX16" fmla="*/ 257296 w 492587"/>
                  <a:gd name="connsiteY16" fmla="*/ 181698 h 280383"/>
                  <a:gd name="connsiteX17" fmla="*/ 238239 w 492587"/>
                  <a:gd name="connsiteY17" fmla="*/ 191164 h 280383"/>
                  <a:gd name="connsiteX18" fmla="*/ 198580 w 492587"/>
                  <a:gd name="connsiteY18" fmla="*/ 201790 h 280383"/>
                  <a:gd name="connsiteX19" fmla="*/ 168774 w 492587"/>
                  <a:gd name="connsiteY19" fmla="*/ 203658 h 280383"/>
                  <a:gd name="connsiteX20" fmla="*/ 150648 w 492587"/>
                  <a:gd name="connsiteY20" fmla="*/ 197420 h 280383"/>
                  <a:gd name="connsiteX21" fmla="*/ 8772 w 492587"/>
                  <a:gd name="connsiteY21" fmla="*/ 280383 h 280383"/>
                  <a:gd name="connsiteX22" fmla="*/ 0 w 492587"/>
                  <a:gd name="connsiteY22" fmla="*/ 113286 h 280383"/>
                  <a:gd name="connsiteX23" fmla="*/ 108155 w 492587"/>
                  <a:gd name="connsiteY23" fmla="*/ 73302 h 280383"/>
                  <a:gd name="connsiteX24" fmla="*/ 101542 w 492587"/>
                  <a:gd name="connsiteY24" fmla="*/ 69180 h 280383"/>
                  <a:gd name="connsiteX25" fmla="*/ 154131 w 492587"/>
                  <a:gd name="connsiteY25" fmla="*/ 35903 h 280383"/>
                  <a:gd name="connsiteX26" fmla="*/ 190385 w 492587"/>
                  <a:gd name="connsiteY26" fmla="*/ 26189 h 280383"/>
                  <a:gd name="connsiteX27" fmla="*/ 192414 w 492587"/>
                  <a:gd name="connsiteY27" fmla="*/ 24631 h 280383"/>
                  <a:gd name="connsiteX28" fmla="*/ 278254 w 492587"/>
                  <a:gd name="connsiteY28" fmla="*/ 1631 h 280383"/>
                  <a:gd name="connsiteX29" fmla="*/ 419069 w 492587"/>
                  <a:gd name="connsiteY29" fmla="*/ 0 h 280383"/>
                  <a:gd name="connsiteX0" fmla="*/ 453094 w 526612"/>
                  <a:gd name="connsiteY0" fmla="*/ 0 h 280383"/>
                  <a:gd name="connsiteX1" fmla="*/ 478516 w 526612"/>
                  <a:gd name="connsiteY1" fmla="*/ 10531 h 280383"/>
                  <a:gd name="connsiteX2" fmla="*/ 486977 w 526612"/>
                  <a:gd name="connsiteY2" fmla="*/ 30958 h 280383"/>
                  <a:gd name="connsiteX3" fmla="*/ 491851 w 526612"/>
                  <a:gd name="connsiteY3" fmla="*/ 30957 h 280383"/>
                  <a:gd name="connsiteX4" fmla="*/ 526612 w 526612"/>
                  <a:gd name="connsiteY4" fmla="*/ 65719 h 280383"/>
                  <a:gd name="connsiteX5" fmla="*/ 516431 w 526612"/>
                  <a:gd name="connsiteY5" fmla="*/ 90299 h 280383"/>
                  <a:gd name="connsiteX6" fmla="*/ 492080 w 526612"/>
                  <a:gd name="connsiteY6" fmla="*/ 100385 h 280383"/>
                  <a:gd name="connsiteX7" fmla="*/ 498037 w 526612"/>
                  <a:gd name="connsiteY7" fmla="*/ 114767 h 280383"/>
                  <a:gd name="connsiteX8" fmla="*/ 463276 w 526612"/>
                  <a:gd name="connsiteY8" fmla="*/ 149528 h 280383"/>
                  <a:gd name="connsiteX9" fmla="*/ 424554 w 526612"/>
                  <a:gd name="connsiteY9" fmla="*/ 149527 h 280383"/>
                  <a:gd name="connsiteX10" fmla="*/ 438710 w 526612"/>
                  <a:gd name="connsiteY10" fmla="*/ 158001 h 280383"/>
                  <a:gd name="connsiteX11" fmla="*/ 450157 w 526612"/>
                  <a:gd name="connsiteY11" fmla="*/ 203590 h 280383"/>
                  <a:gd name="connsiteX12" fmla="*/ 450156 w 526612"/>
                  <a:gd name="connsiteY12" fmla="*/ 203590 h 280383"/>
                  <a:gd name="connsiteX13" fmla="*/ 404567 w 526612"/>
                  <a:gd name="connsiteY13" fmla="*/ 215038 h 280383"/>
                  <a:gd name="connsiteX14" fmla="*/ 331008 w 526612"/>
                  <a:gd name="connsiteY14" fmla="*/ 171005 h 280383"/>
                  <a:gd name="connsiteX15" fmla="*/ 330888 w 526612"/>
                  <a:gd name="connsiteY15" fmla="*/ 171097 h 280383"/>
                  <a:gd name="connsiteX16" fmla="*/ 291321 w 526612"/>
                  <a:gd name="connsiteY16" fmla="*/ 181698 h 280383"/>
                  <a:gd name="connsiteX17" fmla="*/ 272264 w 526612"/>
                  <a:gd name="connsiteY17" fmla="*/ 191164 h 280383"/>
                  <a:gd name="connsiteX18" fmla="*/ 232605 w 526612"/>
                  <a:gd name="connsiteY18" fmla="*/ 201790 h 280383"/>
                  <a:gd name="connsiteX19" fmla="*/ 202799 w 526612"/>
                  <a:gd name="connsiteY19" fmla="*/ 203658 h 280383"/>
                  <a:gd name="connsiteX20" fmla="*/ 184673 w 526612"/>
                  <a:gd name="connsiteY20" fmla="*/ 197420 h 280383"/>
                  <a:gd name="connsiteX21" fmla="*/ 42797 w 526612"/>
                  <a:gd name="connsiteY21" fmla="*/ 280383 h 280383"/>
                  <a:gd name="connsiteX22" fmla="*/ 0 w 526612"/>
                  <a:gd name="connsiteY22" fmla="*/ 102161 h 280383"/>
                  <a:gd name="connsiteX23" fmla="*/ 142180 w 526612"/>
                  <a:gd name="connsiteY23" fmla="*/ 73302 h 280383"/>
                  <a:gd name="connsiteX24" fmla="*/ 135567 w 526612"/>
                  <a:gd name="connsiteY24" fmla="*/ 69180 h 280383"/>
                  <a:gd name="connsiteX25" fmla="*/ 188156 w 526612"/>
                  <a:gd name="connsiteY25" fmla="*/ 35903 h 280383"/>
                  <a:gd name="connsiteX26" fmla="*/ 224410 w 526612"/>
                  <a:gd name="connsiteY26" fmla="*/ 26189 h 280383"/>
                  <a:gd name="connsiteX27" fmla="*/ 226439 w 526612"/>
                  <a:gd name="connsiteY27" fmla="*/ 24631 h 280383"/>
                  <a:gd name="connsiteX28" fmla="*/ 312279 w 526612"/>
                  <a:gd name="connsiteY28" fmla="*/ 1631 h 280383"/>
                  <a:gd name="connsiteX29" fmla="*/ 453094 w 526612"/>
                  <a:gd name="connsiteY29" fmla="*/ 0 h 2803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526612" h="280383">
                    <a:moveTo>
                      <a:pt x="453094" y="0"/>
                    </a:moveTo>
                    <a:cubicBezTo>
                      <a:pt x="463022" y="1"/>
                      <a:pt x="472010" y="4025"/>
                      <a:pt x="478516" y="10531"/>
                    </a:cubicBezTo>
                    <a:lnTo>
                      <a:pt x="486977" y="30958"/>
                    </a:lnTo>
                    <a:lnTo>
                      <a:pt x="491851" y="30957"/>
                    </a:lnTo>
                    <a:cubicBezTo>
                      <a:pt x="511049" y="30957"/>
                      <a:pt x="526612" y="46521"/>
                      <a:pt x="526612" y="65719"/>
                    </a:cubicBezTo>
                    <a:cubicBezTo>
                      <a:pt x="526612" y="75318"/>
                      <a:pt x="522721" y="84008"/>
                      <a:pt x="516431" y="90299"/>
                    </a:cubicBezTo>
                    <a:lnTo>
                      <a:pt x="492080" y="100385"/>
                    </a:lnTo>
                    <a:lnTo>
                      <a:pt x="498037" y="114767"/>
                    </a:lnTo>
                    <a:cubicBezTo>
                      <a:pt x="498037" y="133965"/>
                      <a:pt x="482474" y="149528"/>
                      <a:pt x="463276" y="149528"/>
                    </a:cubicBezTo>
                    <a:lnTo>
                      <a:pt x="424554" y="149527"/>
                    </a:lnTo>
                    <a:lnTo>
                      <a:pt x="438710" y="158001"/>
                    </a:lnTo>
                    <a:cubicBezTo>
                      <a:pt x="454459" y="167429"/>
                      <a:pt x="459585" y="187840"/>
                      <a:pt x="450157" y="203590"/>
                    </a:cubicBezTo>
                    <a:lnTo>
                      <a:pt x="450156" y="203590"/>
                    </a:lnTo>
                    <a:cubicBezTo>
                      <a:pt x="440729" y="219340"/>
                      <a:pt x="420317" y="224466"/>
                      <a:pt x="404567" y="215038"/>
                    </a:cubicBezTo>
                    <a:lnTo>
                      <a:pt x="331008" y="171005"/>
                    </a:lnTo>
                    <a:lnTo>
                      <a:pt x="330888" y="171097"/>
                    </a:lnTo>
                    <a:lnTo>
                      <a:pt x="291321" y="181698"/>
                    </a:lnTo>
                    <a:lnTo>
                      <a:pt x="272264" y="191164"/>
                    </a:lnTo>
                    <a:lnTo>
                      <a:pt x="232605" y="201790"/>
                    </a:lnTo>
                    <a:cubicBezTo>
                      <a:pt x="222575" y="204478"/>
                      <a:pt x="212475" y="205005"/>
                      <a:pt x="202799" y="203658"/>
                    </a:cubicBezTo>
                    <a:lnTo>
                      <a:pt x="184673" y="197420"/>
                    </a:lnTo>
                    <a:lnTo>
                      <a:pt x="42797" y="280383"/>
                    </a:lnTo>
                    <a:lnTo>
                      <a:pt x="0" y="102161"/>
                    </a:lnTo>
                    <a:lnTo>
                      <a:pt x="142180" y="73302"/>
                    </a:lnTo>
                    <a:cubicBezTo>
                      <a:pt x="142283" y="72516"/>
                      <a:pt x="135464" y="69966"/>
                      <a:pt x="135567" y="69180"/>
                    </a:cubicBezTo>
                    <a:cubicBezTo>
                      <a:pt x="145191" y="52511"/>
                      <a:pt x="168096" y="41278"/>
                      <a:pt x="188156" y="35903"/>
                    </a:cubicBezTo>
                    <a:lnTo>
                      <a:pt x="224410" y="26189"/>
                    </a:lnTo>
                    <a:lnTo>
                      <a:pt x="226439" y="24631"/>
                    </a:lnTo>
                    <a:lnTo>
                      <a:pt x="312279" y="1631"/>
                    </a:lnTo>
                    <a:lnTo>
                      <a:pt x="453094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237" name="グループ化 2236">
                <a:extLst>
                  <a:ext uri="{FF2B5EF4-FFF2-40B4-BE49-F238E27FC236}">
                    <a16:creationId xmlns:a16="http://schemas.microsoft.com/office/drawing/2014/main" id="{74F60CEF-C4C2-45B5-B7EC-07307D787483}"/>
                  </a:ext>
                </a:extLst>
              </p:cNvPr>
              <p:cNvGrpSpPr/>
              <p:nvPr/>
            </p:nvGrpSpPr>
            <p:grpSpPr>
              <a:xfrm>
                <a:off x="580123" y="4113266"/>
                <a:ext cx="548944" cy="479524"/>
                <a:chOff x="2156078" y="1555749"/>
                <a:chExt cx="548944" cy="479524"/>
              </a:xfrm>
            </p:grpSpPr>
            <p:sp>
              <p:nvSpPr>
                <p:cNvPr id="2238" name="フリーフォーム: 図形 2237">
                  <a:extLst>
                    <a:ext uri="{FF2B5EF4-FFF2-40B4-BE49-F238E27FC236}">
                      <a16:creationId xmlns:a16="http://schemas.microsoft.com/office/drawing/2014/main" id="{EAC5B9B7-0C34-4B2B-867B-D95D09B2F7EA}"/>
                    </a:ext>
                  </a:extLst>
                </p:cNvPr>
                <p:cNvSpPr/>
                <p:nvPr/>
              </p:nvSpPr>
              <p:spPr bwMode="auto">
                <a:xfrm>
                  <a:off x="2156078" y="1555749"/>
                  <a:ext cx="548944" cy="479524"/>
                </a:xfrm>
                <a:custGeom>
                  <a:avLst/>
                  <a:gdLst>
                    <a:gd name="connsiteX0" fmla="*/ 477955 w 541633"/>
                    <a:gd name="connsiteY0" fmla="*/ 4 h 471518"/>
                    <a:gd name="connsiteX1" fmla="*/ 529430 w 541633"/>
                    <a:gd name="connsiteY1" fmla="*/ 193560 h 471518"/>
                    <a:gd name="connsiteX2" fmla="*/ 450567 w 541633"/>
                    <a:gd name="connsiteY2" fmla="*/ 380730 h 471518"/>
                    <a:gd name="connsiteX3" fmla="*/ 282275 w 541633"/>
                    <a:gd name="connsiteY3" fmla="*/ 443631 h 471518"/>
                    <a:gd name="connsiteX4" fmla="*/ 243105 w 541633"/>
                    <a:gd name="connsiteY4" fmla="*/ 453982 h 471518"/>
                    <a:gd name="connsiteX5" fmla="*/ 192137 w 541633"/>
                    <a:gd name="connsiteY5" fmla="*/ 360040 h 471518"/>
                    <a:gd name="connsiteX6" fmla="*/ 131655 w 541633"/>
                    <a:gd name="connsiteY6" fmla="*/ 471518 h 471518"/>
                    <a:gd name="connsiteX7" fmla="*/ 79697 w 541633"/>
                    <a:gd name="connsiteY7" fmla="*/ 467785 h 471518"/>
                    <a:gd name="connsiteX8" fmla="*/ 3404 w 541633"/>
                    <a:gd name="connsiteY8" fmla="*/ 396982 h 471518"/>
                    <a:gd name="connsiteX9" fmla="*/ 450567 w 541633"/>
                    <a:gd name="connsiteY9" fmla="*/ 6391 h 471518"/>
                    <a:gd name="connsiteX10" fmla="*/ 477955 w 541633"/>
                    <a:gd name="connsiteY10" fmla="*/ 4 h 471518"/>
                    <a:gd name="connsiteX0" fmla="*/ 192137 w 541633"/>
                    <a:gd name="connsiteY0" fmla="*/ 360040 h 471518"/>
                    <a:gd name="connsiteX1" fmla="*/ 131655 w 541633"/>
                    <a:gd name="connsiteY1" fmla="*/ 471518 h 471518"/>
                    <a:gd name="connsiteX2" fmla="*/ 79697 w 541633"/>
                    <a:gd name="connsiteY2" fmla="*/ 467785 h 471518"/>
                    <a:gd name="connsiteX3" fmla="*/ 3404 w 541633"/>
                    <a:gd name="connsiteY3" fmla="*/ 396982 h 471518"/>
                    <a:gd name="connsiteX4" fmla="*/ 450567 w 541633"/>
                    <a:gd name="connsiteY4" fmla="*/ 6391 h 471518"/>
                    <a:gd name="connsiteX5" fmla="*/ 477955 w 541633"/>
                    <a:gd name="connsiteY5" fmla="*/ 4 h 471518"/>
                    <a:gd name="connsiteX6" fmla="*/ 529430 w 541633"/>
                    <a:gd name="connsiteY6" fmla="*/ 193560 h 471518"/>
                    <a:gd name="connsiteX7" fmla="*/ 450567 w 541633"/>
                    <a:gd name="connsiteY7" fmla="*/ 380730 h 471518"/>
                    <a:gd name="connsiteX8" fmla="*/ 282275 w 541633"/>
                    <a:gd name="connsiteY8" fmla="*/ 443631 h 471518"/>
                    <a:gd name="connsiteX9" fmla="*/ 243105 w 541633"/>
                    <a:gd name="connsiteY9" fmla="*/ 453982 h 471518"/>
                    <a:gd name="connsiteX10" fmla="*/ 283577 w 541633"/>
                    <a:gd name="connsiteY10" fmla="*/ 451480 h 471518"/>
                    <a:gd name="connsiteX0" fmla="*/ 131655 w 541633"/>
                    <a:gd name="connsiteY0" fmla="*/ 471518 h 471518"/>
                    <a:gd name="connsiteX1" fmla="*/ 79697 w 541633"/>
                    <a:gd name="connsiteY1" fmla="*/ 467785 h 471518"/>
                    <a:gd name="connsiteX2" fmla="*/ 3404 w 541633"/>
                    <a:gd name="connsiteY2" fmla="*/ 396982 h 471518"/>
                    <a:gd name="connsiteX3" fmla="*/ 450567 w 541633"/>
                    <a:gd name="connsiteY3" fmla="*/ 6391 h 471518"/>
                    <a:gd name="connsiteX4" fmla="*/ 477955 w 541633"/>
                    <a:gd name="connsiteY4" fmla="*/ 4 h 471518"/>
                    <a:gd name="connsiteX5" fmla="*/ 529430 w 541633"/>
                    <a:gd name="connsiteY5" fmla="*/ 193560 h 471518"/>
                    <a:gd name="connsiteX6" fmla="*/ 450567 w 541633"/>
                    <a:gd name="connsiteY6" fmla="*/ 380730 h 471518"/>
                    <a:gd name="connsiteX7" fmla="*/ 282275 w 541633"/>
                    <a:gd name="connsiteY7" fmla="*/ 443631 h 471518"/>
                    <a:gd name="connsiteX8" fmla="*/ 243105 w 541633"/>
                    <a:gd name="connsiteY8" fmla="*/ 453982 h 471518"/>
                    <a:gd name="connsiteX9" fmla="*/ 283577 w 541633"/>
                    <a:gd name="connsiteY9" fmla="*/ 451480 h 471518"/>
                    <a:gd name="connsiteX0" fmla="*/ 131655 w 541633"/>
                    <a:gd name="connsiteY0" fmla="*/ 471518 h 471518"/>
                    <a:gd name="connsiteX1" fmla="*/ 79697 w 541633"/>
                    <a:gd name="connsiteY1" fmla="*/ 467785 h 471518"/>
                    <a:gd name="connsiteX2" fmla="*/ 3404 w 541633"/>
                    <a:gd name="connsiteY2" fmla="*/ 396982 h 471518"/>
                    <a:gd name="connsiteX3" fmla="*/ 450567 w 541633"/>
                    <a:gd name="connsiteY3" fmla="*/ 6391 h 471518"/>
                    <a:gd name="connsiteX4" fmla="*/ 477955 w 541633"/>
                    <a:gd name="connsiteY4" fmla="*/ 4 h 471518"/>
                    <a:gd name="connsiteX5" fmla="*/ 529430 w 541633"/>
                    <a:gd name="connsiteY5" fmla="*/ 193560 h 471518"/>
                    <a:gd name="connsiteX6" fmla="*/ 450567 w 541633"/>
                    <a:gd name="connsiteY6" fmla="*/ 380730 h 471518"/>
                    <a:gd name="connsiteX7" fmla="*/ 282275 w 541633"/>
                    <a:gd name="connsiteY7" fmla="*/ 443631 h 471518"/>
                    <a:gd name="connsiteX8" fmla="*/ 283577 w 541633"/>
                    <a:gd name="connsiteY8" fmla="*/ 451480 h 471518"/>
                    <a:gd name="connsiteX0" fmla="*/ 131655 w 541633"/>
                    <a:gd name="connsiteY0" fmla="*/ 471518 h 471518"/>
                    <a:gd name="connsiteX1" fmla="*/ 79697 w 541633"/>
                    <a:gd name="connsiteY1" fmla="*/ 467785 h 471518"/>
                    <a:gd name="connsiteX2" fmla="*/ 3404 w 541633"/>
                    <a:gd name="connsiteY2" fmla="*/ 396982 h 471518"/>
                    <a:gd name="connsiteX3" fmla="*/ 450567 w 541633"/>
                    <a:gd name="connsiteY3" fmla="*/ 6391 h 471518"/>
                    <a:gd name="connsiteX4" fmla="*/ 477955 w 541633"/>
                    <a:gd name="connsiteY4" fmla="*/ 4 h 471518"/>
                    <a:gd name="connsiteX5" fmla="*/ 529430 w 541633"/>
                    <a:gd name="connsiteY5" fmla="*/ 193560 h 471518"/>
                    <a:gd name="connsiteX6" fmla="*/ 450567 w 541633"/>
                    <a:gd name="connsiteY6" fmla="*/ 380730 h 471518"/>
                    <a:gd name="connsiteX7" fmla="*/ 282275 w 541633"/>
                    <a:gd name="connsiteY7" fmla="*/ 443631 h 471518"/>
                    <a:gd name="connsiteX0" fmla="*/ 79697 w 541633"/>
                    <a:gd name="connsiteY0" fmla="*/ 467785 h 467785"/>
                    <a:gd name="connsiteX1" fmla="*/ 3404 w 541633"/>
                    <a:gd name="connsiteY1" fmla="*/ 396982 h 467785"/>
                    <a:gd name="connsiteX2" fmla="*/ 450567 w 541633"/>
                    <a:gd name="connsiteY2" fmla="*/ 6391 h 467785"/>
                    <a:gd name="connsiteX3" fmla="*/ 477955 w 541633"/>
                    <a:gd name="connsiteY3" fmla="*/ 4 h 467785"/>
                    <a:gd name="connsiteX4" fmla="*/ 529430 w 541633"/>
                    <a:gd name="connsiteY4" fmla="*/ 193560 h 467785"/>
                    <a:gd name="connsiteX5" fmla="*/ 450567 w 541633"/>
                    <a:gd name="connsiteY5" fmla="*/ 380730 h 467785"/>
                    <a:gd name="connsiteX6" fmla="*/ 282275 w 541633"/>
                    <a:gd name="connsiteY6" fmla="*/ 443631 h 467785"/>
                    <a:gd name="connsiteX0" fmla="*/ 79697 w 548944"/>
                    <a:gd name="connsiteY0" fmla="*/ 467785 h 467785"/>
                    <a:gd name="connsiteX1" fmla="*/ 3404 w 548944"/>
                    <a:gd name="connsiteY1" fmla="*/ 396982 h 467785"/>
                    <a:gd name="connsiteX2" fmla="*/ 450567 w 548944"/>
                    <a:gd name="connsiteY2" fmla="*/ 6391 h 467785"/>
                    <a:gd name="connsiteX3" fmla="*/ 477955 w 548944"/>
                    <a:gd name="connsiteY3" fmla="*/ 4 h 467785"/>
                    <a:gd name="connsiteX4" fmla="*/ 529430 w 548944"/>
                    <a:gd name="connsiteY4" fmla="*/ 193560 h 467785"/>
                    <a:gd name="connsiteX5" fmla="*/ 450567 w 548944"/>
                    <a:gd name="connsiteY5" fmla="*/ 380730 h 467785"/>
                    <a:gd name="connsiteX6" fmla="*/ 282275 w 548944"/>
                    <a:gd name="connsiteY6" fmla="*/ 443631 h 467785"/>
                    <a:gd name="connsiteX0" fmla="*/ 81654 w 548944"/>
                    <a:gd name="connsiteY0" fmla="*/ 477568 h 477568"/>
                    <a:gd name="connsiteX1" fmla="*/ 3404 w 548944"/>
                    <a:gd name="connsiteY1" fmla="*/ 396982 h 477568"/>
                    <a:gd name="connsiteX2" fmla="*/ 450567 w 548944"/>
                    <a:gd name="connsiteY2" fmla="*/ 6391 h 477568"/>
                    <a:gd name="connsiteX3" fmla="*/ 477955 w 548944"/>
                    <a:gd name="connsiteY3" fmla="*/ 4 h 477568"/>
                    <a:gd name="connsiteX4" fmla="*/ 529430 w 548944"/>
                    <a:gd name="connsiteY4" fmla="*/ 193560 h 477568"/>
                    <a:gd name="connsiteX5" fmla="*/ 450567 w 548944"/>
                    <a:gd name="connsiteY5" fmla="*/ 380730 h 477568"/>
                    <a:gd name="connsiteX6" fmla="*/ 282275 w 548944"/>
                    <a:gd name="connsiteY6" fmla="*/ 443631 h 477568"/>
                    <a:gd name="connsiteX0" fmla="*/ 81654 w 548944"/>
                    <a:gd name="connsiteY0" fmla="*/ 477568 h 477568"/>
                    <a:gd name="connsiteX1" fmla="*/ 3404 w 548944"/>
                    <a:gd name="connsiteY1" fmla="*/ 396982 h 477568"/>
                    <a:gd name="connsiteX2" fmla="*/ 450567 w 548944"/>
                    <a:gd name="connsiteY2" fmla="*/ 6391 h 477568"/>
                    <a:gd name="connsiteX3" fmla="*/ 477955 w 548944"/>
                    <a:gd name="connsiteY3" fmla="*/ 4 h 477568"/>
                    <a:gd name="connsiteX4" fmla="*/ 529430 w 548944"/>
                    <a:gd name="connsiteY4" fmla="*/ 193560 h 477568"/>
                    <a:gd name="connsiteX5" fmla="*/ 450567 w 548944"/>
                    <a:gd name="connsiteY5" fmla="*/ 380730 h 477568"/>
                    <a:gd name="connsiteX6" fmla="*/ 282275 w 548944"/>
                    <a:gd name="connsiteY6" fmla="*/ 443631 h 477568"/>
                    <a:gd name="connsiteX0" fmla="*/ 64044 w 548944"/>
                    <a:gd name="connsiteY0" fmla="*/ 469741 h 469741"/>
                    <a:gd name="connsiteX1" fmla="*/ 3404 w 548944"/>
                    <a:gd name="connsiteY1" fmla="*/ 396982 h 469741"/>
                    <a:gd name="connsiteX2" fmla="*/ 450567 w 548944"/>
                    <a:gd name="connsiteY2" fmla="*/ 6391 h 469741"/>
                    <a:gd name="connsiteX3" fmla="*/ 477955 w 548944"/>
                    <a:gd name="connsiteY3" fmla="*/ 4 h 469741"/>
                    <a:gd name="connsiteX4" fmla="*/ 529430 w 548944"/>
                    <a:gd name="connsiteY4" fmla="*/ 193560 h 469741"/>
                    <a:gd name="connsiteX5" fmla="*/ 450567 w 548944"/>
                    <a:gd name="connsiteY5" fmla="*/ 380730 h 469741"/>
                    <a:gd name="connsiteX6" fmla="*/ 282275 w 548944"/>
                    <a:gd name="connsiteY6" fmla="*/ 443631 h 469741"/>
                    <a:gd name="connsiteX0" fmla="*/ 64044 w 548944"/>
                    <a:gd name="connsiteY0" fmla="*/ 469741 h 469741"/>
                    <a:gd name="connsiteX1" fmla="*/ 3404 w 548944"/>
                    <a:gd name="connsiteY1" fmla="*/ 396982 h 469741"/>
                    <a:gd name="connsiteX2" fmla="*/ 450567 w 548944"/>
                    <a:gd name="connsiteY2" fmla="*/ 6391 h 469741"/>
                    <a:gd name="connsiteX3" fmla="*/ 477955 w 548944"/>
                    <a:gd name="connsiteY3" fmla="*/ 4 h 469741"/>
                    <a:gd name="connsiteX4" fmla="*/ 529430 w 548944"/>
                    <a:gd name="connsiteY4" fmla="*/ 193560 h 469741"/>
                    <a:gd name="connsiteX5" fmla="*/ 450567 w 548944"/>
                    <a:gd name="connsiteY5" fmla="*/ 380730 h 469741"/>
                    <a:gd name="connsiteX6" fmla="*/ 282275 w 548944"/>
                    <a:gd name="connsiteY6" fmla="*/ 443631 h 469741"/>
                    <a:gd name="connsiteX0" fmla="*/ 85568 w 548944"/>
                    <a:gd name="connsiteY0" fmla="*/ 479524 h 479524"/>
                    <a:gd name="connsiteX1" fmla="*/ 3404 w 548944"/>
                    <a:gd name="connsiteY1" fmla="*/ 396982 h 479524"/>
                    <a:gd name="connsiteX2" fmla="*/ 450567 w 548944"/>
                    <a:gd name="connsiteY2" fmla="*/ 6391 h 479524"/>
                    <a:gd name="connsiteX3" fmla="*/ 477955 w 548944"/>
                    <a:gd name="connsiteY3" fmla="*/ 4 h 479524"/>
                    <a:gd name="connsiteX4" fmla="*/ 529430 w 548944"/>
                    <a:gd name="connsiteY4" fmla="*/ 193560 h 479524"/>
                    <a:gd name="connsiteX5" fmla="*/ 450567 w 548944"/>
                    <a:gd name="connsiteY5" fmla="*/ 380730 h 479524"/>
                    <a:gd name="connsiteX6" fmla="*/ 282275 w 548944"/>
                    <a:gd name="connsiteY6" fmla="*/ 443631 h 479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48944" h="479524">
                      <a:moveTo>
                        <a:pt x="85568" y="479524"/>
                      </a:moveTo>
                      <a:cubicBezTo>
                        <a:pt x="46455" y="457084"/>
                        <a:pt x="14517" y="437619"/>
                        <a:pt x="3404" y="396982"/>
                      </a:cubicBezTo>
                      <a:cubicBezTo>
                        <a:pt x="-41046" y="234433"/>
                        <a:pt x="362896" y="40294"/>
                        <a:pt x="450567" y="6391"/>
                      </a:cubicBezTo>
                      <a:cubicBezTo>
                        <a:pt x="461526" y="2153"/>
                        <a:pt x="470531" y="110"/>
                        <a:pt x="477955" y="4"/>
                      </a:cubicBezTo>
                      <a:cubicBezTo>
                        <a:pt x="529923" y="-738"/>
                        <a:pt x="504427" y="93402"/>
                        <a:pt x="529430" y="193560"/>
                      </a:cubicBezTo>
                      <a:cubicBezTo>
                        <a:pt x="558005" y="308027"/>
                        <a:pt x="571575" y="303964"/>
                        <a:pt x="450567" y="380730"/>
                      </a:cubicBezTo>
                      <a:cubicBezTo>
                        <a:pt x="420802" y="399613"/>
                        <a:pt x="352840" y="421766"/>
                        <a:pt x="282275" y="443631"/>
                      </a:cubicBezTo>
                    </a:path>
                  </a:pathLst>
                </a:custGeom>
                <a:solidFill>
                  <a:srgbClr val="666633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39" name="楕円 2238">
                  <a:extLst>
                    <a:ext uri="{FF2B5EF4-FFF2-40B4-BE49-F238E27FC236}">
                      <a16:creationId xmlns:a16="http://schemas.microsoft.com/office/drawing/2014/main" id="{A9672DD1-8588-4FD5-B450-5305CCB2F9D9}"/>
                    </a:ext>
                  </a:extLst>
                </p:cNvPr>
                <p:cNvSpPr/>
                <p:nvPr/>
              </p:nvSpPr>
              <p:spPr bwMode="auto">
                <a:xfrm rot="20323896">
                  <a:off x="2423411" y="1909894"/>
                  <a:ext cx="268571" cy="80945"/>
                </a:xfrm>
                <a:prstGeom prst="ellipse">
                  <a:avLst/>
                </a:prstGeom>
                <a:solidFill>
                  <a:srgbClr val="000000">
                    <a:alpha val="3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2262" name="グループ化 2261">
            <a:extLst>
              <a:ext uri="{FF2B5EF4-FFF2-40B4-BE49-F238E27FC236}">
                <a16:creationId xmlns:a16="http://schemas.microsoft.com/office/drawing/2014/main" id="{BE122FA6-3B42-4533-97F5-526AA191A3DF}"/>
              </a:ext>
            </a:extLst>
          </p:cNvPr>
          <p:cNvGrpSpPr>
            <a:grpSpLocks noChangeAspect="1"/>
          </p:cNvGrpSpPr>
          <p:nvPr/>
        </p:nvGrpSpPr>
        <p:grpSpPr>
          <a:xfrm>
            <a:off x="4292781" y="2397193"/>
            <a:ext cx="1322243" cy="1945265"/>
            <a:chOff x="3708581" y="330788"/>
            <a:chExt cx="2203738" cy="3242109"/>
          </a:xfrm>
        </p:grpSpPr>
        <p:sp>
          <p:nvSpPr>
            <p:cNvPr id="2263" name="楕円 31">
              <a:extLst>
                <a:ext uri="{FF2B5EF4-FFF2-40B4-BE49-F238E27FC236}">
                  <a16:creationId xmlns:a16="http://schemas.microsoft.com/office/drawing/2014/main" id="{A793D5B8-D801-4A95-B6EF-95F8E05701CA}"/>
                </a:ext>
              </a:extLst>
            </p:cNvPr>
            <p:cNvSpPr/>
            <p:nvPr/>
          </p:nvSpPr>
          <p:spPr bwMode="auto">
            <a:xfrm rot="20833320">
              <a:off x="4035055" y="1726332"/>
              <a:ext cx="778159" cy="480708"/>
            </a:xfrm>
            <a:custGeom>
              <a:avLst/>
              <a:gdLst>
                <a:gd name="connsiteX0" fmla="*/ 0 w 119625"/>
                <a:gd name="connsiteY0" fmla="*/ 160674 h 321348"/>
                <a:gd name="connsiteX1" fmla="*/ 59813 w 119625"/>
                <a:gd name="connsiteY1" fmla="*/ 0 h 321348"/>
                <a:gd name="connsiteX2" fmla="*/ 119626 w 119625"/>
                <a:gd name="connsiteY2" fmla="*/ 160674 h 321348"/>
                <a:gd name="connsiteX3" fmla="*/ 59813 w 119625"/>
                <a:gd name="connsiteY3" fmla="*/ 321348 h 321348"/>
                <a:gd name="connsiteX4" fmla="*/ 0 w 119625"/>
                <a:gd name="connsiteY4" fmla="*/ 160674 h 321348"/>
                <a:gd name="connsiteX0" fmla="*/ 0 w 510332"/>
                <a:gd name="connsiteY0" fmla="*/ 340400 h 382789"/>
                <a:gd name="connsiteX1" fmla="*/ 447163 w 510332"/>
                <a:gd name="connsiteY1" fmla="*/ 5101 h 382789"/>
                <a:gd name="connsiteX2" fmla="*/ 506976 w 510332"/>
                <a:gd name="connsiteY2" fmla="*/ 165775 h 382789"/>
                <a:gd name="connsiteX3" fmla="*/ 447163 w 510332"/>
                <a:gd name="connsiteY3" fmla="*/ 326449 h 382789"/>
                <a:gd name="connsiteX4" fmla="*/ 0 w 510332"/>
                <a:gd name="connsiteY4" fmla="*/ 340400 h 382789"/>
                <a:gd name="connsiteX0" fmla="*/ 3380 w 513712"/>
                <a:gd name="connsiteY0" fmla="*/ 340400 h 405331"/>
                <a:gd name="connsiteX1" fmla="*/ 450543 w 513712"/>
                <a:gd name="connsiteY1" fmla="*/ 5101 h 405331"/>
                <a:gd name="connsiteX2" fmla="*/ 510356 w 513712"/>
                <a:gd name="connsiteY2" fmla="*/ 165775 h 405331"/>
                <a:gd name="connsiteX3" fmla="*/ 450543 w 513712"/>
                <a:gd name="connsiteY3" fmla="*/ 326449 h 405331"/>
                <a:gd name="connsiteX4" fmla="*/ 3380 w 513712"/>
                <a:gd name="connsiteY4" fmla="*/ 340400 h 405331"/>
                <a:gd name="connsiteX0" fmla="*/ 3404 w 529676"/>
                <a:gd name="connsiteY0" fmla="*/ 340400 h 405331"/>
                <a:gd name="connsiteX1" fmla="*/ 450567 w 529676"/>
                <a:gd name="connsiteY1" fmla="*/ 5101 h 405331"/>
                <a:gd name="connsiteX2" fmla="*/ 529430 w 529676"/>
                <a:gd name="connsiteY2" fmla="*/ 165775 h 405331"/>
                <a:gd name="connsiteX3" fmla="*/ 450567 w 529676"/>
                <a:gd name="connsiteY3" fmla="*/ 326449 h 405331"/>
                <a:gd name="connsiteX4" fmla="*/ 3404 w 529676"/>
                <a:gd name="connsiteY4" fmla="*/ 340400 h 405331"/>
                <a:gd name="connsiteX0" fmla="*/ 3404 w 541633"/>
                <a:gd name="connsiteY0" fmla="*/ 340785 h 405716"/>
                <a:gd name="connsiteX1" fmla="*/ 450567 w 541633"/>
                <a:gd name="connsiteY1" fmla="*/ 5486 h 405716"/>
                <a:gd name="connsiteX2" fmla="*/ 529430 w 541633"/>
                <a:gd name="connsiteY2" fmla="*/ 166160 h 405716"/>
                <a:gd name="connsiteX3" fmla="*/ 450567 w 541633"/>
                <a:gd name="connsiteY3" fmla="*/ 326834 h 405716"/>
                <a:gd name="connsiteX4" fmla="*/ 3404 w 541633"/>
                <a:gd name="connsiteY4" fmla="*/ 340785 h 405716"/>
                <a:gd name="connsiteX0" fmla="*/ 3515 w 619105"/>
                <a:gd name="connsiteY0" fmla="*/ 337058 h 399712"/>
                <a:gd name="connsiteX1" fmla="*/ 450678 w 619105"/>
                <a:gd name="connsiteY1" fmla="*/ 1759 h 399712"/>
                <a:gd name="connsiteX2" fmla="*/ 613733 w 619105"/>
                <a:gd name="connsiteY2" fmla="*/ 222202 h 399712"/>
                <a:gd name="connsiteX3" fmla="*/ 450678 w 619105"/>
                <a:gd name="connsiteY3" fmla="*/ 323107 h 399712"/>
                <a:gd name="connsiteX4" fmla="*/ 3515 w 619105"/>
                <a:gd name="connsiteY4" fmla="*/ 337058 h 399712"/>
                <a:gd name="connsiteX0" fmla="*/ 123 w 611692"/>
                <a:gd name="connsiteY0" fmla="*/ 244665 h 262226"/>
                <a:gd name="connsiteX1" fmla="*/ 493254 w 611692"/>
                <a:gd name="connsiteY1" fmla="*/ 2243 h 262226"/>
                <a:gd name="connsiteX2" fmla="*/ 610341 w 611692"/>
                <a:gd name="connsiteY2" fmla="*/ 129809 h 262226"/>
                <a:gd name="connsiteX3" fmla="*/ 447286 w 611692"/>
                <a:gd name="connsiteY3" fmla="*/ 230714 h 262226"/>
                <a:gd name="connsiteX4" fmla="*/ 123 w 611692"/>
                <a:gd name="connsiteY4" fmla="*/ 244665 h 262226"/>
                <a:gd name="connsiteX0" fmla="*/ 2258 w 621009"/>
                <a:gd name="connsiteY0" fmla="*/ 244954 h 323789"/>
                <a:gd name="connsiteX1" fmla="*/ 495389 w 621009"/>
                <a:gd name="connsiteY1" fmla="*/ 2532 h 323789"/>
                <a:gd name="connsiteX2" fmla="*/ 612476 w 621009"/>
                <a:gd name="connsiteY2" fmla="*/ 130098 h 323789"/>
                <a:gd name="connsiteX3" fmla="*/ 324349 w 621009"/>
                <a:gd name="connsiteY3" fmla="*/ 318957 h 323789"/>
                <a:gd name="connsiteX4" fmla="*/ 2258 w 621009"/>
                <a:gd name="connsiteY4" fmla="*/ 244954 h 323789"/>
                <a:gd name="connsiteX0" fmla="*/ 450 w 619201"/>
                <a:gd name="connsiteY0" fmla="*/ 244954 h 324512"/>
                <a:gd name="connsiteX1" fmla="*/ 493581 w 619201"/>
                <a:gd name="connsiteY1" fmla="*/ 2532 h 324512"/>
                <a:gd name="connsiteX2" fmla="*/ 610668 w 619201"/>
                <a:gd name="connsiteY2" fmla="*/ 130098 h 324512"/>
                <a:gd name="connsiteX3" fmla="*/ 322541 w 619201"/>
                <a:gd name="connsiteY3" fmla="*/ 318957 h 324512"/>
                <a:gd name="connsiteX4" fmla="*/ 450 w 619201"/>
                <a:gd name="connsiteY4" fmla="*/ 244954 h 324512"/>
                <a:gd name="connsiteX0" fmla="*/ 450 w 619201"/>
                <a:gd name="connsiteY0" fmla="*/ 244954 h 335259"/>
                <a:gd name="connsiteX1" fmla="*/ 493581 w 619201"/>
                <a:gd name="connsiteY1" fmla="*/ 2532 h 335259"/>
                <a:gd name="connsiteX2" fmla="*/ 610668 w 619201"/>
                <a:gd name="connsiteY2" fmla="*/ 130098 h 335259"/>
                <a:gd name="connsiteX3" fmla="*/ 322541 w 619201"/>
                <a:gd name="connsiteY3" fmla="*/ 318957 h 335259"/>
                <a:gd name="connsiteX4" fmla="*/ 450 w 619201"/>
                <a:gd name="connsiteY4" fmla="*/ 244954 h 335259"/>
                <a:gd name="connsiteX0" fmla="*/ 5672 w 628845"/>
                <a:gd name="connsiteY0" fmla="*/ 244847 h 308124"/>
                <a:gd name="connsiteX1" fmla="*/ 498803 w 628845"/>
                <a:gd name="connsiteY1" fmla="*/ 2425 h 308124"/>
                <a:gd name="connsiteX2" fmla="*/ 615890 w 628845"/>
                <a:gd name="connsiteY2" fmla="*/ 129991 h 308124"/>
                <a:gd name="connsiteX3" fmla="*/ 260559 w 628845"/>
                <a:gd name="connsiteY3" fmla="*/ 288427 h 308124"/>
                <a:gd name="connsiteX4" fmla="*/ 5672 w 628845"/>
                <a:gd name="connsiteY4" fmla="*/ 244847 h 308124"/>
                <a:gd name="connsiteX0" fmla="*/ 5012 w 644291"/>
                <a:gd name="connsiteY0" fmla="*/ 216353 h 290651"/>
                <a:gd name="connsiteX1" fmla="*/ 513940 w 644291"/>
                <a:gd name="connsiteY1" fmla="*/ 1507 h 290651"/>
                <a:gd name="connsiteX2" fmla="*/ 631027 w 644291"/>
                <a:gd name="connsiteY2" fmla="*/ 129073 h 290651"/>
                <a:gd name="connsiteX3" fmla="*/ 275696 w 644291"/>
                <a:gd name="connsiteY3" fmla="*/ 287509 h 290651"/>
                <a:gd name="connsiteX4" fmla="*/ 5012 w 644291"/>
                <a:gd name="connsiteY4" fmla="*/ 216353 h 290651"/>
                <a:gd name="connsiteX0" fmla="*/ 139 w 639418"/>
                <a:gd name="connsiteY0" fmla="*/ 216353 h 302083"/>
                <a:gd name="connsiteX1" fmla="*/ 509067 w 639418"/>
                <a:gd name="connsiteY1" fmla="*/ 1507 h 302083"/>
                <a:gd name="connsiteX2" fmla="*/ 626154 w 639418"/>
                <a:gd name="connsiteY2" fmla="*/ 129073 h 302083"/>
                <a:gd name="connsiteX3" fmla="*/ 270823 w 639418"/>
                <a:gd name="connsiteY3" fmla="*/ 287509 h 302083"/>
                <a:gd name="connsiteX4" fmla="*/ 139 w 639418"/>
                <a:gd name="connsiteY4" fmla="*/ 216353 h 302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9418" h="302083">
                  <a:moveTo>
                    <a:pt x="139" y="216353"/>
                  </a:moveTo>
                  <a:cubicBezTo>
                    <a:pt x="-8651" y="100665"/>
                    <a:pt x="404731" y="16054"/>
                    <a:pt x="509067" y="1507"/>
                  </a:cubicBezTo>
                  <a:cubicBezTo>
                    <a:pt x="613403" y="-13040"/>
                    <a:pt x="665861" y="81406"/>
                    <a:pt x="626154" y="129073"/>
                  </a:cubicBezTo>
                  <a:cubicBezTo>
                    <a:pt x="586447" y="176740"/>
                    <a:pt x="375159" y="272962"/>
                    <a:pt x="270823" y="287509"/>
                  </a:cubicBezTo>
                  <a:cubicBezTo>
                    <a:pt x="166487" y="302056"/>
                    <a:pt x="8929" y="332041"/>
                    <a:pt x="139" y="216353"/>
                  </a:cubicBezTo>
                  <a:close/>
                </a:path>
              </a:pathLst>
            </a:custGeom>
            <a:solidFill>
              <a:srgbClr val="666633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264" name="グループ化 2263">
              <a:extLst>
                <a:ext uri="{FF2B5EF4-FFF2-40B4-BE49-F238E27FC236}">
                  <a16:creationId xmlns:a16="http://schemas.microsoft.com/office/drawing/2014/main" id="{6029F2BC-8CF7-4E55-94D3-BD8CA8A856EB}"/>
                </a:ext>
              </a:extLst>
            </p:cNvPr>
            <p:cNvGrpSpPr/>
            <p:nvPr/>
          </p:nvGrpSpPr>
          <p:grpSpPr>
            <a:xfrm>
              <a:off x="3708581" y="2793297"/>
              <a:ext cx="2203738" cy="779600"/>
              <a:chOff x="3725673" y="4716101"/>
              <a:chExt cx="2203738" cy="779600"/>
            </a:xfrm>
          </p:grpSpPr>
          <p:grpSp>
            <p:nvGrpSpPr>
              <p:cNvPr id="2310" name="グループ化 2309">
                <a:extLst>
                  <a:ext uri="{FF2B5EF4-FFF2-40B4-BE49-F238E27FC236}">
                    <a16:creationId xmlns:a16="http://schemas.microsoft.com/office/drawing/2014/main" id="{659424C6-B04B-4D8F-81EB-4ED4F62ED01A}"/>
                  </a:ext>
                </a:extLst>
              </p:cNvPr>
              <p:cNvGrpSpPr/>
              <p:nvPr/>
            </p:nvGrpSpPr>
            <p:grpSpPr>
              <a:xfrm>
                <a:off x="3725673" y="4716101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2312" name="グループ化 2311">
                  <a:extLst>
                    <a:ext uri="{FF2B5EF4-FFF2-40B4-BE49-F238E27FC236}">
                      <a16:creationId xmlns:a16="http://schemas.microsoft.com/office/drawing/2014/main" id="{995A7E3E-203F-467C-901E-6BEE4990C1D9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2314" name="フリーフォーム: 図形 2313">
                    <a:extLst>
                      <a:ext uri="{FF2B5EF4-FFF2-40B4-BE49-F238E27FC236}">
                        <a16:creationId xmlns:a16="http://schemas.microsoft.com/office/drawing/2014/main" id="{02431B07-B555-49CF-95F5-0E59E132507A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9900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15" name="フリーフォーム: 図形 2314">
                    <a:extLst>
                      <a:ext uri="{FF2B5EF4-FFF2-40B4-BE49-F238E27FC236}">
                        <a16:creationId xmlns:a16="http://schemas.microsoft.com/office/drawing/2014/main" id="{39CC3E65-3051-4443-9B93-893F81D7ADF7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990033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16" name="フリーフォーム: 図形 2315">
                    <a:extLst>
                      <a:ext uri="{FF2B5EF4-FFF2-40B4-BE49-F238E27FC236}">
                        <a16:creationId xmlns:a16="http://schemas.microsoft.com/office/drawing/2014/main" id="{A7F3F6CA-D38E-4141-B625-0564A769674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rgbClr val="C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313" name="フリーフォーム: 図形 2312">
                  <a:extLst>
                    <a:ext uri="{FF2B5EF4-FFF2-40B4-BE49-F238E27FC236}">
                      <a16:creationId xmlns:a16="http://schemas.microsoft.com/office/drawing/2014/main" id="{C7DDE13E-5FD9-4C23-BD66-795871982506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311" name="フリーフォーム: 図形 2310">
                <a:extLst>
                  <a:ext uri="{FF2B5EF4-FFF2-40B4-BE49-F238E27FC236}">
                    <a16:creationId xmlns:a16="http://schemas.microsoft.com/office/drawing/2014/main" id="{53135874-4413-48EA-8ADE-37D466351B06}"/>
                  </a:ext>
                </a:extLst>
              </p:cNvPr>
              <p:cNvSpPr/>
              <p:nvPr/>
            </p:nvSpPr>
            <p:spPr bwMode="auto">
              <a:xfrm>
                <a:off x="3989965" y="4776746"/>
                <a:ext cx="1654026" cy="599620"/>
              </a:xfrm>
              <a:custGeom>
                <a:avLst/>
                <a:gdLst>
                  <a:gd name="connsiteX0" fmla="*/ 177100 w 1654026"/>
                  <a:gd name="connsiteY0" fmla="*/ 0 h 599620"/>
                  <a:gd name="connsiteX1" fmla="*/ 356650 w 1654026"/>
                  <a:gd name="connsiteY1" fmla="*/ 19616 h 599620"/>
                  <a:gd name="connsiteX2" fmla="*/ 832181 w 1654026"/>
                  <a:gd name="connsiteY2" fmla="*/ 147035 h 599620"/>
                  <a:gd name="connsiteX3" fmla="*/ 1307720 w 1654026"/>
                  <a:gd name="connsiteY3" fmla="*/ 19614 h 599620"/>
                  <a:gd name="connsiteX4" fmla="*/ 1459467 w 1654026"/>
                  <a:gd name="connsiteY4" fmla="*/ 3035 h 599620"/>
                  <a:gd name="connsiteX5" fmla="*/ 1464658 w 1654026"/>
                  <a:gd name="connsiteY5" fmla="*/ 9295 h 599620"/>
                  <a:gd name="connsiteX6" fmla="*/ 1640950 w 1654026"/>
                  <a:gd name="connsiteY6" fmla="*/ 335447 h 599620"/>
                  <a:gd name="connsiteX7" fmla="*/ 1654026 w 1654026"/>
                  <a:gd name="connsiteY7" fmla="*/ 360429 h 599620"/>
                  <a:gd name="connsiteX8" fmla="*/ 1605189 w 1654026"/>
                  <a:gd name="connsiteY8" fmla="*/ 400462 h 599620"/>
                  <a:gd name="connsiteX9" fmla="*/ 1538387 w 1654026"/>
                  <a:gd name="connsiteY9" fmla="*/ 428952 h 599620"/>
                  <a:gd name="connsiteX10" fmla="*/ 940187 w 1654026"/>
                  <a:gd name="connsiteY10" fmla="*/ 589241 h 599620"/>
                  <a:gd name="connsiteX11" fmla="*/ 934201 w 1654026"/>
                  <a:gd name="connsiteY11" fmla="*/ 585285 h 599620"/>
                  <a:gd name="connsiteX12" fmla="*/ 898358 w 1654026"/>
                  <a:gd name="connsiteY12" fmla="*/ 594404 h 599620"/>
                  <a:gd name="connsiteX13" fmla="*/ 800991 w 1654026"/>
                  <a:gd name="connsiteY13" fmla="*/ 598404 h 599620"/>
                  <a:gd name="connsiteX14" fmla="*/ 737913 w 1654026"/>
                  <a:gd name="connsiteY14" fmla="*/ 585786 h 599620"/>
                  <a:gd name="connsiteX15" fmla="*/ 732888 w 1654026"/>
                  <a:gd name="connsiteY15" fmla="*/ 583491 h 599620"/>
                  <a:gd name="connsiteX16" fmla="*/ 724183 w 1654026"/>
                  <a:gd name="connsiteY16" fmla="*/ 589243 h 599620"/>
                  <a:gd name="connsiteX17" fmla="*/ 125983 w 1654026"/>
                  <a:gd name="connsiteY17" fmla="*/ 428954 h 599620"/>
                  <a:gd name="connsiteX18" fmla="*/ 5462 w 1654026"/>
                  <a:gd name="connsiteY18" fmla="*/ 356429 h 599620"/>
                  <a:gd name="connsiteX19" fmla="*/ 0 w 1654026"/>
                  <a:gd name="connsiteY19" fmla="*/ 348471 h 599620"/>
                  <a:gd name="connsiteX20" fmla="*/ 3548 w 1654026"/>
                  <a:gd name="connsiteY20" fmla="*/ 341050 h 599620"/>
                  <a:gd name="connsiteX21" fmla="*/ 158266 w 1654026"/>
                  <a:gd name="connsiteY21" fmla="*/ 27226 h 59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4026" h="599620">
                    <a:moveTo>
                      <a:pt x="177100" y="0"/>
                    </a:moveTo>
                    <a:lnTo>
                      <a:pt x="356650" y="19616"/>
                    </a:lnTo>
                    <a:lnTo>
                      <a:pt x="832181" y="147035"/>
                    </a:lnTo>
                    <a:lnTo>
                      <a:pt x="1307720" y="19614"/>
                    </a:lnTo>
                    <a:lnTo>
                      <a:pt x="1459467" y="3035"/>
                    </a:lnTo>
                    <a:lnTo>
                      <a:pt x="1464658" y="9295"/>
                    </a:lnTo>
                    <a:cubicBezTo>
                      <a:pt x="1511505" y="97785"/>
                      <a:pt x="1581775" y="224180"/>
                      <a:pt x="1640950" y="335447"/>
                    </a:cubicBezTo>
                    <a:lnTo>
                      <a:pt x="1654026" y="360429"/>
                    </a:lnTo>
                    <a:lnTo>
                      <a:pt x="1605189" y="400462"/>
                    </a:lnTo>
                    <a:cubicBezTo>
                      <a:pt x="1584971" y="412762"/>
                      <a:pt x="1562572" y="422472"/>
                      <a:pt x="1538387" y="428952"/>
                    </a:cubicBezTo>
                    <a:lnTo>
                      <a:pt x="940187" y="589241"/>
                    </a:lnTo>
                    <a:lnTo>
                      <a:pt x="934201" y="585285"/>
                    </a:lnTo>
                    <a:lnTo>
                      <a:pt x="898358" y="594404"/>
                    </a:lnTo>
                    <a:cubicBezTo>
                      <a:pt x="864288" y="599451"/>
                      <a:pt x="830564" y="600947"/>
                      <a:pt x="800991" y="598404"/>
                    </a:cubicBezTo>
                    <a:cubicBezTo>
                      <a:pt x="778811" y="596497"/>
                      <a:pt x="757634" y="592157"/>
                      <a:pt x="737913" y="585786"/>
                    </a:cubicBezTo>
                    <a:lnTo>
                      <a:pt x="732888" y="583491"/>
                    </a:lnTo>
                    <a:lnTo>
                      <a:pt x="724183" y="589243"/>
                    </a:lnTo>
                    <a:lnTo>
                      <a:pt x="125983" y="428954"/>
                    </a:lnTo>
                    <a:cubicBezTo>
                      <a:pt x="77614" y="415994"/>
                      <a:pt x="36387" y="390116"/>
                      <a:pt x="5462" y="356429"/>
                    </a:cubicBezTo>
                    <a:lnTo>
                      <a:pt x="0" y="348471"/>
                    </a:lnTo>
                    <a:lnTo>
                      <a:pt x="3548" y="341050"/>
                    </a:lnTo>
                    <a:cubicBezTo>
                      <a:pt x="55532" y="233893"/>
                      <a:pt x="116761" y="112727"/>
                      <a:pt x="158266" y="2722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65" name="グループ化 2264">
              <a:extLst>
                <a:ext uri="{FF2B5EF4-FFF2-40B4-BE49-F238E27FC236}">
                  <a16:creationId xmlns:a16="http://schemas.microsoft.com/office/drawing/2014/main" id="{0133484D-0B4B-4B9B-9A94-77C2DA0A3382}"/>
                </a:ext>
              </a:extLst>
            </p:cNvPr>
            <p:cNvGrpSpPr/>
            <p:nvPr/>
          </p:nvGrpSpPr>
          <p:grpSpPr>
            <a:xfrm>
              <a:off x="4039607" y="2497973"/>
              <a:ext cx="1536065" cy="880439"/>
              <a:chOff x="3932065" y="4420777"/>
              <a:chExt cx="1783984" cy="880439"/>
            </a:xfrm>
          </p:grpSpPr>
          <p:sp>
            <p:nvSpPr>
              <p:cNvPr id="2304" name="フリーフォーム: 図形 2303">
                <a:extLst>
                  <a:ext uri="{FF2B5EF4-FFF2-40B4-BE49-F238E27FC236}">
                    <a16:creationId xmlns:a16="http://schemas.microsoft.com/office/drawing/2014/main" id="{E0B4EE9B-DDEC-4B41-A4C2-77F7D82BE363}"/>
                  </a:ext>
                </a:extLst>
              </p:cNvPr>
              <p:cNvSpPr/>
              <p:nvPr/>
            </p:nvSpPr>
            <p:spPr bwMode="auto">
              <a:xfrm flipV="1">
                <a:off x="3948607" y="4420777"/>
                <a:ext cx="1746763" cy="704301"/>
              </a:xfrm>
              <a:custGeom>
                <a:avLst/>
                <a:gdLst>
                  <a:gd name="connsiteX0" fmla="*/ 1742193 w 1746763"/>
                  <a:gd name="connsiteY0" fmla="*/ 166007 h 704301"/>
                  <a:gd name="connsiteX1" fmla="*/ 1742193 w 1746763"/>
                  <a:gd name="connsiteY1" fmla="*/ 166006 h 704301"/>
                  <a:gd name="connsiteX2" fmla="*/ 1742193 w 1746763"/>
                  <a:gd name="connsiteY2" fmla="*/ 166006 h 704301"/>
                  <a:gd name="connsiteX3" fmla="*/ 4570 w 1746763"/>
                  <a:gd name="connsiteY3" fmla="*/ 166008 h 704301"/>
                  <a:gd name="connsiteX4" fmla="*/ 4570 w 1746763"/>
                  <a:gd name="connsiteY4" fmla="*/ 166007 h 704301"/>
                  <a:gd name="connsiteX5" fmla="*/ 4570 w 1746763"/>
                  <a:gd name="connsiteY5" fmla="*/ 166007 h 704301"/>
                  <a:gd name="connsiteX6" fmla="*/ 873381 w 1746763"/>
                  <a:gd name="connsiteY6" fmla="*/ 704301 h 704301"/>
                  <a:gd name="connsiteX7" fmla="*/ 1491646 w 1746763"/>
                  <a:gd name="connsiteY7" fmla="*/ 645695 h 704301"/>
                  <a:gd name="connsiteX8" fmla="*/ 1479085 w 1746763"/>
                  <a:gd name="connsiteY8" fmla="*/ 551204 h 704301"/>
                  <a:gd name="connsiteX9" fmla="*/ 1449897 w 1746763"/>
                  <a:gd name="connsiteY9" fmla="*/ 479900 h 704301"/>
                  <a:gd name="connsiteX10" fmla="*/ 1567539 w 1746763"/>
                  <a:gd name="connsiteY10" fmla="*/ 448378 h 704301"/>
                  <a:gd name="connsiteX11" fmla="*/ 1746763 w 1746763"/>
                  <a:gd name="connsiteY11" fmla="*/ 256477 h 704301"/>
                  <a:gd name="connsiteX12" fmla="*/ 1742193 w 1746763"/>
                  <a:gd name="connsiteY12" fmla="*/ 166006 h 704301"/>
                  <a:gd name="connsiteX13" fmla="*/ 1700916 w 1746763"/>
                  <a:gd name="connsiteY13" fmla="*/ 85371 h 704301"/>
                  <a:gd name="connsiteX14" fmla="*/ 1449752 w 1746763"/>
                  <a:gd name="connsiteY14" fmla="*/ 8793 h 704301"/>
                  <a:gd name="connsiteX15" fmla="*/ 873380 w 1746763"/>
                  <a:gd name="connsiteY15" fmla="*/ 163230 h 704301"/>
                  <a:gd name="connsiteX16" fmla="*/ 297011 w 1746763"/>
                  <a:gd name="connsiteY16" fmla="*/ 8794 h 704301"/>
                  <a:gd name="connsiteX17" fmla="*/ 45847 w 1746763"/>
                  <a:gd name="connsiteY17" fmla="*/ 85372 h 704301"/>
                  <a:gd name="connsiteX18" fmla="*/ 4570 w 1746763"/>
                  <a:gd name="connsiteY18" fmla="*/ 166007 h 704301"/>
                  <a:gd name="connsiteX19" fmla="*/ 0 w 1746763"/>
                  <a:gd name="connsiteY19" fmla="*/ 256478 h 704301"/>
                  <a:gd name="connsiteX20" fmla="*/ 179224 w 1746763"/>
                  <a:gd name="connsiteY20" fmla="*/ 448379 h 704301"/>
                  <a:gd name="connsiteX21" fmla="*/ 295654 w 1746763"/>
                  <a:gd name="connsiteY21" fmla="*/ 479576 h 704301"/>
                  <a:gd name="connsiteX22" fmla="*/ 292632 w 1746763"/>
                  <a:gd name="connsiteY22" fmla="*/ 484487 h 704301"/>
                  <a:gd name="connsiteX23" fmla="*/ 255116 w 1746763"/>
                  <a:gd name="connsiteY23" fmla="*/ 645695 h 704301"/>
                  <a:gd name="connsiteX24" fmla="*/ 873381 w 1746763"/>
                  <a:gd name="connsiteY24" fmla="*/ 704301 h 704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46763" h="704301">
                    <a:moveTo>
                      <a:pt x="1742193" y="166007"/>
                    </a:moveTo>
                    <a:lnTo>
                      <a:pt x="1742193" y="166006"/>
                    </a:lnTo>
                    <a:lnTo>
                      <a:pt x="1742193" y="166006"/>
                    </a:lnTo>
                    <a:close/>
                    <a:moveTo>
                      <a:pt x="4570" y="166008"/>
                    </a:moveTo>
                    <a:lnTo>
                      <a:pt x="4570" y="166007"/>
                    </a:lnTo>
                    <a:lnTo>
                      <a:pt x="4570" y="166007"/>
                    </a:lnTo>
                    <a:close/>
                    <a:moveTo>
                      <a:pt x="873381" y="704301"/>
                    </a:moveTo>
                    <a:cubicBezTo>
                      <a:pt x="1156752" y="704301"/>
                      <a:pt x="1440124" y="684766"/>
                      <a:pt x="1491646" y="645695"/>
                    </a:cubicBezTo>
                    <a:cubicBezTo>
                      <a:pt x="1491646" y="613327"/>
                      <a:pt x="1487321" y="581726"/>
                      <a:pt x="1479085" y="551204"/>
                    </a:cubicBezTo>
                    <a:lnTo>
                      <a:pt x="1449897" y="479900"/>
                    </a:lnTo>
                    <a:lnTo>
                      <a:pt x="1567539" y="448378"/>
                    </a:lnTo>
                    <a:cubicBezTo>
                      <a:pt x="1664277" y="422457"/>
                      <a:pt x="1732447" y="344864"/>
                      <a:pt x="1746763" y="256477"/>
                    </a:cubicBezTo>
                    <a:lnTo>
                      <a:pt x="1742193" y="166006"/>
                    </a:lnTo>
                    <a:lnTo>
                      <a:pt x="1700916" y="85371"/>
                    </a:lnTo>
                    <a:cubicBezTo>
                      <a:pt x="1644324" y="15984"/>
                      <a:pt x="1546491" y="-17128"/>
                      <a:pt x="1449752" y="8793"/>
                    </a:cubicBezTo>
                    <a:lnTo>
                      <a:pt x="873380" y="163230"/>
                    </a:lnTo>
                    <a:lnTo>
                      <a:pt x="297011" y="8794"/>
                    </a:lnTo>
                    <a:cubicBezTo>
                      <a:pt x="200272" y="-17127"/>
                      <a:pt x="102439" y="15985"/>
                      <a:pt x="45847" y="85372"/>
                    </a:cubicBezTo>
                    <a:lnTo>
                      <a:pt x="4570" y="166007"/>
                    </a:lnTo>
                    <a:lnTo>
                      <a:pt x="0" y="256478"/>
                    </a:lnTo>
                    <a:cubicBezTo>
                      <a:pt x="14316" y="344865"/>
                      <a:pt x="82486" y="422458"/>
                      <a:pt x="179224" y="448379"/>
                    </a:cubicBezTo>
                    <a:lnTo>
                      <a:pt x="295654" y="479576"/>
                    </a:lnTo>
                    <a:lnTo>
                      <a:pt x="292632" y="484487"/>
                    </a:lnTo>
                    <a:cubicBezTo>
                      <a:pt x="268362" y="534754"/>
                      <a:pt x="255116" y="589051"/>
                      <a:pt x="255116" y="645695"/>
                    </a:cubicBezTo>
                    <a:cubicBezTo>
                      <a:pt x="306638" y="684766"/>
                      <a:pt x="590010" y="704301"/>
                      <a:pt x="873381" y="704301"/>
                    </a:cubicBezTo>
                    <a:close/>
                  </a:path>
                </a:pathLst>
              </a:custGeom>
              <a:pattFill prst="dkVert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05" name="フリーフォーム: 図形 2304">
                <a:extLst>
                  <a:ext uri="{FF2B5EF4-FFF2-40B4-BE49-F238E27FC236}">
                    <a16:creationId xmlns:a16="http://schemas.microsoft.com/office/drawing/2014/main" id="{65BD939D-3FF0-400C-A124-B29DD148C363}"/>
                  </a:ext>
                </a:extLst>
              </p:cNvPr>
              <p:cNvSpPr/>
              <p:nvPr/>
            </p:nvSpPr>
            <p:spPr bwMode="auto">
              <a:xfrm flipV="1">
                <a:off x="4048438" y="4597897"/>
                <a:ext cx="1488575" cy="240620"/>
              </a:xfrm>
              <a:custGeom>
                <a:avLst/>
                <a:gdLst>
                  <a:gd name="connsiteX0" fmla="*/ 184576 w 1488575"/>
                  <a:gd name="connsiteY0" fmla="*/ 240620 h 240620"/>
                  <a:gd name="connsiteX1" fmla="*/ 192056 w 1488575"/>
                  <a:gd name="connsiteY1" fmla="*/ 239357 h 240620"/>
                  <a:gd name="connsiteX2" fmla="*/ 781093 w 1488575"/>
                  <a:gd name="connsiteY2" fmla="*/ 81525 h 240620"/>
                  <a:gd name="connsiteX3" fmla="*/ 1365373 w 1488575"/>
                  <a:gd name="connsiteY3" fmla="*/ 238083 h 240620"/>
                  <a:gd name="connsiteX4" fmla="*/ 1350066 w 1488575"/>
                  <a:gd name="connsiteY4" fmla="*/ 200689 h 240620"/>
                  <a:gd name="connsiteX5" fmla="*/ 1467708 w 1488575"/>
                  <a:gd name="connsiteY5" fmla="*/ 169167 h 240620"/>
                  <a:gd name="connsiteX6" fmla="*/ 1488575 w 1488575"/>
                  <a:gd name="connsiteY6" fmla="*/ 160268 h 240620"/>
                  <a:gd name="connsiteX7" fmla="*/ 1477660 w 1488575"/>
                  <a:gd name="connsiteY7" fmla="*/ 163414 h 240620"/>
                  <a:gd name="connsiteX8" fmla="*/ 1418864 w 1488575"/>
                  <a:gd name="connsiteY8" fmla="*/ 166104 h 240620"/>
                  <a:gd name="connsiteX9" fmla="*/ 1370600 w 1488575"/>
                  <a:gd name="connsiteY9" fmla="*/ 157958 h 240620"/>
                  <a:gd name="connsiteX10" fmla="*/ 781093 w 1488575"/>
                  <a:gd name="connsiteY10" fmla="*/ 0 h 240620"/>
                  <a:gd name="connsiteX11" fmla="*/ 192056 w 1488575"/>
                  <a:gd name="connsiteY11" fmla="*/ 157832 h 240620"/>
                  <a:gd name="connsiteX12" fmla="*/ 143791 w 1488575"/>
                  <a:gd name="connsiteY12" fmla="*/ 165978 h 240620"/>
                  <a:gd name="connsiteX13" fmla="*/ 30050 w 1488575"/>
                  <a:gd name="connsiteY13" fmla="*/ 147448 h 240620"/>
                  <a:gd name="connsiteX14" fmla="*/ 0 w 1488575"/>
                  <a:gd name="connsiteY14" fmla="*/ 130356 h 240620"/>
                  <a:gd name="connsiteX15" fmla="*/ 12591 w 1488575"/>
                  <a:gd name="connsiteY15" fmla="*/ 140678 h 240620"/>
                  <a:gd name="connsiteX16" fmla="*/ 79393 w 1488575"/>
                  <a:gd name="connsiteY16" fmla="*/ 169168 h 240620"/>
                  <a:gd name="connsiteX17" fmla="*/ 195823 w 1488575"/>
                  <a:gd name="connsiteY17" fmla="*/ 200365 h 240620"/>
                  <a:gd name="connsiteX18" fmla="*/ 192801 w 1488575"/>
                  <a:gd name="connsiteY18" fmla="*/ 205276 h 24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8575" h="240620">
                    <a:moveTo>
                      <a:pt x="184576" y="240620"/>
                    </a:moveTo>
                    <a:lnTo>
                      <a:pt x="192056" y="239357"/>
                    </a:lnTo>
                    <a:lnTo>
                      <a:pt x="781093" y="81525"/>
                    </a:lnTo>
                    <a:lnTo>
                      <a:pt x="1365373" y="238083"/>
                    </a:lnTo>
                    <a:lnTo>
                      <a:pt x="1350066" y="200689"/>
                    </a:lnTo>
                    <a:lnTo>
                      <a:pt x="1467708" y="169167"/>
                    </a:lnTo>
                    <a:lnTo>
                      <a:pt x="1488575" y="160268"/>
                    </a:lnTo>
                    <a:lnTo>
                      <a:pt x="1477660" y="163414"/>
                    </a:lnTo>
                    <a:cubicBezTo>
                      <a:pt x="1458575" y="166571"/>
                      <a:pt x="1438849" y="167537"/>
                      <a:pt x="1418864" y="166104"/>
                    </a:cubicBezTo>
                    <a:cubicBezTo>
                      <a:pt x="1402876" y="164959"/>
                      <a:pt x="1386722" y="162278"/>
                      <a:pt x="1370600" y="157958"/>
                    </a:cubicBezTo>
                    <a:lnTo>
                      <a:pt x="781093" y="0"/>
                    </a:lnTo>
                    <a:lnTo>
                      <a:pt x="192056" y="157832"/>
                    </a:lnTo>
                    <a:cubicBezTo>
                      <a:pt x="175933" y="162152"/>
                      <a:pt x="159780" y="164832"/>
                      <a:pt x="143791" y="165978"/>
                    </a:cubicBezTo>
                    <a:cubicBezTo>
                      <a:pt x="103822" y="168843"/>
                      <a:pt x="64887" y="162117"/>
                      <a:pt x="30050" y="147448"/>
                    </a:cubicBezTo>
                    <a:lnTo>
                      <a:pt x="0" y="130356"/>
                    </a:lnTo>
                    <a:lnTo>
                      <a:pt x="12591" y="140678"/>
                    </a:lnTo>
                    <a:cubicBezTo>
                      <a:pt x="32810" y="152978"/>
                      <a:pt x="55209" y="162688"/>
                      <a:pt x="79393" y="169168"/>
                    </a:cubicBezTo>
                    <a:lnTo>
                      <a:pt x="195823" y="200365"/>
                    </a:lnTo>
                    <a:lnTo>
                      <a:pt x="192801" y="205276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06" name="フリーフォーム: 図形 2305">
                <a:extLst>
                  <a:ext uri="{FF2B5EF4-FFF2-40B4-BE49-F238E27FC236}">
                    <a16:creationId xmlns:a16="http://schemas.microsoft.com/office/drawing/2014/main" id="{6CEC3B9F-5753-48F2-96EE-F8B175955CE4}"/>
                  </a:ext>
                </a:extLst>
              </p:cNvPr>
              <p:cNvSpPr/>
              <p:nvPr/>
            </p:nvSpPr>
            <p:spPr bwMode="auto">
              <a:xfrm rot="20700000" flipH="1">
                <a:off x="4773426" y="4739152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</a:path>
                </a:pathLst>
              </a:custGeom>
              <a:pattFill prst="dkVert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07" name="楕円 227">
                <a:extLst>
                  <a:ext uri="{FF2B5EF4-FFF2-40B4-BE49-F238E27FC236}">
                    <a16:creationId xmlns:a16="http://schemas.microsoft.com/office/drawing/2014/main" id="{A381524D-8F24-4824-B1C8-55D923E50267}"/>
                  </a:ext>
                </a:extLst>
              </p:cNvPr>
              <p:cNvSpPr/>
              <p:nvPr/>
            </p:nvSpPr>
            <p:spPr bwMode="auto">
              <a:xfrm rot="5694883">
                <a:off x="4693340" y="4885234"/>
                <a:ext cx="318890" cy="513074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8" name="フリーフォーム: 図形 2307">
                <a:extLst>
                  <a:ext uri="{FF2B5EF4-FFF2-40B4-BE49-F238E27FC236}">
                    <a16:creationId xmlns:a16="http://schemas.microsoft.com/office/drawing/2014/main" id="{7022B4C4-120F-4967-B21E-21DE2225DFF0}"/>
                  </a:ext>
                </a:extLst>
              </p:cNvPr>
              <p:cNvSpPr/>
              <p:nvPr/>
            </p:nvSpPr>
            <p:spPr bwMode="auto">
              <a:xfrm rot="900000">
                <a:off x="3932065" y="4739154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</a:path>
                </a:pathLst>
              </a:custGeom>
              <a:pattFill prst="dkVert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09" name="フリーフォーム: 図形 2308">
                <a:extLst>
                  <a:ext uri="{FF2B5EF4-FFF2-40B4-BE49-F238E27FC236}">
                    <a16:creationId xmlns:a16="http://schemas.microsoft.com/office/drawing/2014/main" id="{316835B9-2C12-4534-A34F-4FC7E047045E}"/>
                  </a:ext>
                </a:extLst>
              </p:cNvPr>
              <p:cNvSpPr/>
              <p:nvPr/>
            </p:nvSpPr>
            <p:spPr bwMode="auto">
              <a:xfrm>
                <a:off x="3943484" y="4890730"/>
                <a:ext cx="1772565" cy="407960"/>
              </a:xfrm>
              <a:custGeom>
                <a:avLst/>
                <a:gdLst>
                  <a:gd name="connsiteX0" fmla="*/ 1770278 w 1772565"/>
                  <a:gd name="connsiteY0" fmla="*/ 0 h 407960"/>
                  <a:gd name="connsiteX1" fmla="*/ 1772565 w 1772565"/>
                  <a:gd name="connsiteY1" fmla="*/ 45268 h 407960"/>
                  <a:gd name="connsiteX2" fmla="*/ 1593340 w 1772565"/>
                  <a:gd name="connsiteY2" fmla="*/ 237169 h 407960"/>
                  <a:gd name="connsiteX3" fmla="*/ 995140 w 1772565"/>
                  <a:gd name="connsiteY3" fmla="*/ 397457 h 407960"/>
                  <a:gd name="connsiteX4" fmla="*/ 988814 w 1772565"/>
                  <a:gd name="connsiteY4" fmla="*/ 393277 h 407960"/>
                  <a:gd name="connsiteX5" fmla="*/ 951600 w 1772565"/>
                  <a:gd name="connsiteY5" fmla="*/ 402744 h 407960"/>
                  <a:gd name="connsiteX6" fmla="*/ 854233 w 1772565"/>
                  <a:gd name="connsiteY6" fmla="*/ 406744 h 407960"/>
                  <a:gd name="connsiteX7" fmla="*/ 787631 w 1772565"/>
                  <a:gd name="connsiteY7" fmla="*/ 390839 h 407960"/>
                  <a:gd name="connsiteX8" fmla="*/ 777425 w 1772565"/>
                  <a:gd name="connsiteY8" fmla="*/ 397583 h 407960"/>
                  <a:gd name="connsiteX9" fmla="*/ 179225 w 1772565"/>
                  <a:gd name="connsiteY9" fmla="*/ 237295 h 407960"/>
                  <a:gd name="connsiteX10" fmla="*/ 0 w 1772565"/>
                  <a:gd name="connsiteY10" fmla="*/ 45394 h 407960"/>
                  <a:gd name="connsiteX11" fmla="*/ 2287 w 1772565"/>
                  <a:gd name="connsiteY11" fmla="*/ 126 h 407960"/>
                  <a:gd name="connsiteX12" fmla="*/ 20440 w 1772565"/>
                  <a:gd name="connsiteY12" fmla="*/ 56634 h 407960"/>
                  <a:gd name="connsiteX13" fmla="*/ 179225 w 1772565"/>
                  <a:gd name="connsiteY13" fmla="*/ 184907 h 407960"/>
                  <a:gd name="connsiteX14" fmla="*/ 777425 w 1772565"/>
                  <a:gd name="connsiteY14" fmla="*/ 345195 h 407960"/>
                  <a:gd name="connsiteX15" fmla="*/ 787631 w 1772565"/>
                  <a:gd name="connsiteY15" fmla="*/ 338451 h 407960"/>
                  <a:gd name="connsiteX16" fmla="*/ 854233 w 1772565"/>
                  <a:gd name="connsiteY16" fmla="*/ 354356 h 407960"/>
                  <a:gd name="connsiteX17" fmla="*/ 951600 w 1772565"/>
                  <a:gd name="connsiteY17" fmla="*/ 350356 h 407960"/>
                  <a:gd name="connsiteX18" fmla="*/ 988814 w 1772565"/>
                  <a:gd name="connsiteY18" fmla="*/ 340889 h 407960"/>
                  <a:gd name="connsiteX19" fmla="*/ 995140 w 1772565"/>
                  <a:gd name="connsiteY19" fmla="*/ 345069 h 407960"/>
                  <a:gd name="connsiteX20" fmla="*/ 1593340 w 1772565"/>
                  <a:gd name="connsiteY20" fmla="*/ 184781 h 407960"/>
                  <a:gd name="connsiteX21" fmla="*/ 1752126 w 1772565"/>
                  <a:gd name="connsiteY21" fmla="*/ 56508 h 4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72565" h="407960">
                    <a:moveTo>
                      <a:pt x="1770278" y="0"/>
                    </a:moveTo>
                    <a:lnTo>
                      <a:pt x="1772565" y="45268"/>
                    </a:lnTo>
                    <a:cubicBezTo>
                      <a:pt x="1758249" y="133655"/>
                      <a:pt x="1690079" y="211248"/>
                      <a:pt x="1593340" y="237169"/>
                    </a:cubicBezTo>
                    <a:lnTo>
                      <a:pt x="995140" y="397457"/>
                    </a:lnTo>
                    <a:lnTo>
                      <a:pt x="988814" y="393277"/>
                    </a:lnTo>
                    <a:lnTo>
                      <a:pt x="951600" y="402744"/>
                    </a:lnTo>
                    <a:cubicBezTo>
                      <a:pt x="917530" y="407791"/>
                      <a:pt x="883806" y="409287"/>
                      <a:pt x="854233" y="406744"/>
                    </a:cubicBezTo>
                    <a:lnTo>
                      <a:pt x="787631" y="390839"/>
                    </a:lnTo>
                    <a:lnTo>
                      <a:pt x="777425" y="397583"/>
                    </a:lnTo>
                    <a:lnTo>
                      <a:pt x="179225" y="237295"/>
                    </a:lnTo>
                    <a:cubicBezTo>
                      <a:pt x="82486" y="211374"/>
                      <a:pt x="14317" y="133781"/>
                      <a:pt x="0" y="45394"/>
                    </a:cubicBezTo>
                    <a:lnTo>
                      <a:pt x="2287" y="126"/>
                    </a:lnTo>
                    <a:lnTo>
                      <a:pt x="20440" y="56634"/>
                    </a:lnTo>
                    <a:cubicBezTo>
                      <a:pt x="50187" y="116960"/>
                      <a:pt x="106671" y="165466"/>
                      <a:pt x="179225" y="184907"/>
                    </a:cubicBezTo>
                    <a:lnTo>
                      <a:pt x="777425" y="345195"/>
                    </a:lnTo>
                    <a:lnTo>
                      <a:pt x="787631" y="338451"/>
                    </a:lnTo>
                    <a:lnTo>
                      <a:pt x="854233" y="354356"/>
                    </a:lnTo>
                    <a:cubicBezTo>
                      <a:pt x="883806" y="356899"/>
                      <a:pt x="917530" y="355403"/>
                      <a:pt x="951600" y="350356"/>
                    </a:cubicBezTo>
                    <a:lnTo>
                      <a:pt x="988814" y="340889"/>
                    </a:lnTo>
                    <a:lnTo>
                      <a:pt x="995140" y="345069"/>
                    </a:lnTo>
                    <a:lnTo>
                      <a:pt x="1593340" y="184781"/>
                    </a:lnTo>
                    <a:cubicBezTo>
                      <a:pt x="1665894" y="165340"/>
                      <a:pt x="1722379" y="116834"/>
                      <a:pt x="1752126" y="56508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66" name="グループ化 2265">
              <a:extLst>
                <a:ext uri="{FF2B5EF4-FFF2-40B4-BE49-F238E27FC236}">
                  <a16:creationId xmlns:a16="http://schemas.microsoft.com/office/drawing/2014/main" id="{F16E91A5-8353-49FB-952B-8B0A5481093D}"/>
                </a:ext>
              </a:extLst>
            </p:cNvPr>
            <p:cNvGrpSpPr/>
            <p:nvPr/>
          </p:nvGrpSpPr>
          <p:grpSpPr>
            <a:xfrm>
              <a:off x="4003479" y="330788"/>
              <a:ext cx="1617196" cy="2367875"/>
              <a:chOff x="4022689" y="291999"/>
              <a:chExt cx="1617196" cy="2306449"/>
            </a:xfrm>
          </p:grpSpPr>
          <p:sp>
            <p:nvSpPr>
              <p:cNvPr id="2282" name="楕円 2281">
                <a:extLst>
                  <a:ext uri="{FF2B5EF4-FFF2-40B4-BE49-F238E27FC236}">
                    <a16:creationId xmlns:a16="http://schemas.microsoft.com/office/drawing/2014/main" id="{1EFDB6A8-DC51-4D3A-B14C-7C495E06299E}"/>
                  </a:ext>
                </a:extLst>
              </p:cNvPr>
              <p:cNvSpPr/>
              <p:nvPr/>
            </p:nvSpPr>
            <p:spPr bwMode="auto">
              <a:xfrm>
                <a:off x="4182712" y="291999"/>
                <a:ext cx="1296955" cy="1204517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3" name="楕円 2282">
                <a:extLst>
                  <a:ext uri="{FF2B5EF4-FFF2-40B4-BE49-F238E27FC236}">
                    <a16:creationId xmlns:a16="http://schemas.microsoft.com/office/drawing/2014/main" id="{A8B8247D-D3F7-4DF5-B74B-9B5F6678B1B2}"/>
                  </a:ext>
                </a:extLst>
              </p:cNvPr>
              <p:cNvSpPr/>
              <p:nvPr/>
            </p:nvSpPr>
            <p:spPr bwMode="auto">
              <a:xfrm rot="900000" flipH="1">
                <a:off x="5188412" y="898669"/>
                <a:ext cx="451473" cy="511089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4" name="楕円 2283">
                <a:extLst>
                  <a:ext uri="{FF2B5EF4-FFF2-40B4-BE49-F238E27FC236}">
                    <a16:creationId xmlns:a16="http://schemas.microsoft.com/office/drawing/2014/main" id="{22379534-B52E-42FC-BBC6-7A02A06B2FFD}"/>
                  </a:ext>
                </a:extLst>
              </p:cNvPr>
              <p:cNvSpPr/>
              <p:nvPr/>
            </p:nvSpPr>
            <p:spPr bwMode="auto">
              <a:xfrm rot="900000" flipH="1">
                <a:off x="5274021" y="995583"/>
                <a:ext cx="280255" cy="317262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5" name="楕円 211">
                <a:extLst>
                  <a:ext uri="{FF2B5EF4-FFF2-40B4-BE49-F238E27FC236}">
                    <a16:creationId xmlns:a16="http://schemas.microsoft.com/office/drawing/2014/main" id="{32184115-66FE-4598-87DC-853CC4BC8851}"/>
                  </a:ext>
                </a:extLst>
              </p:cNvPr>
              <p:cNvSpPr/>
              <p:nvPr/>
            </p:nvSpPr>
            <p:spPr bwMode="auto">
              <a:xfrm>
                <a:off x="4296452" y="1459475"/>
                <a:ext cx="1069475" cy="1138973"/>
              </a:xfrm>
              <a:custGeom>
                <a:avLst/>
                <a:gdLst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998968"/>
                  <a:gd name="connsiteX1" fmla="*/ 585065 w 1170130"/>
                  <a:gd name="connsiteY1" fmla="*/ 0 h 998968"/>
                  <a:gd name="connsiteX2" fmla="*/ 1170130 w 1170130"/>
                  <a:gd name="connsiteY2" fmla="*/ 887972 h 998968"/>
                  <a:gd name="connsiteX3" fmla="*/ 0 w 1170130"/>
                  <a:gd name="connsiteY3" fmla="*/ 887972 h 998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0130" h="998968">
                    <a:moveTo>
                      <a:pt x="0" y="887972"/>
                    </a:moveTo>
                    <a:cubicBezTo>
                      <a:pt x="0" y="397559"/>
                      <a:pt x="261943" y="0"/>
                      <a:pt x="585065" y="0"/>
                    </a:cubicBezTo>
                    <a:cubicBezTo>
                      <a:pt x="908187" y="0"/>
                      <a:pt x="1170130" y="397559"/>
                      <a:pt x="1170130" y="887972"/>
                    </a:cubicBezTo>
                    <a:cubicBezTo>
                      <a:pt x="1072619" y="1035967"/>
                      <a:pt x="97511" y="1035967"/>
                      <a:pt x="0" y="887972"/>
                    </a:cubicBezTo>
                    <a:close/>
                  </a:path>
                </a:pathLst>
              </a:custGeom>
              <a:solidFill>
                <a:srgbClr val="666633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86" name="グループ化 2285">
                <a:extLst>
                  <a:ext uri="{FF2B5EF4-FFF2-40B4-BE49-F238E27FC236}">
                    <a16:creationId xmlns:a16="http://schemas.microsoft.com/office/drawing/2014/main" id="{51230D5B-5D9C-4125-B2B5-1DEDDD72E88C}"/>
                  </a:ext>
                </a:extLst>
              </p:cNvPr>
              <p:cNvGrpSpPr/>
              <p:nvPr/>
            </p:nvGrpSpPr>
            <p:grpSpPr>
              <a:xfrm rot="20700000">
                <a:off x="4022689" y="898669"/>
                <a:ext cx="451473" cy="511089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2302" name="楕円 2301">
                  <a:extLst>
                    <a:ext uri="{FF2B5EF4-FFF2-40B4-BE49-F238E27FC236}">
                      <a16:creationId xmlns:a16="http://schemas.microsoft.com/office/drawing/2014/main" id="{1CA71255-F5AB-447D-A2EB-0381B41D1019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3" name="楕円 2302">
                  <a:extLst>
                    <a:ext uri="{FF2B5EF4-FFF2-40B4-BE49-F238E27FC236}">
                      <a16:creationId xmlns:a16="http://schemas.microsoft.com/office/drawing/2014/main" id="{FB7897C6-2381-45D7-872F-D9D1F967568C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87" name="楕円 2286">
                <a:extLst>
                  <a:ext uri="{FF2B5EF4-FFF2-40B4-BE49-F238E27FC236}">
                    <a16:creationId xmlns:a16="http://schemas.microsoft.com/office/drawing/2014/main" id="{86557A7B-27FF-4A6C-9049-E219CD626D3E}"/>
                  </a:ext>
                </a:extLst>
              </p:cNvPr>
              <p:cNvSpPr/>
              <p:nvPr/>
            </p:nvSpPr>
            <p:spPr bwMode="auto">
              <a:xfrm>
                <a:off x="4217606" y="398189"/>
                <a:ext cx="1227167" cy="1344481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88" name="グループ化 2287">
                <a:extLst>
                  <a:ext uri="{FF2B5EF4-FFF2-40B4-BE49-F238E27FC236}">
                    <a16:creationId xmlns:a16="http://schemas.microsoft.com/office/drawing/2014/main" id="{E679A469-7995-441A-83C0-0E41BC9890E4}"/>
                  </a:ext>
                </a:extLst>
              </p:cNvPr>
              <p:cNvGrpSpPr/>
              <p:nvPr/>
            </p:nvGrpSpPr>
            <p:grpSpPr>
              <a:xfrm>
                <a:off x="4422012" y="956667"/>
                <a:ext cx="165686" cy="224137"/>
                <a:chOff x="4455060" y="1770148"/>
                <a:chExt cx="156789" cy="267582"/>
              </a:xfrm>
            </p:grpSpPr>
            <p:sp>
              <p:nvSpPr>
                <p:cNvPr id="2300" name="楕円 2299">
                  <a:extLst>
                    <a:ext uri="{FF2B5EF4-FFF2-40B4-BE49-F238E27FC236}">
                      <a16:creationId xmlns:a16="http://schemas.microsoft.com/office/drawing/2014/main" id="{986F9274-A1B2-404D-BD40-14FC84FDEEED}"/>
                    </a:ext>
                  </a:extLst>
                </p:cNvPr>
                <p:cNvSpPr/>
                <p:nvPr/>
              </p:nvSpPr>
              <p:spPr bwMode="auto">
                <a:xfrm>
                  <a:off x="4455060" y="1770148"/>
                  <a:ext cx="156789" cy="25644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1" name="楕円 2300">
                  <a:extLst>
                    <a:ext uri="{FF2B5EF4-FFF2-40B4-BE49-F238E27FC236}">
                      <a16:creationId xmlns:a16="http://schemas.microsoft.com/office/drawing/2014/main" id="{26989C3E-3D3D-4E54-A7FE-D3F6244EB128}"/>
                    </a:ext>
                  </a:extLst>
                </p:cNvPr>
                <p:cNvSpPr/>
                <p:nvPr/>
              </p:nvSpPr>
              <p:spPr bwMode="auto">
                <a:xfrm>
                  <a:off x="4455060" y="1796989"/>
                  <a:ext cx="156789" cy="240741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89" name="グループ化 2288">
                <a:extLst>
                  <a:ext uri="{FF2B5EF4-FFF2-40B4-BE49-F238E27FC236}">
                    <a16:creationId xmlns:a16="http://schemas.microsoft.com/office/drawing/2014/main" id="{B4094F59-FE12-4239-A1EE-CA23CD1E7F75}"/>
                  </a:ext>
                </a:extLst>
              </p:cNvPr>
              <p:cNvGrpSpPr/>
              <p:nvPr/>
            </p:nvGrpSpPr>
            <p:grpSpPr>
              <a:xfrm>
                <a:off x="5061171" y="956667"/>
                <a:ext cx="165686" cy="224137"/>
                <a:chOff x="4455060" y="1770148"/>
                <a:chExt cx="156789" cy="267582"/>
              </a:xfrm>
            </p:grpSpPr>
            <p:sp>
              <p:nvSpPr>
                <p:cNvPr id="2298" name="楕円 2297">
                  <a:extLst>
                    <a:ext uri="{FF2B5EF4-FFF2-40B4-BE49-F238E27FC236}">
                      <a16:creationId xmlns:a16="http://schemas.microsoft.com/office/drawing/2014/main" id="{3C6DEB85-B46B-4098-83F8-94BEDF0D0ACE}"/>
                    </a:ext>
                  </a:extLst>
                </p:cNvPr>
                <p:cNvSpPr/>
                <p:nvPr/>
              </p:nvSpPr>
              <p:spPr bwMode="auto">
                <a:xfrm>
                  <a:off x="4455060" y="1770148"/>
                  <a:ext cx="156789" cy="25644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9" name="楕円 2298">
                  <a:extLst>
                    <a:ext uri="{FF2B5EF4-FFF2-40B4-BE49-F238E27FC236}">
                      <a16:creationId xmlns:a16="http://schemas.microsoft.com/office/drawing/2014/main" id="{5A141960-6677-4A9B-93CA-BAB4ED842A23}"/>
                    </a:ext>
                  </a:extLst>
                </p:cNvPr>
                <p:cNvSpPr/>
                <p:nvPr/>
              </p:nvSpPr>
              <p:spPr bwMode="auto">
                <a:xfrm>
                  <a:off x="4455060" y="1796989"/>
                  <a:ext cx="156789" cy="240741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90" name="楕円 2289">
                <a:extLst>
                  <a:ext uri="{FF2B5EF4-FFF2-40B4-BE49-F238E27FC236}">
                    <a16:creationId xmlns:a16="http://schemas.microsoft.com/office/drawing/2014/main" id="{B0AE830D-7E4D-417D-A0A0-00E74C0006A1}"/>
                  </a:ext>
                </a:extLst>
              </p:cNvPr>
              <p:cNvSpPr/>
              <p:nvPr/>
            </p:nvSpPr>
            <p:spPr bwMode="auto">
              <a:xfrm>
                <a:off x="4440703" y="1006777"/>
                <a:ext cx="129597" cy="129597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1" name="楕円 2290">
                <a:extLst>
                  <a:ext uri="{FF2B5EF4-FFF2-40B4-BE49-F238E27FC236}">
                    <a16:creationId xmlns:a16="http://schemas.microsoft.com/office/drawing/2014/main" id="{A3B7CA1C-3093-45E0-87EC-0C9C9C29E2E2}"/>
                  </a:ext>
                </a:extLst>
              </p:cNvPr>
              <p:cNvSpPr/>
              <p:nvPr/>
            </p:nvSpPr>
            <p:spPr bwMode="auto">
              <a:xfrm>
                <a:off x="5076959" y="1006777"/>
                <a:ext cx="129597" cy="129597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2" name="フリーフォーム: 図形 2291">
                <a:extLst>
                  <a:ext uri="{FF2B5EF4-FFF2-40B4-BE49-F238E27FC236}">
                    <a16:creationId xmlns:a16="http://schemas.microsoft.com/office/drawing/2014/main" id="{7A161ED3-40DC-4A52-A994-807DABD3C048}"/>
                  </a:ext>
                </a:extLst>
              </p:cNvPr>
              <p:cNvSpPr/>
              <p:nvPr/>
            </p:nvSpPr>
            <p:spPr bwMode="auto">
              <a:xfrm>
                <a:off x="4402313" y="785690"/>
                <a:ext cx="209540" cy="82804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93" name="フリーフォーム: 図形 2292">
                <a:extLst>
                  <a:ext uri="{FF2B5EF4-FFF2-40B4-BE49-F238E27FC236}">
                    <a16:creationId xmlns:a16="http://schemas.microsoft.com/office/drawing/2014/main" id="{7502531B-F32C-4889-8B09-3859996F1E67}"/>
                  </a:ext>
                </a:extLst>
              </p:cNvPr>
              <p:cNvSpPr/>
              <p:nvPr/>
            </p:nvSpPr>
            <p:spPr bwMode="auto">
              <a:xfrm>
                <a:off x="5033085" y="785690"/>
                <a:ext cx="209540" cy="82804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94" name="フリーフォーム: 図形 2293">
                <a:extLst>
                  <a:ext uri="{FF2B5EF4-FFF2-40B4-BE49-F238E27FC236}">
                    <a16:creationId xmlns:a16="http://schemas.microsoft.com/office/drawing/2014/main" id="{3267D71D-C906-46BB-A719-9FB7561FC512}"/>
                  </a:ext>
                </a:extLst>
              </p:cNvPr>
              <p:cNvSpPr/>
              <p:nvPr/>
            </p:nvSpPr>
            <p:spPr bwMode="auto">
              <a:xfrm rot="10800000">
                <a:off x="4749061" y="1328760"/>
                <a:ext cx="168658" cy="48313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95" name="月 2294">
                <a:extLst>
                  <a:ext uri="{FF2B5EF4-FFF2-40B4-BE49-F238E27FC236}">
                    <a16:creationId xmlns:a16="http://schemas.microsoft.com/office/drawing/2014/main" id="{7F1260FE-6392-4AA0-BB0C-FEE787D061E3}"/>
                  </a:ext>
                </a:extLst>
              </p:cNvPr>
              <p:cNvSpPr/>
              <p:nvPr/>
            </p:nvSpPr>
            <p:spPr bwMode="auto">
              <a:xfrm rot="2700000">
                <a:off x="4569868" y="1319946"/>
                <a:ext cx="56341" cy="22775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96" name="月 2295">
                <a:extLst>
                  <a:ext uri="{FF2B5EF4-FFF2-40B4-BE49-F238E27FC236}">
                    <a16:creationId xmlns:a16="http://schemas.microsoft.com/office/drawing/2014/main" id="{530CC7E0-B87F-4ADB-9519-445ECB81CA40}"/>
                  </a:ext>
                </a:extLst>
              </p:cNvPr>
              <p:cNvSpPr/>
              <p:nvPr/>
            </p:nvSpPr>
            <p:spPr bwMode="auto">
              <a:xfrm rot="18900000" flipH="1">
                <a:off x="5021983" y="1319946"/>
                <a:ext cx="56341" cy="22775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297" name="フリーフォーム: 図形 2296">
                <a:extLst>
                  <a:ext uri="{FF2B5EF4-FFF2-40B4-BE49-F238E27FC236}">
                    <a16:creationId xmlns:a16="http://schemas.microsoft.com/office/drawing/2014/main" id="{5B19F5CE-F533-436B-B0DC-B0D0F37D303C}"/>
                  </a:ext>
                </a:extLst>
              </p:cNvPr>
              <p:cNvSpPr/>
              <p:nvPr/>
            </p:nvSpPr>
            <p:spPr bwMode="auto">
              <a:xfrm rot="10800000">
                <a:off x="4675794" y="1496518"/>
                <a:ext cx="315191" cy="48314"/>
              </a:xfrm>
              <a:custGeom>
                <a:avLst/>
                <a:gdLst>
                  <a:gd name="connsiteX0" fmla="*/ 85359 w 170719"/>
                  <a:gd name="connsiteY0" fmla="*/ 0 h 39356"/>
                  <a:gd name="connsiteX1" fmla="*/ 158636 w 170719"/>
                  <a:gd name="connsiteY1" fmla="*/ 20069 h 39356"/>
                  <a:gd name="connsiteX2" fmla="*/ 170719 w 170719"/>
                  <a:gd name="connsiteY2" fmla="*/ 39356 h 39356"/>
                  <a:gd name="connsiteX3" fmla="*/ 85359 w 170719"/>
                  <a:gd name="connsiteY3" fmla="*/ 34925 h 39356"/>
                  <a:gd name="connsiteX4" fmla="*/ 0 w 170719"/>
                  <a:gd name="connsiteY4" fmla="*/ 39356 h 39356"/>
                  <a:gd name="connsiteX5" fmla="*/ 12082 w 170719"/>
                  <a:gd name="connsiteY5" fmla="*/ 20069 h 39356"/>
                  <a:gd name="connsiteX6" fmla="*/ 85359 w 170719"/>
                  <a:gd name="connsiteY6" fmla="*/ 0 h 393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0719" h="39356">
                    <a:moveTo>
                      <a:pt x="85359" y="0"/>
                    </a:moveTo>
                    <a:cubicBezTo>
                      <a:pt x="113976" y="0"/>
                      <a:pt x="139883" y="7669"/>
                      <a:pt x="158636" y="20069"/>
                    </a:cubicBezTo>
                    <a:lnTo>
                      <a:pt x="170719" y="39356"/>
                    </a:lnTo>
                    <a:lnTo>
                      <a:pt x="85359" y="34925"/>
                    </a:lnTo>
                    <a:lnTo>
                      <a:pt x="0" y="39356"/>
                    </a:lnTo>
                    <a:lnTo>
                      <a:pt x="12082" y="20069"/>
                    </a:lnTo>
                    <a:cubicBezTo>
                      <a:pt x="30836" y="7669"/>
                      <a:pt x="56743" y="0"/>
                      <a:pt x="8535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67" name="グループ化 2266">
              <a:extLst>
                <a:ext uri="{FF2B5EF4-FFF2-40B4-BE49-F238E27FC236}">
                  <a16:creationId xmlns:a16="http://schemas.microsoft.com/office/drawing/2014/main" id="{2DC838B4-300F-4336-8F79-0B3F00673BDF}"/>
                </a:ext>
              </a:extLst>
            </p:cNvPr>
            <p:cNvGrpSpPr/>
            <p:nvPr/>
          </p:nvGrpSpPr>
          <p:grpSpPr>
            <a:xfrm flipH="1">
              <a:off x="5047519" y="1676402"/>
              <a:ext cx="630182" cy="1339586"/>
              <a:chOff x="28583" y="1586903"/>
              <a:chExt cx="630182" cy="1422880"/>
            </a:xfrm>
          </p:grpSpPr>
          <p:sp>
            <p:nvSpPr>
              <p:cNvPr id="2280" name="フリーフォーム: 図形 2279">
                <a:extLst>
                  <a:ext uri="{FF2B5EF4-FFF2-40B4-BE49-F238E27FC236}">
                    <a16:creationId xmlns:a16="http://schemas.microsoft.com/office/drawing/2014/main" id="{56D0B8B1-C663-4FF5-B3D1-4AFA60F08C4F}"/>
                  </a:ext>
                </a:extLst>
              </p:cNvPr>
              <p:cNvSpPr/>
              <p:nvPr/>
            </p:nvSpPr>
            <p:spPr bwMode="auto">
              <a:xfrm rot="20413771">
                <a:off x="174764" y="2511774"/>
                <a:ext cx="435469" cy="498009"/>
              </a:xfrm>
              <a:custGeom>
                <a:avLst/>
                <a:gdLst>
                  <a:gd name="connsiteX0" fmla="*/ 88133 w 438003"/>
                  <a:gd name="connsiteY0" fmla="*/ 0 h 353797"/>
                  <a:gd name="connsiteX1" fmla="*/ 120714 w 438003"/>
                  <a:gd name="connsiteY1" fmla="*/ 6195 h 353797"/>
                  <a:gd name="connsiteX2" fmla="*/ 207197 w 438003"/>
                  <a:gd name="connsiteY2" fmla="*/ 40851 h 353797"/>
                  <a:gd name="connsiteX3" fmla="*/ 215228 w 438003"/>
                  <a:gd name="connsiteY3" fmla="*/ 37525 h 353797"/>
                  <a:gd name="connsiteX4" fmla="*/ 349482 w 438003"/>
                  <a:gd name="connsiteY4" fmla="*/ 37525 h 353797"/>
                  <a:gd name="connsiteX5" fmla="*/ 383732 w 438003"/>
                  <a:gd name="connsiteY5" fmla="*/ 71775 h 353797"/>
                  <a:gd name="connsiteX6" fmla="*/ 373700 w 438003"/>
                  <a:gd name="connsiteY6" fmla="*/ 95993 h 353797"/>
                  <a:gd name="connsiteX7" fmla="*/ 352452 w 438003"/>
                  <a:gd name="connsiteY7" fmla="*/ 104794 h 353797"/>
                  <a:gd name="connsiteX8" fmla="*/ 352668 w 438003"/>
                  <a:gd name="connsiteY8" fmla="*/ 104945 h 353797"/>
                  <a:gd name="connsiteX9" fmla="*/ 355229 w 438003"/>
                  <a:gd name="connsiteY9" fmla="*/ 106736 h 353797"/>
                  <a:gd name="connsiteX10" fmla="*/ 409176 w 438003"/>
                  <a:gd name="connsiteY10" fmla="*/ 161103 h 353797"/>
                  <a:gd name="connsiteX11" fmla="*/ 409797 w 438003"/>
                  <a:gd name="connsiteY11" fmla="*/ 203122 h 353797"/>
                  <a:gd name="connsiteX12" fmla="*/ 403753 w 438003"/>
                  <a:gd name="connsiteY12" fmla="*/ 206439 h 353797"/>
                  <a:gd name="connsiteX13" fmla="*/ 427100 w 438003"/>
                  <a:gd name="connsiteY13" fmla="*/ 231630 h 353797"/>
                  <a:gd name="connsiteX14" fmla="*/ 428149 w 438003"/>
                  <a:gd name="connsiteY14" fmla="*/ 279295 h 353797"/>
                  <a:gd name="connsiteX15" fmla="*/ 407029 w 438003"/>
                  <a:gd name="connsiteY15" fmla="*/ 285290 h 353797"/>
                  <a:gd name="connsiteX16" fmla="*/ 417345 w 438003"/>
                  <a:gd name="connsiteY16" fmla="*/ 303211 h 353797"/>
                  <a:gd name="connsiteX17" fmla="*/ 407649 w 438003"/>
                  <a:gd name="connsiteY17" fmla="*/ 350464 h 353797"/>
                  <a:gd name="connsiteX18" fmla="*/ 395192 w 438003"/>
                  <a:gd name="connsiteY18" fmla="*/ 353775 h 353797"/>
                  <a:gd name="connsiteX19" fmla="*/ 382234 w 438003"/>
                  <a:gd name="connsiteY19" fmla="*/ 351638 h 353797"/>
                  <a:gd name="connsiteX20" fmla="*/ 360835 w 438003"/>
                  <a:gd name="connsiteY20" fmla="*/ 333241 h 353797"/>
                  <a:gd name="connsiteX21" fmla="*/ 349969 w 438003"/>
                  <a:gd name="connsiteY21" fmla="*/ 314367 h 353797"/>
                  <a:gd name="connsiteX22" fmla="*/ 335325 w 438003"/>
                  <a:gd name="connsiteY22" fmla="*/ 343031 h 353797"/>
                  <a:gd name="connsiteX23" fmla="*/ 322869 w 438003"/>
                  <a:gd name="connsiteY23" fmla="*/ 346342 h 353797"/>
                  <a:gd name="connsiteX24" fmla="*/ 309910 w 438003"/>
                  <a:gd name="connsiteY24" fmla="*/ 344205 h 353797"/>
                  <a:gd name="connsiteX25" fmla="*/ 288511 w 438003"/>
                  <a:gd name="connsiteY25" fmla="*/ 325808 h 353797"/>
                  <a:gd name="connsiteX26" fmla="*/ 247266 w 438003"/>
                  <a:gd name="connsiteY26" fmla="*/ 254165 h 353797"/>
                  <a:gd name="connsiteX27" fmla="*/ 192266 w 438003"/>
                  <a:gd name="connsiteY27" fmla="*/ 209502 h 353797"/>
                  <a:gd name="connsiteX28" fmla="*/ 186589 w 438003"/>
                  <a:gd name="connsiteY28" fmla="*/ 207227 h 353797"/>
                  <a:gd name="connsiteX29" fmla="*/ 99321 w 438003"/>
                  <a:gd name="connsiteY29" fmla="*/ 172255 h 353797"/>
                  <a:gd name="connsiteX30" fmla="*/ 48385 w 438003"/>
                  <a:gd name="connsiteY30" fmla="*/ 151844 h 353797"/>
                  <a:gd name="connsiteX31" fmla="*/ 8146 w 438003"/>
                  <a:gd name="connsiteY31" fmla="*/ 48401 h 353797"/>
                  <a:gd name="connsiteX32" fmla="*/ 88133 w 438003"/>
                  <a:gd name="connsiteY32" fmla="*/ 0 h 353797"/>
                  <a:gd name="connsiteX0" fmla="*/ 39833 w 389703"/>
                  <a:gd name="connsiteY0" fmla="*/ 0 h 353797"/>
                  <a:gd name="connsiteX1" fmla="*/ 72414 w 389703"/>
                  <a:gd name="connsiteY1" fmla="*/ 6195 h 353797"/>
                  <a:gd name="connsiteX2" fmla="*/ 158897 w 389703"/>
                  <a:gd name="connsiteY2" fmla="*/ 40851 h 353797"/>
                  <a:gd name="connsiteX3" fmla="*/ 166928 w 389703"/>
                  <a:gd name="connsiteY3" fmla="*/ 37525 h 353797"/>
                  <a:gd name="connsiteX4" fmla="*/ 301182 w 389703"/>
                  <a:gd name="connsiteY4" fmla="*/ 37525 h 353797"/>
                  <a:gd name="connsiteX5" fmla="*/ 335432 w 389703"/>
                  <a:gd name="connsiteY5" fmla="*/ 71775 h 353797"/>
                  <a:gd name="connsiteX6" fmla="*/ 325400 w 389703"/>
                  <a:gd name="connsiteY6" fmla="*/ 95993 h 353797"/>
                  <a:gd name="connsiteX7" fmla="*/ 304152 w 389703"/>
                  <a:gd name="connsiteY7" fmla="*/ 104794 h 353797"/>
                  <a:gd name="connsiteX8" fmla="*/ 304368 w 389703"/>
                  <a:gd name="connsiteY8" fmla="*/ 104945 h 353797"/>
                  <a:gd name="connsiteX9" fmla="*/ 306929 w 389703"/>
                  <a:gd name="connsiteY9" fmla="*/ 106736 h 353797"/>
                  <a:gd name="connsiteX10" fmla="*/ 360876 w 389703"/>
                  <a:gd name="connsiteY10" fmla="*/ 161103 h 353797"/>
                  <a:gd name="connsiteX11" fmla="*/ 361497 w 389703"/>
                  <a:gd name="connsiteY11" fmla="*/ 203122 h 353797"/>
                  <a:gd name="connsiteX12" fmla="*/ 355453 w 389703"/>
                  <a:gd name="connsiteY12" fmla="*/ 206439 h 353797"/>
                  <a:gd name="connsiteX13" fmla="*/ 378800 w 389703"/>
                  <a:gd name="connsiteY13" fmla="*/ 231630 h 353797"/>
                  <a:gd name="connsiteX14" fmla="*/ 379849 w 389703"/>
                  <a:gd name="connsiteY14" fmla="*/ 279295 h 353797"/>
                  <a:gd name="connsiteX15" fmla="*/ 358729 w 389703"/>
                  <a:gd name="connsiteY15" fmla="*/ 285290 h 353797"/>
                  <a:gd name="connsiteX16" fmla="*/ 369045 w 389703"/>
                  <a:gd name="connsiteY16" fmla="*/ 303211 h 353797"/>
                  <a:gd name="connsiteX17" fmla="*/ 359349 w 389703"/>
                  <a:gd name="connsiteY17" fmla="*/ 350464 h 353797"/>
                  <a:gd name="connsiteX18" fmla="*/ 346892 w 389703"/>
                  <a:gd name="connsiteY18" fmla="*/ 353775 h 353797"/>
                  <a:gd name="connsiteX19" fmla="*/ 333934 w 389703"/>
                  <a:gd name="connsiteY19" fmla="*/ 351638 h 353797"/>
                  <a:gd name="connsiteX20" fmla="*/ 312535 w 389703"/>
                  <a:gd name="connsiteY20" fmla="*/ 333241 h 353797"/>
                  <a:gd name="connsiteX21" fmla="*/ 301669 w 389703"/>
                  <a:gd name="connsiteY21" fmla="*/ 314367 h 353797"/>
                  <a:gd name="connsiteX22" fmla="*/ 287025 w 389703"/>
                  <a:gd name="connsiteY22" fmla="*/ 343031 h 353797"/>
                  <a:gd name="connsiteX23" fmla="*/ 274569 w 389703"/>
                  <a:gd name="connsiteY23" fmla="*/ 346342 h 353797"/>
                  <a:gd name="connsiteX24" fmla="*/ 261610 w 389703"/>
                  <a:gd name="connsiteY24" fmla="*/ 344205 h 353797"/>
                  <a:gd name="connsiteX25" fmla="*/ 240211 w 389703"/>
                  <a:gd name="connsiteY25" fmla="*/ 325808 h 353797"/>
                  <a:gd name="connsiteX26" fmla="*/ 198966 w 389703"/>
                  <a:gd name="connsiteY26" fmla="*/ 254165 h 353797"/>
                  <a:gd name="connsiteX27" fmla="*/ 143966 w 389703"/>
                  <a:gd name="connsiteY27" fmla="*/ 209502 h 353797"/>
                  <a:gd name="connsiteX28" fmla="*/ 138289 w 389703"/>
                  <a:gd name="connsiteY28" fmla="*/ 207227 h 353797"/>
                  <a:gd name="connsiteX29" fmla="*/ 51021 w 389703"/>
                  <a:gd name="connsiteY29" fmla="*/ 172255 h 353797"/>
                  <a:gd name="connsiteX30" fmla="*/ 85 w 389703"/>
                  <a:gd name="connsiteY30" fmla="*/ 151844 h 353797"/>
                  <a:gd name="connsiteX31" fmla="*/ 39833 w 389703"/>
                  <a:gd name="connsiteY31" fmla="*/ 0 h 353797"/>
                  <a:gd name="connsiteX0" fmla="*/ 0 w 389618"/>
                  <a:gd name="connsiteY0" fmla="*/ 145649 h 347602"/>
                  <a:gd name="connsiteX1" fmla="*/ 72329 w 389618"/>
                  <a:gd name="connsiteY1" fmla="*/ 0 h 347602"/>
                  <a:gd name="connsiteX2" fmla="*/ 158812 w 389618"/>
                  <a:gd name="connsiteY2" fmla="*/ 34656 h 347602"/>
                  <a:gd name="connsiteX3" fmla="*/ 166843 w 389618"/>
                  <a:gd name="connsiteY3" fmla="*/ 31330 h 347602"/>
                  <a:gd name="connsiteX4" fmla="*/ 301097 w 389618"/>
                  <a:gd name="connsiteY4" fmla="*/ 31330 h 347602"/>
                  <a:gd name="connsiteX5" fmla="*/ 335347 w 389618"/>
                  <a:gd name="connsiteY5" fmla="*/ 65580 h 347602"/>
                  <a:gd name="connsiteX6" fmla="*/ 325315 w 389618"/>
                  <a:gd name="connsiteY6" fmla="*/ 89798 h 347602"/>
                  <a:gd name="connsiteX7" fmla="*/ 304067 w 389618"/>
                  <a:gd name="connsiteY7" fmla="*/ 98599 h 347602"/>
                  <a:gd name="connsiteX8" fmla="*/ 304283 w 389618"/>
                  <a:gd name="connsiteY8" fmla="*/ 98750 h 347602"/>
                  <a:gd name="connsiteX9" fmla="*/ 306844 w 389618"/>
                  <a:gd name="connsiteY9" fmla="*/ 100541 h 347602"/>
                  <a:gd name="connsiteX10" fmla="*/ 360791 w 389618"/>
                  <a:gd name="connsiteY10" fmla="*/ 154908 h 347602"/>
                  <a:gd name="connsiteX11" fmla="*/ 361412 w 389618"/>
                  <a:gd name="connsiteY11" fmla="*/ 196927 h 347602"/>
                  <a:gd name="connsiteX12" fmla="*/ 355368 w 389618"/>
                  <a:gd name="connsiteY12" fmla="*/ 200244 h 347602"/>
                  <a:gd name="connsiteX13" fmla="*/ 378715 w 389618"/>
                  <a:gd name="connsiteY13" fmla="*/ 225435 h 347602"/>
                  <a:gd name="connsiteX14" fmla="*/ 379764 w 389618"/>
                  <a:gd name="connsiteY14" fmla="*/ 273100 h 347602"/>
                  <a:gd name="connsiteX15" fmla="*/ 358644 w 389618"/>
                  <a:gd name="connsiteY15" fmla="*/ 279095 h 347602"/>
                  <a:gd name="connsiteX16" fmla="*/ 368960 w 389618"/>
                  <a:gd name="connsiteY16" fmla="*/ 297016 h 347602"/>
                  <a:gd name="connsiteX17" fmla="*/ 359264 w 389618"/>
                  <a:gd name="connsiteY17" fmla="*/ 344269 h 347602"/>
                  <a:gd name="connsiteX18" fmla="*/ 346807 w 389618"/>
                  <a:gd name="connsiteY18" fmla="*/ 347580 h 347602"/>
                  <a:gd name="connsiteX19" fmla="*/ 333849 w 389618"/>
                  <a:gd name="connsiteY19" fmla="*/ 345443 h 347602"/>
                  <a:gd name="connsiteX20" fmla="*/ 312450 w 389618"/>
                  <a:gd name="connsiteY20" fmla="*/ 327046 h 347602"/>
                  <a:gd name="connsiteX21" fmla="*/ 301584 w 389618"/>
                  <a:gd name="connsiteY21" fmla="*/ 308172 h 347602"/>
                  <a:gd name="connsiteX22" fmla="*/ 286940 w 389618"/>
                  <a:gd name="connsiteY22" fmla="*/ 336836 h 347602"/>
                  <a:gd name="connsiteX23" fmla="*/ 274484 w 389618"/>
                  <a:gd name="connsiteY23" fmla="*/ 340147 h 347602"/>
                  <a:gd name="connsiteX24" fmla="*/ 261525 w 389618"/>
                  <a:gd name="connsiteY24" fmla="*/ 338010 h 347602"/>
                  <a:gd name="connsiteX25" fmla="*/ 240126 w 389618"/>
                  <a:gd name="connsiteY25" fmla="*/ 319613 h 347602"/>
                  <a:gd name="connsiteX26" fmla="*/ 198881 w 389618"/>
                  <a:gd name="connsiteY26" fmla="*/ 247970 h 347602"/>
                  <a:gd name="connsiteX27" fmla="*/ 143881 w 389618"/>
                  <a:gd name="connsiteY27" fmla="*/ 203307 h 347602"/>
                  <a:gd name="connsiteX28" fmla="*/ 138204 w 389618"/>
                  <a:gd name="connsiteY28" fmla="*/ 201032 h 347602"/>
                  <a:gd name="connsiteX29" fmla="*/ 50936 w 389618"/>
                  <a:gd name="connsiteY29" fmla="*/ 166060 h 347602"/>
                  <a:gd name="connsiteX30" fmla="*/ 0 w 389618"/>
                  <a:gd name="connsiteY30" fmla="*/ 145649 h 347602"/>
                  <a:gd name="connsiteX0" fmla="*/ 0 w 397012"/>
                  <a:gd name="connsiteY0" fmla="*/ 17837 h 347602"/>
                  <a:gd name="connsiteX1" fmla="*/ 79723 w 397012"/>
                  <a:gd name="connsiteY1" fmla="*/ 0 h 347602"/>
                  <a:gd name="connsiteX2" fmla="*/ 166206 w 397012"/>
                  <a:gd name="connsiteY2" fmla="*/ 34656 h 347602"/>
                  <a:gd name="connsiteX3" fmla="*/ 174237 w 397012"/>
                  <a:gd name="connsiteY3" fmla="*/ 31330 h 347602"/>
                  <a:gd name="connsiteX4" fmla="*/ 308491 w 397012"/>
                  <a:gd name="connsiteY4" fmla="*/ 31330 h 347602"/>
                  <a:gd name="connsiteX5" fmla="*/ 342741 w 397012"/>
                  <a:gd name="connsiteY5" fmla="*/ 65580 h 347602"/>
                  <a:gd name="connsiteX6" fmla="*/ 332709 w 397012"/>
                  <a:gd name="connsiteY6" fmla="*/ 89798 h 347602"/>
                  <a:gd name="connsiteX7" fmla="*/ 311461 w 397012"/>
                  <a:gd name="connsiteY7" fmla="*/ 98599 h 347602"/>
                  <a:gd name="connsiteX8" fmla="*/ 311677 w 397012"/>
                  <a:gd name="connsiteY8" fmla="*/ 98750 h 347602"/>
                  <a:gd name="connsiteX9" fmla="*/ 314238 w 397012"/>
                  <a:gd name="connsiteY9" fmla="*/ 100541 h 347602"/>
                  <a:gd name="connsiteX10" fmla="*/ 368185 w 397012"/>
                  <a:gd name="connsiteY10" fmla="*/ 154908 h 347602"/>
                  <a:gd name="connsiteX11" fmla="*/ 368806 w 397012"/>
                  <a:gd name="connsiteY11" fmla="*/ 196927 h 347602"/>
                  <a:gd name="connsiteX12" fmla="*/ 362762 w 397012"/>
                  <a:gd name="connsiteY12" fmla="*/ 200244 h 347602"/>
                  <a:gd name="connsiteX13" fmla="*/ 386109 w 397012"/>
                  <a:gd name="connsiteY13" fmla="*/ 225435 h 347602"/>
                  <a:gd name="connsiteX14" fmla="*/ 387158 w 397012"/>
                  <a:gd name="connsiteY14" fmla="*/ 273100 h 347602"/>
                  <a:gd name="connsiteX15" fmla="*/ 366038 w 397012"/>
                  <a:gd name="connsiteY15" fmla="*/ 279095 h 347602"/>
                  <a:gd name="connsiteX16" fmla="*/ 376354 w 397012"/>
                  <a:gd name="connsiteY16" fmla="*/ 297016 h 347602"/>
                  <a:gd name="connsiteX17" fmla="*/ 366658 w 397012"/>
                  <a:gd name="connsiteY17" fmla="*/ 344269 h 347602"/>
                  <a:gd name="connsiteX18" fmla="*/ 354201 w 397012"/>
                  <a:gd name="connsiteY18" fmla="*/ 347580 h 347602"/>
                  <a:gd name="connsiteX19" fmla="*/ 341243 w 397012"/>
                  <a:gd name="connsiteY19" fmla="*/ 345443 h 347602"/>
                  <a:gd name="connsiteX20" fmla="*/ 319844 w 397012"/>
                  <a:gd name="connsiteY20" fmla="*/ 327046 h 347602"/>
                  <a:gd name="connsiteX21" fmla="*/ 308978 w 397012"/>
                  <a:gd name="connsiteY21" fmla="*/ 308172 h 347602"/>
                  <a:gd name="connsiteX22" fmla="*/ 294334 w 397012"/>
                  <a:gd name="connsiteY22" fmla="*/ 336836 h 347602"/>
                  <a:gd name="connsiteX23" fmla="*/ 281878 w 397012"/>
                  <a:gd name="connsiteY23" fmla="*/ 340147 h 347602"/>
                  <a:gd name="connsiteX24" fmla="*/ 268919 w 397012"/>
                  <a:gd name="connsiteY24" fmla="*/ 338010 h 347602"/>
                  <a:gd name="connsiteX25" fmla="*/ 247520 w 397012"/>
                  <a:gd name="connsiteY25" fmla="*/ 319613 h 347602"/>
                  <a:gd name="connsiteX26" fmla="*/ 206275 w 397012"/>
                  <a:gd name="connsiteY26" fmla="*/ 247970 h 347602"/>
                  <a:gd name="connsiteX27" fmla="*/ 151275 w 397012"/>
                  <a:gd name="connsiteY27" fmla="*/ 203307 h 347602"/>
                  <a:gd name="connsiteX28" fmla="*/ 145598 w 397012"/>
                  <a:gd name="connsiteY28" fmla="*/ 201032 h 347602"/>
                  <a:gd name="connsiteX29" fmla="*/ 58330 w 397012"/>
                  <a:gd name="connsiteY29" fmla="*/ 166060 h 347602"/>
                  <a:gd name="connsiteX30" fmla="*/ 0 w 397012"/>
                  <a:gd name="connsiteY30" fmla="*/ 17837 h 347602"/>
                  <a:gd name="connsiteX0" fmla="*/ 2865 w 399877"/>
                  <a:gd name="connsiteY0" fmla="*/ 17837 h 347602"/>
                  <a:gd name="connsiteX1" fmla="*/ 82588 w 399877"/>
                  <a:gd name="connsiteY1" fmla="*/ 0 h 347602"/>
                  <a:gd name="connsiteX2" fmla="*/ 169071 w 399877"/>
                  <a:gd name="connsiteY2" fmla="*/ 34656 h 347602"/>
                  <a:gd name="connsiteX3" fmla="*/ 177102 w 399877"/>
                  <a:gd name="connsiteY3" fmla="*/ 31330 h 347602"/>
                  <a:gd name="connsiteX4" fmla="*/ 311356 w 399877"/>
                  <a:gd name="connsiteY4" fmla="*/ 31330 h 347602"/>
                  <a:gd name="connsiteX5" fmla="*/ 345606 w 399877"/>
                  <a:gd name="connsiteY5" fmla="*/ 65580 h 347602"/>
                  <a:gd name="connsiteX6" fmla="*/ 335574 w 399877"/>
                  <a:gd name="connsiteY6" fmla="*/ 89798 h 347602"/>
                  <a:gd name="connsiteX7" fmla="*/ 314326 w 399877"/>
                  <a:gd name="connsiteY7" fmla="*/ 98599 h 347602"/>
                  <a:gd name="connsiteX8" fmla="*/ 314542 w 399877"/>
                  <a:gd name="connsiteY8" fmla="*/ 98750 h 347602"/>
                  <a:gd name="connsiteX9" fmla="*/ 317103 w 399877"/>
                  <a:gd name="connsiteY9" fmla="*/ 100541 h 347602"/>
                  <a:gd name="connsiteX10" fmla="*/ 371050 w 399877"/>
                  <a:gd name="connsiteY10" fmla="*/ 154908 h 347602"/>
                  <a:gd name="connsiteX11" fmla="*/ 371671 w 399877"/>
                  <a:gd name="connsiteY11" fmla="*/ 196927 h 347602"/>
                  <a:gd name="connsiteX12" fmla="*/ 365627 w 399877"/>
                  <a:gd name="connsiteY12" fmla="*/ 200244 h 347602"/>
                  <a:gd name="connsiteX13" fmla="*/ 388974 w 399877"/>
                  <a:gd name="connsiteY13" fmla="*/ 225435 h 347602"/>
                  <a:gd name="connsiteX14" fmla="*/ 390023 w 399877"/>
                  <a:gd name="connsiteY14" fmla="*/ 273100 h 347602"/>
                  <a:gd name="connsiteX15" fmla="*/ 368903 w 399877"/>
                  <a:gd name="connsiteY15" fmla="*/ 279095 h 347602"/>
                  <a:gd name="connsiteX16" fmla="*/ 379219 w 399877"/>
                  <a:gd name="connsiteY16" fmla="*/ 297016 h 347602"/>
                  <a:gd name="connsiteX17" fmla="*/ 369523 w 399877"/>
                  <a:gd name="connsiteY17" fmla="*/ 344269 h 347602"/>
                  <a:gd name="connsiteX18" fmla="*/ 357066 w 399877"/>
                  <a:gd name="connsiteY18" fmla="*/ 347580 h 347602"/>
                  <a:gd name="connsiteX19" fmla="*/ 344108 w 399877"/>
                  <a:gd name="connsiteY19" fmla="*/ 345443 h 347602"/>
                  <a:gd name="connsiteX20" fmla="*/ 322709 w 399877"/>
                  <a:gd name="connsiteY20" fmla="*/ 327046 h 347602"/>
                  <a:gd name="connsiteX21" fmla="*/ 311843 w 399877"/>
                  <a:gd name="connsiteY21" fmla="*/ 308172 h 347602"/>
                  <a:gd name="connsiteX22" fmla="*/ 297199 w 399877"/>
                  <a:gd name="connsiteY22" fmla="*/ 336836 h 347602"/>
                  <a:gd name="connsiteX23" fmla="*/ 284743 w 399877"/>
                  <a:gd name="connsiteY23" fmla="*/ 340147 h 347602"/>
                  <a:gd name="connsiteX24" fmla="*/ 271784 w 399877"/>
                  <a:gd name="connsiteY24" fmla="*/ 338010 h 347602"/>
                  <a:gd name="connsiteX25" fmla="*/ 250385 w 399877"/>
                  <a:gd name="connsiteY25" fmla="*/ 319613 h 347602"/>
                  <a:gd name="connsiteX26" fmla="*/ 209140 w 399877"/>
                  <a:gd name="connsiteY26" fmla="*/ 247970 h 347602"/>
                  <a:gd name="connsiteX27" fmla="*/ 154140 w 399877"/>
                  <a:gd name="connsiteY27" fmla="*/ 203307 h 347602"/>
                  <a:gd name="connsiteX28" fmla="*/ 148463 w 399877"/>
                  <a:gd name="connsiteY28" fmla="*/ 201032 h 347602"/>
                  <a:gd name="connsiteX29" fmla="*/ 61195 w 399877"/>
                  <a:gd name="connsiteY29" fmla="*/ 166060 h 347602"/>
                  <a:gd name="connsiteX30" fmla="*/ 2865 w 399877"/>
                  <a:gd name="connsiteY30" fmla="*/ 17837 h 347602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27539 h 457304"/>
                  <a:gd name="connsiteX1" fmla="*/ 57932 w 399877"/>
                  <a:gd name="connsiteY1" fmla="*/ 10220 h 457304"/>
                  <a:gd name="connsiteX2" fmla="*/ 232928 w 399877"/>
                  <a:gd name="connsiteY2" fmla="*/ 134781 h 457304"/>
                  <a:gd name="connsiteX3" fmla="*/ 311356 w 399877"/>
                  <a:gd name="connsiteY3" fmla="*/ 141032 h 457304"/>
                  <a:gd name="connsiteX4" fmla="*/ 345606 w 399877"/>
                  <a:gd name="connsiteY4" fmla="*/ 175282 h 457304"/>
                  <a:gd name="connsiteX5" fmla="*/ 335574 w 399877"/>
                  <a:gd name="connsiteY5" fmla="*/ 199500 h 457304"/>
                  <a:gd name="connsiteX6" fmla="*/ 314326 w 399877"/>
                  <a:gd name="connsiteY6" fmla="*/ 208301 h 457304"/>
                  <a:gd name="connsiteX7" fmla="*/ 314542 w 399877"/>
                  <a:gd name="connsiteY7" fmla="*/ 208452 h 457304"/>
                  <a:gd name="connsiteX8" fmla="*/ 317103 w 399877"/>
                  <a:gd name="connsiteY8" fmla="*/ 210243 h 457304"/>
                  <a:gd name="connsiteX9" fmla="*/ 371050 w 399877"/>
                  <a:gd name="connsiteY9" fmla="*/ 264610 h 457304"/>
                  <a:gd name="connsiteX10" fmla="*/ 371671 w 399877"/>
                  <a:gd name="connsiteY10" fmla="*/ 306629 h 457304"/>
                  <a:gd name="connsiteX11" fmla="*/ 365627 w 399877"/>
                  <a:gd name="connsiteY11" fmla="*/ 309946 h 457304"/>
                  <a:gd name="connsiteX12" fmla="*/ 388974 w 399877"/>
                  <a:gd name="connsiteY12" fmla="*/ 335137 h 457304"/>
                  <a:gd name="connsiteX13" fmla="*/ 390023 w 399877"/>
                  <a:gd name="connsiteY13" fmla="*/ 382802 h 457304"/>
                  <a:gd name="connsiteX14" fmla="*/ 368903 w 399877"/>
                  <a:gd name="connsiteY14" fmla="*/ 388797 h 457304"/>
                  <a:gd name="connsiteX15" fmla="*/ 379219 w 399877"/>
                  <a:gd name="connsiteY15" fmla="*/ 406718 h 457304"/>
                  <a:gd name="connsiteX16" fmla="*/ 369523 w 399877"/>
                  <a:gd name="connsiteY16" fmla="*/ 453971 h 457304"/>
                  <a:gd name="connsiteX17" fmla="*/ 357066 w 399877"/>
                  <a:gd name="connsiteY17" fmla="*/ 457282 h 457304"/>
                  <a:gd name="connsiteX18" fmla="*/ 344108 w 399877"/>
                  <a:gd name="connsiteY18" fmla="*/ 455145 h 457304"/>
                  <a:gd name="connsiteX19" fmla="*/ 322709 w 399877"/>
                  <a:gd name="connsiteY19" fmla="*/ 436748 h 457304"/>
                  <a:gd name="connsiteX20" fmla="*/ 311843 w 399877"/>
                  <a:gd name="connsiteY20" fmla="*/ 417874 h 457304"/>
                  <a:gd name="connsiteX21" fmla="*/ 297199 w 399877"/>
                  <a:gd name="connsiteY21" fmla="*/ 446538 h 457304"/>
                  <a:gd name="connsiteX22" fmla="*/ 284743 w 399877"/>
                  <a:gd name="connsiteY22" fmla="*/ 449849 h 457304"/>
                  <a:gd name="connsiteX23" fmla="*/ 271784 w 399877"/>
                  <a:gd name="connsiteY23" fmla="*/ 447712 h 457304"/>
                  <a:gd name="connsiteX24" fmla="*/ 250385 w 399877"/>
                  <a:gd name="connsiteY24" fmla="*/ 429315 h 457304"/>
                  <a:gd name="connsiteX25" fmla="*/ 209140 w 399877"/>
                  <a:gd name="connsiteY25" fmla="*/ 357672 h 457304"/>
                  <a:gd name="connsiteX26" fmla="*/ 154140 w 399877"/>
                  <a:gd name="connsiteY26" fmla="*/ 313009 h 457304"/>
                  <a:gd name="connsiteX27" fmla="*/ 148463 w 399877"/>
                  <a:gd name="connsiteY27" fmla="*/ 310734 h 457304"/>
                  <a:gd name="connsiteX28" fmla="*/ 61195 w 399877"/>
                  <a:gd name="connsiteY28" fmla="*/ 275762 h 457304"/>
                  <a:gd name="connsiteX29" fmla="*/ 2865 w 399877"/>
                  <a:gd name="connsiteY29" fmla="*/ 127539 h 45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9877" h="457304">
                    <a:moveTo>
                      <a:pt x="2865" y="127539"/>
                    </a:moveTo>
                    <a:cubicBezTo>
                      <a:pt x="6430" y="99862"/>
                      <a:pt x="31463" y="28719"/>
                      <a:pt x="57932" y="10220"/>
                    </a:cubicBezTo>
                    <a:cubicBezTo>
                      <a:pt x="138647" y="-8372"/>
                      <a:pt x="237140" y="-18251"/>
                      <a:pt x="232928" y="134781"/>
                    </a:cubicBezTo>
                    <a:lnTo>
                      <a:pt x="311356" y="141032"/>
                    </a:lnTo>
                    <a:cubicBezTo>
                      <a:pt x="330272" y="141032"/>
                      <a:pt x="345606" y="156366"/>
                      <a:pt x="345606" y="175282"/>
                    </a:cubicBezTo>
                    <a:cubicBezTo>
                      <a:pt x="345606" y="184740"/>
                      <a:pt x="341772" y="193303"/>
                      <a:pt x="335574" y="199500"/>
                    </a:cubicBezTo>
                    <a:lnTo>
                      <a:pt x="314326" y="208301"/>
                    </a:lnTo>
                    <a:lnTo>
                      <a:pt x="314542" y="208452"/>
                    </a:lnTo>
                    <a:cubicBezTo>
                      <a:pt x="315612" y="208804"/>
                      <a:pt x="316371" y="209504"/>
                      <a:pt x="317103" y="210243"/>
                    </a:cubicBezTo>
                    <a:lnTo>
                      <a:pt x="371050" y="264610"/>
                    </a:lnTo>
                    <a:cubicBezTo>
                      <a:pt x="383553" y="277209"/>
                      <a:pt x="383831" y="296022"/>
                      <a:pt x="371671" y="306629"/>
                    </a:cubicBezTo>
                    <a:lnTo>
                      <a:pt x="365627" y="309946"/>
                    </a:lnTo>
                    <a:lnTo>
                      <a:pt x="388974" y="335137"/>
                    </a:lnTo>
                    <a:cubicBezTo>
                      <a:pt x="403092" y="350368"/>
                      <a:pt x="403561" y="371709"/>
                      <a:pt x="390023" y="382802"/>
                    </a:cubicBezTo>
                    <a:cubicBezTo>
                      <a:pt x="384164" y="387605"/>
                      <a:pt x="376642" y="389699"/>
                      <a:pt x="368903" y="388797"/>
                    </a:cubicBezTo>
                    <a:lnTo>
                      <a:pt x="379219" y="406718"/>
                    </a:lnTo>
                    <a:cubicBezTo>
                      <a:pt x="389468" y="424523"/>
                      <a:pt x="385127" y="445678"/>
                      <a:pt x="369523" y="453971"/>
                    </a:cubicBezTo>
                    <a:cubicBezTo>
                      <a:pt x="365621" y="456044"/>
                      <a:pt x="361386" y="457118"/>
                      <a:pt x="357066" y="457282"/>
                    </a:cubicBezTo>
                    <a:cubicBezTo>
                      <a:pt x="352746" y="457447"/>
                      <a:pt x="348343" y="456704"/>
                      <a:pt x="344108" y="455145"/>
                    </a:cubicBezTo>
                    <a:cubicBezTo>
                      <a:pt x="335636" y="452028"/>
                      <a:pt x="327833" y="445650"/>
                      <a:pt x="322709" y="436748"/>
                    </a:cubicBezTo>
                    <a:lnTo>
                      <a:pt x="311843" y="417874"/>
                    </a:lnTo>
                    <a:cubicBezTo>
                      <a:pt x="312934" y="429901"/>
                      <a:pt x="307539" y="441043"/>
                      <a:pt x="297199" y="446538"/>
                    </a:cubicBezTo>
                    <a:cubicBezTo>
                      <a:pt x="293298" y="448611"/>
                      <a:pt x="289062" y="449684"/>
                      <a:pt x="284743" y="449849"/>
                    </a:cubicBezTo>
                    <a:cubicBezTo>
                      <a:pt x="280424" y="450014"/>
                      <a:pt x="276019" y="449271"/>
                      <a:pt x="271784" y="447712"/>
                    </a:cubicBezTo>
                    <a:cubicBezTo>
                      <a:pt x="263312" y="444596"/>
                      <a:pt x="255510" y="438217"/>
                      <a:pt x="250385" y="429315"/>
                    </a:cubicBezTo>
                    <a:lnTo>
                      <a:pt x="209140" y="357672"/>
                    </a:lnTo>
                    <a:lnTo>
                      <a:pt x="154140" y="313009"/>
                    </a:lnTo>
                    <a:lnTo>
                      <a:pt x="148463" y="310734"/>
                    </a:lnTo>
                    <a:lnTo>
                      <a:pt x="61195" y="275762"/>
                    </a:lnTo>
                    <a:cubicBezTo>
                      <a:pt x="44216" y="268958"/>
                      <a:pt x="-13413" y="221635"/>
                      <a:pt x="2865" y="1275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281" name="フリーフォーム: 図形 2280">
                <a:extLst>
                  <a:ext uri="{FF2B5EF4-FFF2-40B4-BE49-F238E27FC236}">
                    <a16:creationId xmlns:a16="http://schemas.microsoft.com/office/drawing/2014/main" id="{230A45B4-A72D-4233-995F-577D318BEDC6}"/>
                  </a:ext>
                </a:extLst>
              </p:cNvPr>
              <p:cNvSpPr/>
              <p:nvPr/>
            </p:nvSpPr>
            <p:spPr bwMode="auto">
              <a:xfrm rot="1735894">
                <a:off x="28583" y="1586903"/>
                <a:ext cx="630182" cy="1141365"/>
              </a:xfrm>
              <a:custGeom>
                <a:avLst/>
                <a:gdLst>
                  <a:gd name="connsiteX0" fmla="*/ 192464 w 514134"/>
                  <a:gd name="connsiteY0" fmla="*/ 0 h 987147"/>
                  <a:gd name="connsiteX1" fmla="*/ 196079 w 514134"/>
                  <a:gd name="connsiteY1" fmla="*/ 861 h 987147"/>
                  <a:gd name="connsiteX2" fmla="*/ 170279 w 514134"/>
                  <a:gd name="connsiteY2" fmla="*/ 50209 h 987147"/>
                  <a:gd name="connsiteX3" fmla="*/ 159905 w 514134"/>
                  <a:gd name="connsiteY3" fmla="*/ 116473 h 987147"/>
                  <a:gd name="connsiteX4" fmla="*/ 198570 w 514134"/>
                  <a:gd name="connsiteY4" fmla="*/ 236850 h 987147"/>
                  <a:gd name="connsiteX5" fmla="*/ 225978 w 514134"/>
                  <a:gd name="connsiteY5" fmla="*/ 260681 h 987147"/>
                  <a:gd name="connsiteX6" fmla="*/ 247887 w 514134"/>
                  <a:gd name="connsiteY6" fmla="*/ 377332 h 987147"/>
                  <a:gd name="connsiteX7" fmla="*/ 504510 w 514134"/>
                  <a:gd name="connsiteY7" fmla="*/ 738490 h 987147"/>
                  <a:gd name="connsiteX8" fmla="*/ 234665 w 514134"/>
                  <a:gd name="connsiteY8" fmla="*/ 970435 h 987147"/>
                  <a:gd name="connsiteX9" fmla="*/ 192464 w 514134"/>
                  <a:gd name="connsiteY9" fmla="*/ 0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9" fmla="*/ 251345 w 514134"/>
                  <a:gd name="connsiteY9" fmla="*/ 207913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7" fmla="*/ 170279 w 514134"/>
                  <a:gd name="connsiteY7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0" fmla="*/ 225978 w 514134"/>
                  <a:gd name="connsiteY0" fmla="*/ 260681 h 987147"/>
                  <a:gd name="connsiteX1" fmla="*/ 247887 w 514134"/>
                  <a:gd name="connsiteY1" fmla="*/ 377332 h 987147"/>
                  <a:gd name="connsiteX2" fmla="*/ 504510 w 514134"/>
                  <a:gd name="connsiteY2" fmla="*/ 738490 h 987147"/>
                  <a:gd name="connsiteX3" fmla="*/ 234665 w 514134"/>
                  <a:gd name="connsiteY3" fmla="*/ 970435 h 987147"/>
                  <a:gd name="connsiteX4" fmla="*/ 192464 w 514134"/>
                  <a:gd name="connsiteY4" fmla="*/ 0 h 987147"/>
                  <a:gd name="connsiteX0" fmla="*/ 193490 w 481646"/>
                  <a:gd name="connsiteY0" fmla="*/ 260681 h 987147"/>
                  <a:gd name="connsiteX1" fmla="*/ 215399 w 481646"/>
                  <a:gd name="connsiteY1" fmla="*/ 377332 h 987147"/>
                  <a:gd name="connsiteX2" fmla="*/ 472022 w 481646"/>
                  <a:gd name="connsiteY2" fmla="*/ 738490 h 987147"/>
                  <a:gd name="connsiteX3" fmla="*/ 202177 w 481646"/>
                  <a:gd name="connsiteY3" fmla="*/ 970435 h 987147"/>
                  <a:gd name="connsiteX4" fmla="*/ 256 w 481646"/>
                  <a:gd name="connsiteY4" fmla="*/ 644117 h 987147"/>
                  <a:gd name="connsiteX5" fmla="*/ 159976 w 481646"/>
                  <a:gd name="connsiteY5" fmla="*/ 0 h 987147"/>
                  <a:gd name="connsiteX0" fmla="*/ 288921 w 577077"/>
                  <a:gd name="connsiteY0" fmla="*/ 260681 h 987147"/>
                  <a:gd name="connsiteX1" fmla="*/ 310830 w 577077"/>
                  <a:gd name="connsiteY1" fmla="*/ 377332 h 987147"/>
                  <a:gd name="connsiteX2" fmla="*/ 567453 w 577077"/>
                  <a:gd name="connsiteY2" fmla="*/ 738490 h 987147"/>
                  <a:gd name="connsiteX3" fmla="*/ 297608 w 577077"/>
                  <a:gd name="connsiteY3" fmla="*/ 970435 h 987147"/>
                  <a:gd name="connsiteX4" fmla="*/ 154 w 577077"/>
                  <a:gd name="connsiteY4" fmla="*/ 605788 h 987147"/>
                  <a:gd name="connsiteX5" fmla="*/ 255407 w 577077"/>
                  <a:gd name="connsiteY5" fmla="*/ 0 h 987147"/>
                  <a:gd name="connsiteX0" fmla="*/ 297365 w 585521"/>
                  <a:gd name="connsiteY0" fmla="*/ 260681 h 987147"/>
                  <a:gd name="connsiteX1" fmla="*/ 319274 w 585521"/>
                  <a:gd name="connsiteY1" fmla="*/ 377332 h 987147"/>
                  <a:gd name="connsiteX2" fmla="*/ 575897 w 585521"/>
                  <a:gd name="connsiteY2" fmla="*/ 738490 h 987147"/>
                  <a:gd name="connsiteX3" fmla="*/ 306052 w 585521"/>
                  <a:gd name="connsiteY3" fmla="*/ 970435 h 987147"/>
                  <a:gd name="connsiteX4" fmla="*/ 8598 w 585521"/>
                  <a:gd name="connsiteY4" fmla="*/ 605788 h 987147"/>
                  <a:gd name="connsiteX5" fmla="*/ 263851 w 585521"/>
                  <a:gd name="connsiteY5" fmla="*/ 0 h 987147"/>
                  <a:gd name="connsiteX0" fmla="*/ 300878 w 589034"/>
                  <a:gd name="connsiteY0" fmla="*/ 260681 h 987147"/>
                  <a:gd name="connsiteX1" fmla="*/ 322787 w 589034"/>
                  <a:gd name="connsiteY1" fmla="*/ 377332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6238"/>
                  <a:gd name="connsiteY0" fmla="*/ 260681 h 988588"/>
                  <a:gd name="connsiteX1" fmla="*/ 255168 w 586238"/>
                  <a:gd name="connsiteY1" fmla="*/ 537020 h 988588"/>
                  <a:gd name="connsiteX2" fmla="*/ 576512 w 586238"/>
                  <a:gd name="connsiteY2" fmla="*/ 759278 h 988588"/>
                  <a:gd name="connsiteX3" fmla="*/ 309565 w 586238"/>
                  <a:gd name="connsiteY3" fmla="*/ 970435 h 988588"/>
                  <a:gd name="connsiteX4" fmla="*/ 12111 w 586238"/>
                  <a:gd name="connsiteY4" fmla="*/ 605788 h 988588"/>
                  <a:gd name="connsiteX5" fmla="*/ 267364 w 586238"/>
                  <a:gd name="connsiteY5" fmla="*/ 0 h 988588"/>
                  <a:gd name="connsiteX0" fmla="*/ 291178 w 576538"/>
                  <a:gd name="connsiteY0" fmla="*/ 260681 h 988588"/>
                  <a:gd name="connsiteX1" fmla="*/ 245468 w 576538"/>
                  <a:gd name="connsiteY1" fmla="*/ 537020 h 988588"/>
                  <a:gd name="connsiteX2" fmla="*/ 566812 w 576538"/>
                  <a:gd name="connsiteY2" fmla="*/ 759278 h 988588"/>
                  <a:gd name="connsiteX3" fmla="*/ 299865 w 576538"/>
                  <a:gd name="connsiteY3" fmla="*/ 970435 h 988588"/>
                  <a:gd name="connsiteX4" fmla="*/ 2411 w 576538"/>
                  <a:gd name="connsiteY4" fmla="*/ 605788 h 988588"/>
                  <a:gd name="connsiteX5" fmla="*/ 257664 w 576538"/>
                  <a:gd name="connsiteY5" fmla="*/ 0 h 988588"/>
                  <a:gd name="connsiteX0" fmla="*/ 295287 w 580647"/>
                  <a:gd name="connsiteY0" fmla="*/ 260681 h 988588"/>
                  <a:gd name="connsiteX1" fmla="*/ 249577 w 580647"/>
                  <a:gd name="connsiteY1" fmla="*/ 537020 h 988588"/>
                  <a:gd name="connsiteX2" fmla="*/ 570921 w 580647"/>
                  <a:gd name="connsiteY2" fmla="*/ 759278 h 988588"/>
                  <a:gd name="connsiteX3" fmla="*/ 303974 w 580647"/>
                  <a:gd name="connsiteY3" fmla="*/ 970435 h 988588"/>
                  <a:gd name="connsiteX4" fmla="*/ 6520 w 580647"/>
                  <a:gd name="connsiteY4" fmla="*/ 605788 h 988588"/>
                  <a:gd name="connsiteX5" fmla="*/ 261773 w 580647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55"/>
                  <a:gd name="connsiteY0" fmla="*/ 260681 h 970794"/>
                  <a:gd name="connsiteX1" fmla="*/ 252252 w 583355"/>
                  <a:gd name="connsiteY1" fmla="*/ 537020 h 970794"/>
                  <a:gd name="connsiteX2" fmla="*/ 573596 w 583355"/>
                  <a:gd name="connsiteY2" fmla="*/ 759278 h 970794"/>
                  <a:gd name="connsiteX3" fmla="*/ 306649 w 583355"/>
                  <a:gd name="connsiteY3" fmla="*/ 970435 h 970794"/>
                  <a:gd name="connsiteX4" fmla="*/ 9195 w 583355"/>
                  <a:gd name="connsiteY4" fmla="*/ 605788 h 970794"/>
                  <a:gd name="connsiteX5" fmla="*/ 264448 w 583355"/>
                  <a:gd name="connsiteY5" fmla="*/ 0 h 970794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65973"/>
                  <a:gd name="connsiteY0" fmla="*/ 260681 h 1006240"/>
                  <a:gd name="connsiteX1" fmla="*/ 243455 w 565973"/>
                  <a:gd name="connsiteY1" fmla="*/ 537020 h 1006240"/>
                  <a:gd name="connsiteX2" fmla="*/ 555475 w 565973"/>
                  <a:gd name="connsiteY2" fmla="*/ 829185 h 1006240"/>
                  <a:gd name="connsiteX3" fmla="*/ 307766 w 565973"/>
                  <a:gd name="connsiteY3" fmla="*/ 1005726 h 1006240"/>
                  <a:gd name="connsiteX4" fmla="*/ 398 w 565973"/>
                  <a:gd name="connsiteY4" fmla="*/ 605788 h 1006240"/>
                  <a:gd name="connsiteX5" fmla="*/ 255651 w 565973"/>
                  <a:gd name="connsiteY5" fmla="*/ 0 h 1006240"/>
                  <a:gd name="connsiteX0" fmla="*/ 289165 w 555475"/>
                  <a:gd name="connsiteY0" fmla="*/ 260681 h 1006058"/>
                  <a:gd name="connsiteX1" fmla="*/ 243455 w 555475"/>
                  <a:gd name="connsiteY1" fmla="*/ 537020 h 1006058"/>
                  <a:gd name="connsiteX2" fmla="*/ 555475 w 555475"/>
                  <a:gd name="connsiteY2" fmla="*/ 829185 h 1006058"/>
                  <a:gd name="connsiteX3" fmla="*/ 307766 w 555475"/>
                  <a:gd name="connsiteY3" fmla="*/ 1005726 h 1006058"/>
                  <a:gd name="connsiteX4" fmla="*/ 398 w 555475"/>
                  <a:gd name="connsiteY4" fmla="*/ 605788 h 1006058"/>
                  <a:gd name="connsiteX5" fmla="*/ 255651 w 555475"/>
                  <a:gd name="connsiteY5" fmla="*/ 0 h 1006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5475" h="1006058">
                    <a:moveTo>
                      <a:pt x="289165" y="260681"/>
                    </a:moveTo>
                    <a:cubicBezTo>
                      <a:pt x="273928" y="352794"/>
                      <a:pt x="245058" y="433258"/>
                      <a:pt x="243455" y="537020"/>
                    </a:cubicBezTo>
                    <a:cubicBezTo>
                      <a:pt x="308985" y="644834"/>
                      <a:pt x="405012" y="733913"/>
                      <a:pt x="555475" y="829185"/>
                    </a:cubicBezTo>
                    <a:cubicBezTo>
                      <a:pt x="513067" y="895858"/>
                      <a:pt x="409948" y="1013102"/>
                      <a:pt x="307766" y="1005726"/>
                    </a:cubicBezTo>
                    <a:cubicBezTo>
                      <a:pt x="191908" y="953018"/>
                      <a:pt x="9084" y="773409"/>
                      <a:pt x="398" y="605788"/>
                    </a:cubicBezTo>
                    <a:cubicBezTo>
                      <a:pt x="-8288" y="438167"/>
                      <a:pt x="126833" y="135063"/>
                      <a:pt x="255651" y="0"/>
                    </a:cubicBezTo>
                  </a:path>
                </a:pathLst>
              </a:custGeom>
              <a:solidFill>
                <a:srgbClr val="666633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268" name="フリーフォーム: 図形 2267">
              <a:extLst>
                <a:ext uri="{FF2B5EF4-FFF2-40B4-BE49-F238E27FC236}">
                  <a16:creationId xmlns:a16="http://schemas.microsoft.com/office/drawing/2014/main" id="{DE8D1751-2BB5-4635-9D05-2FAA685B033F}"/>
                </a:ext>
              </a:extLst>
            </p:cNvPr>
            <p:cNvSpPr/>
            <p:nvPr/>
          </p:nvSpPr>
          <p:spPr bwMode="auto">
            <a:xfrm>
              <a:off x="4286611" y="2017762"/>
              <a:ext cx="746790" cy="403670"/>
            </a:xfrm>
            <a:custGeom>
              <a:avLst/>
              <a:gdLst>
                <a:gd name="connsiteX0" fmla="*/ 579699 w 746790"/>
                <a:gd name="connsiteY0" fmla="*/ 0 h 403670"/>
                <a:gd name="connsiteX1" fmla="*/ 746790 w 746790"/>
                <a:gd name="connsiteY1" fmla="*/ 22860 h 403670"/>
                <a:gd name="connsiteX2" fmla="*/ 742934 w 746790"/>
                <a:gd name="connsiteY2" fmla="*/ 25472 h 403670"/>
                <a:gd name="connsiteX3" fmla="*/ 746789 w 746790"/>
                <a:gd name="connsiteY3" fmla="*/ 34775 h 403670"/>
                <a:gd name="connsiteX4" fmla="*/ 746788 w 746790"/>
                <a:gd name="connsiteY4" fmla="*/ 242313 h 403670"/>
                <a:gd name="connsiteX5" fmla="*/ 704236 w 746790"/>
                <a:gd name="connsiteY5" fmla="*/ 345043 h 403670"/>
                <a:gd name="connsiteX6" fmla="*/ 672033 w 746790"/>
                <a:gd name="connsiteY6" fmla="*/ 366756 h 403670"/>
                <a:gd name="connsiteX7" fmla="*/ 661816 w 746790"/>
                <a:gd name="connsiteY7" fmla="*/ 391419 h 403670"/>
                <a:gd name="connsiteX8" fmla="*/ 636557 w 746790"/>
                <a:gd name="connsiteY8" fmla="*/ 401882 h 403670"/>
                <a:gd name="connsiteX9" fmla="*/ 522840 w 746790"/>
                <a:gd name="connsiteY9" fmla="*/ 401882 h 403670"/>
                <a:gd name="connsiteX10" fmla="*/ 497580 w 746790"/>
                <a:gd name="connsiteY10" fmla="*/ 391419 h 403670"/>
                <a:gd name="connsiteX11" fmla="*/ 495997 w 746790"/>
                <a:gd name="connsiteY11" fmla="*/ 387595 h 403670"/>
                <a:gd name="connsiteX12" fmla="*/ 372727 w 746790"/>
                <a:gd name="connsiteY12" fmla="*/ 387595 h 403670"/>
                <a:gd name="connsiteX13" fmla="*/ 370860 w 746790"/>
                <a:gd name="connsiteY13" fmla="*/ 386630 h 403670"/>
                <a:gd name="connsiteX14" fmla="*/ 365771 w 746790"/>
                <a:gd name="connsiteY14" fmla="*/ 386630 h 403670"/>
                <a:gd name="connsiteX15" fmla="*/ 339291 w 746790"/>
                <a:gd name="connsiteY15" fmla="*/ 378164 h 403670"/>
                <a:gd name="connsiteX16" fmla="*/ 332551 w 746790"/>
                <a:gd name="connsiteY16" fmla="*/ 371690 h 403670"/>
                <a:gd name="connsiteX17" fmla="*/ 324033 w 746790"/>
                <a:gd name="connsiteY17" fmla="*/ 398293 h 403670"/>
                <a:gd name="connsiteX18" fmla="*/ 278498 w 746790"/>
                <a:gd name="connsiteY18" fmla="*/ 402450 h 403670"/>
                <a:gd name="connsiteX19" fmla="*/ 7924 w 746790"/>
                <a:gd name="connsiteY19" fmla="*/ 385613 h 403670"/>
                <a:gd name="connsiteX20" fmla="*/ 0 w 746790"/>
                <a:gd name="connsiteY20" fmla="*/ 383178 h 403670"/>
                <a:gd name="connsiteX21" fmla="*/ 33724 w 746790"/>
                <a:gd name="connsiteY21" fmla="*/ 190376 h 403670"/>
                <a:gd name="connsiteX22" fmla="*/ 73445 w 746790"/>
                <a:gd name="connsiteY22" fmla="*/ 60506 h 403670"/>
                <a:gd name="connsiteX23" fmla="*/ 78975 w 746790"/>
                <a:gd name="connsiteY23" fmla="*/ 58592 h 403670"/>
                <a:gd name="connsiteX24" fmla="*/ 305436 w 746790"/>
                <a:gd name="connsiteY24" fmla="*/ 78967 h 403670"/>
                <a:gd name="connsiteX25" fmla="*/ 325429 w 746790"/>
                <a:gd name="connsiteY25" fmla="*/ 124036 h 403670"/>
                <a:gd name="connsiteX26" fmla="*/ 325332 w 746790"/>
                <a:gd name="connsiteY26" fmla="*/ 124750 h 403670"/>
                <a:gd name="connsiteX27" fmla="*/ 332205 w 746790"/>
                <a:gd name="connsiteY27" fmla="*/ 118147 h 403670"/>
                <a:gd name="connsiteX28" fmla="*/ 339257 w 746790"/>
                <a:gd name="connsiteY28" fmla="*/ 96878 h 403670"/>
                <a:gd name="connsiteX29" fmla="*/ 392052 w 746790"/>
                <a:gd name="connsiteY29" fmla="*/ 69728 h 403670"/>
                <a:gd name="connsiteX30" fmla="*/ 412608 w 746790"/>
                <a:gd name="connsiteY30" fmla="*/ 70078 h 403670"/>
                <a:gd name="connsiteX31" fmla="*/ 412608 w 746790"/>
                <a:gd name="connsiteY31" fmla="*/ 34775 h 403670"/>
                <a:gd name="connsiteX32" fmla="*/ 416461 w 746790"/>
                <a:gd name="connsiteY32" fmla="*/ 25471 h 403670"/>
                <a:gd name="connsiteX33" fmla="*/ 412607 w 746790"/>
                <a:gd name="connsiteY33" fmla="*/ 22860 h 403670"/>
                <a:gd name="connsiteX34" fmla="*/ 579699 w 746790"/>
                <a:gd name="connsiteY34" fmla="*/ 0 h 403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746790" h="403670">
                  <a:moveTo>
                    <a:pt x="579699" y="0"/>
                  </a:moveTo>
                  <a:cubicBezTo>
                    <a:pt x="671980" y="0"/>
                    <a:pt x="746789" y="10235"/>
                    <a:pt x="746790" y="22860"/>
                  </a:cubicBezTo>
                  <a:lnTo>
                    <a:pt x="742934" y="25472"/>
                  </a:lnTo>
                  <a:lnTo>
                    <a:pt x="746789" y="34775"/>
                  </a:lnTo>
                  <a:lnTo>
                    <a:pt x="746788" y="242313"/>
                  </a:lnTo>
                  <a:cubicBezTo>
                    <a:pt x="746789" y="282432"/>
                    <a:pt x="730527" y="318753"/>
                    <a:pt x="704236" y="345043"/>
                  </a:cubicBezTo>
                  <a:lnTo>
                    <a:pt x="672033" y="366756"/>
                  </a:lnTo>
                  <a:lnTo>
                    <a:pt x="661816" y="391419"/>
                  </a:lnTo>
                  <a:cubicBezTo>
                    <a:pt x="655353" y="397884"/>
                    <a:pt x="646422" y="401882"/>
                    <a:pt x="636557" y="401882"/>
                  </a:cubicBezTo>
                  <a:lnTo>
                    <a:pt x="522840" y="401882"/>
                  </a:lnTo>
                  <a:cubicBezTo>
                    <a:pt x="512975" y="401882"/>
                    <a:pt x="504044" y="397883"/>
                    <a:pt x="497580" y="391419"/>
                  </a:cubicBezTo>
                  <a:lnTo>
                    <a:pt x="495997" y="387595"/>
                  </a:lnTo>
                  <a:lnTo>
                    <a:pt x="372727" y="387595"/>
                  </a:lnTo>
                  <a:lnTo>
                    <a:pt x="370860" y="386630"/>
                  </a:lnTo>
                  <a:lnTo>
                    <a:pt x="365771" y="386630"/>
                  </a:lnTo>
                  <a:lnTo>
                    <a:pt x="339291" y="378164"/>
                  </a:lnTo>
                  <a:lnTo>
                    <a:pt x="332551" y="371690"/>
                  </a:lnTo>
                  <a:lnTo>
                    <a:pt x="324033" y="398293"/>
                  </a:lnTo>
                  <a:cubicBezTo>
                    <a:pt x="316000" y="403599"/>
                    <a:pt x="301863" y="404965"/>
                    <a:pt x="278498" y="402450"/>
                  </a:cubicBezTo>
                  <a:cubicBezTo>
                    <a:pt x="237610" y="398050"/>
                    <a:pt x="119199" y="409062"/>
                    <a:pt x="7924" y="385613"/>
                  </a:cubicBezTo>
                  <a:lnTo>
                    <a:pt x="0" y="383178"/>
                  </a:lnTo>
                  <a:lnTo>
                    <a:pt x="33724" y="190376"/>
                  </a:lnTo>
                  <a:lnTo>
                    <a:pt x="73445" y="60506"/>
                  </a:lnTo>
                  <a:lnTo>
                    <a:pt x="78975" y="58592"/>
                  </a:lnTo>
                  <a:cubicBezTo>
                    <a:pt x="152794" y="61447"/>
                    <a:pt x="263857" y="58895"/>
                    <a:pt x="305436" y="78967"/>
                  </a:cubicBezTo>
                  <a:cubicBezTo>
                    <a:pt x="326226" y="89003"/>
                    <a:pt x="328300" y="100400"/>
                    <a:pt x="325429" y="124036"/>
                  </a:cubicBezTo>
                  <a:lnTo>
                    <a:pt x="325332" y="124750"/>
                  </a:lnTo>
                  <a:lnTo>
                    <a:pt x="332205" y="118147"/>
                  </a:lnTo>
                  <a:lnTo>
                    <a:pt x="339257" y="96878"/>
                  </a:lnTo>
                  <a:cubicBezTo>
                    <a:pt x="351753" y="83088"/>
                    <a:pt x="370339" y="72948"/>
                    <a:pt x="392052" y="69728"/>
                  </a:cubicBezTo>
                  <a:lnTo>
                    <a:pt x="412608" y="70078"/>
                  </a:lnTo>
                  <a:lnTo>
                    <a:pt x="412608" y="34775"/>
                  </a:lnTo>
                  <a:lnTo>
                    <a:pt x="416461" y="25471"/>
                  </a:lnTo>
                  <a:lnTo>
                    <a:pt x="412607" y="22860"/>
                  </a:lnTo>
                  <a:cubicBezTo>
                    <a:pt x="412607" y="10236"/>
                    <a:pt x="487416" y="0"/>
                    <a:pt x="579699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269" name="グループ化 2268">
              <a:extLst>
                <a:ext uri="{FF2B5EF4-FFF2-40B4-BE49-F238E27FC236}">
                  <a16:creationId xmlns:a16="http://schemas.microsoft.com/office/drawing/2014/main" id="{626128A5-0A08-479E-AFA8-69C14818FA37}"/>
                </a:ext>
              </a:extLst>
            </p:cNvPr>
            <p:cNvGrpSpPr/>
            <p:nvPr/>
          </p:nvGrpSpPr>
          <p:grpSpPr>
            <a:xfrm>
              <a:off x="4097470" y="1976660"/>
              <a:ext cx="935931" cy="456841"/>
              <a:chOff x="146623" y="1901345"/>
              <a:chExt cx="935931" cy="456841"/>
            </a:xfrm>
          </p:grpSpPr>
          <p:grpSp>
            <p:nvGrpSpPr>
              <p:cNvPr id="2270" name="グループ化 2269">
                <a:extLst>
                  <a:ext uri="{FF2B5EF4-FFF2-40B4-BE49-F238E27FC236}">
                    <a16:creationId xmlns:a16="http://schemas.microsoft.com/office/drawing/2014/main" id="{284B3FF2-92FB-430F-A083-43A4629FD3EF}"/>
                  </a:ext>
                </a:extLst>
              </p:cNvPr>
              <p:cNvGrpSpPr/>
              <p:nvPr/>
            </p:nvGrpSpPr>
            <p:grpSpPr>
              <a:xfrm>
                <a:off x="633509" y="1901345"/>
                <a:ext cx="449045" cy="401881"/>
                <a:chOff x="2696470" y="3343520"/>
                <a:chExt cx="449045" cy="401881"/>
              </a:xfrm>
            </p:grpSpPr>
            <p:sp>
              <p:nvSpPr>
                <p:cNvPr id="2272" name="楕円 2271">
                  <a:extLst>
                    <a:ext uri="{FF2B5EF4-FFF2-40B4-BE49-F238E27FC236}">
                      <a16:creationId xmlns:a16="http://schemas.microsoft.com/office/drawing/2014/main" id="{EEA51161-E1F3-4AE1-B825-CB7CE5850C14}"/>
                    </a:ext>
                  </a:extLst>
                </p:cNvPr>
                <p:cNvSpPr/>
                <p:nvPr/>
              </p:nvSpPr>
              <p:spPr bwMode="auto">
                <a:xfrm rot="21093826">
                  <a:off x="2720862" y="3412542"/>
                  <a:ext cx="158975" cy="130488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273" name="グループ化 2272">
                  <a:extLst>
                    <a:ext uri="{FF2B5EF4-FFF2-40B4-BE49-F238E27FC236}">
                      <a16:creationId xmlns:a16="http://schemas.microsoft.com/office/drawing/2014/main" id="{161C5ACE-6332-4F85-8637-0E2DFA6814BF}"/>
                    </a:ext>
                  </a:extLst>
                </p:cNvPr>
                <p:cNvGrpSpPr/>
                <p:nvPr/>
              </p:nvGrpSpPr>
              <p:grpSpPr>
                <a:xfrm>
                  <a:off x="2811334" y="3343520"/>
                  <a:ext cx="334181" cy="401881"/>
                  <a:chOff x="3602850" y="3936781"/>
                  <a:chExt cx="765085" cy="920081"/>
                </a:xfrm>
              </p:grpSpPr>
              <p:grpSp>
                <p:nvGrpSpPr>
                  <p:cNvPr id="2275" name="グループ化 2274">
                    <a:extLst>
                      <a:ext uri="{FF2B5EF4-FFF2-40B4-BE49-F238E27FC236}">
                        <a16:creationId xmlns:a16="http://schemas.microsoft.com/office/drawing/2014/main" id="{6AB1D685-E2E5-4DCA-B81F-6C12725BE24F}"/>
                      </a:ext>
                    </a:extLst>
                  </p:cNvPr>
                  <p:cNvGrpSpPr/>
                  <p:nvPr/>
                </p:nvGrpSpPr>
                <p:grpSpPr>
                  <a:xfrm>
                    <a:off x="3602850" y="3936781"/>
                    <a:ext cx="765085" cy="920081"/>
                    <a:chOff x="3602850" y="3936781"/>
                    <a:chExt cx="765085" cy="920081"/>
                  </a:xfrm>
                </p:grpSpPr>
                <p:sp>
                  <p:nvSpPr>
                    <p:cNvPr id="2277" name="四角形: 上の 2 つの角を丸める 2276">
                      <a:extLst>
                        <a:ext uri="{FF2B5EF4-FFF2-40B4-BE49-F238E27FC236}">
                          <a16:creationId xmlns:a16="http://schemas.microsoft.com/office/drawing/2014/main" id="{DC7C5C4D-DD85-450D-8782-F003BC8D3B8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73435" y="4693298"/>
                      <a:ext cx="423916" cy="163564"/>
                    </a:xfrm>
                    <a:prstGeom prst="round2SameRect">
                      <a:avLst>
                        <a:gd name="adj1" fmla="val 6187"/>
                        <a:gd name="adj2" fmla="val 50000"/>
                      </a:avLst>
                    </a:prstGeom>
                    <a:gradFill flip="none" rotWithShape="1">
                      <a:gsLst>
                        <a:gs pos="0">
                          <a:schemeClr val="bg1"/>
                        </a:gs>
                        <a:gs pos="100000">
                          <a:schemeClr val="accent6">
                            <a:lumMod val="40000"/>
                            <a:lumOff val="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278" name="四角形: 上の 2 つの角を丸める 2277">
                      <a:extLst>
                        <a:ext uri="{FF2B5EF4-FFF2-40B4-BE49-F238E27FC236}">
                          <a16:creationId xmlns:a16="http://schemas.microsoft.com/office/drawing/2014/main" id="{1FF8F4C7-7598-4C74-A5A5-FDEFCA8DEAE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602850" y="3969060"/>
                      <a:ext cx="765085" cy="855095"/>
                    </a:xfrm>
                    <a:prstGeom prst="round2SameRect">
                      <a:avLst>
                        <a:gd name="adj1" fmla="val 6187"/>
                        <a:gd name="adj2" fmla="val 43474"/>
                      </a:avLst>
                    </a:prstGeom>
                    <a:gradFill flip="none" rotWithShape="1">
                      <a:gsLst>
                        <a:gs pos="0">
                          <a:schemeClr val="bg1"/>
                        </a:gs>
                        <a:gs pos="100000">
                          <a:schemeClr val="accent6">
                            <a:lumMod val="40000"/>
                            <a:lumOff val="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279" name="楕円 2278">
                      <a:extLst>
                        <a:ext uri="{FF2B5EF4-FFF2-40B4-BE49-F238E27FC236}">
                          <a16:creationId xmlns:a16="http://schemas.microsoft.com/office/drawing/2014/main" id="{EC66F811-1666-4705-86E5-E3FF16D22BE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602850" y="3936781"/>
                      <a:ext cx="765085" cy="10467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accent6">
                            <a:lumMod val="60000"/>
                            <a:lumOff val="40000"/>
                          </a:schemeClr>
                        </a:gs>
                        <a:gs pos="100000">
                          <a:schemeClr val="accent6">
                            <a:lumMod val="60000"/>
                            <a:lumOff val="40000"/>
                          </a:schemeClr>
                        </a:gs>
                      </a:gsLst>
                      <a:lin ang="27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2276" name="テキスト ボックス 2275">
                    <a:extLst>
                      <a:ext uri="{FF2B5EF4-FFF2-40B4-BE49-F238E27FC236}">
                        <a16:creationId xmlns:a16="http://schemas.microsoft.com/office/drawing/2014/main" id="{B7754C6F-86F8-49C4-A79E-054291AD0E15}"/>
                      </a:ext>
                    </a:extLst>
                  </p:cNvPr>
                  <p:cNvSpPr txBox="1"/>
                  <p:nvPr/>
                </p:nvSpPr>
                <p:spPr>
                  <a:xfrm rot="5400000">
                    <a:off x="3747624" y="4311154"/>
                    <a:ext cx="511243" cy="25304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vert="eaVert"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dirty="0"/>
                      <a:t>お茶</a:t>
                    </a:r>
                  </a:p>
                </p:txBody>
              </p:sp>
            </p:grpSp>
            <p:sp>
              <p:nvSpPr>
                <p:cNvPr id="2274" name="フリーフォーム: 図形 2273">
                  <a:extLst>
                    <a:ext uri="{FF2B5EF4-FFF2-40B4-BE49-F238E27FC236}">
                      <a16:creationId xmlns:a16="http://schemas.microsoft.com/office/drawing/2014/main" id="{2DF8435C-1F02-4335-A6C0-087A825C35EE}"/>
                    </a:ext>
                  </a:extLst>
                </p:cNvPr>
                <p:cNvSpPr/>
                <p:nvPr/>
              </p:nvSpPr>
              <p:spPr bwMode="auto">
                <a:xfrm>
                  <a:off x="2696470" y="3446395"/>
                  <a:ext cx="268104" cy="284720"/>
                </a:xfrm>
                <a:custGeom>
                  <a:avLst/>
                  <a:gdLst>
                    <a:gd name="connsiteX0" fmla="*/ 111670 w 440105"/>
                    <a:gd name="connsiteY0" fmla="*/ 0 h 374767"/>
                    <a:gd name="connsiteX1" fmla="*/ 123090 w 440105"/>
                    <a:gd name="connsiteY1" fmla="*/ 0 h 374767"/>
                    <a:gd name="connsiteX2" fmla="*/ 250099 w 440105"/>
                    <a:gd name="connsiteY2" fmla="*/ 0 h 374767"/>
                    <a:gd name="connsiteX3" fmla="*/ 400359 w 440105"/>
                    <a:gd name="connsiteY3" fmla="*/ 0 h 374767"/>
                    <a:gd name="connsiteX4" fmla="*/ 440105 w 440105"/>
                    <a:gd name="connsiteY4" fmla="*/ 39746 h 374767"/>
                    <a:gd name="connsiteX5" fmla="*/ 440104 w 440105"/>
                    <a:gd name="connsiteY5" fmla="*/ 39746 h 374767"/>
                    <a:gd name="connsiteX6" fmla="*/ 400358 w 440105"/>
                    <a:gd name="connsiteY6" fmla="*/ 79492 h 374767"/>
                    <a:gd name="connsiteX7" fmla="*/ 250099 w 440105"/>
                    <a:gd name="connsiteY7" fmla="*/ 79491 h 374767"/>
                    <a:gd name="connsiteX8" fmla="*/ 250099 w 440105"/>
                    <a:gd name="connsiteY8" fmla="*/ 97631 h 374767"/>
                    <a:gd name="connsiteX9" fmla="*/ 400359 w 440105"/>
                    <a:gd name="connsiteY9" fmla="*/ 97631 h 374767"/>
                    <a:gd name="connsiteX10" fmla="*/ 440105 w 440105"/>
                    <a:gd name="connsiteY10" fmla="*/ 137377 h 374767"/>
                    <a:gd name="connsiteX11" fmla="*/ 440104 w 440105"/>
                    <a:gd name="connsiteY11" fmla="*/ 137377 h 374767"/>
                    <a:gd name="connsiteX12" fmla="*/ 400358 w 440105"/>
                    <a:gd name="connsiteY12" fmla="*/ 177123 h 374767"/>
                    <a:gd name="connsiteX13" fmla="*/ 250099 w 440105"/>
                    <a:gd name="connsiteY13" fmla="*/ 177122 h 374767"/>
                    <a:gd name="connsiteX14" fmla="*/ 250099 w 440105"/>
                    <a:gd name="connsiteY14" fmla="*/ 197644 h 374767"/>
                    <a:gd name="connsiteX15" fmla="*/ 400359 w 440105"/>
                    <a:gd name="connsiteY15" fmla="*/ 197644 h 374767"/>
                    <a:gd name="connsiteX16" fmla="*/ 440105 w 440105"/>
                    <a:gd name="connsiteY16" fmla="*/ 237390 h 374767"/>
                    <a:gd name="connsiteX17" fmla="*/ 440104 w 440105"/>
                    <a:gd name="connsiteY17" fmla="*/ 237390 h 374767"/>
                    <a:gd name="connsiteX18" fmla="*/ 400358 w 440105"/>
                    <a:gd name="connsiteY18" fmla="*/ 277136 h 374767"/>
                    <a:gd name="connsiteX19" fmla="*/ 250099 w 440105"/>
                    <a:gd name="connsiteY19" fmla="*/ 277135 h 374767"/>
                    <a:gd name="connsiteX20" fmla="*/ 250099 w 440105"/>
                    <a:gd name="connsiteY20" fmla="*/ 295275 h 374767"/>
                    <a:gd name="connsiteX21" fmla="*/ 400359 w 440105"/>
                    <a:gd name="connsiteY21" fmla="*/ 295275 h 374767"/>
                    <a:gd name="connsiteX22" fmla="*/ 440105 w 440105"/>
                    <a:gd name="connsiteY22" fmla="*/ 335021 h 374767"/>
                    <a:gd name="connsiteX23" fmla="*/ 440104 w 440105"/>
                    <a:gd name="connsiteY23" fmla="*/ 335021 h 374767"/>
                    <a:gd name="connsiteX24" fmla="*/ 400358 w 440105"/>
                    <a:gd name="connsiteY24" fmla="*/ 374767 h 374767"/>
                    <a:gd name="connsiteX25" fmla="*/ 123090 w 440105"/>
                    <a:gd name="connsiteY25" fmla="*/ 374766 h 374767"/>
                    <a:gd name="connsiteX26" fmla="*/ 120024 w 440105"/>
                    <a:gd name="connsiteY26" fmla="*/ 373496 h 374767"/>
                    <a:gd name="connsiteX27" fmla="*/ 111670 w 440105"/>
                    <a:gd name="connsiteY27" fmla="*/ 373496 h 374767"/>
                    <a:gd name="connsiteX28" fmla="*/ 68202 w 440105"/>
                    <a:gd name="connsiteY28" fmla="*/ 362354 h 374767"/>
                    <a:gd name="connsiteX29" fmla="*/ 0 w 440105"/>
                    <a:gd name="connsiteY29" fmla="*/ 231717 h 374767"/>
                    <a:gd name="connsiteX30" fmla="*/ 0 w 440105"/>
                    <a:gd name="connsiteY30" fmla="*/ 141779 h 374767"/>
                    <a:gd name="connsiteX31" fmla="*/ 68202 w 440105"/>
                    <a:gd name="connsiteY31" fmla="*/ 11142 h 374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0105" h="374767">
                      <a:moveTo>
                        <a:pt x="111670" y="0"/>
                      </a:moveTo>
                      <a:lnTo>
                        <a:pt x="123090" y="0"/>
                      </a:lnTo>
                      <a:lnTo>
                        <a:pt x="250099" y="0"/>
                      </a:lnTo>
                      <a:lnTo>
                        <a:pt x="400359" y="0"/>
                      </a:lnTo>
                      <a:cubicBezTo>
                        <a:pt x="422310" y="0"/>
                        <a:pt x="440105" y="17795"/>
                        <a:pt x="440105" y="39746"/>
                      </a:cubicBezTo>
                      <a:lnTo>
                        <a:pt x="440104" y="39746"/>
                      </a:lnTo>
                      <a:cubicBezTo>
                        <a:pt x="440104" y="61697"/>
                        <a:pt x="422309" y="79492"/>
                        <a:pt x="400358" y="79492"/>
                      </a:cubicBezTo>
                      <a:lnTo>
                        <a:pt x="250099" y="79491"/>
                      </a:lnTo>
                      <a:lnTo>
                        <a:pt x="250099" y="97631"/>
                      </a:lnTo>
                      <a:lnTo>
                        <a:pt x="400359" y="97631"/>
                      </a:lnTo>
                      <a:cubicBezTo>
                        <a:pt x="422310" y="97631"/>
                        <a:pt x="440105" y="115426"/>
                        <a:pt x="440105" y="137377"/>
                      </a:cubicBezTo>
                      <a:lnTo>
                        <a:pt x="440104" y="137377"/>
                      </a:lnTo>
                      <a:cubicBezTo>
                        <a:pt x="440104" y="159328"/>
                        <a:pt x="422309" y="177123"/>
                        <a:pt x="400358" y="177123"/>
                      </a:cubicBezTo>
                      <a:lnTo>
                        <a:pt x="250099" y="177122"/>
                      </a:lnTo>
                      <a:lnTo>
                        <a:pt x="250099" y="197644"/>
                      </a:lnTo>
                      <a:lnTo>
                        <a:pt x="400359" y="197644"/>
                      </a:lnTo>
                      <a:cubicBezTo>
                        <a:pt x="422310" y="197644"/>
                        <a:pt x="440105" y="215439"/>
                        <a:pt x="440105" y="237390"/>
                      </a:cubicBezTo>
                      <a:lnTo>
                        <a:pt x="440104" y="237390"/>
                      </a:lnTo>
                      <a:cubicBezTo>
                        <a:pt x="440104" y="259341"/>
                        <a:pt x="422309" y="277136"/>
                        <a:pt x="400358" y="277136"/>
                      </a:cubicBezTo>
                      <a:lnTo>
                        <a:pt x="250099" y="277135"/>
                      </a:lnTo>
                      <a:lnTo>
                        <a:pt x="250099" y="295275"/>
                      </a:lnTo>
                      <a:lnTo>
                        <a:pt x="400359" y="295275"/>
                      </a:lnTo>
                      <a:cubicBezTo>
                        <a:pt x="422310" y="295275"/>
                        <a:pt x="440105" y="313070"/>
                        <a:pt x="440105" y="335021"/>
                      </a:cubicBezTo>
                      <a:lnTo>
                        <a:pt x="440104" y="335021"/>
                      </a:lnTo>
                      <a:cubicBezTo>
                        <a:pt x="440104" y="356972"/>
                        <a:pt x="422309" y="374767"/>
                        <a:pt x="400358" y="374767"/>
                      </a:cubicBezTo>
                      <a:lnTo>
                        <a:pt x="123090" y="374766"/>
                      </a:lnTo>
                      <a:lnTo>
                        <a:pt x="120024" y="373496"/>
                      </a:lnTo>
                      <a:lnTo>
                        <a:pt x="111670" y="373496"/>
                      </a:lnTo>
                      <a:lnTo>
                        <a:pt x="68202" y="362354"/>
                      </a:lnTo>
                      <a:cubicBezTo>
                        <a:pt x="28123" y="340831"/>
                        <a:pt x="0" y="290444"/>
                        <a:pt x="0" y="231717"/>
                      </a:cubicBezTo>
                      <a:lnTo>
                        <a:pt x="0" y="141779"/>
                      </a:lnTo>
                      <a:cubicBezTo>
                        <a:pt x="0" y="83053"/>
                        <a:pt x="28123" y="32665"/>
                        <a:pt x="68202" y="1114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271" name="フリーフォーム: 図形 2270">
                <a:extLst>
                  <a:ext uri="{FF2B5EF4-FFF2-40B4-BE49-F238E27FC236}">
                    <a16:creationId xmlns:a16="http://schemas.microsoft.com/office/drawing/2014/main" id="{09E49A0C-D6FD-43AE-8901-3CEAA79BC4BF}"/>
                  </a:ext>
                </a:extLst>
              </p:cNvPr>
              <p:cNvSpPr/>
              <p:nvPr/>
            </p:nvSpPr>
            <p:spPr bwMode="auto">
              <a:xfrm rot="9900000" flipH="1">
                <a:off x="146623" y="1959195"/>
                <a:ext cx="546670" cy="398991"/>
              </a:xfrm>
              <a:custGeom>
                <a:avLst/>
                <a:gdLst>
                  <a:gd name="connsiteX0" fmla="*/ 89 w 535462"/>
                  <a:gd name="connsiteY0" fmla="*/ 334920 h 461787"/>
                  <a:gd name="connsiteX1" fmla="*/ 0 w 535462"/>
                  <a:gd name="connsiteY1" fmla="*/ 335375 h 461787"/>
                  <a:gd name="connsiteX2" fmla="*/ 119838 w 535462"/>
                  <a:gd name="connsiteY2" fmla="*/ 278215 h 461787"/>
                  <a:gd name="connsiteX3" fmla="*/ 207398 w 535462"/>
                  <a:gd name="connsiteY3" fmla="*/ 461787 h 461787"/>
                  <a:gd name="connsiteX4" fmla="*/ 276104 w 535462"/>
                  <a:gd name="connsiteY4" fmla="*/ 443630 h 461787"/>
                  <a:gd name="connsiteX5" fmla="*/ 444396 w 535462"/>
                  <a:gd name="connsiteY5" fmla="*/ 380730 h 461787"/>
                  <a:gd name="connsiteX6" fmla="*/ 523259 w 535462"/>
                  <a:gd name="connsiteY6" fmla="*/ 193560 h 461787"/>
                  <a:gd name="connsiteX7" fmla="*/ 444396 w 535462"/>
                  <a:gd name="connsiteY7" fmla="*/ 6391 h 461787"/>
                  <a:gd name="connsiteX8" fmla="*/ 89 w 535462"/>
                  <a:gd name="connsiteY8" fmla="*/ 334920 h 461787"/>
                  <a:gd name="connsiteX0" fmla="*/ 119838 w 535462"/>
                  <a:gd name="connsiteY0" fmla="*/ 278215 h 461787"/>
                  <a:gd name="connsiteX1" fmla="*/ 207398 w 535462"/>
                  <a:gd name="connsiteY1" fmla="*/ 461787 h 461787"/>
                  <a:gd name="connsiteX2" fmla="*/ 276104 w 535462"/>
                  <a:gd name="connsiteY2" fmla="*/ 443630 h 461787"/>
                  <a:gd name="connsiteX3" fmla="*/ 444396 w 535462"/>
                  <a:gd name="connsiteY3" fmla="*/ 380730 h 461787"/>
                  <a:gd name="connsiteX4" fmla="*/ 523259 w 535462"/>
                  <a:gd name="connsiteY4" fmla="*/ 193560 h 461787"/>
                  <a:gd name="connsiteX5" fmla="*/ 444396 w 535462"/>
                  <a:gd name="connsiteY5" fmla="*/ 6391 h 461787"/>
                  <a:gd name="connsiteX6" fmla="*/ 89 w 535462"/>
                  <a:gd name="connsiteY6" fmla="*/ 334920 h 461787"/>
                  <a:gd name="connsiteX7" fmla="*/ 0 w 535462"/>
                  <a:gd name="connsiteY7" fmla="*/ 335375 h 461787"/>
                  <a:gd name="connsiteX8" fmla="*/ 211278 w 535462"/>
                  <a:gd name="connsiteY8" fmla="*/ 369655 h 461787"/>
                  <a:gd name="connsiteX0" fmla="*/ 119838 w 535462"/>
                  <a:gd name="connsiteY0" fmla="*/ 278215 h 461787"/>
                  <a:gd name="connsiteX1" fmla="*/ 207398 w 535462"/>
                  <a:gd name="connsiteY1" fmla="*/ 461787 h 461787"/>
                  <a:gd name="connsiteX2" fmla="*/ 276104 w 535462"/>
                  <a:gd name="connsiteY2" fmla="*/ 443630 h 461787"/>
                  <a:gd name="connsiteX3" fmla="*/ 444396 w 535462"/>
                  <a:gd name="connsiteY3" fmla="*/ 380730 h 461787"/>
                  <a:gd name="connsiteX4" fmla="*/ 523259 w 535462"/>
                  <a:gd name="connsiteY4" fmla="*/ 193560 h 461787"/>
                  <a:gd name="connsiteX5" fmla="*/ 444396 w 535462"/>
                  <a:gd name="connsiteY5" fmla="*/ 6391 h 461787"/>
                  <a:gd name="connsiteX6" fmla="*/ 89 w 535462"/>
                  <a:gd name="connsiteY6" fmla="*/ 334920 h 461787"/>
                  <a:gd name="connsiteX7" fmla="*/ 0 w 535462"/>
                  <a:gd name="connsiteY7" fmla="*/ 335375 h 461787"/>
                  <a:gd name="connsiteX0" fmla="*/ 207398 w 535462"/>
                  <a:gd name="connsiteY0" fmla="*/ 461787 h 461787"/>
                  <a:gd name="connsiteX1" fmla="*/ 276104 w 535462"/>
                  <a:gd name="connsiteY1" fmla="*/ 443630 h 461787"/>
                  <a:gd name="connsiteX2" fmla="*/ 444396 w 535462"/>
                  <a:gd name="connsiteY2" fmla="*/ 380730 h 461787"/>
                  <a:gd name="connsiteX3" fmla="*/ 523259 w 535462"/>
                  <a:gd name="connsiteY3" fmla="*/ 193560 h 461787"/>
                  <a:gd name="connsiteX4" fmla="*/ 444396 w 535462"/>
                  <a:gd name="connsiteY4" fmla="*/ 6391 h 461787"/>
                  <a:gd name="connsiteX5" fmla="*/ 89 w 535462"/>
                  <a:gd name="connsiteY5" fmla="*/ 334920 h 461787"/>
                  <a:gd name="connsiteX6" fmla="*/ 0 w 535462"/>
                  <a:gd name="connsiteY6" fmla="*/ 335375 h 461787"/>
                  <a:gd name="connsiteX0" fmla="*/ 276104 w 535462"/>
                  <a:gd name="connsiteY0" fmla="*/ 443630 h 443630"/>
                  <a:gd name="connsiteX1" fmla="*/ 444396 w 535462"/>
                  <a:gd name="connsiteY1" fmla="*/ 380730 h 443630"/>
                  <a:gd name="connsiteX2" fmla="*/ 523259 w 535462"/>
                  <a:gd name="connsiteY2" fmla="*/ 193560 h 443630"/>
                  <a:gd name="connsiteX3" fmla="*/ 444396 w 535462"/>
                  <a:gd name="connsiteY3" fmla="*/ 6391 h 443630"/>
                  <a:gd name="connsiteX4" fmla="*/ 89 w 535462"/>
                  <a:gd name="connsiteY4" fmla="*/ 334920 h 443630"/>
                  <a:gd name="connsiteX5" fmla="*/ 0 w 535462"/>
                  <a:gd name="connsiteY5" fmla="*/ 335375 h 443630"/>
                  <a:gd name="connsiteX0" fmla="*/ 318760 w 578118"/>
                  <a:gd name="connsiteY0" fmla="*/ 443630 h 443630"/>
                  <a:gd name="connsiteX1" fmla="*/ 487052 w 578118"/>
                  <a:gd name="connsiteY1" fmla="*/ 380730 h 443630"/>
                  <a:gd name="connsiteX2" fmla="*/ 565915 w 578118"/>
                  <a:gd name="connsiteY2" fmla="*/ 193560 h 443630"/>
                  <a:gd name="connsiteX3" fmla="*/ 487052 w 578118"/>
                  <a:gd name="connsiteY3" fmla="*/ 6391 h 443630"/>
                  <a:gd name="connsiteX4" fmla="*/ 42745 w 578118"/>
                  <a:gd name="connsiteY4" fmla="*/ 334920 h 443630"/>
                  <a:gd name="connsiteX5" fmla="*/ 0 w 578118"/>
                  <a:gd name="connsiteY5" fmla="*/ 409258 h 443630"/>
                  <a:gd name="connsiteX0" fmla="*/ 318760 w 578118"/>
                  <a:gd name="connsiteY0" fmla="*/ 443630 h 443630"/>
                  <a:gd name="connsiteX1" fmla="*/ 487052 w 578118"/>
                  <a:gd name="connsiteY1" fmla="*/ 380730 h 443630"/>
                  <a:gd name="connsiteX2" fmla="*/ 565915 w 578118"/>
                  <a:gd name="connsiteY2" fmla="*/ 193560 h 443630"/>
                  <a:gd name="connsiteX3" fmla="*/ 487052 w 578118"/>
                  <a:gd name="connsiteY3" fmla="*/ 6391 h 443630"/>
                  <a:gd name="connsiteX4" fmla="*/ 42745 w 578118"/>
                  <a:gd name="connsiteY4" fmla="*/ 334920 h 443630"/>
                  <a:gd name="connsiteX5" fmla="*/ 0 w 578118"/>
                  <a:gd name="connsiteY5" fmla="*/ 409258 h 443630"/>
                  <a:gd name="connsiteX0" fmla="*/ 318760 w 578118"/>
                  <a:gd name="connsiteY0" fmla="*/ 443630 h 443630"/>
                  <a:gd name="connsiteX1" fmla="*/ 487052 w 578118"/>
                  <a:gd name="connsiteY1" fmla="*/ 380730 h 443630"/>
                  <a:gd name="connsiteX2" fmla="*/ 565915 w 578118"/>
                  <a:gd name="connsiteY2" fmla="*/ 193560 h 443630"/>
                  <a:gd name="connsiteX3" fmla="*/ 487052 w 578118"/>
                  <a:gd name="connsiteY3" fmla="*/ 6391 h 443630"/>
                  <a:gd name="connsiteX4" fmla="*/ 42745 w 578118"/>
                  <a:gd name="connsiteY4" fmla="*/ 334920 h 443630"/>
                  <a:gd name="connsiteX5" fmla="*/ 0 w 578118"/>
                  <a:gd name="connsiteY5" fmla="*/ 409258 h 443630"/>
                  <a:gd name="connsiteX0" fmla="*/ 318760 w 578118"/>
                  <a:gd name="connsiteY0" fmla="*/ 443630 h 443630"/>
                  <a:gd name="connsiteX1" fmla="*/ 487052 w 578118"/>
                  <a:gd name="connsiteY1" fmla="*/ 380730 h 443630"/>
                  <a:gd name="connsiteX2" fmla="*/ 565915 w 578118"/>
                  <a:gd name="connsiteY2" fmla="*/ 193560 h 443630"/>
                  <a:gd name="connsiteX3" fmla="*/ 487052 w 578118"/>
                  <a:gd name="connsiteY3" fmla="*/ 6391 h 443630"/>
                  <a:gd name="connsiteX4" fmla="*/ 9333 w 578118"/>
                  <a:gd name="connsiteY4" fmla="*/ 271559 h 443630"/>
                  <a:gd name="connsiteX5" fmla="*/ 0 w 578118"/>
                  <a:gd name="connsiteY5" fmla="*/ 409258 h 443630"/>
                  <a:gd name="connsiteX0" fmla="*/ 385086 w 644444"/>
                  <a:gd name="connsiteY0" fmla="*/ 443630 h 443630"/>
                  <a:gd name="connsiteX1" fmla="*/ 553378 w 644444"/>
                  <a:gd name="connsiteY1" fmla="*/ 380730 h 443630"/>
                  <a:gd name="connsiteX2" fmla="*/ 632241 w 644444"/>
                  <a:gd name="connsiteY2" fmla="*/ 193560 h 443630"/>
                  <a:gd name="connsiteX3" fmla="*/ 553378 w 644444"/>
                  <a:gd name="connsiteY3" fmla="*/ 6391 h 443630"/>
                  <a:gd name="connsiteX4" fmla="*/ 75659 w 644444"/>
                  <a:gd name="connsiteY4" fmla="*/ 271559 h 443630"/>
                  <a:gd name="connsiteX5" fmla="*/ 0 w 644444"/>
                  <a:gd name="connsiteY5" fmla="*/ 358003 h 443630"/>
                  <a:gd name="connsiteX0" fmla="*/ 309427 w 568785"/>
                  <a:gd name="connsiteY0" fmla="*/ 443630 h 443630"/>
                  <a:gd name="connsiteX1" fmla="*/ 477719 w 568785"/>
                  <a:gd name="connsiteY1" fmla="*/ 380730 h 443630"/>
                  <a:gd name="connsiteX2" fmla="*/ 556582 w 568785"/>
                  <a:gd name="connsiteY2" fmla="*/ 193560 h 443630"/>
                  <a:gd name="connsiteX3" fmla="*/ 477719 w 568785"/>
                  <a:gd name="connsiteY3" fmla="*/ 6391 h 443630"/>
                  <a:gd name="connsiteX4" fmla="*/ 0 w 568785"/>
                  <a:gd name="connsiteY4" fmla="*/ 271559 h 443630"/>
                  <a:gd name="connsiteX0" fmla="*/ 310072 w 569430"/>
                  <a:gd name="connsiteY0" fmla="*/ 443630 h 443630"/>
                  <a:gd name="connsiteX1" fmla="*/ 478364 w 569430"/>
                  <a:gd name="connsiteY1" fmla="*/ 380730 h 443630"/>
                  <a:gd name="connsiteX2" fmla="*/ 557227 w 569430"/>
                  <a:gd name="connsiteY2" fmla="*/ 193560 h 443630"/>
                  <a:gd name="connsiteX3" fmla="*/ 478364 w 569430"/>
                  <a:gd name="connsiteY3" fmla="*/ 6391 h 443630"/>
                  <a:gd name="connsiteX4" fmla="*/ 0 w 569430"/>
                  <a:gd name="connsiteY4" fmla="*/ 416360 h 443630"/>
                  <a:gd name="connsiteX0" fmla="*/ 310072 w 569430"/>
                  <a:gd name="connsiteY0" fmla="*/ 443630 h 443630"/>
                  <a:gd name="connsiteX1" fmla="*/ 478364 w 569430"/>
                  <a:gd name="connsiteY1" fmla="*/ 380730 h 443630"/>
                  <a:gd name="connsiteX2" fmla="*/ 557227 w 569430"/>
                  <a:gd name="connsiteY2" fmla="*/ 193560 h 443630"/>
                  <a:gd name="connsiteX3" fmla="*/ 478364 w 569430"/>
                  <a:gd name="connsiteY3" fmla="*/ 6391 h 443630"/>
                  <a:gd name="connsiteX4" fmla="*/ 0 w 569430"/>
                  <a:gd name="connsiteY4" fmla="*/ 416360 h 443630"/>
                  <a:gd name="connsiteX0" fmla="*/ 322941 w 582299"/>
                  <a:gd name="connsiteY0" fmla="*/ 443630 h 443630"/>
                  <a:gd name="connsiteX1" fmla="*/ 491233 w 582299"/>
                  <a:gd name="connsiteY1" fmla="*/ 380730 h 443630"/>
                  <a:gd name="connsiteX2" fmla="*/ 570096 w 582299"/>
                  <a:gd name="connsiteY2" fmla="*/ 193560 h 443630"/>
                  <a:gd name="connsiteX3" fmla="*/ 491233 w 582299"/>
                  <a:gd name="connsiteY3" fmla="*/ 6391 h 443630"/>
                  <a:gd name="connsiteX4" fmla="*/ 0 w 582299"/>
                  <a:gd name="connsiteY4" fmla="*/ 429669 h 443630"/>
                  <a:gd name="connsiteX0" fmla="*/ 315384 w 574742"/>
                  <a:gd name="connsiteY0" fmla="*/ 443630 h 443630"/>
                  <a:gd name="connsiteX1" fmla="*/ 483676 w 574742"/>
                  <a:gd name="connsiteY1" fmla="*/ 380730 h 443630"/>
                  <a:gd name="connsiteX2" fmla="*/ 562539 w 574742"/>
                  <a:gd name="connsiteY2" fmla="*/ 193560 h 443630"/>
                  <a:gd name="connsiteX3" fmla="*/ 483676 w 574742"/>
                  <a:gd name="connsiteY3" fmla="*/ 6391 h 443630"/>
                  <a:gd name="connsiteX4" fmla="*/ 0 w 574742"/>
                  <a:gd name="connsiteY4" fmla="*/ 421070 h 443630"/>
                  <a:gd name="connsiteX0" fmla="*/ 319168 w 578526"/>
                  <a:gd name="connsiteY0" fmla="*/ 443630 h 443630"/>
                  <a:gd name="connsiteX1" fmla="*/ 487460 w 578526"/>
                  <a:gd name="connsiteY1" fmla="*/ 380730 h 443630"/>
                  <a:gd name="connsiteX2" fmla="*/ 566323 w 578526"/>
                  <a:gd name="connsiteY2" fmla="*/ 193560 h 443630"/>
                  <a:gd name="connsiteX3" fmla="*/ 487460 w 578526"/>
                  <a:gd name="connsiteY3" fmla="*/ 6391 h 443630"/>
                  <a:gd name="connsiteX4" fmla="*/ 3784 w 578526"/>
                  <a:gd name="connsiteY4" fmla="*/ 421070 h 443630"/>
                  <a:gd name="connsiteX0" fmla="*/ 319168 w 542596"/>
                  <a:gd name="connsiteY0" fmla="*/ 443245 h 443245"/>
                  <a:gd name="connsiteX1" fmla="*/ 487460 w 542596"/>
                  <a:gd name="connsiteY1" fmla="*/ 380345 h 443245"/>
                  <a:gd name="connsiteX2" fmla="*/ 532588 w 542596"/>
                  <a:gd name="connsiteY2" fmla="*/ 202214 h 443245"/>
                  <a:gd name="connsiteX3" fmla="*/ 487460 w 542596"/>
                  <a:gd name="connsiteY3" fmla="*/ 6006 h 443245"/>
                  <a:gd name="connsiteX4" fmla="*/ 3784 w 542596"/>
                  <a:gd name="connsiteY4" fmla="*/ 420685 h 443245"/>
                  <a:gd name="connsiteX0" fmla="*/ 319168 w 562712"/>
                  <a:gd name="connsiteY0" fmla="*/ 443245 h 443245"/>
                  <a:gd name="connsiteX1" fmla="*/ 542663 w 562712"/>
                  <a:gd name="connsiteY1" fmla="*/ 365553 h 443245"/>
                  <a:gd name="connsiteX2" fmla="*/ 532588 w 562712"/>
                  <a:gd name="connsiteY2" fmla="*/ 202214 h 443245"/>
                  <a:gd name="connsiteX3" fmla="*/ 487460 w 562712"/>
                  <a:gd name="connsiteY3" fmla="*/ 6006 h 443245"/>
                  <a:gd name="connsiteX4" fmla="*/ 3784 w 562712"/>
                  <a:gd name="connsiteY4" fmla="*/ 420685 h 443245"/>
                  <a:gd name="connsiteX0" fmla="*/ 319168 w 562712"/>
                  <a:gd name="connsiteY0" fmla="*/ 443245 h 443245"/>
                  <a:gd name="connsiteX1" fmla="*/ 542663 w 562712"/>
                  <a:gd name="connsiteY1" fmla="*/ 365553 h 443245"/>
                  <a:gd name="connsiteX2" fmla="*/ 532588 w 562712"/>
                  <a:gd name="connsiteY2" fmla="*/ 202214 h 443245"/>
                  <a:gd name="connsiteX3" fmla="*/ 487460 w 562712"/>
                  <a:gd name="connsiteY3" fmla="*/ 6006 h 443245"/>
                  <a:gd name="connsiteX4" fmla="*/ 3784 w 562712"/>
                  <a:gd name="connsiteY4" fmla="*/ 420685 h 443245"/>
                  <a:gd name="connsiteX0" fmla="*/ 319168 w 579753"/>
                  <a:gd name="connsiteY0" fmla="*/ 443245 h 443245"/>
                  <a:gd name="connsiteX1" fmla="*/ 565774 w 579753"/>
                  <a:gd name="connsiteY1" fmla="*/ 365935 h 443245"/>
                  <a:gd name="connsiteX2" fmla="*/ 532588 w 579753"/>
                  <a:gd name="connsiteY2" fmla="*/ 202214 h 443245"/>
                  <a:gd name="connsiteX3" fmla="*/ 487460 w 579753"/>
                  <a:gd name="connsiteY3" fmla="*/ 6006 h 443245"/>
                  <a:gd name="connsiteX4" fmla="*/ 3784 w 579753"/>
                  <a:gd name="connsiteY4" fmla="*/ 420685 h 443245"/>
                  <a:gd name="connsiteX0" fmla="*/ 319168 w 579753"/>
                  <a:gd name="connsiteY0" fmla="*/ 443245 h 443245"/>
                  <a:gd name="connsiteX1" fmla="*/ 565774 w 579753"/>
                  <a:gd name="connsiteY1" fmla="*/ 365935 h 443245"/>
                  <a:gd name="connsiteX2" fmla="*/ 532588 w 579753"/>
                  <a:gd name="connsiteY2" fmla="*/ 202214 h 443245"/>
                  <a:gd name="connsiteX3" fmla="*/ 487460 w 579753"/>
                  <a:gd name="connsiteY3" fmla="*/ 6006 h 443245"/>
                  <a:gd name="connsiteX4" fmla="*/ 3784 w 579753"/>
                  <a:gd name="connsiteY4" fmla="*/ 420685 h 443245"/>
                  <a:gd name="connsiteX0" fmla="*/ 319168 w 574357"/>
                  <a:gd name="connsiteY0" fmla="*/ 443245 h 443245"/>
                  <a:gd name="connsiteX1" fmla="*/ 565774 w 574357"/>
                  <a:gd name="connsiteY1" fmla="*/ 365935 h 443245"/>
                  <a:gd name="connsiteX2" fmla="*/ 532588 w 574357"/>
                  <a:gd name="connsiteY2" fmla="*/ 202214 h 443245"/>
                  <a:gd name="connsiteX3" fmla="*/ 487460 w 574357"/>
                  <a:gd name="connsiteY3" fmla="*/ 6006 h 443245"/>
                  <a:gd name="connsiteX4" fmla="*/ 3784 w 574357"/>
                  <a:gd name="connsiteY4" fmla="*/ 420685 h 443245"/>
                  <a:gd name="connsiteX0" fmla="*/ 319168 w 570945"/>
                  <a:gd name="connsiteY0" fmla="*/ 443162 h 443162"/>
                  <a:gd name="connsiteX1" fmla="*/ 565774 w 570945"/>
                  <a:gd name="connsiteY1" fmla="*/ 365852 h 443162"/>
                  <a:gd name="connsiteX2" fmla="*/ 500277 w 570945"/>
                  <a:gd name="connsiteY2" fmla="*/ 204215 h 443162"/>
                  <a:gd name="connsiteX3" fmla="*/ 487460 w 570945"/>
                  <a:gd name="connsiteY3" fmla="*/ 5923 h 443162"/>
                  <a:gd name="connsiteX4" fmla="*/ 3784 w 570945"/>
                  <a:gd name="connsiteY4" fmla="*/ 420602 h 443162"/>
                  <a:gd name="connsiteX0" fmla="*/ 319737 w 571514"/>
                  <a:gd name="connsiteY0" fmla="*/ 392828 h 392828"/>
                  <a:gd name="connsiteX1" fmla="*/ 566343 w 571514"/>
                  <a:gd name="connsiteY1" fmla="*/ 315518 h 392828"/>
                  <a:gd name="connsiteX2" fmla="*/ 500846 w 571514"/>
                  <a:gd name="connsiteY2" fmla="*/ 153881 h 392828"/>
                  <a:gd name="connsiteX3" fmla="*/ 423465 w 571514"/>
                  <a:gd name="connsiteY3" fmla="*/ 9046 h 392828"/>
                  <a:gd name="connsiteX4" fmla="*/ 4353 w 571514"/>
                  <a:gd name="connsiteY4" fmla="*/ 370268 h 392828"/>
                  <a:gd name="connsiteX0" fmla="*/ 319737 w 575732"/>
                  <a:gd name="connsiteY0" fmla="*/ 392828 h 392828"/>
                  <a:gd name="connsiteX1" fmla="*/ 566343 w 575732"/>
                  <a:gd name="connsiteY1" fmla="*/ 315518 h 392828"/>
                  <a:gd name="connsiteX2" fmla="*/ 500846 w 575732"/>
                  <a:gd name="connsiteY2" fmla="*/ 153881 h 392828"/>
                  <a:gd name="connsiteX3" fmla="*/ 423465 w 575732"/>
                  <a:gd name="connsiteY3" fmla="*/ 9046 h 392828"/>
                  <a:gd name="connsiteX4" fmla="*/ 4353 w 575732"/>
                  <a:gd name="connsiteY4" fmla="*/ 370268 h 392828"/>
                  <a:gd name="connsiteX0" fmla="*/ 319737 w 547085"/>
                  <a:gd name="connsiteY0" fmla="*/ 392828 h 392828"/>
                  <a:gd name="connsiteX1" fmla="*/ 533209 w 547085"/>
                  <a:gd name="connsiteY1" fmla="*/ 314535 h 392828"/>
                  <a:gd name="connsiteX2" fmla="*/ 500846 w 547085"/>
                  <a:gd name="connsiteY2" fmla="*/ 153881 h 392828"/>
                  <a:gd name="connsiteX3" fmla="*/ 423465 w 547085"/>
                  <a:gd name="connsiteY3" fmla="*/ 9046 h 392828"/>
                  <a:gd name="connsiteX4" fmla="*/ 4353 w 547085"/>
                  <a:gd name="connsiteY4" fmla="*/ 370268 h 392828"/>
                  <a:gd name="connsiteX0" fmla="*/ 296736 w 546670"/>
                  <a:gd name="connsiteY0" fmla="*/ 398991 h 398991"/>
                  <a:gd name="connsiteX1" fmla="*/ 533209 w 546670"/>
                  <a:gd name="connsiteY1" fmla="*/ 314535 h 398991"/>
                  <a:gd name="connsiteX2" fmla="*/ 500846 w 546670"/>
                  <a:gd name="connsiteY2" fmla="*/ 153881 h 398991"/>
                  <a:gd name="connsiteX3" fmla="*/ 423465 w 546670"/>
                  <a:gd name="connsiteY3" fmla="*/ 9046 h 398991"/>
                  <a:gd name="connsiteX4" fmla="*/ 4353 w 546670"/>
                  <a:gd name="connsiteY4" fmla="*/ 370268 h 3989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6670" h="398991">
                    <a:moveTo>
                      <a:pt x="296736" y="398991"/>
                    </a:moveTo>
                    <a:cubicBezTo>
                      <a:pt x="367301" y="377127"/>
                      <a:pt x="499191" y="355387"/>
                      <a:pt x="533209" y="314535"/>
                    </a:cubicBezTo>
                    <a:cubicBezTo>
                      <a:pt x="567227" y="273683"/>
                      <a:pt x="529421" y="268348"/>
                      <a:pt x="500846" y="153881"/>
                    </a:cubicBezTo>
                    <a:cubicBezTo>
                      <a:pt x="472271" y="39414"/>
                      <a:pt x="511136" y="-24858"/>
                      <a:pt x="423465" y="9046"/>
                    </a:cubicBezTo>
                    <a:cubicBezTo>
                      <a:pt x="346753" y="38711"/>
                      <a:pt x="-45443" y="89088"/>
                      <a:pt x="4353" y="370268"/>
                    </a:cubicBezTo>
                  </a:path>
                </a:pathLst>
              </a:custGeom>
              <a:solidFill>
                <a:srgbClr val="666633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317" name="グループ化 2316">
            <a:extLst>
              <a:ext uri="{FF2B5EF4-FFF2-40B4-BE49-F238E27FC236}">
                <a16:creationId xmlns:a16="http://schemas.microsoft.com/office/drawing/2014/main" id="{535C5A38-79C9-4FEB-AF8C-7BD76874F7FE}"/>
              </a:ext>
            </a:extLst>
          </p:cNvPr>
          <p:cNvGrpSpPr>
            <a:grpSpLocks noChangeAspect="1"/>
          </p:cNvGrpSpPr>
          <p:nvPr/>
        </p:nvGrpSpPr>
        <p:grpSpPr>
          <a:xfrm>
            <a:off x="2393038" y="243425"/>
            <a:ext cx="1428136" cy="2354593"/>
            <a:chOff x="1808838" y="71113"/>
            <a:chExt cx="2380226" cy="3924322"/>
          </a:xfrm>
        </p:grpSpPr>
        <p:grpSp>
          <p:nvGrpSpPr>
            <p:cNvPr id="2318" name="グループ化 2317">
              <a:extLst>
                <a:ext uri="{FF2B5EF4-FFF2-40B4-BE49-F238E27FC236}">
                  <a16:creationId xmlns:a16="http://schemas.microsoft.com/office/drawing/2014/main" id="{6B400F21-24A6-41A4-B26A-3BEBC201D2A3}"/>
                </a:ext>
              </a:extLst>
            </p:cNvPr>
            <p:cNvGrpSpPr/>
            <p:nvPr/>
          </p:nvGrpSpPr>
          <p:grpSpPr>
            <a:xfrm>
              <a:off x="1808838" y="71113"/>
              <a:ext cx="2239300" cy="3501784"/>
              <a:chOff x="1808838" y="71113"/>
              <a:chExt cx="2239300" cy="3501784"/>
            </a:xfrm>
          </p:grpSpPr>
          <p:grpSp>
            <p:nvGrpSpPr>
              <p:cNvPr id="2445" name="グループ化 2444">
                <a:extLst>
                  <a:ext uri="{FF2B5EF4-FFF2-40B4-BE49-F238E27FC236}">
                    <a16:creationId xmlns:a16="http://schemas.microsoft.com/office/drawing/2014/main" id="{5F304BA7-CAA2-465F-A623-C5F566FD7B10}"/>
                  </a:ext>
                </a:extLst>
              </p:cNvPr>
              <p:cNvGrpSpPr/>
              <p:nvPr/>
            </p:nvGrpSpPr>
            <p:grpSpPr>
              <a:xfrm>
                <a:off x="1844400" y="2793297"/>
                <a:ext cx="2203738" cy="779600"/>
                <a:chOff x="1871473" y="4716101"/>
                <a:chExt cx="2203738" cy="779600"/>
              </a:xfrm>
            </p:grpSpPr>
            <p:grpSp>
              <p:nvGrpSpPr>
                <p:cNvPr id="2491" name="グループ化 2490">
                  <a:extLst>
                    <a:ext uri="{FF2B5EF4-FFF2-40B4-BE49-F238E27FC236}">
                      <a16:creationId xmlns:a16="http://schemas.microsoft.com/office/drawing/2014/main" id="{ECDA24BF-065B-4D3A-AFE5-9272951C39E1}"/>
                    </a:ext>
                  </a:extLst>
                </p:cNvPr>
                <p:cNvGrpSpPr/>
                <p:nvPr/>
              </p:nvGrpSpPr>
              <p:grpSpPr>
                <a:xfrm>
                  <a:off x="1871473" y="4716101"/>
                  <a:ext cx="2203738" cy="779600"/>
                  <a:chOff x="391721" y="3941082"/>
                  <a:chExt cx="2203738" cy="779600"/>
                </a:xfrm>
              </p:grpSpPr>
              <p:grpSp>
                <p:nvGrpSpPr>
                  <p:cNvPr id="2493" name="グループ化 2492">
                    <a:extLst>
                      <a:ext uri="{FF2B5EF4-FFF2-40B4-BE49-F238E27FC236}">
                        <a16:creationId xmlns:a16="http://schemas.microsoft.com/office/drawing/2014/main" id="{125FA984-94E1-4084-813C-6256FB08E53E}"/>
                      </a:ext>
                    </a:extLst>
                  </p:cNvPr>
                  <p:cNvGrpSpPr/>
                  <p:nvPr/>
                </p:nvGrpSpPr>
                <p:grpSpPr>
                  <a:xfrm>
                    <a:off x="391721" y="3941082"/>
                    <a:ext cx="2203738" cy="779600"/>
                    <a:chOff x="838509" y="3716414"/>
                    <a:chExt cx="2449072" cy="866390"/>
                  </a:xfrm>
                </p:grpSpPr>
                <p:sp>
                  <p:nvSpPr>
                    <p:cNvPr id="2495" name="フリーフォーム: 図形 2494">
                      <a:extLst>
                        <a:ext uri="{FF2B5EF4-FFF2-40B4-BE49-F238E27FC236}">
                          <a16:creationId xmlns:a16="http://schemas.microsoft.com/office/drawing/2014/main" id="{51EAA7BE-97F6-405A-B58E-9A209609F578}"/>
                        </a:ext>
                      </a:extLst>
                    </p:cNvPr>
                    <p:cNvSpPr/>
                    <p:nvPr/>
                  </p:nvSpPr>
                  <p:spPr bwMode="auto">
                    <a:xfrm flipV="1">
                      <a:off x="3026592" y="4366669"/>
                      <a:ext cx="260989" cy="177401"/>
                    </a:xfrm>
                    <a:custGeom>
                      <a:avLst/>
                      <a:gdLst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161734 w 260989"/>
                        <a:gd name="connsiteY7" fmla="*/ 158307 h 177401"/>
                        <a:gd name="connsiteX8" fmla="*/ 157068 w 260989"/>
                        <a:gd name="connsiteY8" fmla="*/ 164222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161734 w 260989"/>
                        <a:gd name="connsiteY7" fmla="*/ 158307 h 177401"/>
                        <a:gd name="connsiteX8" fmla="*/ 0 w 260989"/>
                        <a:gd name="connsiteY8" fmla="*/ 0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0 w 260989"/>
                        <a:gd name="connsiteY7" fmla="*/ 0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57502 w 260989"/>
                        <a:gd name="connsiteY2" fmla="*/ 48333 h 177401"/>
                        <a:gd name="connsiteX3" fmla="*/ 228892 w 260989"/>
                        <a:gd name="connsiteY3" fmla="*/ 125708 h 177401"/>
                        <a:gd name="connsiteX4" fmla="*/ 163473 w 260989"/>
                        <a:gd name="connsiteY4" fmla="*/ 175964 h 177401"/>
                        <a:gd name="connsiteX5" fmla="*/ 160004 w 260989"/>
                        <a:gd name="connsiteY5" fmla="*/ 165671 h 177401"/>
                        <a:gd name="connsiteX6" fmla="*/ 0 w 260989"/>
                        <a:gd name="connsiteY6" fmla="*/ 0 h 17740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60989" h="177401">
                          <a:moveTo>
                            <a:pt x="0" y="0"/>
                          </a:moveTo>
                          <a:lnTo>
                            <a:pt x="251115" y="44986"/>
                          </a:lnTo>
                          <a:lnTo>
                            <a:pt x="257502" y="48333"/>
                          </a:lnTo>
                          <a:cubicBezTo>
                            <a:pt x="267667" y="55821"/>
                            <a:pt x="254858" y="90464"/>
                            <a:pt x="228892" y="125708"/>
                          </a:cubicBezTo>
                          <a:cubicBezTo>
                            <a:pt x="202927" y="160952"/>
                            <a:pt x="173637" y="183452"/>
                            <a:pt x="163473" y="175964"/>
                          </a:cubicBezTo>
                          <a:cubicBezTo>
                            <a:pt x="160932" y="174092"/>
                            <a:pt x="159827" y="170522"/>
                            <a:pt x="160004" y="165671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accent5">
                        <a:lumMod val="2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96" name="フリーフォーム: 図形 2495">
                      <a:extLst>
                        <a:ext uri="{FF2B5EF4-FFF2-40B4-BE49-F238E27FC236}">
                          <a16:creationId xmlns:a16="http://schemas.microsoft.com/office/drawing/2014/main" id="{30688845-76C3-432C-9B21-7A989315FD16}"/>
                        </a:ext>
                      </a:extLst>
                    </p:cNvPr>
                    <p:cNvSpPr/>
                    <p:nvPr/>
                  </p:nvSpPr>
                  <p:spPr bwMode="auto">
                    <a:xfrm flipH="1" flipV="1">
                      <a:off x="838509" y="4366668"/>
                      <a:ext cx="260989" cy="177401"/>
                    </a:xfrm>
                    <a:custGeom>
                      <a:avLst/>
                      <a:gdLst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161734 w 260989"/>
                        <a:gd name="connsiteY7" fmla="*/ 158307 h 177401"/>
                        <a:gd name="connsiteX8" fmla="*/ 157068 w 260989"/>
                        <a:gd name="connsiteY8" fmla="*/ 164222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161734 w 260989"/>
                        <a:gd name="connsiteY7" fmla="*/ 158307 h 177401"/>
                        <a:gd name="connsiteX8" fmla="*/ 0 w 260989"/>
                        <a:gd name="connsiteY8" fmla="*/ 0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0 w 260989"/>
                        <a:gd name="connsiteY7" fmla="*/ 0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57502 w 260989"/>
                        <a:gd name="connsiteY2" fmla="*/ 48333 h 177401"/>
                        <a:gd name="connsiteX3" fmla="*/ 228892 w 260989"/>
                        <a:gd name="connsiteY3" fmla="*/ 125708 h 177401"/>
                        <a:gd name="connsiteX4" fmla="*/ 163473 w 260989"/>
                        <a:gd name="connsiteY4" fmla="*/ 175964 h 177401"/>
                        <a:gd name="connsiteX5" fmla="*/ 160004 w 260989"/>
                        <a:gd name="connsiteY5" fmla="*/ 165671 h 177401"/>
                        <a:gd name="connsiteX6" fmla="*/ 0 w 260989"/>
                        <a:gd name="connsiteY6" fmla="*/ 0 h 17740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60989" h="177401">
                          <a:moveTo>
                            <a:pt x="0" y="0"/>
                          </a:moveTo>
                          <a:lnTo>
                            <a:pt x="251115" y="44986"/>
                          </a:lnTo>
                          <a:lnTo>
                            <a:pt x="257502" y="48333"/>
                          </a:lnTo>
                          <a:cubicBezTo>
                            <a:pt x="267667" y="55821"/>
                            <a:pt x="254858" y="90464"/>
                            <a:pt x="228892" y="125708"/>
                          </a:cubicBezTo>
                          <a:cubicBezTo>
                            <a:pt x="202927" y="160952"/>
                            <a:pt x="173637" y="183452"/>
                            <a:pt x="163473" y="175964"/>
                          </a:cubicBezTo>
                          <a:cubicBezTo>
                            <a:pt x="160932" y="174092"/>
                            <a:pt x="159827" y="170522"/>
                            <a:pt x="160004" y="165671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chemeClr val="accent5">
                        <a:lumMod val="2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497" name="フリーフォーム: 図形 2496">
                      <a:extLst>
                        <a:ext uri="{FF2B5EF4-FFF2-40B4-BE49-F238E27FC236}">
                          <a16:creationId xmlns:a16="http://schemas.microsoft.com/office/drawing/2014/main" id="{B72B7686-F741-45BA-9D8B-4D3E2949AC9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030169" y="3716414"/>
                      <a:ext cx="2060198" cy="866390"/>
                    </a:xfrm>
                    <a:custGeom>
                      <a:avLst/>
                      <a:gdLst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54907 w 2364880"/>
                        <a:gd name="connsiteY3" fmla="*/ 893488 h 1104348"/>
                        <a:gd name="connsiteX4" fmla="*/ 2337152 w 2364880"/>
                        <a:gd name="connsiteY4" fmla="*/ 919822 h 1104348"/>
                        <a:gd name="connsiteX5" fmla="*/ 2364880 w 2364880"/>
                        <a:gd name="connsiteY5" fmla="*/ 977439 h 1104348"/>
                        <a:gd name="connsiteX6" fmla="*/ 2237971 w 2364880"/>
                        <a:gd name="connsiteY6" fmla="*/ 1104348 h 1104348"/>
                        <a:gd name="connsiteX7" fmla="*/ 126909 w 2364880"/>
                        <a:gd name="connsiteY7" fmla="*/ 1104348 h 1104348"/>
                        <a:gd name="connsiteX8" fmla="*/ 0 w 2364880"/>
                        <a:gd name="connsiteY8" fmla="*/ 977439 h 1104348"/>
                        <a:gd name="connsiteX9" fmla="*/ 26336 w 2364880"/>
                        <a:gd name="connsiteY9" fmla="*/ 917757 h 1104348"/>
                        <a:gd name="connsiteX10" fmla="*/ 9973 w 2364880"/>
                        <a:gd name="connsiteY10" fmla="*/ 893488 h 1104348"/>
                        <a:gd name="connsiteX11" fmla="*/ 0 w 2364880"/>
                        <a:gd name="connsiteY11" fmla="*/ 844089 h 1104348"/>
                        <a:gd name="connsiteX12" fmla="*/ 320675 w 2364880"/>
                        <a:gd name="connsiteY12" fmla="*/ 117384 h 1104348"/>
                        <a:gd name="connsiteX13" fmla="*/ 488859 w 2364880"/>
                        <a:gd name="connsiteY13" fmla="*/ 3175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54907 w 2364880"/>
                        <a:gd name="connsiteY3" fmla="*/ 893488 h 1104348"/>
                        <a:gd name="connsiteX4" fmla="*/ 2337152 w 2364880"/>
                        <a:gd name="connsiteY4" fmla="*/ 919822 h 1104348"/>
                        <a:gd name="connsiteX5" fmla="*/ 2364880 w 2364880"/>
                        <a:gd name="connsiteY5" fmla="*/ 977439 h 1104348"/>
                        <a:gd name="connsiteX6" fmla="*/ 2237971 w 2364880"/>
                        <a:gd name="connsiteY6" fmla="*/ 1104348 h 1104348"/>
                        <a:gd name="connsiteX7" fmla="*/ 126909 w 2364880"/>
                        <a:gd name="connsiteY7" fmla="*/ 1104348 h 1104348"/>
                        <a:gd name="connsiteX8" fmla="*/ 0 w 2364880"/>
                        <a:gd name="connsiteY8" fmla="*/ 977439 h 1104348"/>
                        <a:gd name="connsiteX9" fmla="*/ 26336 w 2364880"/>
                        <a:gd name="connsiteY9" fmla="*/ 917757 h 1104348"/>
                        <a:gd name="connsiteX10" fmla="*/ 0 w 2364880"/>
                        <a:gd name="connsiteY10" fmla="*/ 844089 h 1104348"/>
                        <a:gd name="connsiteX11" fmla="*/ 320675 w 2364880"/>
                        <a:gd name="connsiteY11" fmla="*/ 117384 h 1104348"/>
                        <a:gd name="connsiteX12" fmla="*/ 488859 w 2364880"/>
                        <a:gd name="connsiteY12" fmla="*/ 3175 h 1104348"/>
                        <a:gd name="connsiteX13" fmla="*/ 1809346 w 2364880"/>
                        <a:gd name="connsiteY13" fmla="*/ 0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54907 w 2364880"/>
                        <a:gd name="connsiteY3" fmla="*/ 893488 h 1104348"/>
                        <a:gd name="connsiteX4" fmla="*/ 2337152 w 2364880"/>
                        <a:gd name="connsiteY4" fmla="*/ 919822 h 1104348"/>
                        <a:gd name="connsiteX5" fmla="*/ 2364880 w 2364880"/>
                        <a:gd name="connsiteY5" fmla="*/ 977439 h 1104348"/>
                        <a:gd name="connsiteX6" fmla="*/ 2237971 w 2364880"/>
                        <a:gd name="connsiteY6" fmla="*/ 1104348 h 1104348"/>
                        <a:gd name="connsiteX7" fmla="*/ 126909 w 2364880"/>
                        <a:gd name="connsiteY7" fmla="*/ 1104348 h 1104348"/>
                        <a:gd name="connsiteX8" fmla="*/ 0 w 2364880"/>
                        <a:gd name="connsiteY8" fmla="*/ 977439 h 1104348"/>
                        <a:gd name="connsiteX9" fmla="*/ 0 w 2364880"/>
                        <a:gd name="connsiteY9" fmla="*/ 844089 h 1104348"/>
                        <a:gd name="connsiteX10" fmla="*/ 320675 w 2364880"/>
                        <a:gd name="connsiteY10" fmla="*/ 117384 h 1104348"/>
                        <a:gd name="connsiteX11" fmla="*/ 488859 w 2364880"/>
                        <a:gd name="connsiteY11" fmla="*/ 3175 h 1104348"/>
                        <a:gd name="connsiteX12" fmla="*/ 1809346 w 2364880"/>
                        <a:gd name="connsiteY12" fmla="*/ 0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54907 w 2364880"/>
                        <a:gd name="connsiteY3" fmla="*/ 893488 h 1104348"/>
                        <a:gd name="connsiteX4" fmla="*/ 2364880 w 2364880"/>
                        <a:gd name="connsiteY4" fmla="*/ 977439 h 1104348"/>
                        <a:gd name="connsiteX5" fmla="*/ 2237971 w 2364880"/>
                        <a:gd name="connsiteY5" fmla="*/ 1104348 h 1104348"/>
                        <a:gd name="connsiteX6" fmla="*/ 126909 w 2364880"/>
                        <a:gd name="connsiteY6" fmla="*/ 1104348 h 1104348"/>
                        <a:gd name="connsiteX7" fmla="*/ 0 w 2364880"/>
                        <a:gd name="connsiteY7" fmla="*/ 977439 h 1104348"/>
                        <a:gd name="connsiteX8" fmla="*/ 0 w 2364880"/>
                        <a:gd name="connsiteY8" fmla="*/ 844089 h 1104348"/>
                        <a:gd name="connsiteX9" fmla="*/ 320675 w 2364880"/>
                        <a:gd name="connsiteY9" fmla="*/ 117384 h 1104348"/>
                        <a:gd name="connsiteX10" fmla="*/ 488859 w 2364880"/>
                        <a:gd name="connsiteY10" fmla="*/ 3175 h 1104348"/>
                        <a:gd name="connsiteX11" fmla="*/ 1809346 w 2364880"/>
                        <a:gd name="connsiteY11" fmla="*/ 0 h 1104348"/>
                        <a:gd name="connsiteX0" fmla="*/ 1809346 w 2397035"/>
                        <a:gd name="connsiteY0" fmla="*/ 0 h 1104348"/>
                        <a:gd name="connsiteX1" fmla="*/ 2002930 w 2397035"/>
                        <a:gd name="connsiteY1" fmla="*/ 91984 h 1104348"/>
                        <a:gd name="connsiteX2" fmla="*/ 2364880 w 2397035"/>
                        <a:gd name="connsiteY2" fmla="*/ 844089 h 1104348"/>
                        <a:gd name="connsiteX3" fmla="*/ 2364880 w 2397035"/>
                        <a:gd name="connsiteY3" fmla="*/ 977439 h 1104348"/>
                        <a:gd name="connsiteX4" fmla="*/ 2237971 w 2397035"/>
                        <a:gd name="connsiteY4" fmla="*/ 1104348 h 1104348"/>
                        <a:gd name="connsiteX5" fmla="*/ 126909 w 2397035"/>
                        <a:gd name="connsiteY5" fmla="*/ 1104348 h 1104348"/>
                        <a:gd name="connsiteX6" fmla="*/ 0 w 2397035"/>
                        <a:gd name="connsiteY6" fmla="*/ 977439 h 1104348"/>
                        <a:gd name="connsiteX7" fmla="*/ 0 w 2397035"/>
                        <a:gd name="connsiteY7" fmla="*/ 844089 h 1104348"/>
                        <a:gd name="connsiteX8" fmla="*/ 320675 w 2397035"/>
                        <a:gd name="connsiteY8" fmla="*/ 117384 h 1104348"/>
                        <a:gd name="connsiteX9" fmla="*/ 488859 w 2397035"/>
                        <a:gd name="connsiteY9" fmla="*/ 3175 h 1104348"/>
                        <a:gd name="connsiteX10" fmla="*/ 1809346 w 2397035"/>
                        <a:gd name="connsiteY10" fmla="*/ 0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64880 w 2364880"/>
                        <a:gd name="connsiteY3" fmla="*/ 977439 h 1104348"/>
                        <a:gd name="connsiteX4" fmla="*/ 2237971 w 2364880"/>
                        <a:gd name="connsiteY4" fmla="*/ 1104348 h 1104348"/>
                        <a:gd name="connsiteX5" fmla="*/ 126909 w 2364880"/>
                        <a:gd name="connsiteY5" fmla="*/ 1104348 h 1104348"/>
                        <a:gd name="connsiteX6" fmla="*/ 0 w 2364880"/>
                        <a:gd name="connsiteY6" fmla="*/ 977439 h 1104348"/>
                        <a:gd name="connsiteX7" fmla="*/ 0 w 2364880"/>
                        <a:gd name="connsiteY7" fmla="*/ 844089 h 1104348"/>
                        <a:gd name="connsiteX8" fmla="*/ 320675 w 2364880"/>
                        <a:gd name="connsiteY8" fmla="*/ 117384 h 1104348"/>
                        <a:gd name="connsiteX9" fmla="*/ 488859 w 2364880"/>
                        <a:gd name="connsiteY9" fmla="*/ 3175 h 1104348"/>
                        <a:gd name="connsiteX10" fmla="*/ 1809346 w 2364880"/>
                        <a:gd name="connsiteY10" fmla="*/ 0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64880 w 2364880"/>
                        <a:gd name="connsiteY3" fmla="*/ 977439 h 1104348"/>
                        <a:gd name="connsiteX4" fmla="*/ 2237971 w 2364880"/>
                        <a:gd name="connsiteY4" fmla="*/ 1104348 h 1104348"/>
                        <a:gd name="connsiteX5" fmla="*/ 126909 w 2364880"/>
                        <a:gd name="connsiteY5" fmla="*/ 1104348 h 1104348"/>
                        <a:gd name="connsiteX6" fmla="*/ 0 w 2364880"/>
                        <a:gd name="connsiteY6" fmla="*/ 977439 h 1104348"/>
                        <a:gd name="connsiteX7" fmla="*/ 0 w 2364880"/>
                        <a:gd name="connsiteY7" fmla="*/ 844089 h 1104348"/>
                        <a:gd name="connsiteX8" fmla="*/ 320675 w 2364880"/>
                        <a:gd name="connsiteY8" fmla="*/ 117384 h 1104348"/>
                        <a:gd name="connsiteX9" fmla="*/ 488859 w 2364880"/>
                        <a:gd name="connsiteY9" fmla="*/ 3175 h 1104348"/>
                        <a:gd name="connsiteX10" fmla="*/ 1809346 w 2364880"/>
                        <a:gd name="connsiteY10" fmla="*/ 0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64880 w 2364880"/>
                        <a:gd name="connsiteY3" fmla="*/ 977439 h 1104348"/>
                        <a:gd name="connsiteX4" fmla="*/ 2237971 w 2364880"/>
                        <a:gd name="connsiteY4" fmla="*/ 1104348 h 1104348"/>
                        <a:gd name="connsiteX5" fmla="*/ 126909 w 2364880"/>
                        <a:gd name="connsiteY5" fmla="*/ 1104348 h 1104348"/>
                        <a:gd name="connsiteX6" fmla="*/ 0 w 2364880"/>
                        <a:gd name="connsiteY6" fmla="*/ 977439 h 1104348"/>
                        <a:gd name="connsiteX7" fmla="*/ 0 w 2364880"/>
                        <a:gd name="connsiteY7" fmla="*/ 844089 h 1104348"/>
                        <a:gd name="connsiteX8" fmla="*/ 320675 w 2364880"/>
                        <a:gd name="connsiteY8" fmla="*/ 117384 h 1104348"/>
                        <a:gd name="connsiteX9" fmla="*/ 488859 w 2364880"/>
                        <a:gd name="connsiteY9" fmla="*/ 3175 h 1104348"/>
                        <a:gd name="connsiteX10" fmla="*/ 1809346 w 2364880"/>
                        <a:gd name="connsiteY10" fmla="*/ 0 h 1104348"/>
                        <a:gd name="connsiteX0" fmla="*/ 1815696 w 2371230"/>
                        <a:gd name="connsiteY0" fmla="*/ 0 h 1104348"/>
                        <a:gd name="connsiteX1" fmla="*/ 2009280 w 2371230"/>
                        <a:gd name="connsiteY1" fmla="*/ 91984 h 1104348"/>
                        <a:gd name="connsiteX2" fmla="*/ 2371230 w 2371230"/>
                        <a:gd name="connsiteY2" fmla="*/ 844089 h 1104348"/>
                        <a:gd name="connsiteX3" fmla="*/ 2371230 w 2371230"/>
                        <a:gd name="connsiteY3" fmla="*/ 977439 h 1104348"/>
                        <a:gd name="connsiteX4" fmla="*/ 2244321 w 2371230"/>
                        <a:gd name="connsiteY4" fmla="*/ 1104348 h 1104348"/>
                        <a:gd name="connsiteX5" fmla="*/ 133259 w 2371230"/>
                        <a:gd name="connsiteY5" fmla="*/ 1104348 h 1104348"/>
                        <a:gd name="connsiteX6" fmla="*/ 6350 w 2371230"/>
                        <a:gd name="connsiteY6" fmla="*/ 977439 h 1104348"/>
                        <a:gd name="connsiteX7" fmla="*/ 0 w 2371230"/>
                        <a:gd name="connsiteY7" fmla="*/ 887421 h 1104348"/>
                        <a:gd name="connsiteX8" fmla="*/ 327025 w 2371230"/>
                        <a:gd name="connsiteY8" fmla="*/ 117384 h 1104348"/>
                        <a:gd name="connsiteX9" fmla="*/ 495209 w 2371230"/>
                        <a:gd name="connsiteY9" fmla="*/ 3175 h 1104348"/>
                        <a:gd name="connsiteX10" fmla="*/ 1815696 w 2371230"/>
                        <a:gd name="connsiteY10" fmla="*/ 0 h 1104348"/>
                        <a:gd name="connsiteX0" fmla="*/ 1815696 w 2377580"/>
                        <a:gd name="connsiteY0" fmla="*/ 0 h 1104348"/>
                        <a:gd name="connsiteX1" fmla="*/ 2009280 w 2377580"/>
                        <a:gd name="connsiteY1" fmla="*/ 91984 h 1104348"/>
                        <a:gd name="connsiteX2" fmla="*/ 2377580 w 2377580"/>
                        <a:gd name="connsiteY2" fmla="*/ 887421 h 1104348"/>
                        <a:gd name="connsiteX3" fmla="*/ 2371230 w 2377580"/>
                        <a:gd name="connsiteY3" fmla="*/ 977439 h 1104348"/>
                        <a:gd name="connsiteX4" fmla="*/ 2244321 w 2377580"/>
                        <a:gd name="connsiteY4" fmla="*/ 1104348 h 1104348"/>
                        <a:gd name="connsiteX5" fmla="*/ 133259 w 2377580"/>
                        <a:gd name="connsiteY5" fmla="*/ 1104348 h 1104348"/>
                        <a:gd name="connsiteX6" fmla="*/ 6350 w 2377580"/>
                        <a:gd name="connsiteY6" fmla="*/ 977439 h 1104348"/>
                        <a:gd name="connsiteX7" fmla="*/ 0 w 2377580"/>
                        <a:gd name="connsiteY7" fmla="*/ 887421 h 1104348"/>
                        <a:gd name="connsiteX8" fmla="*/ 327025 w 2377580"/>
                        <a:gd name="connsiteY8" fmla="*/ 117384 h 1104348"/>
                        <a:gd name="connsiteX9" fmla="*/ 495209 w 2377580"/>
                        <a:gd name="connsiteY9" fmla="*/ 3175 h 1104348"/>
                        <a:gd name="connsiteX10" fmla="*/ 1815696 w 2377580"/>
                        <a:gd name="connsiteY10" fmla="*/ 0 h 1104348"/>
                        <a:gd name="connsiteX0" fmla="*/ 1820497 w 2382381"/>
                        <a:gd name="connsiteY0" fmla="*/ 0 h 1104348"/>
                        <a:gd name="connsiteX1" fmla="*/ 2014081 w 2382381"/>
                        <a:gd name="connsiteY1" fmla="*/ 91984 h 1104348"/>
                        <a:gd name="connsiteX2" fmla="*/ 2382381 w 2382381"/>
                        <a:gd name="connsiteY2" fmla="*/ 887421 h 1104348"/>
                        <a:gd name="connsiteX3" fmla="*/ 2376031 w 2382381"/>
                        <a:gd name="connsiteY3" fmla="*/ 977439 h 1104348"/>
                        <a:gd name="connsiteX4" fmla="*/ 2249122 w 2382381"/>
                        <a:gd name="connsiteY4" fmla="*/ 1104348 h 1104348"/>
                        <a:gd name="connsiteX5" fmla="*/ 138060 w 2382381"/>
                        <a:gd name="connsiteY5" fmla="*/ 1104348 h 1104348"/>
                        <a:gd name="connsiteX6" fmla="*/ 11151 w 2382381"/>
                        <a:gd name="connsiteY6" fmla="*/ 977439 h 1104348"/>
                        <a:gd name="connsiteX7" fmla="*/ 4801 w 2382381"/>
                        <a:gd name="connsiteY7" fmla="*/ 887421 h 1104348"/>
                        <a:gd name="connsiteX8" fmla="*/ 331826 w 2382381"/>
                        <a:gd name="connsiteY8" fmla="*/ 117384 h 1104348"/>
                        <a:gd name="connsiteX9" fmla="*/ 500010 w 2382381"/>
                        <a:gd name="connsiteY9" fmla="*/ 3175 h 1104348"/>
                        <a:gd name="connsiteX10" fmla="*/ 1820497 w 2382381"/>
                        <a:gd name="connsiteY10" fmla="*/ 0 h 1104348"/>
                        <a:gd name="connsiteX0" fmla="*/ 1820497 w 2387182"/>
                        <a:gd name="connsiteY0" fmla="*/ 0 h 1104348"/>
                        <a:gd name="connsiteX1" fmla="*/ 2014081 w 2387182"/>
                        <a:gd name="connsiteY1" fmla="*/ 91984 h 1104348"/>
                        <a:gd name="connsiteX2" fmla="*/ 2382381 w 2387182"/>
                        <a:gd name="connsiteY2" fmla="*/ 887421 h 1104348"/>
                        <a:gd name="connsiteX3" fmla="*/ 2376031 w 2387182"/>
                        <a:gd name="connsiteY3" fmla="*/ 977439 h 1104348"/>
                        <a:gd name="connsiteX4" fmla="*/ 2249122 w 2387182"/>
                        <a:gd name="connsiteY4" fmla="*/ 1104348 h 1104348"/>
                        <a:gd name="connsiteX5" fmla="*/ 138060 w 2387182"/>
                        <a:gd name="connsiteY5" fmla="*/ 1104348 h 1104348"/>
                        <a:gd name="connsiteX6" fmla="*/ 11151 w 2387182"/>
                        <a:gd name="connsiteY6" fmla="*/ 977439 h 1104348"/>
                        <a:gd name="connsiteX7" fmla="*/ 4801 w 2387182"/>
                        <a:gd name="connsiteY7" fmla="*/ 887421 h 1104348"/>
                        <a:gd name="connsiteX8" fmla="*/ 331826 w 2387182"/>
                        <a:gd name="connsiteY8" fmla="*/ 117384 h 1104348"/>
                        <a:gd name="connsiteX9" fmla="*/ 500010 w 2387182"/>
                        <a:gd name="connsiteY9" fmla="*/ 3175 h 1104348"/>
                        <a:gd name="connsiteX10" fmla="*/ 1820497 w 2387182"/>
                        <a:gd name="connsiteY10" fmla="*/ 0 h 11043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2387182" h="1104348">
                          <a:moveTo>
                            <a:pt x="1820497" y="0"/>
                          </a:moveTo>
                          <a:cubicBezTo>
                            <a:pt x="1890587" y="0"/>
                            <a:pt x="1988681" y="28244"/>
                            <a:pt x="2014081" y="91984"/>
                          </a:cubicBezTo>
                          <a:cubicBezTo>
                            <a:pt x="2134731" y="342686"/>
                            <a:pt x="2376031" y="808169"/>
                            <a:pt x="2382381" y="887421"/>
                          </a:cubicBezTo>
                          <a:cubicBezTo>
                            <a:pt x="2395359" y="934595"/>
                            <a:pt x="2378148" y="947433"/>
                            <a:pt x="2376031" y="977439"/>
                          </a:cubicBezTo>
                          <a:cubicBezTo>
                            <a:pt x="2376031" y="1047529"/>
                            <a:pt x="2319212" y="1104348"/>
                            <a:pt x="2249122" y="1104348"/>
                          </a:cubicBezTo>
                          <a:lnTo>
                            <a:pt x="138060" y="1104348"/>
                          </a:lnTo>
                          <a:cubicBezTo>
                            <a:pt x="67970" y="1104348"/>
                            <a:pt x="11151" y="1047529"/>
                            <a:pt x="11151" y="977439"/>
                          </a:cubicBezTo>
                          <a:cubicBezTo>
                            <a:pt x="9034" y="947433"/>
                            <a:pt x="-8177" y="939501"/>
                            <a:pt x="4801" y="887421"/>
                          </a:cubicBezTo>
                          <a:cubicBezTo>
                            <a:pt x="16443" y="803936"/>
                            <a:pt x="224934" y="359619"/>
                            <a:pt x="331826" y="117384"/>
                          </a:cubicBezTo>
                          <a:cubicBezTo>
                            <a:pt x="363576" y="47294"/>
                            <a:pt x="429920" y="3175"/>
                            <a:pt x="500010" y="3175"/>
                          </a:cubicBezTo>
                          <a:lnTo>
                            <a:pt x="1820497" y="0"/>
                          </a:lnTo>
                          <a:close/>
                        </a:path>
                      </a:pathLst>
                    </a:custGeom>
                    <a:solidFill>
                      <a:schemeClr val="accent1">
                        <a:lumMod val="25000"/>
                      </a:schemeClr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494" name="フリーフォーム: 図形 2493">
                    <a:extLst>
                      <a:ext uri="{FF2B5EF4-FFF2-40B4-BE49-F238E27FC236}">
                        <a16:creationId xmlns:a16="http://schemas.microsoft.com/office/drawing/2014/main" id="{7C2CCCE0-6AEC-4525-9A30-4471646662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4182" y="4561527"/>
                    <a:ext cx="1853819" cy="159155"/>
                  </a:xfrm>
                  <a:custGeom>
                    <a:avLst/>
                    <a:gdLst>
                      <a:gd name="connsiteX0" fmla="*/ 1848288 w 1853819"/>
                      <a:gd name="connsiteY0" fmla="*/ 0 h 159155"/>
                      <a:gd name="connsiteX1" fmla="*/ 1850091 w 1853819"/>
                      <a:gd name="connsiteY1" fmla="*/ 6018 h 159155"/>
                      <a:gd name="connsiteX2" fmla="*/ 1845160 w 1853819"/>
                      <a:gd name="connsiteY2" fmla="*/ 69565 h 159155"/>
                      <a:gd name="connsiteX3" fmla="*/ 1746606 w 1853819"/>
                      <a:gd name="connsiteY3" fmla="*/ 159155 h 159155"/>
                      <a:gd name="connsiteX4" fmla="*/ 107214 w 1853819"/>
                      <a:gd name="connsiteY4" fmla="*/ 159155 h 159155"/>
                      <a:gd name="connsiteX5" fmla="*/ 8660 w 1853819"/>
                      <a:gd name="connsiteY5" fmla="*/ 69565 h 159155"/>
                      <a:gd name="connsiteX6" fmla="*/ 3728 w 1853819"/>
                      <a:gd name="connsiteY6" fmla="*/ 6018 h 159155"/>
                      <a:gd name="connsiteX7" fmla="*/ 5459 w 1853819"/>
                      <a:gd name="connsiteY7" fmla="*/ 320 h 159155"/>
                      <a:gd name="connsiteX8" fmla="*/ 8660 w 1853819"/>
                      <a:gd name="connsiteY8" fmla="*/ 12415 h 159155"/>
                      <a:gd name="connsiteX9" fmla="*/ 107214 w 1853819"/>
                      <a:gd name="connsiteY9" fmla="*/ 102005 h 159155"/>
                      <a:gd name="connsiteX10" fmla="*/ 1746606 w 1853819"/>
                      <a:gd name="connsiteY10" fmla="*/ 102005 h 159155"/>
                      <a:gd name="connsiteX11" fmla="*/ 1845160 w 1853819"/>
                      <a:gd name="connsiteY11" fmla="*/ 12415 h 1591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53819" h="159155">
                        <a:moveTo>
                          <a:pt x="1848288" y="0"/>
                        </a:moveTo>
                        <a:lnTo>
                          <a:pt x="1850091" y="6018"/>
                        </a:lnTo>
                        <a:cubicBezTo>
                          <a:pt x="1860169" y="39320"/>
                          <a:pt x="1846804" y="48383"/>
                          <a:pt x="1845160" y="69565"/>
                        </a:cubicBezTo>
                        <a:cubicBezTo>
                          <a:pt x="1845160" y="119045"/>
                          <a:pt x="1801036" y="159155"/>
                          <a:pt x="1746606" y="159155"/>
                        </a:cubicBezTo>
                        <a:lnTo>
                          <a:pt x="107214" y="159155"/>
                        </a:lnTo>
                        <a:cubicBezTo>
                          <a:pt x="52784" y="159155"/>
                          <a:pt x="8660" y="119045"/>
                          <a:pt x="8660" y="69565"/>
                        </a:cubicBezTo>
                        <a:cubicBezTo>
                          <a:pt x="7016" y="48383"/>
                          <a:pt x="-6350" y="42784"/>
                          <a:pt x="3728" y="6018"/>
                        </a:cubicBezTo>
                        <a:lnTo>
                          <a:pt x="5459" y="320"/>
                        </a:lnTo>
                        <a:lnTo>
                          <a:pt x="8660" y="12415"/>
                        </a:lnTo>
                        <a:cubicBezTo>
                          <a:pt x="8660" y="61895"/>
                          <a:pt x="52784" y="102005"/>
                          <a:pt x="107214" y="102005"/>
                        </a:cubicBezTo>
                        <a:lnTo>
                          <a:pt x="1746606" y="102005"/>
                        </a:lnTo>
                        <a:cubicBezTo>
                          <a:pt x="1801036" y="102005"/>
                          <a:pt x="1845160" y="61895"/>
                          <a:pt x="1845160" y="12415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92" name="フリーフォーム: 図形 2491">
                  <a:extLst>
                    <a:ext uri="{FF2B5EF4-FFF2-40B4-BE49-F238E27FC236}">
                      <a16:creationId xmlns:a16="http://schemas.microsoft.com/office/drawing/2014/main" id="{32A4C733-460F-401E-AFCF-34F4B9D069ED}"/>
                    </a:ext>
                  </a:extLst>
                </p:cNvPr>
                <p:cNvSpPr/>
                <p:nvPr/>
              </p:nvSpPr>
              <p:spPr bwMode="auto">
                <a:xfrm>
                  <a:off x="2142137" y="4776746"/>
                  <a:ext cx="1654026" cy="599620"/>
                </a:xfrm>
                <a:custGeom>
                  <a:avLst/>
                  <a:gdLst>
                    <a:gd name="connsiteX0" fmla="*/ 177100 w 1654026"/>
                    <a:gd name="connsiteY0" fmla="*/ 0 h 599620"/>
                    <a:gd name="connsiteX1" fmla="*/ 356650 w 1654026"/>
                    <a:gd name="connsiteY1" fmla="*/ 19616 h 599620"/>
                    <a:gd name="connsiteX2" fmla="*/ 832181 w 1654026"/>
                    <a:gd name="connsiteY2" fmla="*/ 147035 h 599620"/>
                    <a:gd name="connsiteX3" fmla="*/ 1307720 w 1654026"/>
                    <a:gd name="connsiteY3" fmla="*/ 19614 h 599620"/>
                    <a:gd name="connsiteX4" fmla="*/ 1459467 w 1654026"/>
                    <a:gd name="connsiteY4" fmla="*/ 3035 h 599620"/>
                    <a:gd name="connsiteX5" fmla="*/ 1464658 w 1654026"/>
                    <a:gd name="connsiteY5" fmla="*/ 9295 h 599620"/>
                    <a:gd name="connsiteX6" fmla="*/ 1640950 w 1654026"/>
                    <a:gd name="connsiteY6" fmla="*/ 335447 h 599620"/>
                    <a:gd name="connsiteX7" fmla="*/ 1654026 w 1654026"/>
                    <a:gd name="connsiteY7" fmla="*/ 360429 h 599620"/>
                    <a:gd name="connsiteX8" fmla="*/ 1605189 w 1654026"/>
                    <a:gd name="connsiteY8" fmla="*/ 400462 h 599620"/>
                    <a:gd name="connsiteX9" fmla="*/ 1538387 w 1654026"/>
                    <a:gd name="connsiteY9" fmla="*/ 428952 h 599620"/>
                    <a:gd name="connsiteX10" fmla="*/ 940187 w 1654026"/>
                    <a:gd name="connsiteY10" fmla="*/ 589241 h 599620"/>
                    <a:gd name="connsiteX11" fmla="*/ 934201 w 1654026"/>
                    <a:gd name="connsiteY11" fmla="*/ 585285 h 599620"/>
                    <a:gd name="connsiteX12" fmla="*/ 898358 w 1654026"/>
                    <a:gd name="connsiteY12" fmla="*/ 594404 h 599620"/>
                    <a:gd name="connsiteX13" fmla="*/ 800991 w 1654026"/>
                    <a:gd name="connsiteY13" fmla="*/ 598404 h 599620"/>
                    <a:gd name="connsiteX14" fmla="*/ 737913 w 1654026"/>
                    <a:gd name="connsiteY14" fmla="*/ 585786 h 599620"/>
                    <a:gd name="connsiteX15" fmla="*/ 732888 w 1654026"/>
                    <a:gd name="connsiteY15" fmla="*/ 583491 h 599620"/>
                    <a:gd name="connsiteX16" fmla="*/ 724183 w 1654026"/>
                    <a:gd name="connsiteY16" fmla="*/ 589243 h 599620"/>
                    <a:gd name="connsiteX17" fmla="*/ 125983 w 1654026"/>
                    <a:gd name="connsiteY17" fmla="*/ 428954 h 599620"/>
                    <a:gd name="connsiteX18" fmla="*/ 5462 w 1654026"/>
                    <a:gd name="connsiteY18" fmla="*/ 356429 h 599620"/>
                    <a:gd name="connsiteX19" fmla="*/ 0 w 1654026"/>
                    <a:gd name="connsiteY19" fmla="*/ 348471 h 599620"/>
                    <a:gd name="connsiteX20" fmla="*/ 3548 w 1654026"/>
                    <a:gd name="connsiteY20" fmla="*/ 341050 h 599620"/>
                    <a:gd name="connsiteX21" fmla="*/ 158266 w 1654026"/>
                    <a:gd name="connsiteY21" fmla="*/ 27226 h 599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654026" h="599620">
                      <a:moveTo>
                        <a:pt x="177100" y="0"/>
                      </a:moveTo>
                      <a:lnTo>
                        <a:pt x="356650" y="19616"/>
                      </a:lnTo>
                      <a:lnTo>
                        <a:pt x="832181" y="147035"/>
                      </a:lnTo>
                      <a:lnTo>
                        <a:pt x="1307720" y="19614"/>
                      </a:lnTo>
                      <a:lnTo>
                        <a:pt x="1459467" y="3035"/>
                      </a:lnTo>
                      <a:lnTo>
                        <a:pt x="1464658" y="9295"/>
                      </a:lnTo>
                      <a:cubicBezTo>
                        <a:pt x="1511505" y="97785"/>
                        <a:pt x="1581775" y="224180"/>
                        <a:pt x="1640950" y="335447"/>
                      </a:cubicBezTo>
                      <a:lnTo>
                        <a:pt x="1654026" y="360429"/>
                      </a:lnTo>
                      <a:lnTo>
                        <a:pt x="1605189" y="400462"/>
                      </a:lnTo>
                      <a:cubicBezTo>
                        <a:pt x="1584971" y="412762"/>
                        <a:pt x="1562572" y="422472"/>
                        <a:pt x="1538387" y="428952"/>
                      </a:cubicBezTo>
                      <a:lnTo>
                        <a:pt x="940187" y="589241"/>
                      </a:lnTo>
                      <a:lnTo>
                        <a:pt x="934201" y="585285"/>
                      </a:lnTo>
                      <a:lnTo>
                        <a:pt x="898358" y="594404"/>
                      </a:lnTo>
                      <a:cubicBezTo>
                        <a:pt x="864288" y="599451"/>
                        <a:pt x="830564" y="600947"/>
                        <a:pt x="800991" y="598404"/>
                      </a:cubicBezTo>
                      <a:cubicBezTo>
                        <a:pt x="778811" y="596497"/>
                        <a:pt x="757634" y="592157"/>
                        <a:pt x="737913" y="585786"/>
                      </a:cubicBezTo>
                      <a:lnTo>
                        <a:pt x="732888" y="583491"/>
                      </a:lnTo>
                      <a:lnTo>
                        <a:pt x="724183" y="589243"/>
                      </a:lnTo>
                      <a:lnTo>
                        <a:pt x="125983" y="428954"/>
                      </a:lnTo>
                      <a:cubicBezTo>
                        <a:pt x="77614" y="415994"/>
                        <a:pt x="36387" y="390116"/>
                        <a:pt x="5462" y="356429"/>
                      </a:cubicBezTo>
                      <a:lnTo>
                        <a:pt x="0" y="348471"/>
                      </a:lnTo>
                      <a:lnTo>
                        <a:pt x="3548" y="341050"/>
                      </a:lnTo>
                      <a:cubicBezTo>
                        <a:pt x="55532" y="233893"/>
                        <a:pt x="116761" y="112727"/>
                        <a:pt x="158266" y="27226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446" name="グループ化 2445">
                <a:extLst>
                  <a:ext uri="{FF2B5EF4-FFF2-40B4-BE49-F238E27FC236}">
                    <a16:creationId xmlns:a16="http://schemas.microsoft.com/office/drawing/2014/main" id="{A045EEC8-70AD-4E76-AB1E-756D3E5EE2DB}"/>
                  </a:ext>
                </a:extLst>
              </p:cNvPr>
              <p:cNvGrpSpPr/>
              <p:nvPr/>
            </p:nvGrpSpPr>
            <p:grpSpPr>
              <a:xfrm>
                <a:off x="2036436" y="2497973"/>
                <a:ext cx="1793692" cy="880439"/>
                <a:chOff x="65744" y="4420777"/>
                <a:chExt cx="1793692" cy="880439"/>
              </a:xfrm>
            </p:grpSpPr>
            <p:sp>
              <p:nvSpPr>
                <p:cNvPr id="2485" name="フリーフォーム: 図形 2484">
                  <a:extLst>
                    <a:ext uri="{FF2B5EF4-FFF2-40B4-BE49-F238E27FC236}">
                      <a16:creationId xmlns:a16="http://schemas.microsoft.com/office/drawing/2014/main" id="{592DE2FF-9CE3-4A98-9357-8CF761ED1FA1}"/>
                    </a:ext>
                  </a:extLst>
                </p:cNvPr>
                <p:cNvSpPr/>
                <p:nvPr/>
              </p:nvSpPr>
              <p:spPr bwMode="auto">
                <a:xfrm flipV="1">
                  <a:off x="82286" y="4420777"/>
                  <a:ext cx="1746763" cy="704301"/>
                </a:xfrm>
                <a:custGeom>
                  <a:avLst/>
                  <a:gdLst>
                    <a:gd name="connsiteX0" fmla="*/ 1742193 w 1746763"/>
                    <a:gd name="connsiteY0" fmla="*/ 166007 h 704301"/>
                    <a:gd name="connsiteX1" fmla="*/ 1742193 w 1746763"/>
                    <a:gd name="connsiteY1" fmla="*/ 166006 h 704301"/>
                    <a:gd name="connsiteX2" fmla="*/ 1742193 w 1746763"/>
                    <a:gd name="connsiteY2" fmla="*/ 166006 h 704301"/>
                    <a:gd name="connsiteX3" fmla="*/ 4570 w 1746763"/>
                    <a:gd name="connsiteY3" fmla="*/ 166008 h 704301"/>
                    <a:gd name="connsiteX4" fmla="*/ 4570 w 1746763"/>
                    <a:gd name="connsiteY4" fmla="*/ 166007 h 704301"/>
                    <a:gd name="connsiteX5" fmla="*/ 4570 w 1746763"/>
                    <a:gd name="connsiteY5" fmla="*/ 166007 h 704301"/>
                    <a:gd name="connsiteX6" fmla="*/ 873381 w 1746763"/>
                    <a:gd name="connsiteY6" fmla="*/ 704301 h 704301"/>
                    <a:gd name="connsiteX7" fmla="*/ 1491646 w 1746763"/>
                    <a:gd name="connsiteY7" fmla="*/ 645695 h 704301"/>
                    <a:gd name="connsiteX8" fmla="*/ 1479085 w 1746763"/>
                    <a:gd name="connsiteY8" fmla="*/ 551204 h 704301"/>
                    <a:gd name="connsiteX9" fmla="*/ 1449897 w 1746763"/>
                    <a:gd name="connsiteY9" fmla="*/ 479900 h 704301"/>
                    <a:gd name="connsiteX10" fmla="*/ 1567539 w 1746763"/>
                    <a:gd name="connsiteY10" fmla="*/ 448378 h 704301"/>
                    <a:gd name="connsiteX11" fmla="*/ 1746763 w 1746763"/>
                    <a:gd name="connsiteY11" fmla="*/ 256477 h 704301"/>
                    <a:gd name="connsiteX12" fmla="*/ 1742193 w 1746763"/>
                    <a:gd name="connsiteY12" fmla="*/ 166006 h 704301"/>
                    <a:gd name="connsiteX13" fmla="*/ 1700916 w 1746763"/>
                    <a:gd name="connsiteY13" fmla="*/ 85371 h 704301"/>
                    <a:gd name="connsiteX14" fmla="*/ 1449752 w 1746763"/>
                    <a:gd name="connsiteY14" fmla="*/ 8793 h 704301"/>
                    <a:gd name="connsiteX15" fmla="*/ 873380 w 1746763"/>
                    <a:gd name="connsiteY15" fmla="*/ 163230 h 704301"/>
                    <a:gd name="connsiteX16" fmla="*/ 297011 w 1746763"/>
                    <a:gd name="connsiteY16" fmla="*/ 8794 h 704301"/>
                    <a:gd name="connsiteX17" fmla="*/ 45847 w 1746763"/>
                    <a:gd name="connsiteY17" fmla="*/ 85372 h 704301"/>
                    <a:gd name="connsiteX18" fmla="*/ 4570 w 1746763"/>
                    <a:gd name="connsiteY18" fmla="*/ 166007 h 704301"/>
                    <a:gd name="connsiteX19" fmla="*/ 0 w 1746763"/>
                    <a:gd name="connsiteY19" fmla="*/ 256478 h 704301"/>
                    <a:gd name="connsiteX20" fmla="*/ 179224 w 1746763"/>
                    <a:gd name="connsiteY20" fmla="*/ 448379 h 704301"/>
                    <a:gd name="connsiteX21" fmla="*/ 295654 w 1746763"/>
                    <a:gd name="connsiteY21" fmla="*/ 479576 h 704301"/>
                    <a:gd name="connsiteX22" fmla="*/ 292632 w 1746763"/>
                    <a:gd name="connsiteY22" fmla="*/ 484487 h 704301"/>
                    <a:gd name="connsiteX23" fmla="*/ 255116 w 1746763"/>
                    <a:gd name="connsiteY23" fmla="*/ 645695 h 704301"/>
                    <a:gd name="connsiteX24" fmla="*/ 873381 w 1746763"/>
                    <a:gd name="connsiteY24" fmla="*/ 704301 h 7043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746763" h="704301">
                      <a:moveTo>
                        <a:pt x="1742193" y="166007"/>
                      </a:moveTo>
                      <a:lnTo>
                        <a:pt x="1742193" y="166006"/>
                      </a:lnTo>
                      <a:lnTo>
                        <a:pt x="1742193" y="166006"/>
                      </a:lnTo>
                      <a:close/>
                      <a:moveTo>
                        <a:pt x="4570" y="166008"/>
                      </a:moveTo>
                      <a:lnTo>
                        <a:pt x="4570" y="166007"/>
                      </a:lnTo>
                      <a:lnTo>
                        <a:pt x="4570" y="166007"/>
                      </a:lnTo>
                      <a:close/>
                      <a:moveTo>
                        <a:pt x="873381" y="704301"/>
                      </a:moveTo>
                      <a:cubicBezTo>
                        <a:pt x="1156752" y="704301"/>
                        <a:pt x="1440124" y="684766"/>
                        <a:pt x="1491646" y="645695"/>
                      </a:cubicBezTo>
                      <a:cubicBezTo>
                        <a:pt x="1491646" y="613327"/>
                        <a:pt x="1487321" y="581726"/>
                        <a:pt x="1479085" y="551204"/>
                      </a:cubicBezTo>
                      <a:lnTo>
                        <a:pt x="1449897" y="479900"/>
                      </a:lnTo>
                      <a:lnTo>
                        <a:pt x="1567539" y="448378"/>
                      </a:lnTo>
                      <a:cubicBezTo>
                        <a:pt x="1664277" y="422457"/>
                        <a:pt x="1732447" y="344864"/>
                        <a:pt x="1746763" y="256477"/>
                      </a:cubicBezTo>
                      <a:lnTo>
                        <a:pt x="1742193" y="166006"/>
                      </a:lnTo>
                      <a:lnTo>
                        <a:pt x="1700916" y="85371"/>
                      </a:lnTo>
                      <a:cubicBezTo>
                        <a:pt x="1644324" y="15984"/>
                        <a:pt x="1546491" y="-17128"/>
                        <a:pt x="1449752" y="8793"/>
                      </a:cubicBezTo>
                      <a:lnTo>
                        <a:pt x="873380" y="163230"/>
                      </a:lnTo>
                      <a:lnTo>
                        <a:pt x="297011" y="8794"/>
                      </a:lnTo>
                      <a:cubicBezTo>
                        <a:pt x="200272" y="-17127"/>
                        <a:pt x="102439" y="15985"/>
                        <a:pt x="45847" y="85372"/>
                      </a:cubicBezTo>
                      <a:lnTo>
                        <a:pt x="4570" y="166007"/>
                      </a:lnTo>
                      <a:lnTo>
                        <a:pt x="0" y="256478"/>
                      </a:lnTo>
                      <a:cubicBezTo>
                        <a:pt x="14316" y="344865"/>
                        <a:pt x="82486" y="422458"/>
                        <a:pt x="179224" y="448379"/>
                      </a:cubicBezTo>
                      <a:lnTo>
                        <a:pt x="295654" y="479576"/>
                      </a:lnTo>
                      <a:lnTo>
                        <a:pt x="292632" y="484487"/>
                      </a:lnTo>
                      <a:cubicBezTo>
                        <a:pt x="268362" y="534754"/>
                        <a:pt x="255116" y="589051"/>
                        <a:pt x="255116" y="645695"/>
                      </a:cubicBezTo>
                      <a:cubicBezTo>
                        <a:pt x="306638" y="684766"/>
                        <a:pt x="590010" y="704301"/>
                        <a:pt x="873381" y="704301"/>
                      </a:cubicBez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86" name="フリーフォーム: 図形 2485">
                  <a:extLst>
                    <a:ext uri="{FF2B5EF4-FFF2-40B4-BE49-F238E27FC236}">
                      <a16:creationId xmlns:a16="http://schemas.microsoft.com/office/drawing/2014/main" id="{0C1E92DC-150C-4131-B238-D74360CA0B1E}"/>
                    </a:ext>
                  </a:extLst>
                </p:cNvPr>
                <p:cNvSpPr/>
                <p:nvPr/>
              </p:nvSpPr>
              <p:spPr bwMode="auto">
                <a:xfrm flipV="1">
                  <a:off x="182117" y="4597897"/>
                  <a:ext cx="1488575" cy="240620"/>
                </a:xfrm>
                <a:custGeom>
                  <a:avLst/>
                  <a:gdLst>
                    <a:gd name="connsiteX0" fmla="*/ 184576 w 1488575"/>
                    <a:gd name="connsiteY0" fmla="*/ 240620 h 240620"/>
                    <a:gd name="connsiteX1" fmla="*/ 192056 w 1488575"/>
                    <a:gd name="connsiteY1" fmla="*/ 239357 h 240620"/>
                    <a:gd name="connsiteX2" fmla="*/ 781093 w 1488575"/>
                    <a:gd name="connsiteY2" fmla="*/ 81525 h 240620"/>
                    <a:gd name="connsiteX3" fmla="*/ 1365373 w 1488575"/>
                    <a:gd name="connsiteY3" fmla="*/ 238083 h 240620"/>
                    <a:gd name="connsiteX4" fmla="*/ 1350066 w 1488575"/>
                    <a:gd name="connsiteY4" fmla="*/ 200689 h 240620"/>
                    <a:gd name="connsiteX5" fmla="*/ 1467708 w 1488575"/>
                    <a:gd name="connsiteY5" fmla="*/ 169167 h 240620"/>
                    <a:gd name="connsiteX6" fmla="*/ 1488575 w 1488575"/>
                    <a:gd name="connsiteY6" fmla="*/ 160268 h 240620"/>
                    <a:gd name="connsiteX7" fmla="*/ 1477660 w 1488575"/>
                    <a:gd name="connsiteY7" fmla="*/ 163414 h 240620"/>
                    <a:gd name="connsiteX8" fmla="*/ 1418864 w 1488575"/>
                    <a:gd name="connsiteY8" fmla="*/ 166104 h 240620"/>
                    <a:gd name="connsiteX9" fmla="*/ 1370600 w 1488575"/>
                    <a:gd name="connsiteY9" fmla="*/ 157958 h 240620"/>
                    <a:gd name="connsiteX10" fmla="*/ 781093 w 1488575"/>
                    <a:gd name="connsiteY10" fmla="*/ 0 h 240620"/>
                    <a:gd name="connsiteX11" fmla="*/ 192056 w 1488575"/>
                    <a:gd name="connsiteY11" fmla="*/ 157832 h 240620"/>
                    <a:gd name="connsiteX12" fmla="*/ 143791 w 1488575"/>
                    <a:gd name="connsiteY12" fmla="*/ 165978 h 240620"/>
                    <a:gd name="connsiteX13" fmla="*/ 30050 w 1488575"/>
                    <a:gd name="connsiteY13" fmla="*/ 147448 h 240620"/>
                    <a:gd name="connsiteX14" fmla="*/ 0 w 1488575"/>
                    <a:gd name="connsiteY14" fmla="*/ 130356 h 240620"/>
                    <a:gd name="connsiteX15" fmla="*/ 12591 w 1488575"/>
                    <a:gd name="connsiteY15" fmla="*/ 140678 h 240620"/>
                    <a:gd name="connsiteX16" fmla="*/ 79393 w 1488575"/>
                    <a:gd name="connsiteY16" fmla="*/ 169168 h 240620"/>
                    <a:gd name="connsiteX17" fmla="*/ 195823 w 1488575"/>
                    <a:gd name="connsiteY17" fmla="*/ 200365 h 240620"/>
                    <a:gd name="connsiteX18" fmla="*/ 192801 w 1488575"/>
                    <a:gd name="connsiteY18" fmla="*/ 205276 h 240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488575" h="240620">
                      <a:moveTo>
                        <a:pt x="184576" y="240620"/>
                      </a:moveTo>
                      <a:lnTo>
                        <a:pt x="192056" y="239357"/>
                      </a:lnTo>
                      <a:lnTo>
                        <a:pt x="781093" y="81525"/>
                      </a:lnTo>
                      <a:lnTo>
                        <a:pt x="1365373" y="238083"/>
                      </a:lnTo>
                      <a:lnTo>
                        <a:pt x="1350066" y="200689"/>
                      </a:lnTo>
                      <a:lnTo>
                        <a:pt x="1467708" y="169167"/>
                      </a:lnTo>
                      <a:lnTo>
                        <a:pt x="1488575" y="160268"/>
                      </a:lnTo>
                      <a:lnTo>
                        <a:pt x="1477660" y="163414"/>
                      </a:lnTo>
                      <a:cubicBezTo>
                        <a:pt x="1458575" y="166571"/>
                        <a:pt x="1438849" y="167537"/>
                        <a:pt x="1418864" y="166104"/>
                      </a:cubicBezTo>
                      <a:cubicBezTo>
                        <a:pt x="1402876" y="164959"/>
                        <a:pt x="1386722" y="162278"/>
                        <a:pt x="1370600" y="157958"/>
                      </a:cubicBezTo>
                      <a:lnTo>
                        <a:pt x="781093" y="0"/>
                      </a:lnTo>
                      <a:lnTo>
                        <a:pt x="192056" y="157832"/>
                      </a:lnTo>
                      <a:cubicBezTo>
                        <a:pt x="175933" y="162152"/>
                        <a:pt x="159780" y="164832"/>
                        <a:pt x="143791" y="165978"/>
                      </a:cubicBezTo>
                      <a:cubicBezTo>
                        <a:pt x="103822" y="168843"/>
                        <a:pt x="64887" y="162117"/>
                        <a:pt x="30050" y="147448"/>
                      </a:cubicBezTo>
                      <a:lnTo>
                        <a:pt x="0" y="130356"/>
                      </a:lnTo>
                      <a:lnTo>
                        <a:pt x="12591" y="140678"/>
                      </a:lnTo>
                      <a:cubicBezTo>
                        <a:pt x="32810" y="152978"/>
                        <a:pt x="55209" y="162688"/>
                        <a:pt x="79393" y="169168"/>
                      </a:cubicBezTo>
                      <a:lnTo>
                        <a:pt x="195823" y="200365"/>
                      </a:lnTo>
                      <a:lnTo>
                        <a:pt x="192801" y="205276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87" name="フリーフォーム: 図形 2486">
                  <a:extLst>
                    <a:ext uri="{FF2B5EF4-FFF2-40B4-BE49-F238E27FC236}">
                      <a16:creationId xmlns:a16="http://schemas.microsoft.com/office/drawing/2014/main" id="{401E8ED6-04C1-4E40-86AF-DFEAE5AC2289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920934" y="4739152"/>
                  <a:ext cx="938502" cy="455092"/>
                </a:xfrm>
                <a:custGeom>
                  <a:avLst/>
                  <a:gdLst>
                    <a:gd name="connsiteX0" fmla="*/ 0 w 938502"/>
                    <a:gd name="connsiteY0" fmla="*/ 227545 h 455092"/>
                    <a:gd name="connsiteX1" fmla="*/ 0 w 938502"/>
                    <a:gd name="connsiteY1" fmla="*/ 227546 h 455092"/>
                    <a:gd name="connsiteX2" fmla="*/ 0 w 938502"/>
                    <a:gd name="connsiteY2" fmla="*/ 227546 h 455092"/>
                    <a:gd name="connsiteX3" fmla="*/ 124373 w 938502"/>
                    <a:gd name="connsiteY3" fmla="*/ 29783 h 455092"/>
                    <a:gd name="connsiteX4" fmla="*/ 150741 w 938502"/>
                    <a:gd name="connsiteY4" fmla="*/ 128189 h 455092"/>
                    <a:gd name="connsiteX5" fmla="*/ 376769 w 938502"/>
                    <a:gd name="connsiteY5" fmla="*/ 67625 h 455092"/>
                    <a:gd name="connsiteX6" fmla="*/ 358649 w 938502"/>
                    <a:gd name="connsiteY6" fmla="*/ 0 h 455092"/>
                    <a:gd name="connsiteX7" fmla="*/ 861090 w 938502"/>
                    <a:gd name="connsiteY7" fmla="*/ 0 h 455092"/>
                    <a:gd name="connsiteX8" fmla="*/ 861089 w 938502"/>
                    <a:gd name="connsiteY8" fmla="*/ 455092 h 455092"/>
                    <a:gd name="connsiteX9" fmla="*/ 241786 w 938502"/>
                    <a:gd name="connsiteY9" fmla="*/ 455091 h 455092"/>
                    <a:gd name="connsiteX10" fmla="*/ 19001 w 938502"/>
                    <a:gd name="connsiteY10" fmla="*/ 316116 h 455092"/>
                    <a:gd name="connsiteX11" fmla="*/ 0 w 938502"/>
                    <a:gd name="connsiteY11" fmla="*/ 227546 h 455092"/>
                    <a:gd name="connsiteX12" fmla="*/ 19001 w 938502"/>
                    <a:gd name="connsiteY12" fmla="*/ 138975 h 455092"/>
                    <a:gd name="connsiteX13" fmla="*/ 106601 w 938502"/>
                    <a:gd name="connsiteY13" fmla="*/ 38861 h 455092"/>
                    <a:gd name="connsiteX0" fmla="*/ 0 w 938502"/>
                    <a:gd name="connsiteY0" fmla="*/ 227545 h 455092"/>
                    <a:gd name="connsiteX1" fmla="*/ 0 w 938502"/>
                    <a:gd name="connsiteY1" fmla="*/ 227546 h 455092"/>
                    <a:gd name="connsiteX2" fmla="*/ 0 w 938502"/>
                    <a:gd name="connsiteY2" fmla="*/ 227546 h 455092"/>
                    <a:gd name="connsiteX3" fmla="*/ 0 w 938502"/>
                    <a:gd name="connsiteY3" fmla="*/ 227545 h 455092"/>
                    <a:gd name="connsiteX4" fmla="*/ 124373 w 938502"/>
                    <a:gd name="connsiteY4" fmla="*/ 29783 h 455092"/>
                    <a:gd name="connsiteX5" fmla="*/ 150741 w 938502"/>
                    <a:gd name="connsiteY5" fmla="*/ 128189 h 455092"/>
                    <a:gd name="connsiteX6" fmla="*/ 358649 w 938502"/>
                    <a:gd name="connsiteY6" fmla="*/ 0 h 455092"/>
                    <a:gd name="connsiteX7" fmla="*/ 861090 w 938502"/>
                    <a:gd name="connsiteY7" fmla="*/ 0 h 455092"/>
                    <a:gd name="connsiteX8" fmla="*/ 861089 w 938502"/>
                    <a:gd name="connsiteY8" fmla="*/ 455092 h 455092"/>
                    <a:gd name="connsiteX9" fmla="*/ 241786 w 938502"/>
                    <a:gd name="connsiteY9" fmla="*/ 455091 h 455092"/>
                    <a:gd name="connsiteX10" fmla="*/ 19001 w 938502"/>
                    <a:gd name="connsiteY10" fmla="*/ 316116 h 455092"/>
                    <a:gd name="connsiteX11" fmla="*/ 0 w 938502"/>
                    <a:gd name="connsiteY11" fmla="*/ 227546 h 455092"/>
                    <a:gd name="connsiteX12" fmla="*/ 19001 w 938502"/>
                    <a:gd name="connsiteY12" fmla="*/ 138975 h 455092"/>
                    <a:gd name="connsiteX13" fmla="*/ 106601 w 938502"/>
                    <a:gd name="connsiteY13" fmla="*/ 38861 h 455092"/>
                    <a:gd name="connsiteX14" fmla="*/ 124373 w 938502"/>
                    <a:gd name="connsiteY14" fmla="*/ 29783 h 455092"/>
                    <a:gd name="connsiteX0" fmla="*/ 0 w 938502"/>
                    <a:gd name="connsiteY0" fmla="*/ 227545 h 455092"/>
                    <a:gd name="connsiteX1" fmla="*/ 0 w 938502"/>
                    <a:gd name="connsiteY1" fmla="*/ 227546 h 455092"/>
                    <a:gd name="connsiteX2" fmla="*/ 0 w 938502"/>
                    <a:gd name="connsiteY2" fmla="*/ 227546 h 455092"/>
                    <a:gd name="connsiteX3" fmla="*/ 0 w 938502"/>
                    <a:gd name="connsiteY3" fmla="*/ 227545 h 455092"/>
                    <a:gd name="connsiteX4" fmla="*/ 106601 w 938502"/>
                    <a:gd name="connsiteY4" fmla="*/ 38861 h 455092"/>
                    <a:gd name="connsiteX5" fmla="*/ 150741 w 938502"/>
                    <a:gd name="connsiteY5" fmla="*/ 128189 h 455092"/>
                    <a:gd name="connsiteX6" fmla="*/ 358649 w 938502"/>
                    <a:gd name="connsiteY6" fmla="*/ 0 h 455092"/>
                    <a:gd name="connsiteX7" fmla="*/ 861090 w 938502"/>
                    <a:gd name="connsiteY7" fmla="*/ 0 h 455092"/>
                    <a:gd name="connsiteX8" fmla="*/ 861089 w 938502"/>
                    <a:gd name="connsiteY8" fmla="*/ 455092 h 455092"/>
                    <a:gd name="connsiteX9" fmla="*/ 241786 w 938502"/>
                    <a:gd name="connsiteY9" fmla="*/ 455091 h 455092"/>
                    <a:gd name="connsiteX10" fmla="*/ 19001 w 938502"/>
                    <a:gd name="connsiteY10" fmla="*/ 316116 h 455092"/>
                    <a:gd name="connsiteX11" fmla="*/ 0 w 938502"/>
                    <a:gd name="connsiteY11" fmla="*/ 227546 h 455092"/>
                    <a:gd name="connsiteX12" fmla="*/ 19001 w 938502"/>
                    <a:gd name="connsiteY12" fmla="*/ 138975 h 455092"/>
                    <a:gd name="connsiteX13" fmla="*/ 106601 w 938502"/>
                    <a:gd name="connsiteY13" fmla="*/ 38861 h 455092"/>
                    <a:gd name="connsiteX0" fmla="*/ 150741 w 938502"/>
                    <a:gd name="connsiteY0" fmla="*/ 128189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0 w 938502"/>
                    <a:gd name="connsiteY9" fmla="*/ 227546 h 455092"/>
                    <a:gd name="connsiteX10" fmla="*/ 0 w 938502"/>
                    <a:gd name="connsiteY10" fmla="*/ 227546 h 455092"/>
                    <a:gd name="connsiteX11" fmla="*/ 0 w 938502"/>
                    <a:gd name="connsiteY11" fmla="*/ 227545 h 455092"/>
                    <a:gd name="connsiteX12" fmla="*/ 106601 w 938502"/>
                    <a:gd name="connsiteY12" fmla="*/ 38861 h 455092"/>
                    <a:gd name="connsiteX13" fmla="*/ 242181 w 938502"/>
                    <a:gd name="connsiteY13" fmla="*/ 219629 h 455092"/>
                    <a:gd name="connsiteX0" fmla="*/ 150741 w 938502"/>
                    <a:gd name="connsiteY0" fmla="*/ 220474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0 w 938502"/>
                    <a:gd name="connsiteY10" fmla="*/ 319831 h 547377"/>
                    <a:gd name="connsiteX11" fmla="*/ 0 w 938502"/>
                    <a:gd name="connsiteY11" fmla="*/ 319830 h 547377"/>
                    <a:gd name="connsiteX12" fmla="*/ 150741 w 938502"/>
                    <a:gd name="connsiteY12" fmla="*/ 220474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0 w 938502"/>
                    <a:gd name="connsiteY10" fmla="*/ 319831 h 547377"/>
                    <a:gd name="connsiteX11" fmla="*/ 0 w 938502"/>
                    <a:gd name="connsiteY11" fmla="*/ 319830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0 w 938502"/>
                    <a:gd name="connsiteY10" fmla="*/ 319831 h 547377"/>
                    <a:gd name="connsiteX11" fmla="*/ 240609 w 938502"/>
                    <a:gd name="connsiteY11" fmla="*/ 270151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176568 w 938502"/>
                    <a:gd name="connsiteY10" fmla="*/ 205958 h 547377"/>
                    <a:gd name="connsiteX11" fmla="*/ 240609 w 938502"/>
                    <a:gd name="connsiteY11" fmla="*/ 270151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582152 w 1120332"/>
                    <a:gd name="connsiteY0" fmla="*/ 360680 h 547377"/>
                    <a:gd name="connsiteX1" fmla="*/ 540479 w 1120332"/>
                    <a:gd name="connsiteY1" fmla="*/ 92285 h 547377"/>
                    <a:gd name="connsiteX2" fmla="*/ 1042920 w 1120332"/>
                    <a:gd name="connsiteY2" fmla="*/ 92285 h 547377"/>
                    <a:gd name="connsiteX3" fmla="*/ 1042919 w 1120332"/>
                    <a:gd name="connsiteY3" fmla="*/ 547377 h 547377"/>
                    <a:gd name="connsiteX4" fmla="*/ 423616 w 1120332"/>
                    <a:gd name="connsiteY4" fmla="*/ 547376 h 547377"/>
                    <a:gd name="connsiteX5" fmla="*/ 200831 w 1120332"/>
                    <a:gd name="connsiteY5" fmla="*/ 408401 h 547377"/>
                    <a:gd name="connsiteX6" fmla="*/ 181830 w 1120332"/>
                    <a:gd name="connsiteY6" fmla="*/ 319831 h 547377"/>
                    <a:gd name="connsiteX7" fmla="*/ 200831 w 1120332"/>
                    <a:gd name="connsiteY7" fmla="*/ 231260 h 547377"/>
                    <a:gd name="connsiteX8" fmla="*/ 288431 w 1120332"/>
                    <a:gd name="connsiteY8" fmla="*/ 131146 h 547377"/>
                    <a:gd name="connsiteX9" fmla="*/ 0 w 1120332"/>
                    <a:gd name="connsiteY9" fmla="*/ 395670 h 547377"/>
                    <a:gd name="connsiteX10" fmla="*/ 358398 w 1120332"/>
                    <a:gd name="connsiteY10" fmla="*/ 205958 h 547377"/>
                    <a:gd name="connsiteX11" fmla="*/ 422439 w 1120332"/>
                    <a:gd name="connsiteY11" fmla="*/ 270151 h 547377"/>
                    <a:gd name="connsiteX12" fmla="*/ 582152 w 1120332"/>
                    <a:gd name="connsiteY12" fmla="*/ 360680 h 547377"/>
                    <a:gd name="connsiteX13" fmla="*/ 288431 w 1120332"/>
                    <a:gd name="connsiteY13" fmla="*/ 131146 h 547377"/>
                    <a:gd name="connsiteX14" fmla="*/ 355225 w 112033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45737 w 938502"/>
                    <a:gd name="connsiteY9" fmla="*/ 85704 h 547377"/>
                    <a:gd name="connsiteX10" fmla="*/ 176568 w 938502"/>
                    <a:gd name="connsiteY10" fmla="*/ 205958 h 547377"/>
                    <a:gd name="connsiteX11" fmla="*/ 240609 w 938502"/>
                    <a:gd name="connsiteY11" fmla="*/ 270151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176568 w 938502"/>
                    <a:gd name="connsiteY9" fmla="*/ 205958 h 547377"/>
                    <a:gd name="connsiteX10" fmla="*/ 240609 w 938502"/>
                    <a:gd name="connsiteY10" fmla="*/ 270151 h 547377"/>
                    <a:gd name="connsiteX11" fmla="*/ 400322 w 938502"/>
                    <a:gd name="connsiteY11" fmla="*/ 360680 h 547377"/>
                    <a:gd name="connsiteX12" fmla="*/ 106601 w 938502"/>
                    <a:gd name="connsiteY12" fmla="*/ 131146 h 547377"/>
                    <a:gd name="connsiteX13" fmla="*/ 173395 w 938502"/>
                    <a:gd name="connsiteY13" fmla="*/ 0 h 547377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176568 w 938502"/>
                    <a:gd name="connsiteY9" fmla="*/ 113673 h 455092"/>
                    <a:gd name="connsiteX10" fmla="*/ 240609 w 938502"/>
                    <a:gd name="connsiteY10" fmla="*/ 177866 h 455092"/>
                    <a:gd name="connsiteX11" fmla="*/ 400322 w 938502"/>
                    <a:gd name="connsiteY11" fmla="*/ 26839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240609 w 938502"/>
                    <a:gd name="connsiteY9" fmla="*/ 177866 h 455092"/>
                    <a:gd name="connsiteX10" fmla="*/ 400322 w 938502"/>
                    <a:gd name="connsiteY10" fmla="*/ 26839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400322 w 938502"/>
                    <a:gd name="connsiteY9" fmla="*/ 26839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491762 w 938502"/>
                    <a:gd name="connsiteY9" fmla="*/ 35983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0" fmla="*/ 358649 w 938502"/>
                    <a:gd name="connsiteY0" fmla="*/ 0 h 455092"/>
                    <a:gd name="connsiteX1" fmla="*/ 861090 w 938502"/>
                    <a:gd name="connsiteY1" fmla="*/ 0 h 455092"/>
                    <a:gd name="connsiteX2" fmla="*/ 861089 w 938502"/>
                    <a:gd name="connsiteY2" fmla="*/ 455092 h 455092"/>
                    <a:gd name="connsiteX3" fmla="*/ 241786 w 938502"/>
                    <a:gd name="connsiteY3" fmla="*/ 455091 h 455092"/>
                    <a:gd name="connsiteX4" fmla="*/ 19001 w 938502"/>
                    <a:gd name="connsiteY4" fmla="*/ 316116 h 455092"/>
                    <a:gd name="connsiteX5" fmla="*/ 0 w 938502"/>
                    <a:gd name="connsiteY5" fmla="*/ 227546 h 455092"/>
                    <a:gd name="connsiteX6" fmla="*/ 19001 w 938502"/>
                    <a:gd name="connsiteY6" fmla="*/ 138975 h 455092"/>
                    <a:gd name="connsiteX7" fmla="*/ 106601 w 938502"/>
                    <a:gd name="connsiteY7" fmla="*/ 38861 h 455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38502" h="455092">
                      <a:moveTo>
                        <a:pt x="358649" y="0"/>
                      </a:moveTo>
                      <a:lnTo>
                        <a:pt x="861090" y="0"/>
                      </a:lnTo>
                      <a:cubicBezTo>
                        <a:pt x="964307" y="75848"/>
                        <a:pt x="964306" y="379244"/>
                        <a:pt x="861089" y="455092"/>
                      </a:cubicBezTo>
                      <a:lnTo>
                        <a:pt x="241786" y="455091"/>
                      </a:lnTo>
                      <a:cubicBezTo>
                        <a:pt x="141635" y="455091"/>
                        <a:pt x="55706" y="397786"/>
                        <a:pt x="19001" y="316116"/>
                      </a:cubicBezTo>
                      <a:lnTo>
                        <a:pt x="0" y="227546"/>
                      </a:lnTo>
                      <a:lnTo>
                        <a:pt x="19001" y="138975"/>
                      </a:lnTo>
                      <a:cubicBezTo>
                        <a:pt x="37353" y="98140"/>
                        <a:pt x="68012" y="63396"/>
                        <a:pt x="106601" y="38861"/>
                      </a:cubicBezTo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88" name="楕円 227">
                  <a:extLst>
                    <a:ext uri="{FF2B5EF4-FFF2-40B4-BE49-F238E27FC236}">
                      <a16:creationId xmlns:a16="http://schemas.microsoft.com/office/drawing/2014/main" id="{EFC5F75A-DC94-4792-915E-4B1F06E222ED}"/>
                    </a:ext>
                  </a:extLst>
                </p:cNvPr>
                <p:cNvSpPr/>
                <p:nvPr/>
              </p:nvSpPr>
              <p:spPr bwMode="auto">
                <a:xfrm rot="5694883">
                  <a:off x="827019" y="4885234"/>
                  <a:ext cx="318890" cy="513074"/>
                </a:xfrm>
                <a:custGeom>
                  <a:avLst/>
                  <a:gdLst>
                    <a:gd name="connsiteX0" fmla="*/ 0 w 1170130"/>
                    <a:gd name="connsiteY0" fmla="*/ 585065 h 1170130"/>
                    <a:gd name="connsiteX1" fmla="*/ 585065 w 1170130"/>
                    <a:gd name="connsiteY1" fmla="*/ 0 h 1170130"/>
                    <a:gd name="connsiteX2" fmla="*/ 1170130 w 1170130"/>
                    <a:gd name="connsiteY2" fmla="*/ 585065 h 1170130"/>
                    <a:gd name="connsiteX3" fmla="*/ 585065 w 1170130"/>
                    <a:gd name="connsiteY3" fmla="*/ 1170130 h 1170130"/>
                    <a:gd name="connsiteX4" fmla="*/ 0 w 1170130"/>
                    <a:gd name="connsiteY4" fmla="*/ 585065 h 1170130"/>
                    <a:gd name="connsiteX0" fmla="*/ 0 w 1170130"/>
                    <a:gd name="connsiteY0" fmla="*/ 585065 h 1170130"/>
                    <a:gd name="connsiteX1" fmla="*/ 585065 w 1170130"/>
                    <a:gd name="connsiteY1" fmla="*/ 0 h 1170130"/>
                    <a:gd name="connsiteX2" fmla="*/ 1170130 w 1170130"/>
                    <a:gd name="connsiteY2" fmla="*/ 585065 h 1170130"/>
                    <a:gd name="connsiteX3" fmla="*/ 585065 w 1170130"/>
                    <a:gd name="connsiteY3" fmla="*/ 1170130 h 1170130"/>
                    <a:gd name="connsiteX4" fmla="*/ 0 w 1170130"/>
                    <a:gd name="connsiteY4" fmla="*/ 585065 h 1170130"/>
                    <a:gd name="connsiteX0" fmla="*/ 0 w 1170130"/>
                    <a:gd name="connsiteY0" fmla="*/ 585065 h 1170130"/>
                    <a:gd name="connsiteX1" fmla="*/ 585065 w 1170130"/>
                    <a:gd name="connsiteY1" fmla="*/ 0 h 1170130"/>
                    <a:gd name="connsiteX2" fmla="*/ 1170130 w 1170130"/>
                    <a:gd name="connsiteY2" fmla="*/ 585065 h 1170130"/>
                    <a:gd name="connsiteX3" fmla="*/ 585065 w 1170130"/>
                    <a:gd name="connsiteY3" fmla="*/ 1170130 h 1170130"/>
                    <a:gd name="connsiteX4" fmla="*/ 0 w 1170130"/>
                    <a:gd name="connsiteY4" fmla="*/ 585065 h 1170130"/>
                    <a:gd name="connsiteX0" fmla="*/ 0 w 1170130"/>
                    <a:gd name="connsiteY0" fmla="*/ 585065 h 1170130"/>
                    <a:gd name="connsiteX1" fmla="*/ 585065 w 1170130"/>
                    <a:gd name="connsiteY1" fmla="*/ 0 h 1170130"/>
                    <a:gd name="connsiteX2" fmla="*/ 1170130 w 1170130"/>
                    <a:gd name="connsiteY2" fmla="*/ 585065 h 1170130"/>
                    <a:gd name="connsiteX3" fmla="*/ 585065 w 1170130"/>
                    <a:gd name="connsiteY3" fmla="*/ 1170130 h 1170130"/>
                    <a:gd name="connsiteX4" fmla="*/ 0 w 1170130"/>
                    <a:gd name="connsiteY4" fmla="*/ 585065 h 1170130"/>
                    <a:gd name="connsiteX0" fmla="*/ 0 w 1170130"/>
                    <a:gd name="connsiteY0" fmla="*/ 811284 h 1396349"/>
                    <a:gd name="connsiteX1" fmla="*/ 589828 w 1170130"/>
                    <a:gd name="connsiteY1" fmla="*/ 0 h 1396349"/>
                    <a:gd name="connsiteX2" fmla="*/ 1170130 w 1170130"/>
                    <a:gd name="connsiteY2" fmla="*/ 811284 h 1396349"/>
                    <a:gd name="connsiteX3" fmla="*/ 585065 w 1170130"/>
                    <a:gd name="connsiteY3" fmla="*/ 1396349 h 1396349"/>
                    <a:gd name="connsiteX4" fmla="*/ 0 w 1170130"/>
                    <a:gd name="connsiteY4" fmla="*/ 811284 h 1396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70130" h="1396349">
                      <a:moveTo>
                        <a:pt x="0" y="811284"/>
                      </a:moveTo>
                      <a:cubicBezTo>
                        <a:pt x="0" y="488162"/>
                        <a:pt x="266706" y="0"/>
                        <a:pt x="589828" y="0"/>
                      </a:cubicBezTo>
                      <a:cubicBezTo>
                        <a:pt x="912950" y="0"/>
                        <a:pt x="1170130" y="488162"/>
                        <a:pt x="1170130" y="811284"/>
                      </a:cubicBezTo>
                      <a:cubicBezTo>
                        <a:pt x="1170130" y="1134406"/>
                        <a:pt x="908187" y="1396349"/>
                        <a:pt x="585065" y="1396349"/>
                      </a:cubicBezTo>
                      <a:cubicBezTo>
                        <a:pt x="261943" y="1396349"/>
                        <a:pt x="0" y="1134406"/>
                        <a:pt x="0" y="811284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9" name="フリーフォーム: 図形 2488">
                  <a:extLst>
                    <a:ext uri="{FF2B5EF4-FFF2-40B4-BE49-F238E27FC236}">
                      <a16:creationId xmlns:a16="http://schemas.microsoft.com/office/drawing/2014/main" id="{C82631D3-8D9D-46E1-BB30-0F7C9B4C03E4}"/>
                    </a:ext>
                  </a:extLst>
                </p:cNvPr>
                <p:cNvSpPr/>
                <p:nvPr/>
              </p:nvSpPr>
              <p:spPr bwMode="auto">
                <a:xfrm rot="900000">
                  <a:off x="65744" y="4739154"/>
                  <a:ext cx="938502" cy="455092"/>
                </a:xfrm>
                <a:custGeom>
                  <a:avLst/>
                  <a:gdLst>
                    <a:gd name="connsiteX0" fmla="*/ 0 w 938502"/>
                    <a:gd name="connsiteY0" fmla="*/ 227545 h 455092"/>
                    <a:gd name="connsiteX1" fmla="*/ 0 w 938502"/>
                    <a:gd name="connsiteY1" fmla="*/ 227546 h 455092"/>
                    <a:gd name="connsiteX2" fmla="*/ 0 w 938502"/>
                    <a:gd name="connsiteY2" fmla="*/ 227546 h 455092"/>
                    <a:gd name="connsiteX3" fmla="*/ 124373 w 938502"/>
                    <a:gd name="connsiteY3" fmla="*/ 29783 h 455092"/>
                    <a:gd name="connsiteX4" fmla="*/ 150741 w 938502"/>
                    <a:gd name="connsiteY4" fmla="*/ 128189 h 455092"/>
                    <a:gd name="connsiteX5" fmla="*/ 376769 w 938502"/>
                    <a:gd name="connsiteY5" fmla="*/ 67625 h 455092"/>
                    <a:gd name="connsiteX6" fmla="*/ 358649 w 938502"/>
                    <a:gd name="connsiteY6" fmla="*/ 0 h 455092"/>
                    <a:gd name="connsiteX7" fmla="*/ 861090 w 938502"/>
                    <a:gd name="connsiteY7" fmla="*/ 0 h 455092"/>
                    <a:gd name="connsiteX8" fmla="*/ 861089 w 938502"/>
                    <a:gd name="connsiteY8" fmla="*/ 455092 h 455092"/>
                    <a:gd name="connsiteX9" fmla="*/ 241786 w 938502"/>
                    <a:gd name="connsiteY9" fmla="*/ 455091 h 455092"/>
                    <a:gd name="connsiteX10" fmla="*/ 19001 w 938502"/>
                    <a:gd name="connsiteY10" fmla="*/ 316116 h 455092"/>
                    <a:gd name="connsiteX11" fmla="*/ 0 w 938502"/>
                    <a:gd name="connsiteY11" fmla="*/ 227546 h 455092"/>
                    <a:gd name="connsiteX12" fmla="*/ 19001 w 938502"/>
                    <a:gd name="connsiteY12" fmla="*/ 138975 h 455092"/>
                    <a:gd name="connsiteX13" fmla="*/ 106601 w 938502"/>
                    <a:gd name="connsiteY13" fmla="*/ 38861 h 455092"/>
                    <a:gd name="connsiteX0" fmla="*/ 0 w 938502"/>
                    <a:gd name="connsiteY0" fmla="*/ 227545 h 455092"/>
                    <a:gd name="connsiteX1" fmla="*/ 0 w 938502"/>
                    <a:gd name="connsiteY1" fmla="*/ 227546 h 455092"/>
                    <a:gd name="connsiteX2" fmla="*/ 0 w 938502"/>
                    <a:gd name="connsiteY2" fmla="*/ 227546 h 455092"/>
                    <a:gd name="connsiteX3" fmla="*/ 0 w 938502"/>
                    <a:gd name="connsiteY3" fmla="*/ 227545 h 455092"/>
                    <a:gd name="connsiteX4" fmla="*/ 124373 w 938502"/>
                    <a:gd name="connsiteY4" fmla="*/ 29783 h 455092"/>
                    <a:gd name="connsiteX5" fmla="*/ 150741 w 938502"/>
                    <a:gd name="connsiteY5" fmla="*/ 128189 h 455092"/>
                    <a:gd name="connsiteX6" fmla="*/ 358649 w 938502"/>
                    <a:gd name="connsiteY6" fmla="*/ 0 h 455092"/>
                    <a:gd name="connsiteX7" fmla="*/ 861090 w 938502"/>
                    <a:gd name="connsiteY7" fmla="*/ 0 h 455092"/>
                    <a:gd name="connsiteX8" fmla="*/ 861089 w 938502"/>
                    <a:gd name="connsiteY8" fmla="*/ 455092 h 455092"/>
                    <a:gd name="connsiteX9" fmla="*/ 241786 w 938502"/>
                    <a:gd name="connsiteY9" fmla="*/ 455091 h 455092"/>
                    <a:gd name="connsiteX10" fmla="*/ 19001 w 938502"/>
                    <a:gd name="connsiteY10" fmla="*/ 316116 h 455092"/>
                    <a:gd name="connsiteX11" fmla="*/ 0 w 938502"/>
                    <a:gd name="connsiteY11" fmla="*/ 227546 h 455092"/>
                    <a:gd name="connsiteX12" fmla="*/ 19001 w 938502"/>
                    <a:gd name="connsiteY12" fmla="*/ 138975 h 455092"/>
                    <a:gd name="connsiteX13" fmla="*/ 106601 w 938502"/>
                    <a:gd name="connsiteY13" fmla="*/ 38861 h 455092"/>
                    <a:gd name="connsiteX14" fmla="*/ 124373 w 938502"/>
                    <a:gd name="connsiteY14" fmla="*/ 29783 h 455092"/>
                    <a:gd name="connsiteX0" fmla="*/ 0 w 938502"/>
                    <a:gd name="connsiteY0" fmla="*/ 227545 h 455092"/>
                    <a:gd name="connsiteX1" fmla="*/ 0 w 938502"/>
                    <a:gd name="connsiteY1" fmla="*/ 227546 h 455092"/>
                    <a:gd name="connsiteX2" fmla="*/ 0 w 938502"/>
                    <a:gd name="connsiteY2" fmla="*/ 227546 h 455092"/>
                    <a:gd name="connsiteX3" fmla="*/ 0 w 938502"/>
                    <a:gd name="connsiteY3" fmla="*/ 227545 h 455092"/>
                    <a:gd name="connsiteX4" fmla="*/ 106601 w 938502"/>
                    <a:gd name="connsiteY4" fmla="*/ 38861 h 455092"/>
                    <a:gd name="connsiteX5" fmla="*/ 150741 w 938502"/>
                    <a:gd name="connsiteY5" fmla="*/ 128189 h 455092"/>
                    <a:gd name="connsiteX6" fmla="*/ 358649 w 938502"/>
                    <a:gd name="connsiteY6" fmla="*/ 0 h 455092"/>
                    <a:gd name="connsiteX7" fmla="*/ 861090 w 938502"/>
                    <a:gd name="connsiteY7" fmla="*/ 0 h 455092"/>
                    <a:gd name="connsiteX8" fmla="*/ 861089 w 938502"/>
                    <a:gd name="connsiteY8" fmla="*/ 455092 h 455092"/>
                    <a:gd name="connsiteX9" fmla="*/ 241786 w 938502"/>
                    <a:gd name="connsiteY9" fmla="*/ 455091 h 455092"/>
                    <a:gd name="connsiteX10" fmla="*/ 19001 w 938502"/>
                    <a:gd name="connsiteY10" fmla="*/ 316116 h 455092"/>
                    <a:gd name="connsiteX11" fmla="*/ 0 w 938502"/>
                    <a:gd name="connsiteY11" fmla="*/ 227546 h 455092"/>
                    <a:gd name="connsiteX12" fmla="*/ 19001 w 938502"/>
                    <a:gd name="connsiteY12" fmla="*/ 138975 h 455092"/>
                    <a:gd name="connsiteX13" fmla="*/ 106601 w 938502"/>
                    <a:gd name="connsiteY13" fmla="*/ 38861 h 455092"/>
                    <a:gd name="connsiteX0" fmla="*/ 150741 w 938502"/>
                    <a:gd name="connsiteY0" fmla="*/ 128189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0 w 938502"/>
                    <a:gd name="connsiteY9" fmla="*/ 227546 h 455092"/>
                    <a:gd name="connsiteX10" fmla="*/ 0 w 938502"/>
                    <a:gd name="connsiteY10" fmla="*/ 227546 h 455092"/>
                    <a:gd name="connsiteX11" fmla="*/ 0 w 938502"/>
                    <a:gd name="connsiteY11" fmla="*/ 227545 h 455092"/>
                    <a:gd name="connsiteX12" fmla="*/ 106601 w 938502"/>
                    <a:gd name="connsiteY12" fmla="*/ 38861 h 455092"/>
                    <a:gd name="connsiteX13" fmla="*/ 242181 w 938502"/>
                    <a:gd name="connsiteY13" fmla="*/ 219629 h 455092"/>
                    <a:gd name="connsiteX0" fmla="*/ 150741 w 938502"/>
                    <a:gd name="connsiteY0" fmla="*/ 220474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0 w 938502"/>
                    <a:gd name="connsiteY10" fmla="*/ 319831 h 547377"/>
                    <a:gd name="connsiteX11" fmla="*/ 0 w 938502"/>
                    <a:gd name="connsiteY11" fmla="*/ 319830 h 547377"/>
                    <a:gd name="connsiteX12" fmla="*/ 150741 w 938502"/>
                    <a:gd name="connsiteY12" fmla="*/ 220474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0 w 938502"/>
                    <a:gd name="connsiteY10" fmla="*/ 319831 h 547377"/>
                    <a:gd name="connsiteX11" fmla="*/ 0 w 938502"/>
                    <a:gd name="connsiteY11" fmla="*/ 319830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0 w 938502"/>
                    <a:gd name="connsiteY10" fmla="*/ 319831 h 547377"/>
                    <a:gd name="connsiteX11" fmla="*/ 240609 w 938502"/>
                    <a:gd name="connsiteY11" fmla="*/ 270151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176568 w 938502"/>
                    <a:gd name="connsiteY10" fmla="*/ 205958 h 547377"/>
                    <a:gd name="connsiteX11" fmla="*/ 240609 w 938502"/>
                    <a:gd name="connsiteY11" fmla="*/ 270151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582152 w 1120332"/>
                    <a:gd name="connsiteY0" fmla="*/ 360680 h 547377"/>
                    <a:gd name="connsiteX1" fmla="*/ 540479 w 1120332"/>
                    <a:gd name="connsiteY1" fmla="*/ 92285 h 547377"/>
                    <a:gd name="connsiteX2" fmla="*/ 1042920 w 1120332"/>
                    <a:gd name="connsiteY2" fmla="*/ 92285 h 547377"/>
                    <a:gd name="connsiteX3" fmla="*/ 1042919 w 1120332"/>
                    <a:gd name="connsiteY3" fmla="*/ 547377 h 547377"/>
                    <a:gd name="connsiteX4" fmla="*/ 423616 w 1120332"/>
                    <a:gd name="connsiteY4" fmla="*/ 547376 h 547377"/>
                    <a:gd name="connsiteX5" fmla="*/ 200831 w 1120332"/>
                    <a:gd name="connsiteY5" fmla="*/ 408401 h 547377"/>
                    <a:gd name="connsiteX6" fmla="*/ 181830 w 1120332"/>
                    <a:gd name="connsiteY6" fmla="*/ 319831 h 547377"/>
                    <a:gd name="connsiteX7" fmla="*/ 200831 w 1120332"/>
                    <a:gd name="connsiteY7" fmla="*/ 231260 h 547377"/>
                    <a:gd name="connsiteX8" fmla="*/ 288431 w 1120332"/>
                    <a:gd name="connsiteY8" fmla="*/ 131146 h 547377"/>
                    <a:gd name="connsiteX9" fmla="*/ 0 w 1120332"/>
                    <a:gd name="connsiteY9" fmla="*/ 395670 h 547377"/>
                    <a:gd name="connsiteX10" fmla="*/ 358398 w 1120332"/>
                    <a:gd name="connsiteY10" fmla="*/ 205958 h 547377"/>
                    <a:gd name="connsiteX11" fmla="*/ 422439 w 1120332"/>
                    <a:gd name="connsiteY11" fmla="*/ 270151 h 547377"/>
                    <a:gd name="connsiteX12" fmla="*/ 582152 w 1120332"/>
                    <a:gd name="connsiteY12" fmla="*/ 360680 h 547377"/>
                    <a:gd name="connsiteX13" fmla="*/ 288431 w 1120332"/>
                    <a:gd name="connsiteY13" fmla="*/ 131146 h 547377"/>
                    <a:gd name="connsiteX14" fmla="*/ 355225 w 112033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45737 w 938502"/>
                    <a:gd name="connsiteY9" fmla="*/ 85704 h 547377"/>
                    <a:gd name="connsiteX10" fmla="*/ 176568 w 938502"/>
                    <a:gd name="connsiteY10" fmla="*/ 205958 h 547377"/>
                    <a:gd name="connsiteX11" fmla="*/ 240609 w 938502"/>
                    <a:gd name="connsiteY11" fmla="*/ 270151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176568 w 938502"/>
                    <a:gd name="connsiteY9" fmla="*/ 205958 h 547377"/>
                    <a:gd name="connsiteX10" fmla="*/ 240609 w 938502"/>
                    <a:gd name="connsiteY10" fmla="*/ 270151 h 547377"/>
                    <a:gd name="connsiteX11" fmla="*/ 400322 w 938502"/>
                    <a:gd name="connsiteY11" fmla="*/ 360680 h 547377"/>
                    <a:gd name="connsiteX12" fmla="*/ 106601 w 938502"/>
                    <a:gd name="connsiteY12" fmla="*/ 131146 h 547377"/>
                    <a:gd name="connsiteX13" fmla="*/ 173395 w 938502"/>
                    <a:gd name="connsiteY13" fmla="*/ 0 h 547377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176568 w 938502"/>
                    <a:gd name="connsiteY9" fmla="*/ 113673 h 455092"/>
                    <a:gd name="connsiteX10" fmla="*/ 240609 w 938502"/>
                    <a:gd name="connsiteY10" fmla="*/ 177866 h 455092"/>
                    <a:gd name="connsiteX11" fmla="*/ 400322 w 938502"/>
                    <a:gd name="connsiteY11" fmla="*/ 26839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240609 w 938502"/>
                    <a:gd name="connsiteY9" fmla="*/ 177866 h 455092"/>
                    <a:gd name="connsiteX10" fmla="*/ 400322 w 938502"/>
                    <a:gd name="connsiteY10" fmla="*/ 26839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400322 w 938502"/>
                    <a:gd name="connsiteY9" fmla="*/ 26839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491762 w 938502"/>
                    <a:gd name="connsiteY9" fmla="*/ 35983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0" fmla="*/ 358649 w 938502"/>
                    <a:gd name="connsiteY0" fmla="*/ 0 h 455092"/>
                    <a:gd name="connsiteX1" fmla="*/ 861090 w 938502"/>
                    <a:gd name="connsiteY1" fmla="*/ 0 h 455092"/>
                    <a:gd name="connsiteX2" fmla="*/ 861089 w 938502"/>
                    <a:gd name="connsiteY2" fmla="*/ 455092 h 455092"/>
                    <a:gd name="connsiteX3" fmla="*/ 241786 w 938502"/>
                    <a:gd name="connsiteY3" fmla="*/ 455091 h 455092"/>
                    <a:gd name="connsiteX4" fmla="*/ 19001 w 938502"/>
                    <a:gd name="connsiteY4" fmla="*/ 316116 h 455092"/>
                    <a:gd name="connsiteX5" fmla="*/ 0 w 938502"/>
                    <a:gd name="connsiteY5" fmla="*/ 227546 h 455092"/>
                    <a:gd name="connsiteX6" fmla="*/ 19001 w 938502"/>
                    <a:gd name="connsiteY6" fmla="*/ 138975 h 455092"/>
                    <a:gd name="connsiteX7" fmla="*/ 106601 w 938502"/>
                    <a:gd name="connsiteY7" fmla="*/ 38861 h 455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38502" h="455092">
                      <a:moveTo>
                        <a:pt x="358649" y="0"/>
                      </a:moveTo>
                      <a:lnTo>
                        <a:pt x="861090" y="0"/>
                      </a:lnTo>
                      <a:cubicBezTo>
                        <a:pt x="964307" y="75848"/>
                        <a:pt x="964306" y="379244"/>
                        <a:pt x="861089" y="455092"/>
                      </a:cubicBezTo>
                      <a:lnTo>
                        <a:pt x="241786" y="455091"/>
                      </a:lnTo>
                      <a:cubicBezTo>
                        <a:pt x="141635" y="455091"/>
                        <a:pt x="55706" y="397786"/>
                        <a:pt x="19001" y="316116"/>
                      </a:cubicBezTo>
                      <a:lnTo>
                        <a:pt x="0" y="227546"/>
                      </a:lnTo>
                      <a:lnTo>
                        <a:pt x="19001" y="138975"/>
                      </a:lnTo>
                      <a:cubicBezTo>
                        <a:pt x="37353" y="98140"/>
                        <a:pt x="68012" y="63396"/>
                        <a:pt x="106601" y="38861"/>
                      </a:cubicBezTo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90" name="フリーフォーム: 図形 2489">
                  <a:extLst>
                    <a:ext uri="{FF2B5EF4-FFF2-40B4-BE49-F238E27FC236}">
                      <a16:creationId xmlns:a16="http://schemas.microsoft.com/office/drawing/2014/main" id="{514012E6-3618-471F-9DE6-26A9D74B71FC}"/>
                    </a:ext>
                  </a:extLst>
                </p:cNvPr>
                <p:cNvSpPr/>
                <p:nvPr/>
              </p:nvSpPr>
              <p:spPr bwMode="auto">
                <a:xfrm>
                  <a:off x="77163" y="4890730"/>
                  <a:ext cx="1772565" cy="407960"/>
                </a:xfrm>
                <a:custGeom>
                  <a:avLst/>
                  <a:gdLst>
                    <a:gd name="connsiteX0" fmla="*/ 1770278 w 1772565"/>
                    <a:gd name="connsiteY0" fmla="*/ 0 h 407960"/>
                    <a:gd name="connsiteX1" fmla="*/ 1772565 w 1772565"/>
                    <a:gd name="connsiteY1" fmla="*/ 45268 h 407960"/>
                    <a:gd name="connsiteX2" fmla="*/ 1593340 w 1772565"/>
                    <a:gd name="connsiteY2" fmla="*/ 237169 h 407960"/>
                    <a:gd name="connsiteX3" fmla="*/ 995140 w 1772565"/>
                    <a:gd name="connsiteY3" fmla="*/ 397457 h 407960"/>
                    <a:gd name="connsiteX4" fmla="*/ 988814 w 1772565"/>
                    <a:gd name="connsiteY4" fmla="*/ 393277 h 407960"/>
                    <a:gd name="connsiteX5" fmla="*/ 951600 w 1772565"/>
                    <a:gd name="connsiteY5" fmla="*/ 402744 h 407960"/>
                    <a:gd name="connsiteX6" fmla="*/ 854233 w 1772565"/>
                    <a:gd name="connsiteY6" fmla="*/ 406744 h 407960"/>
                    <a:gd name="connsiteX7" fmla="*/ 787631 w 1772565"/>
                    <a:gd name="connsiteY7" fmla="*/ 390839 h 407960"/>
                    <a:gd name="connsiteX8" fmla="*/ 777425 w 1772565"/>
                    <a:gd name="connsiteY8" fmla="*/ 397583 h 407960"/>
                    <a:gd name="connsiteX9" fmla="*/ 179225 w 1772565"/>
                    <a:gd name="connsiteY9" fmla="*/ 237295 h 407960"/>
                    <a:gd name="connsiteX10" fmla="*/ 0 w 1772565"/>
                    <a:gd name="connsiteY10" fmla="*/ 45394 h 407960"/>
                    <a:gd name="connsiteX11" fmla="*/ 2287 w 1772565"/>
                    <a:gd name="connsiteY11" fmla="*/ 126 h 407960"/>
                    <a:gd name="connsiteX12" fmla="*/ 20440 w 1772565"/>
                    <a:gd name="connsiteY12" fmla="*/ 56634 h 407960"/>
                    <a:gd name="connsiteX13" fmla="*/ 179225 w 1772565"/>
                    <a:gd name="connsiteY13" fmla="*/ 184907 h 407960"/>
                    <a:gd name="connsiteX14" fmla="*/ 777425 w 1772565"/>
                    <a:gd name="connsiteY14" fmla="*/ 345195 h 407960"/>
                    <a:gd name="connsiteX15" fmla="*/ 787631 w 1772565"/>
                    <a:gd name="connsiteY15" fmla="*/ 338451 h 407960"/>
                    <a:gd name="connsiteX16" fmla="*/ 854233 w 1772565"/>
                    <a:gd name="connsiteY16" fmla="*/ 354356 h 407960"/>
                    <a:gd name="connsiteX17" fmla="*/ 951600 w 1772565"/>
                    <a:gd name="connsiteY17" fmla="*/ 350356 h 407960"/>
                    <a:gd name="connsiteX18" fmla="*/ 988814 w 1772565"/>
                    <a:gd name="connsiteY18" fmla="*/ 340889 h 407960"/>
                    <a:gd name="connsiteX19" fmla="*/ 995140 w 1772565"/>
                    <a:gd name="connsiteY19" fmla="*/ 345069 h 407960"/>
                    <a:gd name="connsiteX20" fmla="*/ 1593340 w 1772565"/>
                    <a:gd name="connsiteY20" fmla="*/ 184781 h 407960"/>
                    <a:gd name="connsiteX21" fmla="*/ 1752126 w 1772565"/>
                    <a:gd name="connsiteY21" fmla="*/ 56508 h 407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772565" h="407960">
                      <a:moveTo>
                        <a:pt x="1770278" y="0"/>
                      </a:moveTo>
                      <a:lnTo>
                        <a:pt x="1772565" y="45268"/>
                      </a:lnTo>
                      <a:cubicBezTo>
                        <a:pt x="1758249" y="133655"/>
                        <a:pt x="1690079" y="211248"/>
                        <a:pt x="1593340" y="237169"/>
                      </a:cubicBezTo>
                      <a:lnTo>
                        <a:pt x="995140" y="397457"/>
                      </a:lnTo>
                      <a:lnTo>
                        <a:pt x="988814" y="393277"/>
                      </a:lnTo>
                      <a:lnTo>
                        <a:pt x="951600" y="402744"/>
                      </a:lnTo>
                      <a:cubicBezTo>
                        <a:pt x="917530" y="407791"/>
                        <a:pt x="883806" y="409287"/>
                        <a:pt x="854233" y="406744"/>
                      </a:cubicBezTo>
                      <a:lnTo>
                        <a:pt x="787631" y="390839"/>
                      </a:lnTo>
                      <a:lnTo>
                        <a:pt x="777425" y="397583"/>
                      </a:lnTo>
                      <a:lnTo>
                        <a:pt x="179225" y="237295"/>
                      </a:lnTo>
                      <a:cubicBezTo>
                        <a:pt x="82486" y="211374"/>
                        <a:pt x="14317" y="133781"/>
                        <a:pt x="0" y="45394"/>
                      </a:cubicBezTo>
                      <a:lnTo>
                        <a:pt x="2287" y="126"/>
                      </a:lnTo>
                      <a:lnTo>
                        <a:pt x="20440" y="56634"/>
                      </a:lnTo>
                      <a:cubicBezTo>
                        <a:pt x="50187" y="116960"/>
                        <a:pt x="106671" y="165466"/>
                        <a:pt x="179225" y="184907"/>
                      </a:cubicBezTo>
                      <a:lnTo>
                        <a:pt x="777425" y="345195"/>
                      </a:lnTo>
                      <a:lnTo>
                        <a:pt x="787631" y="338451"/>
                      </a:lnTo>
                      <a:lnTo>
                        <a:pt x="854233" y="354356"/>
                      </a:lnTo>
                      <a:cubicBezTo>
                        <a:pt x="883806" y="356899"/>
                        <a:pt x="917530" y="355403"/>
                        <a:pt x="951600" y="350356"/>
                      </a:cubicBezTo>
                      <a:lnTo>
                        <a:pt x="988814" y="340889"/>
                      </a:lnTo>
                      <a:lnTo>
                        <a:pt x="995140" y="345069"/>
                      </a:lnTo>
                      <a:lnTo>
                        <a:pt x="1593340" y="184781"/>
                      </a:lnTo>
                      <a:cubicBezTo>
                        <a:pt x="1665894" y="165340"/>
                        <a:pt x="1722379" y="116834"/>
                        <a:pt x="1752126" y="56508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447" name="楕円 211">
                <a:extLst>
                  <a:ext uri="{FF2B5EF4-FFF2-40B4-BE49-F238E27FC236}">
                    <a16:creationId xmlns:a16="http://schemas.microsoft.com/office/drawing/2014/main" id="{C0ED793C-BAAC-46EF-BF23-92ACBA7A71CB}"/>
                  </a:ext>
                </a:extLst>
              </p:cNvPr>
              <p:cNvSpPr/>
              <p:nvPr/>
            </p:nvSpPr>
            <p:spPr bwMode="auto">
              <a:xfrm>
                <a:off x="2309246" y="1471017"/>
                <a:ext cx="1236529" cy="1234370"/>
              </a:xfrm>
              <a:custGeom>
                <a:avLst/>
                <a:gdLst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998968"/>
                  <a:gd name="connsiteX1" fmla="*/ 585065 w 1170130"/>
                  <a:gd name="connsiteY1" fmla="*/ 0 h 998968"/>
                  <a:gd name="connsiteX2" fmla="*/ 1170130 w 1170130"/>
                  <a:gd name="connsiteY2" fmla="*/ 887972 h 998968"/>
                  <a:gd name="connsiteX3" fmla="*/ 0 w 1170130"/>
                  <a:gd name="connsiteY3" fmla="*/ 887972 h 998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0130" h="998968">
                    <a:moveTo>
                      <a:pt x="0" y="887972"/>
                    </a:moveTo>
                    <a:cubicBezTo>
                      <a:pt x="0" y="397559"/>
                      <a:pt x="261943" y="0"/>
                      <a:pt x="585065" y="0"/>
                    </a:cubicBezTo>
                    <a:cubicBezTo>
                      <a:pt x="908187" y="0"/>
                      <a:pt x="1170130" y="397559"/>
                      <a:pt x="1170130" y="887972"/>
                    </a:cubicBezTo>
                    <a:cubicBezTo>
                      <a:pt x="1072619" y="1035967"/>
                      <a:pt x="97511" y="1035967"/>
                      <a:pt x="0" y="887972"/>
                    </a:cubicBezTo>
                    <a:close/>
                  </a:path>
                </a:pathLst>
              </a:custGeom>
              <a:solidFill>
                <a:srgbClr val="FFCC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8" name="楕円 2447">
                <a:extLst>
                  <a:ext uri="{FF2B5EF4-FFF2-40B4-BE49-F238E27FC236}">
                    <a16:creationId xmlns:a16="http://schemas.microsoft.com/office/drawing/2014/main" id="{62AD347A-8DD4-4BE3-9AF2-D0C6262C3D5B}"/>
                  </a:ext>
                </a:extLst>
              </p:cNvPr>
              <p:cNvSpPr/>
              <p:nvPr/>
            </p:nvSpPr>
            <p:spPr bwMode="auto">
              <a:xfrm>
                <a:off x="2598973" y="1442662"/>
                <a:ext cx="657076" cy="507231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9" name="楕円 2448">
                <a:extLst>
                  <a:ext uri="{FF2B5EF4-FFF2-40B4-BE49-F238E27FC236}">
                    <a16:creationId xmlns:a16="http://schemas.microsoft.com/office/drawing/2014/main" id="{9D0DDC8A-7C1E-4C50-9BA5-38BED335966D}"/>
                  </a:ext>
                </a:extLst>
              </p:cNvPr>
              <p:cNvSpPr/>
              <p:nvPr/>
            </p:nvSpPr>
            <p:spPr bwMode="auto">
              <a:xfrm>
                <a:off x="2598973" y="1342007"/>
                <a:ext cx="657076" cy="507231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0" name="楕円 237">
                <a:extLst>
                  <a:ext uri="{FF2B5EF4-FFF2-40B4-BE49-F238E27FC236}">
                    <a16:creationId xmlns:a16="http://schemas.microsoft.com/office/drawing/2014/main" id="{E026332E-0E8B-4E2F-859F-A445E426129E}"/>
                  </a:ext>
                </a:extLst>
              </p:cNvPr>
              <p:cNvSpPr/>
              <p:nvPr/>
            </p:nvSpPr>
            <p:spPr bwMode="auto">
              <a:xfrm rot="900000">
                <a:off x="2734901" y="1785117"/>
                <a:ext cx="284651" cy="523066"/>
              </a:xfrm>
              <a:custGeom>
                <a:avLst/>
                <a:gdLst>
                  <a:gd name="connsiteX0" fmla="*/ 0 w 269366"/>
                  <a:gd name="connsiteY0" fmla="*/ 198964 h 397928"/>
                  <a:gd name="connsiteX1" fmla="*/ 134683 w 269366"/>
                  <a:gd name="connsiteY1" fmla="*/ 0 h 397928"/>
                  <a:gd name="connsiteX2" fmla="*/ 269366 w 269366"/>
                  <a:gd name="connsiteY2" fmla="*/ 198964 h 397928"/>
                  <a:gd name="connsiteX3" fmla="*/ 134683 w 269366"/>
                  <a:gd name="connsiteY3" fmla="*/ 397928 h 397928"/>
                  <a:gd name="connsiteX4" fmla="*/ 0 w 269366"/>
                  <a:gd name="connsiteY4" fmla="*/ 198964 h 397928"/>
                  <a:gd name="connsiteX0" fmla="*/ 0 w 269366"/>
                  <a:gd name="connsiteY0" fmla="*/ 198964 h 397928"/>
                  <a:gd name="connsiteX1" fmla="*/ 134683 w 269366"/>
                  <a:gd name="connsiteY1" fmla="*/ 0 h 397928"/>
                  <a:gd name="connsiteX2" fmla="*/ 269366 w 269366"/>
                  <a:gd name="connsiteY2" fmla="*/ 198964 h 397928"/>
                  <a:gd name="connsiteX3" fmla="*/ 134683 w 269366"/>
                  <a:gd name="connsiteY3" fmla="*/ 397928 h 397928"/>
                  <a:gd name="connsiteX4" fmla="*/ 0 w 269366"/>
                  <a:gd name="connsiteY4" fmla="*/ 198964 h 397928"/>
                  <a:gd name="connsiteX0" fmla="*/ 0 w 269366"/>
                  <a:gd name="connsiteY0" fmla="*/ 198964 h 397928"/>
                  <a:gd name="connsiteX1" fmla="*/ 134683 w 269366"/>
                  <a:gd name="connsiteY1" fmla="*/ 0 h 397928"/>
                  <a:gd name="connsiteX2" fmla="*/ 269366 w 269366"/>
                  <a:gd name="connsiteY2" fmla="*/ 198964 h 397928"/>
                  <a:gd name="connsiteX3" fmla="*/ 134683 w 269366"/>
                  <a:gd name="connsiteY3" fmla="*/ 397928 h 397928"/>
                  <a:gd name="connsiteX4" fmla="*/ 0 w 269366"/>
                  <a:gd name="connsiteY4" fmla="*/ 198964 h 397928"/>
                  <a:gd name="connsiteX0" fmla="*/ 0 w 269366"/>
                  <a:gd name="connsiteY0" fmla="*/ 198964 h 397928"/>
                  <a:gd name="connsiteX1" fmla="*/ 134683 w 269366"/>
                  <a:gd name="connsiteY1" fmla="*/ 0 h 397928"/>
                  <a:gd name="connsiteX2" fmla="*/ 269366 w 269366"/>
                  <a:gd name="connsiteY2" fmla="*/ 198964 h 397928"/>
                  <a:gd name="connsiteX3" fmla="*/ 134683 w 269366"/>
                  <a:gd name="connsiteY3" fmla="*/ 397928 h 397928"/>
                  <a:gd name="connsiteX4" fmla="*/ 0 w 269366"/>
                  <a:gd name="connsiteY4" fmla="*/ 198964 h 397928"/>
                  <a:gd name="connsiteX0" fmla="*/ 0 w 269366"/>
                  <a:gd name="connsiteY0" fmla="*/ 198964 h 261616"/>
                  <a:gd name="connsiteX1" fmla="*/ 134683 w 269366"/>
                  <a:gd name="connsiteY1" fmla="*/ 0 h 261616"/>
                  <a:gd name="connsiteX2" fmla="*/ 269366 w 269366"/>
                  <a:gd name="connsiteY2" fmla="*/ 198964 h 261616"/>
                  <a:gd name="connsiteX3" fmla="*/ 139446 w 269366"/>
                  <a:gd name="connsiteY3" fmla="*/ 240765 h 261616"/>
                  <a:gd name="connsiteX4" fmla="*/ 0 w 269366"/>
                  <a:gd name="connsiteY4" fmla="*/ 198964 h 261616"/>
                  <a:gd name="connsiteX0" fmla="*/ 0 w 269366"/>
                  <a:gd name="connsiteY0" fmla="*/ 432327 h 494979"/>
                  <a:gd name="connsiteX1" fmla="*/ 134683 w 269366"/>
                  <a:gd name="connsiteY1" fmla="*/ 0 h 494979"/>
                  <a:gd name="connsiteX2" fmla="*/ 269366 w 269366"/>
                  <a:gd name="connsiteY2" fmla="*/ 432327 h 494979"/>
                  <a:gd name="connsiteX3" fmla="*/ 139446 w 269366"/>
                  <a:gd name="connsiteY3" fmla="*/ 474128 h 494979"/>
                  <a:gd name="connsiteX4" fmla="*/ 0 w 269366"/>
                  <a:gd name="connsiteY4" fmla="*/ 432327 h 494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366" h="494979">
                    <a:moveTo>
                      <a:pt x="0" y="432327"/>
                    </a:moveTo>
                    <a:cubicBezTo>
                      <a:pt x="0" y="322442"/>
                      <a:pt x="60300" y="0"/>
                      <a:pt x="134683" y="0"/>
                    </a:cubicBezTo>
                    <a:cubicBezTo>
                      <a:pt x="209066" y="0"/>
                      <a:pt x="269366" y="322442"/>
                      <a:pt x="269366" y="432327"/>
                    </a:cubicBezTo>
                    <a:cubicBezTo>
                      <a:pt x="269366" y="542212"/>
                      <a:pt x="213829" y="474128"/>
                      <a:pt x="139446" y="474128"/>
                    </a:cubicBezTo>
                    <a:cubicBezTo>
                      <a:pt x="65063" y="474128"/>
                      <a:pt x="0" y="542212"/>
                      <a:pt x="0" y="432327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2451" name="楕円 237">
                <a:extLst>
                  <a:ext uri="{FF2B5EF4-FFF2-40B4-BE49-F238E27FC236}">
                    <a16:creationId xmlns:a16="http://schemas.microsoft.com/office/drawing/2014/main" id="{9D49FB61-8FE4-4A29-BE0F-AE8156256809}"/>
                  </a:ext>
                </a:extLst>
              </p:cNvPr>
              <p:cNvSpPr/>
              <p:nvPr/>
            </p:nvSpPr>
            <p:spPr bwMode="auto">
              <a:xfrm rot="20700000">
                <a:off x="2861426" y="1785117"/>
                <a:ext cx="284651" cy="523066"/>
              </a:xfrm>
              <a:custGeom>
                <a:avLst/>
                <a:gdLst>
                  <a:gd name="connsiteX0" fmla="*/ 0 w 269366"/>
                  <a:gd name="connsiteY0" fmla="*/ 198964 h 397928"/>
                  <a:gd name="connsiteX1" fmla="*/ 134683 w 269366"/>
                  <a:gd name="connsiteY1" fmla="*/ 0 h 397928"/>
                  <a:gd name="connsiteX2" fmla="*/ 269366 w 269366"/>
                  <a:gd name="connsiteY2" fmla="*/ 198964 h 397928"/>
                  <a:gd name="connsiteX3" fmla="*/ 134683 w 269366"/>
                  <a:gd name="connsiteY3" fmla="*/ 397928 h 397928"/>
                  <a:gd name="connsiteX4" fmla="*/ 0 w 269366"/>
                  <a:gd name="connsiteY4" fmla="*/ 198964 h 397928"/>
                  <a:gd name="connsiteX0" fmla="*/ 0 w 269366"/>
                  <a:gd name="connsiteY0" fmla="*/ 198964 h 397928"/>
                  <a:gd name="connsiteX1" fmla="*/ 134683 w 269366"/>
                  <a:gd name="connsiteY1" fmla="*/ 0 h 397928"/>
                  <a:gd name="connsiteX2" fmla="*/ 269366 w 269366"/>
                  <a:gd name="connsiteY2" fmla="*/ 198964 h 397928"/>
                  <a:gd name="connsiteX3" fmla="*/ 134683 w 269366"/>
                  <a:gd name="connsiteY3" fmla="*/ 397928 h 397928"/>
                  <a:gd name="connsiteX4" fmla="*/ 0 w 269366"/>
                  <a:gd name="connsiteY4" fmla="*/ 198964 h 397928"/>
                  <a:gd name="connsiteX0" fmla="*/ 0 w 269366"/>
                  <a:gd name="connsiteY0" fmla="*/ 198964 h 397928"/>
                  <a:gd name="connsiteX1" fmla="*/ 134683 w 269366"/>
                  <a:gd name="connsiteY1" fmla="*/ 0 h 397928"/>
                  <a:gd name="connsiteX2" fmla="*/ 269366 w 269366"/>
                  <a:gd name="connsiteY2" fmla="*/ 198964 h 397928"/>
                  <a:gd name="connsiteX3" fmla="*/ 134683 w 269366"/>
                  <a:gd name="connsiteY3" fmla="*/ 397928 h 397928"/>
                  <a:gd name="connsiteX4" fmla="*/ 0 w 269366"/>
                  <a:gd name="connsiteY4" fmla="*/ 198964 h 397928"/>
                  <a:gd name="connsiteX0" fmla="*/ 0 w 269366"/>
                  <a:gd name="connsiteY0" fmla="*/ 198964 h 397928"/>
                  <a:gd name="connsiteX1" fmla="*/ 134683 w 269366"/>
                  <a:gd name="connsiteY1" fmla="*/ 0 h 397928"/>
                  <a:gd name="connsiteX2" fmla="*/ 269366 w 269366"/>
                  <a:gd name="connsiteY2" fmla="*/ 198964 h 397928"/>
                  <a:gd name="connsiteX3" fmla="*/ 134683 w 269366"/>
                  <a:gd name="connsiteY3" fmla="*/ 397928 h 397928"/>
                  <a:gd name="connsiteX4" fmla="*/ 0 w 269366"/>
                  <a:gd name="connsiteY4" fmla="*/ 198964 h 397928"/>
                  <a:gd name="connsiteX0" fmla="*/ 0 w 269366"/>
                  <a:gd name="connsiteY0" fmla="*/ 198964 h 261616"/>
                  <a:gd name="connsiteX1" fmla="*/ 134683 w 269366"/>
                  <a:gd name="connsiteY1" fmla="*/ 0 h 261616"/>
                  <a:gd name="connsiteX2" fmla="*/ 269366 w 269366"/>
                  <a:gd name="connsiteY2" fmla="*/ 198964 h 261616"/>
                  <a:gd name="connsiteX3" fmla="*/ 139446 w 269366"/>
                  <a:gd name="connsiteY3" fmla="*/ 240765 h 261616"/>
                  <a:gd name="connsiteX4" fmla="*/ 0 w 269366"/>
                  <a:gd name="connsiteY4" fmla="*/ 198964 h 261616"/>
                  <a:gd name="connsiteX0" fmla="*/ 0 w 269366"/>
                  <a:gd name="connsiteY0" fmla="*/ 432327 h 494979"/>
                  <a:gd name="connsiteX1" fmla="*/ 134683 w 269366"/>
                  <a:gd name="connsiteY1" fmla="*/ 0 h 494979"/>
                  <a:gd name="connsiteX2" fmla="*/ 269366 w 269366"/>
                  <a:gd name="connsiteY2" fmla="*/ 432327 h 494979"/>
                  <a:gd name="connsiteX3" fmla="*/ 139446 w 269366"/>
                  <a:gd name="connsiteY3" fmla="*/ 474128 h 494979"/>
                  <a:gd name="connsiteX4" fmla="*/ 0 w 269366"/>
                  <a:gd name="connsiteY4" fmla="*/ 432327 h 494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366" h="494979">
                    <a:moveTo>
                      <a:pt x="0" y="432327"/>
                    </a:moveTo>
                    <a:cubicBezTo>
                      <a:pt x="0" y="322442"/>
                      <a:pt x="60300" y="0"/>
                      <a:pt x="134683" y="0"/>
                    </a:cubicBezTo>
                    <a:cubicBezTo>
                      <a:pt x="209066" y="0"/>
                      <a:pt x="269366" y="322442"/>
                      <a:pt x="269366" y="432327"/>
                    </a:cubicBezTo>
                    <a:cubicBezTo>
                      <a:pt x="269366" y="542212"/>
                      <a:pt x="213829" y="474128"/>
                      <a:pt x="139446" y="474128"/>
                    </a:cubicBezTo>
                    <a:cubicBezTo>
                      <a:pt x="65063" y="474128"/>
                      <a:pt x="0" y="542212"/>
                      <a:pt x="0" y="43232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2" name="楕円 2451">
                <a:extLst>
                  <a:ext uri="{FF2B5EF4-FFF2-40B4-BE49-F238E27FC236}">
                    <a16:creationId xmlns:a16="http://schemas.microsoft.com/office/drawing/2014/main" id="{4951CD90-77A9-4AEA-9A9C-53615E75178D}"/>
                  </a:ext>
                </a:extLst>
              </p:cNvPr>
              <p:cNvSpPr/>
              <p:nvPr/>
            </p:nvSpPr>
            <p:spPr bwMode="auto">
              <a:xfrm>
                <a:off x="2785185" y="1589505"/>
                <a:ext cx="284651" cy="420508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53" name="グループ化 2452">
                <a:extLst>
                  <a:ext uri="{FF2B5EF4-FFF2-40B4-BE49-F238E27FC236}">
                    <a16:creationId xmlns:a16="http://schemas.microsoft.com/office/drawing/2014/main" id="{3537923C-0A11-4190-BB91-25C488E2E7A2}"/>
                  </a:ext>
                </a:extLst>
              </p:cNvPr>
              <p:cNvGrpSpPr/>
              <p:nvPr/>
            </p:nvGrpSpPr>
            <p:grpSpPr>
              <a:xfrm>
                <a:off x="1808838" y="71113"/>
                <a:ext cx="2212343" cy="1681056"/>
                <a:chOff x="1921390" y="230016"/>
                <a:chExt cx="2093545" cy="1590789"/>
              </a:xfrm>
            </p:grpSpPr>
            <p:sp>
              <p:nvSpPr>
                <p:cNvPr id="2460" name="楕円 2459">
                  <a:extLst>
                    <a:ext uri="{FF2B5EF4-FFF2-40B4-BE49-F238E27FC236}">
                      <a16:creationId xmlns:a16="http://schemas.microsoft.com/office/drawing/2014/main" id="{90395E52-DA20-4F8C-BB1A-118A81FF1257}"/>
                    </a:ext>
                  </a:extLst>
                </p:cNvPr>
                <p:cNvSpPr/>
                <p:nvPr/>
              </p:nvSpPr>
              <p:spPr bwMode="auto">
                <a:xfrm>
                  <a:off x="2342225" y="230016"/>
                  <a:ext cx="1251876" cy="988278"/>
                </a:xfrm>
                <a:prstGeom prst="ellipse">
                  <a:avLst/>
                </a:prstGeom>
                <a:pattFill prst="dashHorz">
                  <a:fgClr>
                    <a:srgbClr val="FFC000"/>
                  </a:fgClr>
                  <a:bgClr>
                    <a:srgbClr val="CC990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61" name="楕円 2460">
                  <a:extLst>
                    <a:ext uri="{FF2B5EF4-FFF2-40B4-BE49-F238E27FC236}">
                      <a16:creationId xmlns:a16="http://schemas.microsoft.com/office/drawing/2014/main" id="{93369EFF-A3BC-42E5-9D53-BED3582EF4F6}"/>
                    </a:ext>
                  </a:extLst>
                </p:cNvPr>
                <p:cNvSpPr/>
                <p:nvPr/>
              </p:nvSpPr>
              <p:spPr bwMode="auto">
                <a:xfrm>
                  <a:off x="1921390" y="538328"/>
                  <a:ext cx="2093545" cy="751238"/>
                </a:xfrm>
                <a:prstGeom prst="ellipse">
                  <a:avLst/>
                </a:prstGeom>
                <a:pattFill prst="dashHorz">
                  <a:fgClr>
                    <a:srgbClr val="FFC000"/>
                  </a:fgClr>
                  <a:bgClr>
                    <a:srgbClr val="CC990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62" name="楕円 2461">
                  <a:extLst>
                    <a:ext uri="{FF2B5EF4-FFF2-40B4-BE49-F238E27FC236}">
                      <a16:creationId xmlns:a16="http://schemas.microsoft.com/office/drawing/2014/main" id="{95981290-ABCC-4BE8-BEB8-23BF6F7CFACE}"/>
                    </a:ext>
                  </a:extLst>
                </p:cNvPr>
                <p:cNvSpPr/>
                <p:nvPr/>
              </p:nvSpPr>
              <p:spPr bwMode="auto">
                <a:xfrm>
                  <a:off x="2377150" y="760977"/>
                  <a:ext cx="1182026" cy="406432"/>
                </a:xfrm>
                <a:prstGeom prst="ellipse">
                  <a:avLst/>
                </a:prstGeom>
                <a:solidFill>
                  <a:srgbClr val="000000">
                    <a:alpha val="50196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463" name="グループ化 2462">
                  <a:extLst>
                    <a:ext uri="{FF2B5EF4-FFF2-40B4-BE49-F238E27FC236}">
                      <a16:creationId xmlns:a16="http://schemas.microsoft.com/office/drawing/2014/main" id="{1210AD66-B9A5-425E-9F8F-3D24F9C464BE}"/>
                    </a:ext>
                  </a:extLst>
                </p:cNvPr>
                <p:cNvGrpSpPr/>
                <p:nvPr/>
              </p:nvGrpSpPr>
              <p:grpSpPr>
                <a:xfrm rot="20700000">
                  <a:off x="2214907" y="1024057"/>
                  <a:ext cx="427230" cy="483645"/>
                  <a:chOff x="3782870" y="2000249"/>
                  <a:chExt cx="427230" cy="483645"/>
                </a:xfrm>
                <a:solidFill>
                  <a:srgbClr val="FFCC99"/>
                </a:solidFill>
              </p:grpSpPr>
              <p:sp>
                <p:nvSpPr>
                  <p:cNvPr id="2483" name="楕円 2482">
                    <a:extLst>
                      <a:ext uri="{FF2B5EF4-FFF2-40B4-BE49-F238E27FC236}">
                        <a16:creationId xmlns:a16="http://schemas.microsoft.com/office/drawing/2014/main" id="{A168739B-6C96-498C-BF69-6A75E49FD0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82870" y="2000249"/>
                    <a:ext cx="427230" cy="483645"/>
                  </a:xfrm>
                  <a:prstGeom prst="ellipse">
                    <a:avLst/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84" name="楕円 2483">
                    <a:extLst>
                      <a:ext uri="{FF2B5EF4-FFF2-40B4-BE49-F238E27FC236}">
                        <a16:creationId xmlns:a16="http://schemas.microsoft.com/office/drawing/2014/main" id="{2FE17869-783C-4C08-827F-8B8A46E5C49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3882" y="2091959"/>
                    <a:ext cx="265206" cy="300226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464" name="グループ化 2463">
                  <a:extLst>
                    <a:ext uri="{FF2B5EF4-FFF2-40B4-BE49-F238E27FC236}">
                      <a16:creationId xmlns:a16="http://schemas.microsoft.com/office/drawing/2014/main" id="{EB81B6EE-1C14-4CE9-81DD-681652E17353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318032" y="1024057"/>
                  <a:ext cx="427230" cy="483645"/>
                  <a:chOff x="3782870" y="2000249"/>
                  <a:chExt cx="427230" cy="483645"/>
                </a:xfrm>
                <a:solidFill>
                  <a:srgbClr val="FFCC99"/>
                </a:solidFill>
              </p:grpSpPr>
              <p:sp>
                <p:nvSpPr>
                  <p:cNvPr id="2481" name="楕円 2480">
                    <a:extLst>
                      <a:ext uri="{FF2B5EF4-FFF2-40B4-BE49-F238E27FC236}">
                        <a16:creationId xmlns:a16="http://schemas.microsoft.com/office/drawing/2014/main" id="{F106C020-AAA9-4676-A7BB-2C3273A1808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82870" y="2000249"/>
                    <a:ext cx="427230" cy="483645"/>
                  </a:xfrm>
                  <a:prstGeom prst="ellipse">
                    <a:avLst/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82" name="楕円 2481">
                    <a:extLst>
                      <a:ext uri="{FF2B5EF4-FFF2-40B4-BE49-F238E27FC236}">
                        <a16:creationId xmlns:a16="http://schemas.microsoft.com/office/drawing/2014/main" id="{50F7C8B2-FE14-4982-8CF3-FF4FB72287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3882" y="2091959"/>
                    <a:ext cx="265206" cy="300226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65" name="フリーフォーム: 図形 2464">
                  <a:extLst>
                    <a:ext uri="{FF2B5EF4-FFF2-40B4-BE49-F238E27FC236}">
                      <a16:creationId xmlns:a16="http://schemas.microsoft.com/office/drawing/2014/main" id="{5B0885A3-A911-452B-9FE8-5D0BAA59A07D}"/>
                    </a:ext>
                  </a:extLst>
                </p:cNvPr>
                <p:cNvSpPr/>
                <p:nvPr/>
              </p:nvSpPr>
              <p:spPr bwMode="auto">
                <a:xfrm>
                  <a:off x="2397339" y="761154"/>
                  <a:ext cx="1165306" cy="1059651"/>
                </a:xfrm>
                <a:custGeom>
                  <a:avLst/>
                  <a:gdLst>
                    <a:gd name="connsiteX0" fmla="*/ 582653 w 1165306"/>
                    <a:gd name="connsiteY0" fmla="*/ 0 h 1059651"/>
                    <a:gd name="connsiteX1" fmla="*/ 1057854 w 1165306"/>
                    <a:gd name="connsiteY1" fmla="*/ 98011 h 1059651"/>
                    <a:gd name="connsiteX2" fmla="*/ 1087151 w 1165306"/>
                    <a:gd name="connsiteY2" fmla="*/ 112428 h 1059651"/>
                    <a:gd name="connsiteX3" fmla="*/ 1119518 w 1165306"/>
                    <a:gd name="connsiteY3" fmla="*/ 177424 h 1059651"/>
                    <a:gd name="connsiteX4" fmla="*/ 1165306 w 1165306"/>
                    <a:gd name="connsiteY4" fmla="*/ 424610 h 1059651"/>
                    <a:gd name="connsiteX5" fmla="*/ 582653 w 1165306"/>
                    <a:gd name="connsiteY5" fmla="*/ 1059651 h 1059651"/>
                    <a:gd name="connsiteX6" fmla="*/ 0 w 1165306"/>
                    <a:gd name="connsiteY6" fmla="*/ 424610 h 1059651"/>
                    <a:gd name="connsiteX7" fmla="*/ 45788 w 1165306"/>
                    <a:gd name="connsiteY7" fmla="*/ 177424 h 1059651"/>
                    <a:gd name="connsiteX8" fmla="*/ 78157 w 1165306"/>
                    <a:gd name="connsiteY8" fmla="*/ 112428 h 1059651"/>
                    <a:gd name="connsiteX9" fmla="*/ 107452 w 1165306"/>
                    <a:gd name="connsiteY9" fmla="*/ 98011 h 1059651"/>
                    <a:gd name="connsiteX10" fmla="*/ 582653 w 1165306"/>
                    <a:gd name="connsiteY10" fmla="*/ 0 h 1059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65306" h="1059651">
                      <a:moveTo>
                        <a:pt x="582653" y="0"/>
                      </a:moveTo>
                      <a:cubicBezTo>
                        <a:pt x="751214" y="0"/>
                        <a:pt x="911796" y="34899"/>
                        <a:pt x="1057854" y="98011"/>
                      </a:cubicBezTo>
                      <a:lnTo>
                        <a:pt x="1087151" y="112428"/>
                      </a:lnTo>
                      <a:lnTo>
                        <a:pt x="1119518" y="177424"/>
                      </a:lnTo>
                      <a:cubicBezTo>
                        <a:pt x="1149002" y="253399"/>
                        <a:pt x="1165306" y="336929"/>
                        <a:pt x="1165306" y="424610"/>
                      </a:cubicBezTo>
                      <a:cubicBezTo>
                        <a:pt x="1165306" y="775333"/>
                        <a:pt x="904443" y="1059651"/>
                        <a:pt x="582653" y="1059651"/>
                      </a:cubicBezTo>
                      <a:cubicBezTo>
                        <a:pt x="260863" y="1059651"/>
                        <a:pt x="0" y="775333"/>
                        <a:pt x="0" y="424610"/>
                      </a:cubicBezTo>
                      <a:cubicBezTo>
                        <a:pt x="0" y="336929"/>
                        <a:pt x="16304" y="253399"/>
                        <a:pt x="45788" y="177424"/>
                      </a:cubicBezTo>
                      <a:lnTo>
                        <a:pt x="78157" y="112428"/>
                      </a:lnTo>
                      <a:lnTo>
                        <a:pt x="107452" y="98011"/>
                      </a:lnTo>
                      <a:cubicBezTo>
                        <a:pt x="253510" y="34899"/>
                        <a:pt x="414092" y="0"/>
                        <a:pt x="582653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6" name="楕円 2465">
                  <a:extLst>
                    <a:ext uri="{FF2B5EF4-FFF2-40B4-BE49-F238E27FC236}">
                      <a16:creationId xmlns:a16="http://schemas.microsoft.com/office/drawing/2014/main" id="{366CBB25-520D-42E6-990D-F7B1963DF447}"/>
                    </a:ext>
                  </a:extLst>
                </p:cNvPr>
                <p:cNvSpPr/>
                <p:nvPr/>
              </p:nvSpPr>
              <p:spPr bwMode="auto">
                <a:xfrm>
                  <a:off x="2569306" y="1144864"/>
                  <a:ext cx="194558" cy="64658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7" name="楕円 2466">
                  <a:extLst>
                    <a:ext uri="{FF2B5EF4-FFF2-40B4-BE49-F238E27FC236}">
                      <a16:creationId xmlns:a16="http://schemas.microsoft.com/office/drawing/2014/main" id="{FA981139-75F9-4834-A56D-3D50BEBAE8DA}"/>
                    </a:ext>
                  </a:extLst>
                </p:cNvPr>
                <p:cNvSpPr/>
                <p:nvPr/>
              </p:nvSpPr>
              <p:spPr bwMode="auto">
                <a:xfrm>
                  <a:off x="3158243" y="1144864"/>
                  <a:ext cx="194558" cy="64658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468" name="グループ化 2467">
                  <a:extLst>
                    <a:ext uri="{FF2B5EF4-FFF2-40B4-BE49-F238E27FC236}">
                      <a16:creationId xmlns:a16="http://schemas.microsoft.com/office/drawing/2014/main" id="{E38769BF-6664-4184-BA7E-784D981F135E}"/>
                    </a:ext>
                  </a:extLst>
                </p:cNvPr>
                <p:cNvGrpSpPr/>
                <p:nvPr/>
              </p:nvGrpSpPr>
              <p:grpSpPr>
                <a:xfrm>
                  <a:off x="2455068" y="1140927"/>
                  <a:ext cx="88439" cy="79040"/>
                  <a:chOff x="2569305" y="1692913"/>
                  <a:chExt cx="202787" cy="333198"/>
                </a:xfrm>
                <a:noFill/>
              </p:grpSpPr>
              <p:sp>
                <p:nvSpPr>
                  <p:cNvPr id="2479" name="楕円 2478">
                    <a:extLst>
                      <a:ext uri="{FF2B5EF4-FFF2-40B4-BE49-F238E27FC236}">
                        <a16:creationId xmlns:a16="http://schemas.microsoft.com/office/drawing/2014/main" id="{D63FA10A-CB11-40DF-9091-C71D895F55AC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569306" y="1692913"/>
                    <a:ext cx="202786" cy="45719"/>
                  </a:xfrm>
                  <a:prstGeom prst="ellipse">
                    <a:avLst/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80" name="楕円 2479">
                    <a:extLst>
                      <a:ext uri="{FF2B5EF4-FFF2-40B4-BE49-F238E27FC236}">
                        <a16:creationId xmlns:a16="http://schemas.microsoft.com/office/drawing/2014/main" id="{04956689-8E4D-43EB-9403-36F59FBCF7A0}"/>
                      </a:ext>
                    </a:extLst>
                  </p:cNvPr>
                  <p:cNvSpPr/>
                  <p:nvPr/>
                </p:nvSpPr>
                <p:spPr bwMode="auto">
                  <a:xfrm rot="20700000" flipV="1">
                    <a:off x="2569305" y="1980393"/>
                    <a:ext cx="202785" cy="45718"/>
                  </a:xfrm>
                  <a:prstGeom prst="ellipse">
                    <a:avLst/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469" name="グループ化 2468">
                  <a:extLst>
                    <a:ext uri="{FF2B5EF4-FFF2-40B4-BE49-F238E27FC236}">
                      <a16:creationId xmlns:a16="http://schemas.microsoft.com/office/drawing/2014/main" id="{33467250-3A1C-4764-9495-C299AEB36150}"/>
                    </a:ext>
                  </a:extLst>
                </p:cNvPr>
                <p:cNvGrpSpPr/>
                <p:nvPr/>
              </p:nvGrpSpPr>
              <p:grpSpPr>
                <a:xfrm flipH="1">
                  <a:off x="3399478" y="1140927"/>
                  <a:ext cx="88439" cy="79040"/>
                  <a:chOff x="2569305" y="1692913"/>
                  <a:chExt cx="202787" cy="333198"/>
                </a:xfrm>
                <a:noFill/>
              </p:grpSpPr>
              <p:sp>
                <p:nvSpPr>
                  <p:cNvPr id="2477" name="楕円 2476">
                    <a:extLst>
                      <a:ext uri="{FF2B5EF4-FFF2-40B4-BE49-F238E27FC236}">
                        <a16:creationId xmlns:a16="http://schemas.microsoft.com/office/drawing/2014/main" id="{910B837D-42F9-4AB6-9862-25CAA816096A}"/>
                      </a:ext>
                    </a:extLst>
                  </p:cNvPr>
                  <p:cNvSpPr/>
                  <p:nvPr/>
                </p:nvSpPr>
                <p:spPr bwMode="auto">
                  <a:xfrm rot="900000">
                    <a:off x="2569306" y="1692913"/>
                    <a:ext cx="202786" cy="45719"/>
                  </a:xfrm>
                  <a:prstGeom prst="ellipse">
                    <a:avLst/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78" name="楕円 2477">
                    <a:extLst>
                      <a:ext uri="{FF2B5EF4-FFF2-40B4-BE49-F238E27FC236}">
                        <a16:creationId xmlns:a16="http://schemas.microsoft.com/office/drawing/2014/main" id="{F8E31C11-0375-4BFD-A169-532D6A69488B}"/>
                      </a:ext>
                    </a:extLst>
                  </p:cNvPr>
                  <p:cNvSpPr/>
                  <p:nvPr/>
                </p:nvSpPr>
                <p:spPr bwMode="auto">
                  <a:xfrm rot="20700000" flipV="1">
                    <a:off x="2569305" y="1980393"/>
                    <a:ext cx="202785" cy="45718"/>
                  </a:xfrm>
                  <a:prstGeom prst="ellipse">
                    <a:avLst/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70" name="フリーフォーム: 図形 2469">
                  <a:extLst>
                    <a:ext uri="{FF2B5EF4-FFF2-40B4-BE49-F238E27FC236}">
                      <a16:creationId xmlns:a16="http://schemas.microsoft.com/office/drawing/2014/main" id="{FB70CA8A-9319-4F81-9FC3-DBB1B468FE44}"/>
                    </a:ext>
                  </a:extLst>
                </p:cNvPr>
                <p:cNvSpPr/>
                <p:nvPr/>
              </p:nvSpPr>
              <p:spPr bwMode="auto">
                <a:xfrm rot="16200000">
                  <a:off x="2946153" y="1472363"/>
                  <a:ext cx="71396" cy="350472"/>
                </a:xfrm>
                <a:custGeom>
                  <a:avLst/>
                  <a:gdLst>
                    <a:gd name="connsiteX0" fmla="*/ 71396 w 71396"/>
                    <a:gd name="connsiteY0" fmla="*/ 350472 h 350472"/>
                    <a:gd name="connsiteX1" fmla="*/ 38699 w 71396"/>
                    <a:gd name="connsiteY1" fmla="*/ 317017 h 350472"/>
                    <a:gd name="connsiteX2" fmla="*/ 0 w 71396"/>
                    <a:gd name="connsiteY2" fmla="*/ 175236 h 350472"/>
                    <a:gd name="connsiteX3" fmla="*/ 38699 w 71396"/>
                    <a:gd name="connsiteY3" fmla="*/ 33455 h 350472"/>
                    <a:gd name="connsiteX4" fmla="*/ 71396 w 71396"/>
                    <a:gd name="connsiteY4" fmla="*/ 0 h 350472"/>
                    <a:gd name="connsiteX5" fmla="*/ 61619 w 71396"/>
                    <a:gd name="connsiteY5" fmla="*/ 175236 h 3504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1396" h="350472">
                      <a:moveTo>
                        <a:pt x="71396" y="350472"/>
                      </a:moveTo>
                      <a:lnTo>
                        <a:pt x="38699" y="317017"/>
                      </a:lnTo>
                      <a:cubicBezTo>
                        <a:pt x="14789" y="280732"/>
                        <a:pt x="0" y="230605"/>
                        <a:pt x="0" y="175236"/>
                      </a:cubicBezTo>
                      <a:cubicBezTo>
                        <a:pt x="0" y="119867"/>
                        <a:pt x="14789" y="69740"/>
                        <a:pt x="38699" y="33455"/>
                      </a:cubicBezTo>
                      <a:lnTo>
                        <a:pt x="71396" y="0"/>
                      </a:lnTo>
                      <a:lnTo>
                        <a:pt x="61619" y="175236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1" name="楕円 2470">
                  <a:extLst>
                    <a:ext uri="{FF2B5EF4-FFF2-40B4-BE49-F238E27FC236}">
                      <a16:creationId xmlns:a16="http://schemas.microsoft.com/office/drawing/2014/main" id="{807CE0F5-9FB7-46A6-8B0A-52310A4F72F4}"/>
                    </a:ext>
                  </a:extLst>
                </p:cNvPr>
                <p:cNvSpPr/>
                <p:nvPr/>
              </p:nvSpPr>
              <p:spPr bwMode="auto">
                <a:xfrm>
                  <a:off x="2550257" y="987425"/>
                  <a:ext cx="232656" cy="74736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2" name="楕円 2471">
                  <a:extLst>
                    <a:ext uri="{FF2B5EF4-FFF2-40B4-BE49-F238E27FC236}">
                      <a16:creationId xmlns:a16="http://schemas.microsoft.com/office/drawing/2014/main" id="{AE42D868-0B76-4761-BD6B-6A5272047264}"/>
                    </a:ext>
                  </a:extLst>
                </p:cNvPr>
                <p:cNvSpPr/>
                <p:nvPr/>
              </p:nvSpPr>
              <p:spPr bwMode="auto">
                <a:xfrm>
                  <a:off x="3139194" y="987425"/>
                  <a:ext cx="232656" cy="74736"/>
                </a:xfrm>
                <a:prstGeom prst="ellipse">
                  <a:avLst/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3" name="月 2472">
                  <a:extLst>
                    <a:ext uri="{FF2B5EF4-FFF2-40B4-BE49-F238E27FC236}">
                      <a16:creationId xmlns:a16="http://schemas.microsoft.com/office/drawing/2014/main" id="{03F1B5FE-6449-4AF0-A358-AF7D6255C3A4}"/>
                    </a:ext>
                  </a:extLst>
                </p:cNvPr>
                <p:cNvSpPr/>
                <p:nvPr/>
              </p:nvSpPr>
              <p:spPr bwMode="auto">
                <a:xfrm rot="2700000">
                  <a:off x="2731250" y="1422713"/>
                  <a:ext cx="53316" cy="215520"/>
                </a:xfrm>
                <a:prstGeom prst="moon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74" name="月 2473">
                  <a:extLst>
                    <a:ext uri="{FF2B5EF4-FFF2-40B4-BE49-F238E27FC236}">
                      <a16:creationId xmlns:a16="http://schemas.microsoft.com/office/drawing/2014/main" id="{3FB5739B-3B9F-4790-B38C-FC92761ED3A3}"/>
                    </a:ext>
                  </a:extLst>
                </p:cNvPr>
                <p:cNvSpPr/>
                <p:nvPr/>
              </p:nvSpPr>
              <p:spPr bwMode="auto">
                <a:xfrm rot="18900000" flipH="1">
                  <a:off x="3159087" y="1422713"/>
                  <a:ext cx="53316" cy="215520"/>
                </a:xfrm>
                <a:prstGeom prst="moon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75" name="楕円 357">
                  <a:extLst>
                    <a:ext uri="{FF2B5EF4-FFF2-40B4-BE49-F238E27FC236}">
                      <a16:creationId xmlns:a16="http://schemas.microsoft.com/office/drawing/2014/main" id="{D83B7E7B-7726-4715-987E-2D6DF49A5995}"/>
                    </a:ext>
                  </a:extLst>
                </p:cNvPr>
                <p:cNvSpPr/>
                <p:nvPr/>
              </p:nvSpPr>
              <p:spPr bwMode="auto">
                <a:xfrm>
                  <a:off x="2863546" y="1347649"/>
                  <a:ext cx="232890" cy="129124"/>
                </a:xfrm>
                <a:custGeom>
                  <a:avLst/>
                  <a:gdLst>
                    <a:gd name="connsiteX0" fmla="*/ 0 w 232889"/>
                    <a:gd name="connsiteY0" fmla="*/ 49084 h 98168"/>
                    <a:gd name="connsiteX1" fmla="*/ 116445 w 232889"/>
                    <a:gd name="connsiteY1" fmla="*/ 0 h 98168"/>
                    <a:gd name="connsiteX2" fmla="*/ 232890 w 232889"/>
                    <a:gd name="connsiteY2" fmla="*/ 49084 h 98168"/>
                    <a:gd name="connsiteX3" fmla="*/ 116445 w 232889"/>
                    <a:gd name="connsiteY3" fmla="*/ 98168 h 98168"/>
                    <a:gd name="connsiteX4" fmla="*/ 0 w 232889"/>
                    <a:gd name="connsiteY4" fmla="*/ 49084 h 98168"/>
                    <a:gd name="connsiteX0" fmla="*/ 0 w 232890"/>
                    <a:gd name="connsiteY0" fmla="*/ 49084 h 98168"/>
                    <a:gd name="connsiteX1" fmla="*/ 116445 w 232890"/>
                    <a:gd name="connsiteY1" fmla="*/ 0 h 98168"/>
                    <a:gd name="connsiteX2" fmla="*/ 232890 w 232890"/>
                    <a:gd name="connsiteY2" fmla="*/ 49084 h 98168"/>
                    <a:gd name="connsiteX3" fmla="*/ 116445 w 232890"/>
                    <a:gd name="connsiteY3" fmla="*/ 98168 h 98168"/>
                    <a:gd name="connsiteX4" fmla="*/ 0 w 232890"/>
                    <a:gd name="connsiteY4" fmla="*/ 49084 h 98168"/>
                    <a:gd name="connsiteX0" fmla="*/ 0 w 232890"/>
                    <a:gd name="connsiteY0" fmla="*/ 49084 h 98168"/>
                    <a:gd name="connsiteX1" fmla="*/ 116445 w 232890"/>
                    <a:gd name="connsiteY1" fmla="*/ 0 h 98168"/>
                    <a:gd name="connsiteX2" fmla="*/ 232890 w 232890"/>
                    <a:gd name="connsiteY2" fmla="*/ 49084 h 98168"/>
                    <a:gd name="connsiteX3" fmla="*/ 116445 w 232890"/>
                    <a:gd name="connsiteY3" fmla="*/ 98168 h 98168"/>
                    <a:gd name="connsiteX4" fmla="*/ 0 w 232890"/>
                    <a:gd name="connsiteY4" fmla="*/ 49084 h 98168"/>
                    <a:gd name="connsiteX0" fmla="*/ 0 w 232890"/>
                    <a:gd name="connsiteY0" fmla="*/ 80040 h 129124"/>
                    <a:gd name="connsiteX1" fmla="*/ 109302 w 232890"/>
                    <a:gd name="connsiteY1" fmla="*/ 0 h 129124"/>
                    <a:gd name="connsiteX2" fmla="*/ 232890 w 232890"/>
                    <a:gd name="connsiteY2" fmla="*/ 80040 h 129124"/>
                    <a:gd name="connsiteX3" fmla="*/ 116445 w 232890"/>
                    <a:gd name="connsiteY3" fmla="*/ 129124 h 129124"/>
                    <a:gd name="connsiteX4" fmla="*/ 0 w 232890"/>
                    <a:gd name="connsiteY4" fmla="*/ 80040 h 129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2890" h="129124">
                      <a:moveTo>
                        <a:pt x="0" y="80040"/>
                      </a:moveTo>
                      <a:cubicBezTo>
                        <a:pt x="0" y="52932"/>
                        <a:pt x="44991" y="0"/>
                        <a:pt x="109302" y="0"/>
                      </a:cubicBezTo>
                      <a:cubicBezTo>
                        <a:pt x="173613" y="0"/>
                        <a:pt x="232890" y="52932"/>
                        <a:pt x="232890" y="80040"/>
                      </a:cubicBezTo>
                      <a:cubicBezTo>
                        <a:pt x="232890" y="107148"/>
                        <a:pt x="180756" y="129124"/>
                        <a:pt x="116445" y="129124"/>
                      </a:cubicBezTo>
                      <a:cubicBezTo>
                        <a:pt x="52134" y="129124"/>
                        <a:pt x="0" y="107148"/>
                        <a:pt x="0" y="8004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6" name="フリーフォーム: 図形 2475">
                  <a:extLst>
                    <a:ext uri="{FF2B5EF4-FFF2-40B4-BE49-F238E27FC236}">
                      <a16:creationId xmlns:a16="http://schemas.microsoft.com/office/drawing/2014/main" id="{80D77EA6-3ADA-4A76-BCE5-BBFE2769774E}"/>
                    </a:ext>
                  </a:extLst>
                </p:cNvPr>
                <p:cNvSpPr/>
                <p:nvPr/>
              </p:nvSpPr>
              <p:spPr bwMode="auto">
                <a:xfrm>
                  <a:off x="2917735" y="1300589"/>
                  <a:ext cx="124512" cy="184936"/>
                </a:xfrm>
                <a:custGeom>
                  <a:avLst/>
                  <a:gdLst>
                    <a:gd name="connsiteX0" fmla="*/ 110045 w 124512"/>
                    <a:gd name="connsiteY0" fmla="*/ 0 h 184936"/>
                    <a:gd name="connsiteX1" fmla="*/ 119620 w 124512"/>
                    <a:gd name="connsiteY1" fmla="*/ 26083 h 184936"/>
                    <a:gd name="connsiteX2" fmla="*/ 124512 w 124512"/>
                    <a:gd name="connsiteY2" fmla="*/ 70591 h 184936"/>
                    <a:gd name="connsiteX3" fmla="*/ 62256 w 124512"/>
                    <a:gd name="connsiteY3" fmla="*/ 184936 h 184936"/>
                    <a:gd name="connsiteX4" fmla="*/ 0 w 124512"/>
                    <a:gd name="connsiteY4" fmla="*/ 70591 h 184936"/>
                    <a:gd name="connsiteX5" fmla="*/ 4893 w 124512"/>
                    <a:gd name="connsiteY5" fmla="*/ 26083 h 184936"/>
                    <a:gd name="connsiteX6" fmla="*/ 14467 w 124512"/>
                    <a:gd name="connsiteY6" fmla="*/ 0 h 184936"/>
                    <a:gd name="connsiteX7" fmla="*/ 27827 w 124512"/>
                    <a:gd name="connsiteY7" fmla="*/ 11644 h 184936"/>
                    <a:gd name="connsiteX8" fmla="*/ 62256 w 124512"/>
                    <a:gd name="connsiteY8" fmla="*/ 20630 h 184936"/>
                    <a:gd name="connsiteX9" fmla="*/ 96685 w 124512"/>
                    <a:gd name="connsiteY9" fmla="*/ 11644 h 184936"/>
                    <a:gd name="connsiteX0" fmla="*/ 62256 w 153696"/>
                    <a:gd name="connsiteY0" fmla="*/ 20630 h 184936"/>
                    <a:gd name="connsiteX1" fmla="*/ 96685 w 153696"/>
                    <a:gd name="connsiteY1" fmla="*/ 11644 h 184936"/>
                    <a:gd name="connsiteX2" fmla="*/ 110045 w 153696"/>
                    <a:gd name="connsiteY2" fmla="*/ 0 h 184936"/>
                    <a:gd name="connsiteX3" fmla="*/ 119620 w 153696"/>
                    <a:gd name="connsiteY3" fmla="*/ 26083 h 184936"/>
                    <a:gd name="connsiteX4" fmla="*/ 124512 w 153696"/>
                    <a:gd name="connsiteY4" fmla="*/ 70591 h 184936"/>
                    <a:gd name="connsiteX5" fmla="*/ 62256 w 153696"/>
                    <a:gd name="connsiteY5" fmla="*/ 184936 h 184936"/>
                    <a:gd name="connsiteX6" fmla="*/ 0 w 153696"/>
                    <a:gd name="connsiteY6" fmla="*/ 70591 h 184936"/>
                    <a:gd name="connsiteX7" fmla="*/ 4893 w 153696"/>
                    <a:gd name="connsiteY7" fmla="*/ 26083 h 184936"/>
                    <a:gd name="connsiteX8" fmla="*/ 14467 w 153696"/>
                    <a:gd name="connsiteY8" fmla="*/ 0 h 184936"/>
                    <a:gd name="connsiteX9" fmla="*/ 27827 w 153696"/>
                    <a:gd name="connsiteY9" fmla="*/ 11644 h 184936"/>
                    <a:gd name="connsiteX10" fmla="*/ 153696 w 153696"/>
                    <a:gd name="connsiteY10" fmla="*/ 112070 h 184936"/>
                    <a:gd name="connsiteX0" fmla="*/ 62256 w 124512"/>
                    <a:gd name="connsiteY0" fmla="*/ 20630 h 184936"/>
                    <a:gd name="connsiteX1" fmla="*/ 96685 w 124512"/>
                    <a:gd name="connsiteY1" fmla="*/ 11644 h 184936"/>
                    <a:gd name="connsiteX2" fmla="*/ 110045 w 124512"/>
                    <a:gd name="connsiteY2" fmla="*/ 0 h 184936"/>
                    <a:gd name="connsiteX3" fmla="*/ 119620 w 124512"/>
                    <a:gd name="connsiteY3" fmla="*/ 26083 h 184936"/>
                    <a:gd name="connsiteX4" fmla="*/ 124512 w 124512"/>
                    <a:gd name="connsiteY4" fmla="*/ 70591 h 184936"/>
                    <a:gd name="connsiteX5" fmla="*/ 62256 w 124512"/>
                    <a:gd name="connsiteY5" fmla="*/ 184936 h 184936"/>
                    <a:gd name="connsiteX6" fmla="*/ 0 w 124512"/>
                    <a:gd name="connsiteY6" fmla="*/ 70591 h 184936"/>
                    <a:gd name="connsiteX7" fmla="*/ 4893 w 124512"/>
                    <a:gd name="connsiteY7" fmla="*/ 26083 h 184936"/>
                    <a:gd name="connsiteX8" fmla="*/ 14467 w 124512"/>
                    <a:gd name="connsiteY8" fmla="*/ 0 h 184936"/>
                    <a:gd name="connsiteX9" fmla="*/ 27827 w 124512"/>
                    <a:gd name="connsiteY9" fmla="*/ 11644 h 184936"/>
                    <a:gd name="connsiteX0" fmla="*/ 96685 w 124512"/>
                    <a:gd name="connsiteY0" fmla="*/ 11644 h 184936"/>
                    <a:gd name="connsiteX1" fmla="*/ 110045 w 124512"/>
                    <a:gd name="connsiteY1" fmla="*/ 0 h 184936"/>
                    <a:gd name="connsiteX2" fmla="*/ 119620 w 124512"/>
                    <a:gd name="connsiteY2" fmla="*/ 26083 h 184936"/>
                    <a:gd name="connsiteX3" fmla="*/ 124512 w 124512"/>
                    <a:gd name="connsiteY3" fmla="*/ 70591 h 184936"/>
                    <a:gd name="connsiteX4" fmla="*/ 62256 w 124512"/>
                    <a:gd name="connsiteY4" fmla="*/ 184936 h 184936"/>
                    <a:gd name="connsiteX5" fmla="*/ 0 w 124512"/>
                    <a:gd name="connsiteY5" fmla="*/ 70591 h 184936"/>
                    <a:gd name="connsiteX6" fmla="*/ 4893 w 124512"/>
                    <a:gd name="connsiteY6" fmla="*/ 26083 h 184936"/>
                    <a:gd name="connsiteX7" fmla="*/ 14467 w 124512"/>
                    <a:gd name="connsiteY7" fmla="*/ 0 h 184936"/>
                    <a:gd name="connsiteX8" fmla="*/ 27827 w 124512"/>
                    <a:gd name="connsiteY8" fmla="*/ 11644 h 184936"/>
                    <a:gd name="connsiteX0" fmla="*/ 110045 w 124512"/>
                    <a:gd name="connsiteY0" fmla="*/ 0 h 184936"/>
                    <a:gd name="connsiteX1" fmla="*/ 119620 w 124512"/>
                    <a:gd name="connsiteY1" fmla="*/ 26083 h 184936"/>
                    <a:gd name="connsiteX2" fmla="*/ 124512 w 124512"/>
                    <a:gd name="connsiteY2" fmla="*/ 70591 h 184936"/>
                    <a:gd name="connsiteX3" fmla="*/ 62256 w 124512"/>
                    <a:gd name="connsiteY3" fmla="*/ 184936 h 184936"/>
                    <a:gd name="connsiteX4" fmla="*/ 0 w 124512"/>
                    <a:gd name="connsiteY4" fmla="*/ 70591 h 184936"/>
                    <a:gd name="connsiteX5" fmla="*/ 4893 w 124512"/>
                    <a:gd name="connsiteY5" fmla="*/ 26083 h 184936"/>
                    <a:gd name="connsiteX6" fmla="*/ 14467 w 124512"/>
                    <a:gd name="connsiteY6" fmla="*/ 0 h 184936"/>
                    <a:gd name="connsiteX7" fmla="*/ 27827 w 124512"/>
                    <a:gd name="connsiteY7" fmla="*/ 11644 h 184936"/>
                    <a:gd name="connsiteX0" fmla="*/ 110045 w 124512"/>
                    <a:gd name="connsiteY0" fmla="*/ 0 h 184936"/>
                    <a:gd name="connsiteX1" fmla="*/ 119620 w 124512"/>
                    <a:gd name="connsiteY1" fmla="*/ 26083 h 184936"/>
                    <a:gd name="connsiteX2" fmla="*/ 124512 w 124512"/>
                    <a:gd name="connsiteY2" fmla="*/ 70591 h 184936"/>
                    <a:gd name="connsiteX3" fmla="*/ 62256 w 124512"/>
                    <a:gd name="connsiteY3" fmla="*/ 184936 h 184936"/>
                    <a:gd name="connsiteX4" fmla="*/ 0 w 124512"/>
                    <a:gd name="connsiteY4" fmla="*/ 70591 h 184936"/>
                    <a:gd name="connsiteX5" fmla="*/ 4893 w 124512"/>
                    <a:gd name="connsiteY5" fmla="*/ 26083 h 184936"/>
                    <a:gd name="connsiteX6" fmla="*/ 14467 w 124512"/>
                    <a:gd name="connsiteY6" fmla="*/ 0 h 1849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4512" h="184936">
                      <a:moveTo>
                        <a:pt x="110045" y="0"/>
                      </a:moveTo>
                      <a:lnTo>
                        <a:pt x="119620" y="26083"/>
                      </a:lnTo>
                      <a:cubicBezTo>
                        <a:pt x="122770" y="39763"/>
                        <a:pt x="124512" y="54803"/>
                        <a:pt x="124512" y="70591"/>
                      </a:cubicBezTo>
                      <a:cubicBezTo>
                        <a:pt x="124512" y="133742"/>
                        <a:pt x="96639" y="184936"/>
                        <a:pt x="62256" y="184936"/>
                      </a:cubicBezTo>
                      <a:cubicBezTo>
                        <a:pt x="27873" y="184936"/>
                        <a:pt x="0" y="133742"/>
                        <a:pt x="0" y="70591"/>
                      </a:cubicBezTo>
                      <a:cubicBezTo>
                        <a:pt x="0" y="54803"/>
                        <a:pt x="1742" y="39763"/>
                        <a:pt x="4893" y="26083"/>
                      </a:cubicBezTo>
                      <a:lnTo>
                        <a:pt x="14467" y="0"/>
                      </a:lnTo>
                    </a:path>
                  </a:pathLst>
                </a:cu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54" name="グループ化 2453">
                <a:extLst>
                  <a:ext uri="{FF2B5EF4-FFF2-40B4-BE49-F238E27FC236}">
                    <a16:creationId xmlns:a16="http://schemas.microsoft.com/office/drawing/2014/main" id="{4224C7A3-7C8F-4F1E-9F51-EB09095357F0}"/>
                  </a:ext>
                </a:extLst>
              </p:cNvPr>
              <p:cNvGrpSpPr/>
              <p:nvPr/>
            </p:nvGrpSpPr>
            <p:grpSpPr>
              <a:xfrm>
                <a:off x="2030517" y="1586903"/>
                <a:ext cx="630182" cy="1422880"/>
                <a:chOff x="28583" y="1586903"/>
                <a:chExt cx="630182" cy="1422880"/>
              </a:xfrm>
            </p:grpSpPr>
            <p:sp>
              <p:nvSpPr>
                <p:cNvPr id="2458" name="フリーフォーム: 図形 2457">
                  <a:extLst>
                    <a:ext uri="{FF2B5EF4-FFF2-40B4-BE49-F238E27FC236}">
                      <a16:creationId xmlns:a16="http://schemas.microsoft.com/office/drawing/2014/main" id="{5F6FA6E8-7500-4A22-B5A0-CFFE21826A97}"/>
                    </a:ext>
                  </a:extLst>
                </p:cNvPr>
                <p:cNvSpPr/>
                <p:nvPr/>
              </p:nvSpPr>
              <p:spPr bwMode="auto">
                <a:xfrm rot="20413771">
                  <a:off x="174764" y="2511774"/>
                  <a:ext cx="435469" cy="498009"/>
                </a:xfrm>
                <a:custGeom>
                  <a:avLst/>
                  <a:gdLst>
                    <a:gd name="connsiteX0" fmla="*/ 88133 w 438003"/>
                    <a:gd name="connsiteY0" fmla="*/ 0 h 353797"/>
                    <a:gd name="connsiteX1" fmla="*/ 120714 w 438003"/>
                    <a:gd name="connsiteY1" fmla="*/ 6195 h 353797"/>
                    <a:gd name="connsiteX2" fmla="*/ 207197 w 438003"/>
                    <a:gd name="connsiteY2" fmla="*/ 40851 h 353797"/>
                    <a:gd name="connsiteX3" fmla="*/ 215228 w 438003"/>
                    <a:gd name="connsiteY3" fmla="*/ 37525 h 353797"/>
                    <a:gd name="connsiteX4" fmla="*/ 349482 w 438003"/>
                    <a:gd name="connsiteY4" fmla="*/ 37525 h 353797"/>
                    <a:gd name="connsiteX5" fmla="*/ 383732 w 438003"/>
                    <a:gd name="connsiteY5" fmla="*/ 71775 h 353797"/>
                    <a:gd name="connsiteX6" fmla="*/ 373700 w 438003"/>
                    <a:gd name="connsiteY6" fmla="*/ 95993 h 353797"/>
                    <a:gd name="connsiteX7" fmla="*/ 352452 w 438003"/>
                    <a:gd name="connsiteY7" fmla="*/ 104794 h 353797"/>
                    <a:gd name="connsiteX8" fmla="*/ 352668 w 438003"/>
                    <a:gd name="connsiteY8" fmla="*/ 104945 h 353797"/>
                    <a:gd name="connsiteX9" fmla="*/ 355229 w 438003"/>
                    <a:gd name="connsiteY9" fmla="*/ 106736 h 353797"/>
                    <a:gd name="connsiteX10" fmla="*/ 409176 w 438003"/>
                    <a:gd name="connsiteY10" fmla="*/ 161103 h 353797"/>
                    <a:gd name="connsiteX11" fmla="*/ 409797 w 438003"/>
                    <a:gd name="connsiteY11" fmla="*/ 203122 h 353797"/>
                    <a:gd name="connsiteX12" fmla="*/ 403753 w 438003"/>
                    <a:gd name="connsiteY12" fmla="*/ 206439 h 353797"/>
                    <a:gd name="connsiteX13" fmla="*/ 427100 w 438003"/>
                    <a:gd name="connsiteY13" fmla="*/ 231630 h 353797"/>
                    <a:gd name="connsiteX14" fmla="*/ 428149 w 438003"/>
                    <a:gd name="connsiteY14" fmla="*/ 279295 h 353797"/>
                    <a:gd name="connsiteX15" fmla="*/ 407029 w 438003"/>
                    <a:gd name="connsiteY15" fmla="*/ 285290 h 353797"/>
                    <a:gd name="connsiteX16" fmla="*/ 417345 w 438003"/>
                    <a:gd name="connsiteY16" fmla="*/ 303211 h 353797"/>
                    <a:gd name="connsiteX17" fmla="*/ 407649 w 438003"/>
                    <a:gd name="connsiteY17" fmla="*/ 350464 h 353797"/>
                    <a:gd name="connsiteX18" fmla="*/ 395192 w 438003"/>
                    <a:gd name="connsiteY18" fmla="*/ 353775 h 353797"/>
                    <a:gd name="connsiteX19" fmla="*/ 382234 w 438003"/>
                    <a:gd name="connsiteY19" fmla="*/ 351638 h 353797"/>
                    <a:gd name="connsiteX20" fmla="*/ 360835 w 438003"/>
                    <a:gd name="connsiteY20" fmla="*/ 333241 h 353797"/>
                    <a:gd name="connsiteX21" fmla="*/ 349969 w 438003"/>
                    <a:gd name="connsiteY21" fmla="*/ 314367 h 353797"/>
                    <a:gd name="connsiteX22" fmla="*/ 335325 w 438003"/>
                    <a:gd name="connsiteY22" fmla="*/ 343031 h 353797"/>
                    <a:gd name="connsiteX23" fmla="*/ 322869 w 438003"/>
                    <a:gd name="connsiteY23" fmla="*/ 346342 h 353797"/>
                    <a:gd name="connsiteX24" fmla="*/ 309910 w 438003"/>
                    <a:gd name="connsiteY24" fmla="*/ 344205 h 353797"/>
                    <a:gd name="connsiteX25" fmla="*/ 288511 w 438003"/>
                    <a:gd name="connsiteY25" fmla="*/ 325808 h 353797"/>
                    <a:gd name="connsiteX26" fmla="*/ 247266 w 438003"/>
                    <a:gd name="connsiteY26" fmla="*/ 254165 h 353797"/>
                    <a:gd name="connsiteX27" fmla="*/ 192266 w 438003"/>
                    <a:gd name="connsiteY27" fmla="*/ 209502 h 353797"/>
                    <a:gd name="connsiteX28" fmla="*/ 186589 w 438003"/>
                    <a:gd name="connsiteY28" fmla="*/ 207227 h 353797"/>
                    <a:gd name="connsiteX29" fmla="*/ 99321 w 438003"/>
                    <a:gd name="connsiteY29" fmla="*/ 172255 h 353797"/>
                    <a:gd name="connsiteX30" fmla="*/ 48385 w 438003"/>
                    <a:gd name="connsiteY30" fmla="*/ 151844 h 353797"/>
                    <a:gd name="connsiteX31" fmla="*/ 8146 w 438003"/>
                    <a:gd name="connsiteY31" fmla="*/ 48401 h 353797"/>
                    <a:gd name="connsiteX32" fmla="*/ 88133 w 438003"/>
                    <a:gd name="connsiteY32" fmla="*/ 0 h 353797"/>
                    <a:gd name="connsiteX0" fmla="*/ 39833 w 389703"/>
                    <a:gd name="connsiteY0" fmla="*/ 0 h 353797"/>
                    <a:gd name="connsiteX1" fmla="*/ 72414 w 389703"/>
                    <a:gd name="connsiteY1" fmla="*/ 6195 h 353797"/>
                    <a:gd name="connsiteX2" fmla="*/ 158897 w 389703"/>
                    <a:gd name="connsiteY2" fmla="*/ 40851 h 353797"/>
                    <a:gd name="connsiteX3" fmla="*/ 166928 w 389703"/>
                    <a:gd name="connsiteY3" fmla="*/ 37525 h 353797"/>
                    <a:gd name="connsiteX4" fmla="*/ 301182 w 389703"/>
                    <a:gd name="connsiteY4" fmla="*/ 37525 h 353797"/>
                    <a:gd name="connsiteX5" fmla="*/ 335432 w 389703"/>
                    <a:gd name="connsiteY5" fmla="*/ 71775 h 353797"/>
                    <a:gd name="connsiteX6" fmla="*/ 325400 w 389703"/>
                    <a:gd name="connsiteY6" fmla="*/ 95993 h 353797"/>
                    <a:gd name="connsiteX7" fmla="*/ 304152 w 389703"/>
                    <a:gd name="connsiteY7" fmla="*/ 104794 h 353797"/>
                    <a:gd name="connsiteX8" fmla="*/ 304368 w 389703"/>
                    <a:gd name="connsiteY8" fmla="*/ 104945 h 353797"/>
                    <a:gd name="connsiteX9" fmla="*/ 306929 w 389703"/>
                    <a:gd name="connsiteY9" fmla="*/ 106736 h 353797"/>
                    <a:gd name="connsiteX10" fmla="*/ 360876 w 389703"/>
                    <a:gd name="connsiteY10" fmla="*/ 161103 h 353797"/>
                    <a:gd name="connsiteX11" fmla="*/ 361497 w 389703"/>
                    <a:gd name="connsiteY11" fmla="*/ 203122 h 353797"/>
                    <a:gd name="connsiteX12" fmla="*/ 355453 w 389703"/>
                    <a:gd name="connsiteY12" fmla="*/ 206439 h 353797"/>
                    <a:gd name="connsiteX13" fmla="*/ 378800 w 389703"/>
                    <a:gd name="connsiteY13" fmla="*/ 231630 h 353797"/>
                    <a:gd name="connsiteX14" fmla="*/ 379849 w 389703"/>
                    <a:gd name="connsiteY14" fmla="*/ 279295 h 353797"/>
                    <a:gd name="connsiteX15" fmla="*/ 358729 w 389703"/>
                    <a:gd name="connsiteY15" fmla="*/ 285290 h 353797"/>
                    <a:gd name="connsiteX16" fmla="*/ 369045 w 389703"/>
                    <a:gd name="connsiteY16" fmla="*/ 303211 h 353797"/>
                    <a:gd name="connsiteX17" fmla="*/ 359349 w 389703"/>
                    <a:gd name="connsiteY17" fmla="*/ 350464 h 353797"/>
                    <a:gd name="connsiteX18" fmla="*/ 346892 w 389703"/>
                    <a:gd name="connsiteY18" fmla="*/ 353775 h 353797"/>
                    <a:gd name="connsiteX19" fmla="*/ 333934 w 389703"/>
                    <a:gd name="connsiteY19" fmla="*/ 351638 h 353797"/>
                    <a:gd name="connsiteX20" fmla="*/ 312535 w 389703"/>
                    <a:gd name="connsiteY20" fmla="*/ 333241 h 353797"/>
                    <a:gd name="connsiteX21" fmla="*/ 301669 w 389703"/>
                    <a:gd name="connsiteY21" fmla="*/ 314367 h 353797"/>
                    <a:gd name="connsiteX22" fmla="*/ 287025 w 389703"/>
                    <a:gd name="connsiteY22" fmla="*/ 343031 h 353797"/>
                    <a:gd name="connsiteX23" fmla="*/ 274569 w 389703"/>
                    <a:gd name="connsiteY23" fmla="*/ 346342 h 353797"/>
                    <a:gd name="connsiteX24" fmla="*/ 261610 w 389703"/>
                    <a:gd name="connsiteY24" fmla="*/ 344205 h 353797"/>
                    <a:gd name="connsiteX25" fmla="*/ 240211 w 389703"/>
                    <a:gd name="connsiteY25" fmla="*/ 325808 h 353797"/>
                    <a:gd name="connsiteX26" fmla="*/ 198966 w 389703"/>
                    <a:gd name="connsiteY26" fmla="*/ 254165 h 353797"/>
                    <a:gd name="connsiteX27" fmla="*/ 143966 w 389703"/>
                    <a:gd name="connsiteY27" fmla="*/ 209502 h 353797"/>
                    <a:gd name="connsiteX28" fmla="*/ 138289 w 389703"/>
                    <a:gd name="connsiteY28" fmla="*/ 207227 h 353797"/>
                    <a:gd name="connsiteX29" fmla="*/ 51021 w 389703"/>
                    <a:gd name="connsiteY29" fmla="*/ 172255 h 353797"/>
                    <a:gd name="connsiteX30" fmla="*/ 85 w 389703"/>
                    <a:gd name="connsiteY30" fmla="*/ 151844 h 353797"/>
                    <a:gd name="connsiteX31" fmla="*/ 39833 w 389703"/>
                    <a:gd name="connsiteY31" fmla="*/ 0 h 353797"/>
                    <a:gd name="connsiteX0" fmla="*/ 0 w 389618"/>
                    <a:gd name="connsiteY0" fmla="*/ 145649 h 347602"/>
                    <a:gd name="connsiteX1" fmla="*/ 72329 w 389618"/>
                    <a:gd name="connsiteY1" fmla="*/ 0 h 347602"/>
                    <a:gd name="connsiteX2" fmla="*/ 158812 w 389618"/>
                    <a:gd name="connsiteY2" fmla="*/ 34656 h 347602"/>
                    <a:gd name="connsiteX3" fmla="*/ 166843 w 389618"/>
                    <a:gd name="connsiteY3" fmla="*/ 31330 h 347602"/>
                    <a:gd name="connsiteX4" fmla="*/ 301097 w 389618"/>
                    <a:gd name="connsiteY4" fmla="*/ 31330 h 347602"/>
                    <a:gd name="connsiteX5" fmla="*/ 335347 w 389618"/>
                    <a:gd name="connsiteY5" fmla="*/ 65580 h 347602"/>
                    <a:gd name="connsiteX6" fmla="*/ 325315 w 389618"/>
                    <a:gd name="connsiteY6" fmla="*/ 89798 h 347602"/>
                    <a:gd name="connsiteX7" fmla="*/ 304067 w 389618"/>
                    <a:gd name="connsiteY7" fmla="*/ 98599 h 347602"/>
                    <a:gd name="connsiteX8" fmla="*/ 304283 w 389618"/>
                    <a:gd name="connsiteY8" fmla="*/ 98750 h 347602"/>
                    <a:gd name="connsiteX9" fmla="*/ 306844 w 389618"/>
                    <a:gd name="connsiteY9" fmla="*/ 100541 h 347602"/>
                    <a:gd name="connsiteX10" fmla="*/ 360791 w 389618"/>
                    <a:gd name="connsiteY10" fmla="*/ 154908 h 347602"/>
                    <a:gd name="connsiteX11" fmla="*/ 361412 w 389618"/>
                    <a:gd name="connsiteY11" fmla="*/ 196927 h 347602"/>
                    <a:gd name="connsiteX12" fmla="*/ 355368 w 389618"/>
                    <a:gd name="connsiteY12" fmla="*/ 200244 h 347602"/>
                    <a:gd name="connsiteX13" fmla="*/ 378715 w 389618"/>
                    <a:gd name="connsiteY13" fmla="*/ 225435 h 347602"/>
                    <a:gd name="connsiteX14" fmla="*/ 379764 w 389618"/>
                    <a:gd name="connsiteY14" fmla="*/ 273100 h 347602"/>
                    <a:gd name="connsiteX15" fmla="*/ 358644 w 389618"/>
                    <a:gd name="connsiteY15" fmla="*/ 279095 h 347602"/>
                    <a:gd name="connsiteX16" fmla="*/ 368960 w 389618"/>
                    <a:gd name="connsiteY16" fmla="*/ 297016 h 347602"/>
                    <a:gd name="connsiteX17" fmla="*/ 359264 w 389618"/>
                    <a:gd name="connsiteY17" fmla="*/ 344269 h 347602"/>
                    <a:gd name="connsiteX18" fmla="*/ 346807 w 389618"/>
                    <a:gd name="connsiteY18" fmla="*/ 347580 h 347602"/>
                    <a:gd name="connsiteX19" fmla="*/ 333849 w 389618"/>
                    <a:gd name="connsiteY19" fmla="*/ 345443 h 347602"/>
                    <a:gd name="connsiteX20" fmla="*/ 312450 w 389618"/>
                    <a:gd name="connsiteY20" fmla="*/ 327046 h 347602"/>
                    <a:gd name="connsiteX21" fmla="*/ 301584 w 389618"/>
                    <a:gd name="connsiteY21" fmla="*/ 308172 h 347602"/>
                    <a:gd name="connsiteX22" fmla="*/ 286940 w 389618"/>
                    <a:gd name="connsiteY22" fmla="*/ 336836 h 347602"/>
                    <a:gd name="connsiteX23" fmla="*/ 274484 w 389618"/>
                    <a:gd name="connsiteY23" fmla="*/ 340147 h 347602"/>
                    <a:gd name="connsiteX24" fmla="*/ 261525 w 389618"/>
                    <a:gd name="connsiteY24" fmla="*/ 338010 h 347602"/>
                    <a:gd name="connsiteX25" fmla="*/ 240126 w 389618"/>
                    <a:gd name="connsiteY25" fmla="*/ 319613 h 347602"/>
                    <a:gd name="connsiteX26" fmla="*/ 198881 w 389618"/>
                    <a:gd name="connsiteY26" fmla="*/ 247970 h 347602"/>
                    <a:gd name="connsiteX27" fmla="*/ 143881 w 389618"/>
                    <a:gd name="connsiteY27" fmla="*/ 203307 h 347602"/>
                    <a:gd name="connsiteX28" fmla="*/ 138204 w 389618"/>
                    <a:gd name="connsiteY28" fmla="*/ 201032 h 347602"/>
                    <a:gd name="connsiteX29" fmla="*/ 50936 w 389618"/>
                    <a:gd name="connsiteY29" fmla="*/ 166060 h 347602"/>
                    <a:gd name="connsiteX30" fmla="*/ 0 w 389618"/>
                    <a:gd name="connsiteY30" fmla="*/ 145649 h 347602"/>
                    <a:gd name="connsiteX0" fmla="*/ 0 w 397012"/>
                    <a:gd name="connsiteY0" fmla="*/ 17837 h 347602"/>
                    <a:gd name="connsiteX1" fmla="*/ 79723 w 397012"/>
                    <a:gd name="connsiteY1" fmla="*/ 0 h 347602"/>
                    <a:gd name="connsiteX2" fmla="*/ 166206 w 397012"/>
                    <a:gd name="connsiteY2" fmla="*/ 34656 h 347602"/>
                    <a:gd name="connsiteX3" fmla="*/ 174237 w 397012"/>
                    <a:gd name="connsiteY3" fmla="*/ 31330 h 347602"/>
                    <a:gd name="connsiteX4" fmla="*/ 308491 w 397012"/>
                    <a:gd name="connsiteY4" fmla="*/ 31330 h 347602"/>
                    <a:gd name="connsiteX5" fmla="*/ 342741 w 397012"/>
                    <a:gd name="connsiteY5" fmla="*/ 65580 h 347602"/>
                    <a:gd name="connsiteX6" fmla="*/ 332709 w 397012"/>
                    <a:gd name="connsiteY6" fmla="*/ 89798 h 347602"/>
                    <a:gd name="connsiteX7" fmla="*/ 311461 w 397012"/>
                    <a:gd name="connsiteY7" fmla="*/ 98599 h 347602"/>
                    <a:gd name="connsiteX8" fmla="*/ 311677 w 397012"/>
                    <a:gd name="connsiteY8" fmla="*/ 98750 h 347602"/>
                    <a:gd name="connsiteX9" fmla="*/ 314238 w 397012"/>
                    <a:gd name="connsiteY9" fmla="*/ 100541 h 347602"/>
                    <a:gd name="connsiteX10" fmla="*/ 368185 w 397012"/>
                    <a:gd name="connsiteY10" fmla="*/ 154908 h 347602"/>
                    <a:gd name="connsiteX11" fmla="*/ 368806 w 397012"/>
                    <a:gd name="connsiteY11" fmla="*/ 196927 h 347602"/>
                    <a:gd name="connsiteX12" fmla="*/ 362762 w 397012"/>
                    <a:gd name="connsiteY12" fmla="*/ 200244 h 347602"/>
                    <a:gd name="connsiteX13" fmla="*/ 386109 w 397012"/>
                    <a:gd name="connsiteY13" fmla="*/ 225435 h 347602"/>
                    <a:gd name="connsiteX14" fmla="*/ 387158 w 397012"/>
                    <a:gd name="connsiteY14" fmla="*/ 273100 h 347602"/>
                    <a:gd name="connsiteX15" fmla="*/ 366038 w 397012"/>
                    <a:gd name="connsiteY15" fmla="*/ 279095 h 347602"/>
                    <a:gd name="connsiteX16" fmla="*/ 376354 w 397012"/>
                    <a:gd name="connsiteY16" fmla="*/ 297016 h 347602"/>
                    <a:gd name="connsiteX17" fmla="*/ 366658 w 397012"/>
                    <a:gd name="connsiteY17" fmla="*/ 344269 h 347602"/>
                    <a:gd name="connsiteX18" fmla="*/ 354201 w 397012"/>
                    <a:gd name="connsiteY18" fmla="*/ 347580 h 347602"/>
                    <a:gd name="connsiteX19" fmla="*/ 341243 w 397012"/>
                    <a:gd name="connsiteY19" fmla="*/ 345443 h 347602"/>
                    <a:gd name="connsiteX20" fmla="*/ 319844 w 397012"/>
                    <a:gd name="connsiteY20" fmla="*/ 327046 h 347602"/>
                    <a:gd name="connsiteX21" fmla="*/ 308978 w 397012"/>
                    <a:gd name="connsiteY21" fmla="*/ 308172 h 347602"/>
                    <a:gd name="connsiteX22" fmla="*/ 294334 w 397012"/>
                    <a:gd name="connsiteY22" fmla="*/ 336836 h 347602"/>
                    <a:gd name="connsiteX23" fmla="*/ 281878 w 397012"/>
                    <a:gd name="connsiteY23" fmla="*/ 340147 h 347602"/>
                    <a:gd name="connsiteX24" fmla="*/ 268919 w 397012"/>
                    <a:gd name="connsiteY24" fmla="*/ 338010 h 347602"/>
                    <a:gd name="connsiteX25" fmla="*/ 247520 w 397012"/>
                    <a:gd name="connsiteY25" fmla="*/ 319613 h 347602"/>
                    <a:gd name="connsiteX26" fmla="*/ 206275 w 397012"/>
                    <a:gd name="connsiteY26" fmla="*/ 247970 h 347602"/>
                    <a:gd name="connsiteX27" fmla="*/ 151275 w 397012"/>
                    <a:gd name="connsiteY27" fmla="*/ 203307 h 347602"/>
                    <a:gd name="connsiteX28" fmla="*/ 145598 w 397012"/>
                    <a:gd name="connsiteY28" fmla="*/ 201032 h 347602"/>
                    <a:gd name="connsiteX29" fmla="*/ 58330 w 397012"/>
                    <a:gd name="connsiteY29" fmla="*/ 166060 h 347602"/>
                    <a:gd name="connsiteX30" fmla="*/ 0 w 397012"/>
                    <a:gd name="connsiteY30" fmla="*/ 17837 h 347602"/>
                    <a:gd name="connsiteX0" fmla="*/ 2865 w 399877"/>
                    <a:gd name="connsiteY0" fmla="*/ 17837 h 347602"/>
                    <a:gd name="connsiteX1" fmla="*/ 82588 w 399877"/>
                    <a:gd name="connsiteY1" fmla="*/ 0 h 347602"/>
                    <a:gd name="connsiteX2" fmla="*/ 169071 w 399877"/>
                    <a:gd name="connsiteY2" fmla="*/ 34656 h 347602"/>
                    <a:gd name="connsiteX3" fmla="*/ 177102 w 399877"/>
                    <a:gd name="connsiteY3" fmla="*/ 31330 h 347602"/>
                    <a:gd name="connsiteX4" fmla="*/ 311356 w 399877"/>
                    <a:gd name="connsiteY4" fmla="*/ 31330 h 347602"/>
                    <a:gd name="connsiteX5" fmla="*/ 345606 w 399877"/>
                    <a:gd name="connsiteY5" fmla="*/ 65580 h 347602"/>
                    <a:gd name="connsiteX6" fmla="*/ 335574 w 399877"/>
                    <a:gd name="connsiteY6" fmla="*/ 89798 h 347602"/>
                    <a:gd name="connsiteX7" fmla="*/ 314326 w 399877"/>
                    <a:gd name="connsiteY7" fmla="*/ 98599 h 347602"/>
                    <a:gd name="connsiteX8" fmla="*/ 314542 w 399877"/>
                    <a:gd name="connsiteY8" fmla="*/ 98750 h 347602"/>
                    <a:gd name="connsiteX9" fmla="*/ 317103 w 399877"/>
                    <a:gd name="connsiteY9" fmla="*/ 100541 h 347602"/>
                    <a:gd name="connsiteX10" fmla="*/ 371050 w 399877"/>
                    <a:gd name="connsiteY10" fmla="*/ 154908 h 347602"/>
                    <a:gd name="connsiteX11" fmla="*/ 371671 w 399877"/>
                    <a:gd name="connsiteY11" fmla="*/ 196927 h 347602"/>
                    <a:gd name="connsiteX12" fmla="*/ 365627 w 399877"/>
                    <a:gd name="connsiteY12" fmla="*/ 200244 h 347602"/>
                    <a:gd name="connsiteX13" fmla="*/ 388974 w 399877"/>
                    <a:gd name="connsiteY13" fmla="*/ 225435 h 347602"/>
                    <a:gd name="connsiteX14" fmla="*/ 390023 w 399877"/>
                    <a:gd name="connsiteY14" fmla="*/ 273100 h 347602"/>
                    <a:gd name="connsiteX15" fmla="*/ 368903 w 399877"/>
                    <a:gd name="connsiteY15" fmla="*/ 279095 h 347602"/>
                    <a:gd name="connsiteX16" fmla="*/ 379219 w 399877"/>
                    <a:gd name="connsiteY16" fmla="*/ 297016 h 347602"/>
                    <a:gd name="connsiteX17" fmla="*/ 369523 w 399877"/>
                    <a:gd name="connsiteY17" fmla="*/ 344269 h 347602"/>
                    <a:gd name="connsiteX18" fmla="*/ 357066 w 399877"/>
                    <a:gd name="connsiteY18" fmla="*/ 347580 h 347602"/>
                    <a:gd name="connsiteX19" fmla="*/ 344108 w 399877"/>
                    <a:gd name="connsiteY19" fmla="*/ 345443 h 347602"/>
                    <a:gd name="connsiteX20" fmla="*/ 322709 w 399877"/>
                    <a:gd name="connsiteY20" fmla="*/ 327046 h 347602"/>
                    <a:gd name="connsiteX21" fmla="*/ 311843 w 399877"/>
                    <a:gd name="connsiteY21" fmla="*/ 308172 h 347602"/>
                    <a:gd name="connsiteX22" fmla="*/ 297199 w 399877"/>
                    <a:gd name="connsiteY22" fmla="*/ 336836 h 347602"/>
                    <a:gd name="connsiteX23" fmla="*/ 284743 w 399877"/>
                    <a:gd name="connsiteY23" fmla="*/ 340147 h 347602"/>
                    <a:gd name="connsiteX24" fmla="*/ 271784 w 399877"/>
                    <a:gd name="connsiteY24" fmla="*/ 338010 h 347602"/>
                    <a:gd name="connsiteX25" fmla="*/ 250385 w 399877"/>
                    <a:gd name="connsiteY25" fmla="*/ 319613 h 347602"/>
                    <a:gd name="connsiteX26" fmla="*/ 209140 w 399877"/>
                    <a:gd name="connsiteY26" fmla="*/ 247970 h 347602"/>
                    <a:gd name="connsiteX27" fmla="*/ 154140 w 399877"/>
                    <a:gd name="connsiteY27" fmla="*/ 203307 h 347602"/>
                    <a:gd name="connsiteX28" fmla="*/ 148463 w 399877"/>
                    <a:gd name="connsiteY28" fmla="*/ 201032 h 347602"/>
                    <a:gd name="connsiteX29" fmla="*/ 61195 w 399877"/>
                    <a:gd name="connsiteY29" fmla="*/ 166060 h 347602"/>
                    <a:gd name="connsiteX30" fmla="*/ 2865 w 399877"/>
                    <a:gd name="connsiteY30" fmla="*/ 17837 h 347602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177102 w 399877"/>
                    <a:gd name="connsiteY3" fmla="*/ 130812 h 447084"/>
                    <a:gd name="connsiteX4" fmla="*/ 311356 w 399877"/>
                    <a:gd name="connsiteY4" fmla="*/ 130812 h 447084"/>
                    <a:gd name="connsiteX5" fmla="*/ 345606 w 399877"/>
                    <a:gd name="connsiteY5" fmla="*/ 165062 h 447084"/>
                    <a:gd name="connsiteX6" fmla="*/ 335574 w 399877"/>
                    <a:gd name="connsiteY6" fmla="*/ 189280 h 447084"/>
                    <a:gd name="connsiteX7" fmla="*/ 314326 w 399877"/>
                    <a:gd name="connsiteY7" fmla="*/ 198081 h 447084"/>
                    <a:gd name="connsiteX8" fmla="*/ 314542 w 399877"/>
                    <a:gd name="connsiteY8" fmla="*/ 198232 h 447084"/>
                    <a:gd name="connsiteX9" fmla="*/ 317103 w 399877"/>
                    <a:gd name="connsiteY9" fmla="*/ 200023 h 447084"/>
                    <a:gd name="connsiteX10" fmla="*/ 371050 w 399877"/>
                    <a:gd name="connsiteY10" fmla="*/ 254390 h 447084"/>
                    <a:gd name="connsiteX11" fmla="*/ 371671 w 399877"/>
                    <a:gd name="connsiteY11" fmla="*/ 296409 h 447084"/>
                    <a:gd name="connsiteX12" fmla="*/ 365627 w 399877"/>
                    <a:gd name="connsiteY12" fmla="*/ 299726 h 447084"/>
                    <a:gd name="connsiteX13" fmla="*/ 388974 w 399877"/>
                    <a:gd name="connsiteY13" fmla="*/ 324917 h 447084"/>
                    <a:gd name="connsiteX14" fmla="*/ 390023 w 399877"/>
                    <a:gd name="connsiteY14" fmla="*/ 372582 h 447084"/>
                    <a:gd name="connsiteX15" fmla="*/ 368903 w 399877"/>
                    <a:gd name="connsiteY15" fmla="*/ 378577 h 447084"/>
                    <a:gd name="connsiteX16" fmla="*/ 379219 w 399877"/>
                    <a:gd name="connsiteY16" fmla="*/ 396498 h 447084"/>
                    <a:gd name="connsiteX17" fmla="*/ 369523 w 399877"/>
                    <a:gd name="connsiteY17" fmla="*/ 443751 h 447084"/>
                    <a:gd name="connsiteX18" fmla="*/ 357066 w 399877"/>
                    <a:gd name="connsiteY18" fmla="*/ 447062 h 447084"/>
                    <a:gd name="connsiteX19" fmla="*/ 344108 w 399877"/>
                    <a:gd name="connsiteY19" fmla="*/ 444925 h 447084"/>
                    <a:gd name="connsiteX20" fmla="*/ 322709 w 399877"/>
                    <a:gd name="connsiteY20" fmla="*/ 426528 h 447084"/>
                    <a:gd name="connsiteX21" fmla="*/ 311843 w 399877"/>
                    <a:gd name="connsiteY21" fmla="*/ 407654 h 447084"/>
                    <a:gd name="connsiteX22" fmla="*/ 297199 w 399877"/>
                    <a:gd name="connsiteY22" fmla="*/ 436318 h 447084"/>
                    <a:gd name="connsiteX23" fmla="*/ 284743 w 399877"/>
                    <a:gd name="connsiteY23" fmla="*/ 439629 h 447084"/>
                    <a:gd name="connsiteX24" fmla="*/ 271784 w 399877"/>
                    <a:gd name="connsiteY24" fmla="*/ 437492 h 447084"/>
                    <a:gd name="connsiteX25" fmla="*/ 250385 w 399877"/>
                    <a:gd name="connsiteY25" fmla="*/ 419095 h 447084"/>
                    <a:gd name="connsiteX26" fmla="*/ 209140 w 399877"/>
                    <a:gd name="connsiteY26" fmla="*/ 347452 h 447084"/>
                    <a:gd name="connsiteX27" fmla="*/ 154140 w 399877"/>
                    <a:gd name="connsiteY27" fmla="*/ 302789 h 447084"/>
                    <a:gd name="connsiteX28" fmla="*/ 148463 w 399877"/>
                    <a:gd name="connsiteY28" fmla="*/ 300514 h 447084"/>
                    <a:gd name="connsiteX29" fmla="*/ 61195 w 399877"/>
                    <a:gd name="connsiteY29" fmla="*/ 265542 h 447084"/>
                    <a:gd name="connsiteX30" fmla="*/ 2865 w 399877"/>
                    <a:gd name="connsiteY30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177102 w 399877"/>
                    <a:gd name="connsiteY3" fmla="*/ 130812 h 447084"/>
                    <a:gd name="connsiteX4" fmla="*/ 311356 w 399877"/>
                    <a:gd name="connsiteY4" fmla="*/ 130812 h 447084"/>
                    <a:gd name="connsiteX5" fmla="*/ 345606 w 399877"/>
                    <a:gd name="connsiteY5" fmla="*/ 165062 h 447084"/>
                    <a:gd name="connsiteX6" fmla="*/ 335574 w 399877"/>
                    <a:gd name="connsiteY6" fmla="*/ 189280 h 447084"/>
                    <a:gd name="connsiteX7" fmla="*/ 314326 w 399877"/>
                    <a:gd name="connsiteY7" fmla="*/ 198081 h 447084"/>
                    <a:gd name="connsiteX8" fmla="*/ 314542 w 399877"/>
                    <a:gd name="connsiteY8" fmla="*/ 198232 h 447084"/>
                    <a:gd name="connsiteX9" fmla="*/ 317103 w 399877"/>
                    <a:gd name="connsiteY9" fmla="*/ 200023 h 447084"/>
                    <a:gd name="connsiteX10" fmla="*/ 371050 w 399877"/>
                    <a:gd name="connsiteY10" fmla="*/ 254390 h 447084"/>
                    <a:gd name="connsiteX11" fmla="*/ 371671 w 399877"/>
                    <a:gd name="connsiteY11" fmla="*/ 296409 h 447084"/>
                    <a:gd name="connsiteX12" fmla="*/ 365627 w 399877"/>
                    <a:gd name="connsiteY12" fmla="*/ 299726 h 447084"/>
                    <a:gd name="connsiteX13" fmla="*/ 388974 w 399877"/>
                    <a:gd name="connsiteY13" fmla="*/ 324917 h 447084"/>
                    <a:gd name="connsiteX14" fmla="*/ 390023 w 399877"/>
                    <a:gd name="connsiteY14" fmla="*/ 372582 h 447084"/>
                    <a:gd name="connsiteX15" fmla="*/ 368903 w 399877"/>
                    <a:gd name="connsiteY15" fmla="*/ 378577 h 447084"/>
                    <a:gd name="connsiteX16" fmla="*/ 379219 w 399877"/>
                    <a:gd name="connsiteY16" fmla="*/ 396498 h 447084"/>
                    <a:gd name="connsiteX17" fmla="*/ 369523 w 399877"/>
                    <a:gd name="connsiteY17" fmla="*/ 443751 h 447084"/>
                    <a:gd name="connsiteX18" fmla="*/ 357066 w 399877"/>
                    <a:gd name="connsiteY18" fmla="*/ 447062 h 447084"/>
                    <a:gd name="connsiteX19" fmla="*/ 344108 w 399877"/>
                    <a:gd name="connsiteY19" fmla="*/ 444925 h 447084"/>
                    <a:gd name="connsiteX20" fmla="*/ 322709 w 399877"/>
                    <a:gd name="connsiteY20" fmla="*/ 426528 h 447084"/>
                    <a:gd name="connsiteX21" fmla="*/ 311843 w 399877"/>
                    <a:gd name="connsiteY21" fmla="*/ 407654 h 447084"/>
                    <a:gd name="connsiteX22" fmla="*/ 297199 w 399877"/>
                    <a:gd name="connsiteY22" fmla="*/ 436318 h 447084"/>
                    <a:gd name="connsiteX23" fmla="*/ 284743 w 399877"/>
                    <a:gd name="connsiteY23" fmla="*/ 439629 h 447084"/>
                    <a:gd name="connsiteX24" fmla="*/ 271784 w 399877"/>
                    <a:gd name="connsiteY24" fmla="*/ 437492 h 447084"/>
                    <a:gd name="connsiteX25" fmla="*/ 250385 w 399877"/>
                    <a:gd name="connsiteY25" fmla="*/ 419095 h 447084"/>
                    <a:gd name="connsiteX26" fmla="*/ 209140 w 399877"/>
                    <a:gd name="connsiteY26" fmla="*/ 347452 h 447084"/>
                    <a:gd name="connsiteX27" fmla="*/ 154140 w 399877"/>
                    <a:gd name="connsiteY27" fmla="*/ 302789 h 447084"/>
                    <a:gd name="connsiteX28" fmla="*/ 148463 w 399877"/>
                    <a:gd name="connsiteY28" fmla="*/ 300514 h 447084"/>
                    <a:gd name="connsiteX29" fmla="*/ 61195 w 399877"/>
                    <a:gd name="connsiteY29" fmla="*/ 265542 h 447084"/>
                    <a:gd name="connsiteX30" fmla="*/ 2865 w 399877"/>
                    <a:gd name="connsiteY30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232928 w 399877"/>
                    <a:gd name="connsiteY2" fmla="*/ 124561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232928 w 399877"/>
                    <a:gd name="connsiteY2" fmla="*/ 124561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27539 h 457304"/>
                    <a:gd name="connsiteX1" fmla="*/ 57932 w 399877"/>
                    <a:gd name="connsiteY1" fmla="*/ 10220 h 457304"/>
                    <a:gd name="connsiteX2" fmla="*/ 232928 w 399877"/>
                    <a:gd name="connsiteY2" fmla="*/ 134781 h 457304"/>
                    <a:gd name="connsiteX3" fmla="*/ 311356 w 399877"/>
                    <a:gd name="connsiteY3" fmla="*/ 141032 h 457304"/>
                    <a:gd name="connsiteX4" fmla="*/ 345606 w 399877"/>
                    <a:gd name="connsiteY4" fmla="*/ 175282 h 457304"/>
                    <a:gd name="connsiteX5" fmla="*/ 335574 w 399877"/>
                    <a:gd name="connsiteY5" fmla="*/ 199500 h 457304"/>
                    <a:gd name="connsiteX6" fmla="*/ 314326 w 399877"/>
                    <a:gd name="connsiteY6" fmla="*/ 208301 h 457304"/>
                    <a:gd name="connsiteX7" fmla="*/ 314542 w 399877"/>
                    <a:gd name="connsiteY7" fmla="*/ 208452 h 457304"/>
                    <a:gd name="connsiteX8" fmla="*/ 317103 w 399877"/>
                    <a:gd name="connsiteY8" fmla="*/ 210243 h 457304"/>
                    <a:gd name="connsiteX9" fmla="*/ 371050 w 399877"/>
                    <a:gd name="connsiteY9" fmla="*/ 264610 h 457304"/>
                    <a:gd name="connsiteX10" fmla="*/ 371671 w 399877"/>
                    <a:gd name="connsiteY10" fmla="*/ 306629 h 457304"/>
                    <a:gd name="connsiteX11" fmla="*/ 365627 w 399877"/>
                    <a:gd name="connsiteY11" fmla="*/ 309946 h 457304"/>
                    <a:gd name="connsiteX12" fmla="*/ 388974 w 399877"/>
                    <a:gd name="connsiteY12" fmla="*/ 335137 h 457304"/>
                    <a:gd name="connsiteX13" fmla="*/ 390023 w 399877"/>
                    <a:gd name="connsiteY13" fmla="*/ 382802 h 457304"/>
                    <a:gd name="connsiteX14" fmla="*/ 368903 w 399877"/>
                    <a:gd name="connsiteY14" fmla="*/ 388797 h 457304"/>
                    <a:gd name="connsiteX15" fmla="*/ 379219 w 399877"/>
                    <a:gd name="connsiteY15" fmla="*/ 406718 h 457304"/>
                    <a:gd name="connsiteX16" fmla="*/ 369523 w 399877"/>
                    <a:gd name="connsiteY16" fmla="*/ 453971 h 457304"/>
                    <a:gd name="connsiteX17" fmla="*/ 357066 w 399877"/>
                    <a:gd name="connsiteY17" fmla="*/ 457282 h 457304"/>
                    <a:gd name="connsiteX18" fmla="*/ 344108 w 399877"/>
                    <a:gd name="connsiteY18" fmla="*/ 455145 h 457304"/>
                    <a:gd name="connsiteX19" fmla="*/ 322709 w 399877"/>
                    <a:gd name="connsiteY19" fmla="*/ 436748 h 457304"/>
                    <a:gd name="connsiteX20" fmla="*/ 311843 w 399877"/>
                    <a:gd name="connsiteY20" fmla="*/ 417874 h 457304"/>
                    <a:gd name="connsiteX21" fmla="*/ 297199 w 399877"/>
                    <a:gd name="connsiteY21" fmla="*/ 446538 h 457304"/>
                    <a:gd name="connsiteX22" fmla="*/ 284743 w 399877"/>
                    <a:gd name="connsiteY22" fmla="*/ 449849 h 457304"/>
                    <a:gd name="connsiteX23" fmla="*/ 271784 w 399877"/>
                    <a:gd name="connsiteY23" fmla="*/ 447712 h 457304"/>
                    <a:gd name="connsiteX24" fmla="*/ 250385 w 399877"/>
                    <a:gd name="connsiteY24" fmla="*/ 429315 h 457304"/>
                    <a:gd name="connsiteX25" fmla="*/ 209140 w 399877"/>
                    <a:gd name="connsiteY25" fmla="*/ 357672 h 457304"/>
                    <a:gd name="connsiteX26" fmla="*/ 154140 w 399877"/>
                    <a:gd name="connsiteY26" fmla="*/ 313009 h 457304"/>
                    <a:gd name="connsiteX27" fmla="*/ 148463 w 399877"/>
                    <a:gd name="connsiteY27" fmla="*/ 310734 h 457304"/>
                    <a:gd name="connsiteX28" fmla="*/ 61195 w 399877"/>
                    <a:gd name="connsiteY28" fmla="*/ 275762 h 457304"/>
                    <a:gd name="connsiteX29" fmla="*/ 2865 w 399877"/>
                    <a:gd name="connsiteY29" fmla="*/ 127539 h 457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399877" h="457304">
                      <a:moveTo>
                        <a:pt x="2865" y="127539"/>
                      </a:moveTo>
                      <a:cubicBezTo>
                        <a:pt x="6430" y="99862"/>
                        <a:pt x="31463" y="28719"/>
                        <a:pt x="57932" y="10220"/>
                      </a:cubicBezTo>
                      <a:cubicBezTo>
                        <a:pt x="138647" y="-8372"/>
                        <a:pt x="237140" y="-18251"/>
                        <a:pt x="232928" y="134781"/>
                      </a:cubicBezTo>
                      <a:lnTo>
                        <a:pt x="311356" y="141032"/>
                      </a:lnTo>
                      <a:cubicBezTo>
                        <a:pt x="330272" y="141032"/>
                        <a:pt x="345606" y="156366"/>
                        <a:pt x="345606" y="175282"/>
                      </a:cubicBezTo>
                      <a:cubicBezTo>
                        <a:pt x="345606" y="184740"/>
                        <a:pt x="341772" y="193303"/>
                        <a:pt x="335574" y="199500"/>
                      </a:cubicBezTo>
                      <a:lnTo>
                        <a:pt x="314326" y="208301"/>
                      </a:lnTo>
                      <a:lnTo>
                        <a:pt x="314542" y="208452"/>
                      </a:lnTo>
                      <a:cubicBezTo>
                        <a:pt x="315612" y="208804"/>
                        <a:pt x="316371" y="209504"/>
                        <a:pt x="317103" y="210243"/>
                      </a:cubicBezTo>
                      <a:lnTo>
                        <a:pt x="371050" y="264610"/>
                      </a:lnTo>
                      <a:cubicBezTo>
                        <a:pt x="383553" y="277209"/>
                        <a:pt x="383831" y="296022"/>
                        <a:pt x="371671" y="306629"/>
                      </a:cubicBezTo>
                      <a:lnTo>
                        <a:pt x="365627" y="309946"/>
                      </a:lnTo>
                      <a:lnTo>
                        <a:pt x="388974" y="335137"/>
                      </a:lnTo>
                      <a:cubicBezTo>
                        <a:pt x="403092" y="350368"/>
                        <a:pt x="403561" y="371709"/>
                        <a:pt x="390023" y="382802"/>
                      </a:cubicBezTo>
                      <a:cubicBezTo>
                        <a:pt x="384164" y="387605"/>
                        <a:pt x="376642" y="389699"/>
                        <a:pt x="368903" y="388797"/>
                      </a:cubicBezTo>
                      <a:lnTo>
                        <a:pt x="379219" y="406718"/>
                      </a:lnTo>
                      <a:cubicBezTo>
                        <a:pt x="389468" y="424523"/>
                        <a:pt x="385127" y="445678"/>
                        <a:pt x="369523" y="453971"/>
                      </a:cubicBezTo>
                      <a:cubicBezTo>
                        <a:pt x="365621" y="456044"/>
                        <a:pt x="361386" y="457118"/>
                        <a:pt x="357066" y="457282"/>
                      </a:cubicBezTo>
                      <a:cubicBezTo>
                        <a:pt x="352746" y="457447"/>
                        <a:pt x="348343" y="456704"/>
                        <a:pt x="344108" y="455145"/>
                      </a:cubicBezTo>
                      <a:cubicBezTo>
                        <a:pt x="335636" y="452028"/>
                        <a:pt x="327833" y="445650"/>
                        <a:pt x="322709" y="436748"/>
                      </a:cubicBezTo>
                      <a:lnTo>
                        <a:pt x="311843" y="417874"/>
                      </a:lnTo>
                      <a:cubicBezTo>
                        <a:pt x="312934" y="429901"/>
                        <a:pt x="307539" y="441043"/>
                        <a:pt x="297199" y="446538"/>
                      </a:cubicBezTo>
                      <a:cubicBezTo>
                        <a:pt x="293298" y="448611"/>
                        <a:pt x="289062" y="449684"/>
                        <a:pt x="284743" y="449849"/>
                      </a:cubicBezTo>
                      <a:cubicBezTo>
                        <a:pt x="280424" y="450014"/>
                        <a:pt x="276019" y="449271"/>
                        <a:pt x="271784" y="447712"/>
                      </a:cubicBezTo>
                      <a:cubicBezTo>
                        <a:pt x="263312" y="444596"/>
                        <a:pt x="255510" y="438217"/>
                        <a:pt x="250385" y="429315"/>
                      </a:cubicBezTo>
                      <a:lnTo>
                        <a:pt x="209140" y="357672"/>
                      </a:lnTo>
                      <a:lnTo>
                        <a:pt x="154140" y="313009"/>
                      </a:lnTo>
                      <a:lnTo>
                        <a:pt x="148463" y="310734"/>
                      </a:lnTo>
                      <a:lnTo>
                        <a:pt x="61195" y="275762"/>
                      </a:lnTo>
                      <a:cubicBezTo>
                        <a:pt x="44216" y="268958"/>
                        <a:pt x="-13413" y="221635"/>
                        <a:pt x="2865" y="12753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59" name="フリーフォーム: 図形 2458">
                  <a:extLst>
                    <a:ext uri="{FF2B5EF4-FFF2-40B4-BE49-F238E27FC236}">
                      <a16:creationId xmlns:a16="http://schemas.microsoft.com/office/drawing/2014/main" id="{2F6756A6-38E6-4549-B35A-6B460750A760}"/>
                    </a:ext>
                  </a:extLst>
                </p:cNvPr>
                <p:cNvSpPr/>
                <p:nvPr/>
              </p:nvSpPr>
              <p:spPr bwMode="auto">
                <a:xfrm rot="1735894">
                  <a:off x="28583" y="1586903"/>
                  <a:ext cx="630182" cy="1141365"/>
                </a:xfrm>
                <a:custGeom>
                  <a:avLst/>
                  <a:gdLst>
                    <a:gd name="connsiteX0" fmla="*/ 192464 w 514134"/>
                    <a:gd name="connsiteY0" fmla="*/ 0 h 987147"/>
                    <a:gd name="connsiteX1" fmla="*/ 196079 w 514134"/>
                    <a:gd name="connsiteY1" fmla="*/ 861 h 987147"/>
                    <a:gd name="connsiteX2" fmla="*/ 170279 w 514134"/>
                    <a:gd name="connsiteY2" fmla="*/ 50209 h 987147"/>
                    <a:gd name="connsiteX3" fmla="*/ 159905 w 514134"/>
                    <a:gd name="connsiteY3" fmla="*/ 116473 h 987147"/>
                    <a:gd name="connsiteX4" fmla="*/ 198570 w 514134"/>
                    <a:gd name="connsiteY4" fmla="*/ 236850 h 987147"/>
                    <a:gd name="connsiteX5" fmla="*/ 225978 w 514134"/>
                    <a:gd name="connsiteY5" fmla="*/ 260681 h 987147"/>
                    <a:gd name="connsiteX6" fmla="*/ 247887 w 514134"/>
                    <a:gd name="connsiteY6" fmla="*/ 377332 h 987147"/>
                    <a:gd name="connsiteX7" fmla="*/ 504510 w 514134"/>
                    <a:gd name="connsiteY7" fmla="*/ 738490 h 987147"/>
                    <a:gd name="connsiteX8" fmla="*/ 234665 w 514134"/>
                    <a:gd name="connsiteY8" fmla="*/ 970435 h 987147"/>
                    <a:gd name="connsiteX9" fmla="*/ 192464 w 514134"/>
                    <a:gd name="connsiteY9" fmla="*/ 0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9" fmla="*/ 251345 w 514134"/>
                    <a:gd name="connsiteY9" fmla="*/ 207913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7" fmla="*/ 170279 w 514134"/>
                    <a:gd name="connsiteY7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0" fmla="*/ 225978 w 514134"/>
                    <a:gd name="connsiteY0" fmla="*/ 260681 h 987147"/>
                    <a:gd name="connsiteX1" fmla="*/ 247887 w 514134"/>
                    <a:gd name="connsiteY1" fmla="*/ 377332 h 987147"/>
                    <a:gd name="connsiteX2" fmla="*/ 504510 w 514134"/>
                    <a:gd name="connsiteY2" fmla="*/ 738490 h 987147"/>
                    <a:gd name="connsiteX3" fmla="*/ 234665 w 514134"/>
                    <a:gd name="connsiteY3" fmla="*/ 970435 h 987147"/>
                    <a:gd name="connsiteX4" fmla="*/ 192464 w 514134"/>
                    <a:gd name="connsiteY4" fmla="*/ 0 h 987147"/>
                    <a:gd name="connsiteX0" fmla="*/ 193490 w 481646"/>
                    <a:gd name="connsiteY0" fmla="*/ 260681 h 987147"/>
                    <a:gd name="connsiteX1" fmla="*/ 215399 w 481646"/>
                    <a:gd name="connsiteY1" fmla="*/ 377332 h 987147"/>
                    <a:gd name="connsiteX2" fmla="*/ 472022 w 481646"/>
                    <a:gd name="connsiteY2" fmla="*/ 738490 h 987147"/>
                    <a:gd name="connsiteX3" fmla="*/ 202177 w 481646"/>
                    <a:gd name="connsiteY3" fmla="*/ 970435 h 987147"/>
                    <a:gd name="connsiteX4" fmla="*/ 256 w 481646"/>
                    <a:gd name="connsiteY4" fmla="*/ 644117 h 987147"/>
                    <a:gd name="connsiteX5" fmla="*/ 159976 w 481646"/>
                    <a:gd name="connsiteY5" fmla="*/ 0 h 987147"/>
                    <a:gd name="connsiteX0" fmla="*/ 288921 w 577077"/>
                    <a:gd name="connsiteY0" fmla="*/ 260681 h 987147"/>
                    <a:gd name="connsiteX1" fmla="*/ 310830 w 577077"/>
                    <a:gd name="connsiteY1" fmla="*/ 377332 h 987147"/>
                    <a:gd name="connsiteX2" fmla="*/ 567453 w 577077"/>
                    <a:gd name="connsiteY2" fmla="*/ 738490 h 987147"/>
                    <a:gd name="connsiteX3" fmla="*/ 297608 w 577077"/>
                    <a:gd name="connsiteY3" fmla="*/ 970435 h 987147"/>
                    <a:gd name="connsiteX4" fmla="*/ 154 w 577077"/>
                    <a:gd name="connsiteY4" fmla="*/ 605788 h 987147"/>
                    <a:gd name="connsiteX5" fmla="*/ 255407 w 577077"/>
                    <a:gd name="connsiteY5" fmla="*/ 0 h 987147"/>
                    <a:gd name="connsiteX0" fmla="*/ 297365 w 585521"/>
                    <a:gd name="connsiteY0" fmla="*/ 260681 h 987147"/>
                    <a:gd name="connsiteX1" fmla="*/ 319274 w 585521"/>
                    <a:gd name="connsiteY1" fmla="*/ 377332 h 987147"/>
                    <a:gd name="connsiteX2" fmla="*/ 575897 w 585521"/>
                    <a:gd name="connsiteY2" fmla="*/ 738490 h 987147"/>
                    <a:gd name="connsiteX3" fmla="*/ 306052 w 585521"/>
                    <a:gd name="connsiteY3" fmla="*/ 970435 h 987147"/>
                    <a:gd name="connsiteX4" fmla="*/ 8598 w 585521"/>
                    <a:gd name="connsiteY4" fmla="*/ 605788 h 987147"/>
                    <a:gd name="connsiteX5" fmla="*/ 263851 w 585521"/>
                    <a:gd name="connsiteY5" fmla="*/ 0 h 987147"/>
                    <a:gd name="connsiteX0" fmla="*/ 300878 w 589034"/>
                    <a:gd name="connsiteY0" fmla="*/ 260681 h 987147"/>
                    <a:gd name="connsiteX1" fmla="*/ 322787 w 589034"/>
                    <a:gd name="connsiteY1" fmla="*/ 377332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9034"/>
                    <a:gd name="connsiteY0" fmla="*/ 260681 h 987147"/>
                    <a:gd name="connsiteX1" fmla="*/ 255168 w 589034"/>
                    <a:gd name="connsiteY1" fmla="*/ 537020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9034"/>
                    <a:gd name="connsiteY0" fmla="*/ 260681 h 987147"/>
                    <a:gd name="connsiteX1" fmla="*/ 255168 w 589034"/>
                    <a:gd name="connsiteY1" fmla="*/ 537020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6238"/>
                    <a:gd name="connsiteY0" fmla="*/ 260681 h 988588"/>
                    <a:gd name="connsiteX1" fmla="*/ 255168 w 586238"/>
                    <a:gd name="connsiteY1" fmla="*/ 537020 h 988588"/>
                    <a:gd name="connsiteX2" fmla="*/ 576512 w 586238"/>
                    <a:gd name="connsiteY2" fmla="*/ 759278 h 988588"/>
                    <a:gd name="connsiteX3" fmla="*/ 309565 w 586238"/>
                    <a:gd name="connsiteY3" fmla="*/ 970435 h 988588"/>
                    <a:gd name="connsiteX4" fmla="*/ 12111 w 586238"/>
                    <a:gd name="connsiteY4" fmla="*/ 605788 h 988588"/>
                    <a:gd name="connsiteX5" fmla="*/ 267364 w 586238"/>
                    <a:gd name="connsiteY5" fmla="*/ 0 h 988588"/>
                    <a:gd name="connsiteX0" fmla="*/ 291178 w 576538"/>
                    <a:gd name="connsiteY0" fmla="*/ 260681 h 988588"/>
                    <a:gd name="connsiteX1" fmla="*/ 245468 w 576538"/>
                    <a:gd name="connsiteY1" fmla="*/ 537020 h 988588"/>
                    <a:gd name="connsiteX2" fmla="*/ 566812 w 576538"/>
                    <a:gd name="connsiteY2" fmla="*/ 759278 h 988588"/>
                    <a:gd name="connsiteX3" fmla="*/ 299865 w 576538"/>
                    <a:gd name="connsiteY3" fmla="*/ 970435 h 988588"/>
                    <a:gd name="connsiteX4" fmla="*/ 2411 w 576538"/>
                    <a:gd name="connsiteY4" fmla="*/ 605788 h 988588"/>
                    <a:gd name="connsiteX5" fmla="*/ 257664 w 576538"/>
                    <a:gd name="connsiteY5" fmla="*/ 0 h 988588"/>
                    <a:gd name="connsiteX0" fmla="*/ 295287 w 580647"/>
                    <a:gd name="connsiteY0" fmla="*/ 260681 h 988588"/>
                    <a:gd name="connsiteX1" fmla="*/ 249577 w 580647"/>
                    <a:gd name="connsiteY1" fmla="*/ 537020 h 988588"/>
                    <a:gd name="connsiteX2" fmla="*/ 570921 w 580647"/>
                    <a:gd name="connsiteY2" fmla="*/ 759278 h 988588"/>
                    <a:gd name="connsiteX3" fmla="*/ 303974 w 580647"/>
                    <a:gd name="connsiteY3" fmla="*/ 970435 h 988588"/>
                    <a:gd name="connsiteX4" fmla="*/ 6520 w 580647"/>
                    <a:gd name="connsiteY4" fmla="*/ 605788 h 988588"/>
                    <a:gd name="connsiteX5" fmla="*/ 261773 w 580647"/>
                    <a:gd name="connsiteY5" fmla="*/ 0 h 988588"/>
                    <a:gd name="connsiteX0" fmla="*/ 297962 w 583322"/>
                    <a:gd name="connsiteY0" fmla="*/ 260681 h 988588"/>
                    <a:gd name="connsiteX1" fmla="*/ 252252 w 583322"/>
                    <a:gd name="connsiteY1" fmla="*/ 537020 h 988588"/>
                    <a:gd name="connsiteX2" fmla="*/ 573596 w 583322"/>
                    <a:gd name="connsiteY2" fmla="*/ 759278 h 988588"/>
                    <a:gd name="connsiteX3" fmla="*/ 306649 w 583322"/>
                    <a:gd name="connsiteY3" fmla="*/ 970435 h 988588"/>
                    <a:gd name="connsiteX4" fmla="*/ 9195 w 583322"/>
                    <a:gd name="connsiteY4" fmla="*/ 605788 h 988588"/>
                    <a:gd name="connsiteX5" fmla="*/ 264448 w 583322"/>
                    <a:gd name="connsiteY5" fmla="*/ 0 h 988588"/>
                    <a:gd name="connsiteX0" fmla="*/ 297962 w 583322"/>
                    <a:gd name="connsiteY0" fmla="*/ 260681 h 988588"/>
                    <a:gd name="connsiteX1" fmla="*/ 252252 w 583322"/>
                    <a:gd name="connsiteY1" fmla="*/ 537020 h 988588"/>
                    <a:gd name="connsiteX2" fmla="*/ 573596 w 583322"/>
                    <a:gd name="connsiteY2" fmla="*/ 759278 h 988588"/>
                    <a:gd name="connsiteX3" fmla="*/ 306649 w 583322"/>
                    <a:gd name="connsiteY3" fmla="*/ 970435 h 988588"/>
                    <a:gd name="connsiteX4" fmla="*/ 9195 w 583322"/>
                    <a:gd name="connsiteY4" fmla="*/ 605788 h 988588"/>
                    <a:gd name="connsiteX5" fmla="*/ 264448 w 583322"/>
                    <a:gd name="connsiteY5" fmla="*/ 0 h 988588"/>
                    <a:gd name="connsiteX0" fmla="*/ 297962 w 583355"/>
                    <a:gd name="connsiteY0" fmla="*/ 260681 h 970794"/>
                    <a:gd name="connsiteX1" fmla="*/ 252252 w 583355"/>
                    <a:gd name="connsiteY1" fmla="*/ 537020 h 970794"/>
                    <a:gd name="connsiteX2" fmla="*/ 573596 w 583355"/>
                    <a:gd name="connsiteY2" fmla="*/ 759278 h 970794"/>
                    <a:gd name="connsiteX3" fmla="*/ 306649 w 583355"/>
                    <a:gd name="connsiteY3" fmla="*/ 970435 h 970794"/>
                    <a:gd name="connsiteX4" fmla="*/ 9195 w 583355"/>
                    <a:gd name="connsiteY4" fmla="*/ 605788 h 970794"/>
                    <a:gd name="connsiteX5" fmla="*/ 264448 w 583355"/>
                    <a:gd name="connsiteY5" fmla="*/ 0 h 970794"/>
                    <a:gd name="connsiteX0" fmla="*/ 289165 w 574925"/>
                    <a:gd name="connsiteY0" fmla="*/ 260681 h 1006001"/>
                    <a:gd name="connsiteX1" fmla="*/ 243455 w 574925"/>
                    <a:gd name="connsiteY1" fmla="*/ 537020 h 1006001"/>
                    <a:gd name="connsiteX2" fmla="*/ 564799 w 574925"/>
                    <a:gd name="connsiteY2" fmla="*/ 759278 h 1006001"/>
                    <a:gd name="connsiteX3" fmla="*/ 307766 w 574925"/>
                    <a:gd name="connsiteY3" fmla="*/ 1005726 h 1006001"/>
                    <a:gd name="connsiteX4" fmla="*/ 398 w 574925"/>
                    <a:gd name="connsiteY4" fmla="*/ 605788 h 1006001"/>
                    <a:gd name="connsiteX5" fmla="*/ 255651 w 574925"/>
                    <a:gd name="connsiteY5" fmla="*/ 0 h 1006001"/>
                    <a:gd name="connsiteX0" fmla="*/ 289165 w 574925"/>
                    <a:gd name="connsiteY0" fmla="*/ 260681 h 1006001"/>
                    <a:gd name="connsiteX1" fmla="*/ 243455 w 574925"/>
                    <a:gd name="connsiteY1" fmla="*/ 537020 h 1006001"/>
                    <a:gd name="connsiteX2" fmla="*/ 564799 w 574925"/>
                    <a:gd name="connsiteY2" fmla="*/ 759278 h 1006001"/>
                    <a:gd name="connsiteX3" fmla="*/ 307766 w 574925"/>
                    <a:gd name="connsiteY3" fmla="*/ 1005726 h 1006001"/>
                    <a:gd name="connsiteX4" fmla="*/ 398 w 574925"/>
                    <a:gd name="connsiteY4" fmla="*/ 605788 h 1006001"/>
                    <a:gd name="connsiteX5" fmla="*/ 255651 w 574925"/>
                    <a:gd name="connsiteY5" fmla="*/ 0 h 1006001"/>
                    <a:gd name="connsiteX0" fmla="*/ 289165 w 565973"/>
                    <a:gd name="connsiteY0" fmla="*/ 260681 h 1006240"/>
                    <a:gd name="connsiteX1" fmla="*/ 243455 w 565973"/>
                    <a:gd name="connsiteY1" fmla="*/ 537020 h 1006240"/>
                    <a:gd name="connsiteX2" fmla="*/ 555475 w 565973"/>
                    <a:gd name="connsiteY2" fmla="*/ 829185 h 1006240"/>
                    <a:gd name="connsiteX3" fmla="*/ 307766 w 565973"/>
                    <a:gd name="connsiteY3" fmla="*/ 1005726 h 1006240"/>
                    <a:gd name="connsiteX4" fmla="*/ 398 w 565973"/>
                    <a:gd name="connsiteY4" fmla="*/ 605788 h 1006240"/>
                    <a:gd name="connsiteX5" fmla="*/ 255651 w 565973"/>
                    <a:gd name="connsiteY5" fmla="*/ 0 h 1006240"/>
                    <a:gd name="connsiteX0" fmla="*/ 289165 w 555475"/>
                    <a:gd name="connsiteY0" fmla="*/ 260681 h 1006058"/>
                    <a:gd name="connsiteX1" fmla="*/ 243455 w 555475"/>
                    <a:gd name="connsiteY1" fmla="*/ 537020 h 1006058"/>
                    <a:gd name="connsiteX2" fmla="*/ 555475 w 555475"/>
                    <a:gd name="connsiteY2" fmla="*/ 829185 h 1006058"/>
                    <a:gd name="connsiteX3" fmla="*/ 307766 w 555475"/>
                    <a:gd name="connsiteY3" fmla="*/ 1005726 h 1006058"/>
                    <a:gd name="connsiteX4" fmla="*/ 398 w 555475"/>
                    <a:gd name="connsiteY4" fmla="*/ 605788 h 1006058"/>
                    <a:gd name="connsiteX5" fmla="*/ 255651 w 555475"/>
                    <a:gd name="connsiteY5" fmla="*/ 0 h 1006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55475" h="1006058">
                      <a:moveTo>
                        <a:pt x="289165" y="260681"/>
                      </a:moveTo>
                      <a:cubicBezTo>
                        <a:pt x="273928" y="352794"/>
                        <a:pt x="245058" y="433258"/>
                        <a:pt x="243455" y="537020"/>
                      </a:cubicBezTo>
                      <a:cubicBezTo>
                        <a:pt x="308985" y="644834"/>
                        <a:pt x="405012" y="733913"/>
                        <a:pt x="555475" y="829185"/>
                      </a:cubicBezTo>
                      <a:cubicBezTo>
                        <a:pt x="513067" y="895858"/>
                        <a:pt x="409948" y="1013102"/>
                        <a:pt x="307766" y="1005726"/>
                      </a:cubicBezTo>
                      <a:cubicBezTo>
                        <a:pt x="191908" y="953018"/>
                        <a:pt x="9084" y="773409"/>
                        <a:pt x="398" y="605788"/>
                      </a:cubicBezTo>
                      <a:cubicBezTo>
                        <a:pt x="-8288" y="438167"/>
                        <a:pt x="126833" y="135063"/>
                        <a:pt x="255651" y="0"/>
                      </a:cubicBezTo>
                    </a:path>
                  </a:pathLst>
                </a:custGeom>
                <a:solidFill>
                  <a:srgbClr val="FFCC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455" name="グループ化 2454">
                <a:extLst>
                  <a:ext uri="{FF2B5EF4-FFF2-40B4-BE49-F238E27FC236}">
                    <a16:creationId xmlns:a16="http://schemas.microsoft.com/office/drawing/2014/main" id="{D2001BD1-00BE-4807-A4FC-5194CCAA4310}"/>
                  </a:ext>
                </a:extLst>
              </p:cNvPr>
              <p:cNvGrpSpPr/>
              <p:nvPr/>
            </p:nvGrpSpPr>
            <p:grpSpPr>
              <a:xfrm flipH="1">
                <a:off x="3193125" y="1586903"/>
                <a:ext cx="630182" cy="1422880"/>
                <a:chOff x="28583" y="1586903"/>
                <a:chExt cx="630182" cy="1422880"/>
              </a:xfrm>
            </p:grpSpPr>
            <p:sp>
              <p:nvSpPr>
                <p:cNvPr id="2456" name="フリーフォーム: 図形 2455">
                  <a:extLst>
                    <a:ext uri="{FF2B5EF4-FFF2-40B4-BE49-F238E27FC236}">
                      <a16:creationId xmlns:a16="http://schemas.microsoft.com/office/drawing/2014/main" id="{7F508765-056F-4E2E-9BFB-23379A46CE12}"/>
                    </a:ext>
                  </a:extLst>
                </p:cNvPr>
                <p:cNvSpPr/>
                <p:nvPr/>
              </p:nvSpPr>
              <p:spPr bwMode="auto">
                <a:xfrm rot="20413771">
                  <a:off x="174764" y="2511774"/>
                  <a:ext cx="435469" cy="498009"/>
                </a:xfrm>
                <a:custGeom>
                  <a:avLst/>
                  <a:gdLst>
                    <a:gd name="connsiteX0" fmla="*/ 88133 w 438003"/>
                    <a:gd name="connsiteY0" fmla="*/ 0 h 353797"/>
                    <a:gd name="connsiteX1" fmla="*/ 120714 w 438003"/>
                    <a:gd name="connsiteY1" fmla="*/ 6195 h 353797"/>
                    <a:gd name="connsiteX2" fmla="*/ 207197 w 438003"/>
                    <a:gd name="connsiteY2" fmla="*/ 40851 h 353797"/>
                    <a:gd name="connsiteX3" fmla="*/ 215228 w 438003"/>
                    <a:gd name="connsiteY3" fmla="*/ 37525 h 353797"/>
                    <a:gd name="connsiteX4" fmla="*/ 349482 w 438003"/>
                    <a:gd name="connsiteY4" fmla="*/ 37525 h 353797"/>
                    <a:gd name="connsiteX5" fmla="*/ 383732 w 438003"/>
                    <a:gd name="connsiteY5" fmla="*/ 71775 h 353797"/>
                    <a:gd name="connsiteX6" fmla="*/ 373700 w 438003"/>
                    <a:gd name="connsiteY6" fmla="*/ 95993 h 353797"/>
                    <a:gd name="connsiteX7" fmla="*/ 352452 w 438003"/>
                    <a:gd name="connsiteY7" fmla="*/ 104794 h 353797"/>
                    <a:gd name="connsiteX8" fmla="*/ 352668 w 438003"/>
                    <a:gd name="connsiteY8" fmla="*/ 104945 h 353797"/>
                    <a:gd name="connsiteX9" fmla="*/ 355229 w 438003"/>
                    <a:gd name="connsiteY9" fmla="*/ 106736 h 353797"/>
                    <a:gd name="connsiteX10" fmla="*/ 409176 w 438003"/>
                    <a:gd name="connsiteY10" fmla="*/ 161103 h 353797"/>
                    <a:gd name="connsiteX11" fmla="*/ 409797 w 438003"/>
                    <a:gd name="connsiteY11" fmla="*/ 203122 h 353797"/>
                    <a:gd name="connsiteX12" fmla="*/ 403753 w 438003"/>
                    <a:gd name="connsiteY12" fmla="*/ 206439 h 353797"/>
                    <a:gd name="connsiteX13" fmla="*/ 427100 w 438003"/>
                    <a:gd name="connsiteY13" fmla="*/ 231630 h 353797"/>
                    <a:gd name="connsiteX14" fmla="*/ 428149 w 438003"/>
                    <a:gd name="connsiteY14" fmla="*/ 279295 h 353797"/>
                    <a:gd name="connsiteX15" fmla="*/ 407029 w 438003"/>
                    <a:gd name="connsiteY15" fmla="*/ 285290 h 353797"/>
                    <a:gd name="connsiteX16" fmla="*/ 417345 w 438003"/>
                    <a:gd name="connsiteY16" fmla="*/ 303211 h 353797"/>
                    <a:gd name="connsiteX17" fmla="*/ 407649 w 438003"/>
                    <a:gd name="connsiteY17" fmla="*/ 350464 h 353797"/>
                    <a:gd name="connsiteX18" fmla="*/ 395192 w 438003"/>
                    <a:gd name="connsiteY18" fmla="*/ 353775 h 353797"/>
                    <a:gd name="connsiteX19" fmla="*/ 382234 w 438003"/>
                    <a:gd name="connsiteY19" fmla="*/ 351638 h 353797"/>
                    <a:gd name="connsiteX20" fmla="*/ 360835 w 438003"/>
                    <a:gd name="connsiteY20" fmla="*/ 333241 h 353797"/>
                    <a:gd name="connsiteX21" fmla="*/ 349969 w 438003"/>
                    <a:gd name="connsiteY21" fmla="*/ 314367 h 353797"/>
                    <a:gd name="connsiteX22" fmla="*/ 335325 w 438003"/>
                    <a:gd name="connsiteY22" fmla="*/ 343031 h 353797"/>
                    <a:gd name="connsiteX23" fmla="*/ 322869 w 438003"/>
                    <a:gd name="connsiteY23" fmla="*/ 346342 h 353797"/>
                    <a:gd name="connsiteX24" fmla="*/ 309910 w 438003"/>
                    <a:gd name="connsiteY24" fmla="*/ 344205 h 353797"/>
                    <a:gd name="connsiteX25" fmla="*/ 288511 w 438003"/>
                    <a:gd name="connsiteY25" fmla="*/ 325808 h 353797"/>
                    <a:gd name="connsiteX26" fmla="*/ 247266 w 438003"/>
                    <a:gd name="connsiteY26" fmla="*/ 254165 h 353797"/>
                    <a:gd name="connsiteX27" fmla="*/ 192266 w 438003"/>
                    <a:gd name="connsiteY27" fmla="*/ 209502 h 353797"/>
                    <a:gd name="connsiteX28" fmla="*/ 186589 w 438003"/>
                    <a:gd name="connsiteY28" fmla="*/ 207227 h 353797"/>
                    <a:gd name="connsiteX29" fmla="*/ 99321 w 438003"/>
                    <a:gd name="connsiteY29" fmla="*/ 172255 h 353797"/>
                    <a:gd name="connsiteX30" fmla="*/ 48385 w 438003"/>
                    <a:gd name="connsiteY30" fmla="*/ 151844 h 353797"/>
                    <a:gd name="connsiteX31" fmla="*/ 8146 w 438003"/>
                    <a:gd name="connsiteY31" fmla="*/ 48401 h 353797"/>
                    <a:gd name="connsiteX32" fmla="*/ 88133 w 438003"/>
                    <a:gd name="connsiteY32" fmla="*/ 0 h 353797"/>
                    <a:gd name="connsiteX0" fmla="*/ 39833 w 389703"/>
                    <a:gd name="connsiteY0" fmla="*/ 0 h 353797"/>
                    <a:gd name="connsiteX1" fmla="*/ 72414 w 389703"/>
                    <a:gd name="connsiteY1" fmla="*/ 6195 h 353797"/>
                    <a:gd name="connsiteX2" fmla="*/ 158897 w 389703"/>
                    <a:gd name="connsiteY2" fmla="*/ 40851 h 353797"/>
                    <a:gd name="connsiteX3" fmla="*/ 166928 w 389703"/>
                    <a:gd name="connsiteY3" fmla="*/ 37525 h 353797"/>
                    <a:gd name="connsiteX4" fmla="*/ 301182 w 389703"/>
                    <a:gd name="connsiteY4" fmla="*/ 37525 h 353797"/>
                    <a:gd name="connsiteX5" fmla="*/ 335432 w 389703"/>
                    <a:gd name="connsiteY5" fmla="*/ 71775 h 353797"/>
                    <a:gd name="connsiteX6" fmla="*/ 325400 w 389703"/>
                    <a:gd name="connsiteY6" fmla="*/ 95993 h 353797"/>
                    <a:gd name="connsiteX7" fmla="*/ 304152 w 389703"/>
                    <a:gd name="connsiteY7" fmla="*/ 104794 h 353797"/>
                    <a:gd name="connsiteX8" fmla="*/ 304368 w 389703"/>
                    <a:gd name="connsiteY8" fmla="*/ 104945 h 353797"/>
                    <a:gd name="connsiteX9" fmla="*/ 306929 w 389703"/>
                    <a:gd name="connsiteY9" fmla="*/ 106736 h 353797"/>
                    <a:gd name="connsiteX10" fmla="*/ 360876 w 389703"/>
                    <a:gd name="connsiteY10" fmla="*/ 161103 h 353797"/>
                    <a:gd name="connsiteX11" fmla="*/ 361497 w 389703"/>
                    <a:gd name="connsiteY11" fmla="*/ 203122 h 353797"/>
                    <a:gd name="connsiteX12" fmla="*/ 355453 w 389703"/>
                    <a:gd name="connsiteY12" fmla="*/ 206439 h 353797"/>
                    <a:gd name="connsiteX13" fmla="*/ 378800 w 389703"/>
                    <a:gd name="connsiteY13" fmla="*/ 231630 h 353797"/>
                    <a:gd name="connsiteX14" fmla="*/ 379849 w 389703"/>
                    <a:gd name="connsiteY14" fmla="*/ 279295 h 353797"/>
                    <a:gd name="connsiteX15" fmla="*/ 358729 w 389703"/>
                    <a:gd name="connsiteY15" fmla="*/ 285290 h 353797"/>
                    <a:gd name="connsiteX16" fmla="*/ 369045 w 389703"/>
                    <a:gd name="connsiteY16" fmla="*/ 303211 h 353797"/>
                    <a:gd name="connsiteX17" fmla="*/ 359349 w 389703"/>
                    <a:gd name="connsiteY17" fmla="*/ 350464 h 353797"/>
                    <a:gd name="connsiteX18" fmla="*/ 346892 w 389703"/>
                    <a:gd name="connsiteY18" fmla="*/ 353775 h 353797"/>
                    <a:gd name="connsiteX19" fmla="*/ 333934 w 389703"/>
                    <a:gd name="connsiteY19" fmla="*/ 351638 h 353797"/>
                    <a:gd name="connsiteX20" fmla="*/ 312535 w 389703"/>
                    <a:gd name="connsiteY20" fmla="*/ 333241 h 353797"/>
                    <a:gd name="connsiteX21" fmla="*/ 301669 w 389703"/>
                    <a:gd name="connsiteY21" fmla="*/ 314367 h 353797"/>
                    <a:gd name="connsiteX22" fmla="*/ 287025 w 389703"/>
                    <a:gd name="connsiteY22" fmla="*/ 343031 h 353797"/>
                    <a:gd name="connsiteX23" fmla="*/ 274569 w 389703"/>
                    <a:gd name="connsiteY23" fmla="*/ 346342 h 353797"/>
                    <a:gd name="connsiteX24" fmla="*/ 261610 w 389703"/>
                    <a:gd name="connsiteY24" fmla="*/ 344205 h 353797"/>
                    <a:gd name="connsiteX25" fmla="*/ 240211 w 389703"/>
                    <a:gd name="connsiteY25" fmla="*/ 325808 h 353797"/>
                    <a:gd name="connsiteX26" fmla="*/ 198966 w 389703"/>
                    <a:gd name="connsiteY26" fmla="*/ 254165 h 353797"/>
                    <a:gd name="connsiteX27" fmla="*/ 143966 w 389703"/>
                    <a:gd name="connsiteY27" fmla="*/ 209502 h 353797"/>
                    <a:gd name="connsiteX28" fmla="*/ 138289 w 389703"/>
                    <a:gd name="connsiteY28" fmla="*/ 207227 h 353797"/>
                    <a:gd name="connsiteX29" fmla="*/ 51021 w 389703"/>
                    <a:gd name="connsiteY29" fmla="*/ 172255 h 353797"/>
                    <a:gd name="connsiteX30" fmla="*/ 85 w 389703"/>
                    <a:gd name="connsiteY30" fmla="*/ 151844 h 353797"/>
                    <a:gd name="connsiteX31" fmla="*/ 39833 w 389703"/>
                    <a:gd name="connsiteY31" fmla="*/ 0 h 353797"/>
                    <a:gd name="connsiteX0" fmla="*/ 0 w 389618"/>
                    <a:gd name="connsiteY0" fmla="*/ 145649 h 347602"/>
                    <a:gd name="connsiteX1" fmla="*/ 72329 w 389618"/>
                    <a:gd name="connsiteY1" fmla="*/ 0 h 347602"/>
                    <a:gd name="connsiteX2" fmla="*/ 158812 w 389618"/>
                    <a:gd name="connsiteY2" fmla="*/ 34656 h 347602"/>
                    <a:gd name="connsiteX3" fmla="*/ 166843 w 389618"/>
                    <a:gd name="connsiteY3" fmla="*/ 31330 h 347602"/>
                    <a:gd name="connsiteX4" fmla="*/ 301097 w 389618"/>
                    <a:gd name="connsiteY4" fmla="*/ 31330 h 347602"/>
                    <a:gd name="connsiteX5" fmla="*/ 335347 w 389618"/>
                    <a:gd name="connsiteY5" fmla="*/ 65580 h 347602"/>
                    <a:gd name="connsiteX6" fmla="*/ 325315 w 389618"/>
                    <a:gd name="connsiteY6" fmla="*/ 89798 h 347602"/>
                    <a:gd name="connsiteX7" fmla="*/ 304067 w 389618"/>
                    <a:gd name="connsiteY7" fmla="*/ 98599 h 347602"/>
                    <a:gd name="connsiteX8" fmla="*/ 304283 w 389618"/>
                    <a:gd name="connsiteY8" fmla="*/ 98750 h 347602"/>
                    <a:gd name="connsiteX9" fmla="*/ 306844 w 389618"/>
                    <a:gd name="connsiteY9" fmla="*/ 100541 h 347602"/>
                    <a:gd name="connsiteX10" fmla="*/ 360791 w 389618"/>
                    <a:gd name="connsiteY10" fmla="*/ 154908 h 347602"/>
                    <a:gd name="connsiteX11" fmla="*/ 361412 w 389618"/>
                    <a:gd name="connsiteY11" fmla="*/ 196927 h 347602"/>
                    <a:gd name="connsiteX12" fmla="*/ 355368 w 389618"/>
                    <a:gd name="connsiteY12" fmla="*/ 200244 h 347602"/>
                    <a:gd name="connsiteX13" fmla="*/ 378715 w 389618"/>
                    <a:gd name="connsiteY13" fmla="*/ 225435 h 347602"/>
                    <a:gd name="connsiteX14" fmla="*/ 379764 w 389618"/>
                    <a:gd name="connsiteY14" fmla="*/ 273100 h 347602"/>
                    <a:gd name="connsiteX15" fmla="*/ 358644 w 389618"/>
                    <a:gd name="connsiteY15" fmla="*/ 279095 h 347602"/>
                    <a:gd name="connsiteX16" fmla="*/ 368960 w 389618"/>
                    <a:gd name="connsiteY16" fmla="*/ 297016 h 347602"/>
                    <a:gd name="connsiteX17" fmla="*/ 359264 w 389618"/>
                    <a:gd name="connsiteY17" fmla="*/ 344269 h 347602"/>
                    <a:gd name="connsiteX18" fmla="*/ 346807 w 389618"/>
                    <a:gd name="connsiteY18" fmla="*/ 347580 h 347602"/>
                    <a:gd name="connsiteX19" fmla="*/ 333849 w 389618"/>
                    <a:gd name="connsiteY19" fmla="*/ 345443 h 347602"/>
                    <a:gd name="connsiteX20" fmla="*/ 312450 w 389618"/>
                    <a:gd name="connsiteY20" fmla="*/ 327046 h 347602"/>
                    <a:gd name="connsiteX21" fmla="*/ 301584 w 389618"/>
                    <a:gd name="connsiteY21" fmla="*/ 308172 h 347602"/>
                    <a:gd name="connsiteX22" fmla="*/ 286940 w 389618"/>
                    <a:gd name="connsiteY22" fmla="*/ 336836 h 347602"/>
                    <a:gd name="connsiteX23" fmla="*/ 274484 w 389618"/>
                    <a:gd name="connsiteY23" fmla="*/ 340147 h 347602"/>
                    <a:gd name="connsiteX24" fmla="*/ 261525 w 389618"/>
                    <a:gd name="connsiteY24" fmla="*/ 338010 h 347602"/>
                    <a:gd name="connsiteX25" fmla="*/ 240126 w 389618"/>
                    <a:gd name="connsiteY25" fmla="*/ 319613 h 347602"/>
                    <a:gd name="connsiteX26" fmla="*/ 198881 w 389618"/>
                    <a:gd name="connsiteY26" fmla="*/ 247970 h 347602"/>
                    <a:gd name="connsiteX27" fmla="*/ 143881 w 389618"/>
                    <a:gd name="connsiteY27" fmla="*/ 203307 h 347602"/>
                    <a:gd name="connsiteX28" fmla="*/ 138204 w 389618"/>
                    <a:gd name="connsiteY28" fmla="*/ 201032 h 347602"/>
                    <a:gd name="connsiteX29" fmla="*/ 50936 w 389618"/>
                    <a:gd name="connsiteY29" fmla="*/ 166060 h 347602"/>
                    <a:gd name="connsiteX30" fmla="*/ 0 w 389618"/>
                    <a:gd name="connsiteY30" fmla="*/ 145649 h 347602"/>
                    <a:gd name="connsiteX0" fmla="*/ 0 w 397012"/>
                    <a:gd name="connsiteY0" fmla="*/ 17837 h 347602"/>
                    <a:gd name="connsiteX1" fmla="*/ 79723 w 397012"/>
                    <a:gd name="connsiteY1" fmla="*/ 0 h 347602"/>
                    <a:gd name="connsiteX2" fmla="*/ 166206 w 397012"/>
                    <a:gd name="connsiteY2" fmla="*/ 34656 h 347602"/>
                    <a:gd name="connsiteX3" fmla="*/ 174237 w 397012"/>
                    <a:gd name="connsiteY3" fmla="*/ 31330 h 347602"/>
                    <a:gd name="connsiteX4" fmla="*/ 308491 w 397012"/>
                    <a:gd name="connsiteY4" fmla="*/ 31330 h 347602"/>
                    <a:gd name="connsiteX5" fmla="*/ 342741 w 397012"/>
                    <a:gd name="connsiteY5" fmla="*/ 65580 h 347602"/>
                    <a:gd name="connsiteX6" fmla="*/ 332709 w 397012"/>
                    <a:gd name="connsiteY6" fmla="*/ 89798 h 347602"/>
                    <a:gd name="connsiteX7" fmla="*/ 311461 w 397012"/>
                    <a:gd name="connsiteY7" fmla="*/ 98599 h 347602"/>
                    <a:gd name="connsiteX8" fmla="*/ 311677 w 397012"/>
                    <a:gd name="connsiteY8" fmla="*/ 98750 h 347602"/>
                    <a:gd name="connsiteX9" fmla="*/ 314238 w 397012"/>
                    <a:gd name="connsiteY9" fmla="*/ 100541 h 347602"/>
                    <a:gd name="connsiteX10" fmla="*/ 368185 w 397012"/>
                    <a:gd name="connsiteY10" fmla="*/ 154908 h 347602"/>
                    <a:gd name="connsiteX11" fmla="*/ 368806 w 397012"/>
                    <a:gd name="connsiteY11" fmla="*/ 196927 h 347602"/>
                    <a:gd name="connsiteX12" fmla="*/ 362762 w 397012"/>
                    <a:gd name="connsiteY12" fmla="*/ 200244 h 347602"/>
                    <a:gd name="connsiteX13" fmla="*/ 386109 w 397012"/>
                    <a:gd name="connsiteY13" fmla="*/ 225435 h 347602"/>
                    <a:gd name="connsiteX14" fmla="*/ 387158 w 397012"/>
                    <a:gd name="connsiteY14" fmla="*/ 273100 h 347602"/>
                    <a:gd name="connsiteX15" fmla="*/ 366038 w 397012"/>
                    <a:gd name="connsiteY15" fmla="*/ 279095 h 347602"/>
                    <a:gd name="connsiteX16" fmla="*/ 376354 w 397012"/>
                    <a:gd name="connsiteY16" fmla="*/ 297016 h 347602"/>
                    <a:gd name="connsiteX17" fmla="*/ 366658 w 397012"/>
                    <a:gd name="connsiteY17" fmla="*/ 344269 h 347602"/>
                    <a:gd name="connsiteX18" fmla="*/ 354201 w 397012"/>
                    <a:gd name="connsiteY18" fmla="*/ 347580 h 347602"/>
                    <a:gd name="connsiteX19" fmla="*/ 341243 w 397012"/>
                    <a:gd name="connsiteY19" fmla="*/ 345443 h 347602"/>
                    <a:gd name="connsiteX20" fmla="*/ 319844 w 397012"/>
                    <a:gd name="connsiteY20" fmla="*/ 327046 h 347602"/>
                    <a:gd name="connsiteX21" fmla="*/ 308978 w 397012"/>
                    <a:gd name="connsiteY21" fmla="*/ 308172 h 347602"/>
                    <a:gd name="connsiteX22" fmla="*/ 294334 w 397012"/>
                    <a:gd name="connsiteY22" fmla="*/ 336836 h 347602"/>
                    <a:gd name="connsiteX23" fmla="*/ 281878 w 397012"/>
                    <a:gd name="connsiteY23" fmla="*/ 340147 h 347602"/>
                    <a:gd name="connsiteX24" fmla="*/ 268919 w 397012"/>
                    <a:gd name="connsiteY24" fmla="*/ 338010 h 347602"/>
                    <a:gd name="connsiteX25" fmla="*/ 247520 w 397012"/>
                    <a:gd name="connsiteY25" fmla="*/ 319613 h 347602"/>
                    <a:gd name="connsiteX26" fmla="*/ 206275 w 397012"/>
                    <a:gd name="connsiteY26" fmla="*/ 247970 h 347602"/>
                    <a:gd name="connsiteX27" fmla="*/ 151275 w 397012"/>
                    <a:gd name="connsiteY27" fmla="*/ 203307 h 347602"/>
                    <a:gd name="connsiteX28" fmla="*/ 145598 w 397012"/>
                    <a:gd name="connsiteY28" fmla="*/ 201032 h 347602"/>
                    <a:gd name="connsiteX29" fmla="*/ 58330 w 397012"/>
                    <a:gd name="connsiteY29" fmla="*/ 166060 h 347602"/>
                    <a:gd name="connsiteX30" fmla="*/ 0 w 397012"/>
                    <a:gd name="connsiteY30" fmla="*/ 17837 h 347602"/>
                    <a:gd name="connsiteX0" fmla="*/ 2865 w 399877"/>
                    <a:gd name="connsiteY0" fmla="*/ 17837 h 347602"/>
                    <a:gd name="connsiteX1" fmla="*/ 82588 w 399877"/>
                    <a:gd name="connsiteY1" fmla="*/ 0 h 347602"/>
                    <a:gd name="connsiteX2" fmla="*/ 169071 w 399877"/>
                    <a:gd name="connsiteY2" fmla="*/ 34656 h 347602"/>
                    <a:gd name="connsiteX3" fmla="*/ 177102 w 399877"/>
                    <a:gd name="connsiteY3" fmla="*/ 31330 h 347602"/>
                    <a:gd name="connsiteX4" fmla="*/ 311356 w 399877"/>
                    <a:gd name="connsiteY4" fmla="*/ 31330 h 347602"/>
                    <a:gd name="connsiteX5" fmla="*/ 345606 w 399877"/>
                    <a:gd name="connsiteY5" fmla="*/ 65580 h 347602"/>
                    <a:gd name="connsiteX6" fmla="*/ 335574 w 399877"/>
                    <a:gd name="connsiteY6" fmla="*/ 89798 h 347602"/>
                    <a:gd name="connsiteX7" fmla="*/ 314326 w 399877"/>
                    <a:gd name="connsiteY7" fmla="*/ 98599 h 347602"/>
                    <a:gd name="connsiteX8" fmla="*/ 314542 w 399877"/>
                    <a:gd name="connsiteY8" fmla="*/ 98750 h 347602"/>
                    <a:gd name="connsiteX9" fmla="*/ 317103 w 399877"/>
                    <a:gd name="connsiteY9" fmla="*/ 100541 h 347602"/>
                    <a:gd name="connsiteX10" fmla="*/ 371050 w 399877"/>
                    <a:gd name="connsiteY10" fmla="*/ 154908 h 347602"/>
                    <a:gd name="connsiteX11" fmla="*/ 371671 w 399877"/>
                    <a:gd name="connsiteY11" fmla="*/ 196927 h 347602"/>
                    <a:gd name="connsiteX12" fmla="*/ 365627 w 399877"/>
                    <a:gd name="connsiteY12" fmla="*/ 200244 h 347602"/>
                    <a:gd name="connsiteX13" fmla="*/ 388974 w 399877"/>
                    <a:gd name="connsiteY13" fmla="*/ 225435 h 347602"/>
                    <a:gd name="connsiteX14" fmla="*/ 390023 w 399877"/>
                    <a:gd name="connsiteY14" fmla="*/ 273100 h 347602"/>
                    <a:gd name="connsiteX15" fmla="*/ 368903 w 399877"/>
                    <a:gd name="connsiteY15" fmla="*/ 279095 h 347602"/>
                    <a:gd name="connsiteX16" fmla="*/ 379219 w 399877"/>
                    <a:gd name="connsiteY16" fmla="*/ 297016 h 347602"/>
                    <a:gd name="connsiteX17" fmla="*/ 369523 w 399877"/>
                    <a:gd name="connsiteY17" fmla="*/ 344269 h 347602"/>
                    <a:gd name="connsiteX18" fmla="*/ 357066 w 399877"/>
                    <a:gd name="connsiteY18" fmla="*/ 347580 h 347602"/>
                    <a:gd name="connsiteX19" fmla="*/ 344108 w 399877"/>
                    <a:gd name="connsiteY19" fmla="*/ 345443 h 347602"/>
                    <a:gd name="connsiteX20" fmla="*/ 322709 w 399877"/>
                    <a:gd name="connsiteY20" fmla="*/ 327046 h 347602"/>
                    <a:gd name="connsiteX21" fmla="*/ 311843 w 399877"/>
                    <a:gd name="connsiteY21" fmla="*/ 308172 h 347602"/>
                    <a:gd name="connsiteX22" fmla="*/ 297199 w 399877"/>
                    <a:gd name="connsiteY22" fmla="*/ 336836 h 347602"/>
                    <a:gd name="connsiteX23" fmla="*/ 284743 w 399877"/>
                    <a:gd name="connsiteY23" fmla="*/ 340147 h 347602"/>
                    <a:gd name="connsiteX24" fmla="*/ 271784 w 399877"/>
                    <a:gd name="connsiteY24" fmla="*/ 338010 h 347602"/>
                    <a:gd name="connsiteX25" fmla="*/ 250385 w 399877"/>
                    <a:gd name="connsiteY25" fmla="*/ 319613 h 347602"/>
                    <a:gd name="connsiteX26" fmla="*/ 209140 w 399877"/>
                    <a:gd name="connsiteY26" fmla="*/ 247970 h 347602"/>
                    <a:gd name="connsiteX27" fmla="*/ 154140 w 399877"/>
                    <a:gd name="connsiteY27" fmla="*/ 203307 h 347602"/>
                    <a:gd name="connsiteX28" fmla="*/ 148463 w 399877"/>
                    <a:gd name="connsiteY28" fmla="*/ 201032 h 347602"/>
                    <a:gd name="connsiteX29" fmla="*/ 61195 w 399877"/>
                    <a:gd name="connsiteY29" fmla="*/ 166060 h 347602"/>
                    <a:gd name="connsiteX30" fmla="*/ 2865 w 399877"/>
                    <a:gd name="connsiteY30" fmla="*/ 17837 h 347602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177102 w 399877"/>
                    <a:gd name="connsiteY3" fmla="*/ 130812 h 447084"/>
                    <a:gd name="connsiteX4" fmla="*/ 311356 w 399877"/>
                    <a:gd name="connsiteY4" fmla="*/ 130812 h 447084"/>
                    <a:gd name="connsiteX5" fmla="*/ 345606 w 399877"/>
                    <a:gd name="connsiteY5" fmla="*/ 165062 h 447084"/>
                    <a:gd name="connsiteX6" fmla="*/ 335574 w 399877"/>
                    <a:gd name="connsiteY6" fmla="*/ 189280 h 447084"/>
                    <a:gd name="connsiteX7" fmla="*/ 314326 w 399877"/>
                    <a:gd name="connsiteY7" fmla="*/ 198081 h 447084"/>
                    <a:gd name="connsiteX8" fmla="*/ 314542 w 399877"/>
                    <a:gd name="connsiteY8" fmla="*/ 198232 h 447084"/>
                    <a:gd name="connsiteX9" fmla="*/ 317103 w 399877"/>
                    <a:gd name="connsiteY9" fmla="*/ 200023 h 447084"/>
                    <a:gd name="connsiteX10" fmla="*/ 371050 w 399877"/>
                    <a:gd name="connsiteY10" fmla="*/ 254390 h 447084"/>
                    <a:gd name="connsiteX11" fmla="*/ 371671 w 399877"/>
                    <a:gd name="connsiteY11" fmla="*/ 296409 h 447084"/>
                    <a:gd name="connsiteX12" fmla="*/ 365627 w 399877"/>
                    <a:gd name="connsiteY12" fmla="*/ 299726 h 447084"/>
                    <a:gd name="connsiteX13" fmla="*/ 388974 w 399877"/>
                    <a:gd name="connsiteY13" fmla="*/ 324917 h 447084"/>
                    <a:gd name="connsiteX14" fmla="*/ 390023 w 399877"/>
                    <a:gd name="connsiteY14" fmla="*/ 372582 h 447084"/>
                    <a:gd name="connsiteX15" fmla="*/ 368903 w 399877"/>
                    <a:gd name="connsiteY15" fmla="*/ 378577 h 447084"/>
                    <a:gd name="connsiteX16" fmla="*/ 379219 w 399877"/>
                    <a:gd name="connsiteY16" fmla="*/ 396498 h 447084"/>
                    <a:gd name="connsiteX17" fmla="*/ 369523 w 399877"/>
                    <a:gd name="connsiteY17" fmla="*/ 443751 h 447084"/>
                    <a:gd name="connsiteX18" fmla="*/ 357066 w 399877"/>
                    <a:gd name="connsiteY18" fmla="*/ 447062 h 447084"/>
                    <a:gd name="connsiteX19" fmla="*/ 344108 w 399877"/>
                    <a:gd name="connsiteY19" fmla="*/ 444925 h 447084"/>
                    <a:gd name="connsiteX20" fmla="*/ 322709 w 399877"/>
                    <a:gd name="connsiteY20" fmla="*/ 426528 h 447084"/>
                    <a:gd name="connsiteX21" fmla="*/ 311843 w 399877"/>
                    <a:gd name="connsiteY21" fmla="*/ 407654 h 447084"/>
                    <a:gd name="connsiteX22" fmla="*/ 297199 w 399877"/>
                    <a:gd name="connsiteY22" fmla="*/ 436318 h 447084"/>
                    <a:gd name="connsiteX23" fmla="*/ 284743 w 399877"/>
                    <a:gd name="connsiteY23" fmla="*/ 439629 h 447084"/>
                    <a:gd name="connsiteX24" fmla="*/ 271784 w 399877"/>
                    <a:gd name="connsiteY24" fmla="*/ 437492 h 447084"/>
                    <a:gd name="connsiteX25" fmla="*/ 250385 w 399877"/>
                    <a:gd name="connsiteY25" fmla="*/ 419095 h 447084"/>
                    <a:gd name="connsiteX26" fmla="*/ 209140 w 399877"/>
                    <a:gd name="connsiteY26" fmla="*/ 347452 h 447084"/>
                    <a:gd name="connsiteX27" fmla="*/ 154140 w 399877"/>
                    <a:gd name="connsiteY27" fmla="*/ 302789 h 447084"/>
                    <a:gd name="connsiteX28" fmla="*/ 148463 w 399877"/>
                    <a:gd name="connsiteY28" fmla="*/ 300514 h 447084"/>
                    <a:gd name="connsiteX29" fmla="*/ 61195 w 399877"/>
                    <a:gd name="connsiteY29" fmla="*/ 265542 h 447084"/>
                    <a:gd name="connsiteX30" fmla="*/ 2865 w 399877"/>
                    <a:gd name="connsiteY30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177102 w 399877"/>
                    <a:gd name="connsiteY3" fmla="*/ 130812 h 447084"/>
                    <a:gd name="connsiteX4" fmla="*/ 311356 w 399877"/>
                    <a:gd name="connsiteY4" fmla="*/ 130812 h 447084"/>
                    <a:gd name="connsiteX5" fmla="*/ 345606 w 399877"/>
                    <a:gd name="connsiteY5" fmla="*/ 165062 h 447084"/>
                    <a:gd name="connsiteX6" fmla="*/ 335574 w 399877"/>
                    <a:gd name="connsiteY6" fmla="*/ 189280 h 447084"/>
                    <a:gd name="connsiteX7" fmla="*/ 314326 w 399877"/>
                    <a:gd name="connsiteY7" fmla="*/ 198081 h 447084"/>
                    <a:gd name="connsiteX8" fmla="*/ 314542 w 399877"/>
                    <a:gd name="connsiteY8" fmla="*/ 198232 h 447084"/>
                    <a:gd name="connsiteX9" fmla="*/ 317103 w 399877"/>
                    <a:gd name="connsiteY9" fmla="*/ 200023 h 447084"/>
                    <a:gd name="connsiteX10" fmla="*/ 371050 w 399877"/>
                    <a:gd name="connsiteY10" fmla="*/ 254390 h 447084"/>
                    <a:gd name="connsiteX11" fmla="*/ 371671 w 399877"/>
                    <a:gd name="connsiteY11" fmla="*/ 296409 h 447084"/>
                    <a:gd name="connsiteX12" fmla="*/ 365627 w 399877"/>
                    <a:gd name="connsiteY12" fmla="*/ 299726 h 447084"/>
                    <a:gd name="connsiteX13" fmla="*/ 388974 w 399877"/>
                    <a:gd name="connsiteY13" fmla="*/ 324917 h 447084"/>
                    <a:gd name="connsiteX14" fmla="*/ 390023 w 399877"/>
                    <a:gd name="connsiteY14" fmla="*/ 372582 h 447084"/>
                    <a:gd name="connsiteX15" fmla="*/ 368903 w 399877"/>
                    <a:gd name="connsiteY15" fmla="*/ 378577 h 447084"/>
                    <a:gd name="connsiteX16" fmla="*/ 379219 w 399877"/>
                    <a:gd name="connsiteY16" fmla="*/ 396498 h 447084"/>
                    <a:gd name="connsiteX17" fmla="*/ 369523 w 399877"/>
                    <a:gd name="connsiteY17" fmla="*/ 443751 h 447084"/>
                    <a:gd name="connsiteX18" fmla="*/ 357066 w 399877"/>
                    <a:gd name="connsiteY18" fmla="*/ 447062 h 447084"/>
                    <a:gd name="connsiteX19" fmla="*/ 344108 w 399877"/>
                    <a:gd name="connsiteY19" fmla="*/ 444925 h 447084"/>
                    <a:gd name="connsiteX20" fmla="*/ 322709 w 399877"/>
                    <a:gd name="connsiteY20" fmla="*/ 426528 h 447084"/>
                    <a:gd name="connsiteX21" fmla="*/ 311843 w 399877"/>
                    <a:gd name="connsiteY21" fmla="*/ 407654 h 447084"/>
                    <a:gd name="connsiteX22" fmla="*/ 297199 w 399877"/>
                    <a:gd name="connsiteY22" fmla="*/ 436318 h 447084"/>
                    <a:gd name="connsiteX23" fmla="*/ 284743 w 399877"/>
                    <a:gd name="connsiteY23" fmla="*/ 439629 h 447084"/>
                    <a:gd name="connsiteX24" fmla="*/ 271784 w 399877"/>
                    <a:gd name="connsiteY24" fmla="*/ 437492 h 447084"/>
                    <a:gd name="connsiteX25" fmla="*/ 250385 w 399877"/>
                    <a:gd name="connsiteY25" fmla="*/ 419095 h 447084"/>
                    <a:gd name="connsiteX26" fmla="*/ 209140 w 399877"/>
                    <a:gd name="connsiteY26" fmla="*/ 347452 h 447084"/>
                    <a:gd name="connsiteX27" fmla="*/ 154140 w 399877"/>
                    <a:gd name="connsiteY27" fmla="*/ 302789 h 447084"/>
                    <a:gd name="connsiteX28" fmla="*/ 148463 w 399877"/>
                    <a:gd name="connsiteY28" fmla="*/ 300514 h 447084"/>
                    <a:gd name="connsiteX29" fmla="*/ 61195 w 399877"/>
                    <a:gd name="connsiteY29" fmla="*/ 265542 h 447084"/>
                    <a:gd name="connsiteX30" fmla="*/ 2865 w 399877"/>
                    <a:gd name="connsiteY30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232928 w 399877"/>
                    <a:gd name="connsiteY2" fmla="*/ 124561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232928 w 399877"/>
                    <a:gd name="connsiteY2" fmla="*/ 124561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27539 h 457304"/>
                    <a:gd name="connsiteX1" fmla="*/ 57932 w 399877"/>
                    <a:gd name="connsiteY1" fmla="*/ 10220 h 457304"/>
                    <a:gd name="connsiteX2" fmla="*/ 232928 w 399877"/>
                    <a:gd name="connsiteY2" fmla="*/ 134781 h 457304"/>
                    <a:gd name="connsiteX3" fmla="*/ 311356 w 399877"/>
                    <a:gd name="connsiteY3" fmla="*/ 141032 h 457304"/>
                    <a:gd name="connsiteX4" fmla="*/ 345606 w 399877"/>
                    <a:gd name="connsiteY4" fmla="*/ 175282 h 457304"/>
                    <a:gd name="connsiteX5" fmla="*/ 335574 w 399877"/>
                    <a:gd name="connsiteY5" fmla="*/ 199500 h 457304"/>
                    <a:gd name="connsiteX6" fmla="*/ 314326 w 399877"/>
                    <a:gd name="connsiteY6" fmla="*/ 208301 h 457304"/>
                    <a:gd name="connsiteX7" fmla="*/ 314542 w 399877"/>
                    <a:gd name="connsiteY7" fmla="*/ 208452 h 457304"/>
                    <a:gd name="connsiteX8" fmla="*/ 317103 w 399877"/>
                    <a:gd name="connsiteY8" fmla="*/ 210243 h 457304"/>
                    <a:gd name="connsiteX9" fmla="*/ 371050 w 399877"/>
                    <a:gd name="connsiteY9" fmla="*/ 264610 h 457304"/>
                    <a:gd name="connsiteX10" fmla="*/ 371671 w 399877"/>
                    <a:gd name="connsiteY10" fmla="*/ 306629 h 457304"/>
                    <a:gd name="connsiteX11" fmla="*/ 365627 w 399877"/>
                    <a:gd name="connsiteY11" fmla="*/ 309946 h 457304"/>
                    <a:gd name="connsiteX12" fmla="*/ 388974 w 399877"/>
                    <a:gd name="connsiteY12" fmla="*/ 335137 h 457304"/>
                    <a:gd name="connsiteX13" fmla="*/ 390023 w 399877"/>
                    <a:gd name="connsiteY13" fmla="*/ 382802 h 457304"/>
                    <a:gd name="connsiteX14" fmla="*/ 368903 w 399877"/>
                    <a:gd name="connsiteY14" fmla="*/ 388797 h 457304"/>
                    <a:gd name="connsiteX15" fmla="*/ 379219 w 399877"/>
                    <a:gd name="connsiteY15" fmla="*/ 406718 h 457304"/>
                    <a:gd name="connsiteX16" fmla="*/ 369523 w 399877"/>
                    <a:gd name="connsiteY16" fmla="*/ 453971 h 457304"/>
                    <a:gd name="connsiteX17" fmla="*/ 357066 w 399877"/>
                    <a:gd name="connsiteY17" fmla="*/ 457282 h 457304"/>
                    <a:gd name="connsiteX18" fmla="*/ 344108 w 399877"/>
                    <a:gd name="connsiteY18" fmla="*/ 455145 h 457304"/>
                    <a:gd name="connsiteX19" fmla="*/ 322709 w 399877"/>
                    <a:gd name="connsiteY19" fmla="*/ 436748 h 457304"/>
                    <a:gd name="connsiteX20" fmla="*/ 311843 w 399877"/>
                    <a:gd name="connsiteY20" fmla="*/ 417874 h 457304"/>
                    <a:gd name="connsiteX21" fmla="*/ 297199 w 399877"/>
                    <a:gd name="connsiteY21" fmla="*/ 446538 h 457304"/>
                    <a:gd name="connsiteX22" fmla="*/ 284743 w 399877"/>
                    <a:gd name="connsiteY22" fmla="*/ 449849 h 457304"/>
                    <a:gd name="connsiteX23" fmla="*/ 271784 w 399877"/>
                    <a:gd name="connsiteY23" fmla="*/ 447712 h 457304"/>
                    <a:gd name="connsiteX24" fmla="*/ 250385 w 399877"/>
                    <a:gd name="connsiteY24" fmla="*/ 429315 h 457304"/>
                    <a:gd name="connsiteX25" fmla="*/ 209140 w 399877"/>
                    <a:gd name="connsiteY25" fmla="*/ 357672 h 457304"/>
                    <a:gd name="connsiteX26" fmla="*/ 154140 w 399877"/>
                    <a:gd name="connsiteY26" fmla="*/ 313009 h 457304"/>
                    <a:gd name="connsiteX27" fmla="*/ 148463 w 399877"/>
                    <a:gd name="connsiteY27" fmla="*/ 310734 h 457304"/>
                    <a:gd name="connsiteX28" fmla="*/ 61195 w 399877"/>
                    <a:gd name="connsiteY28" fmla="*/ 275762 h 457304"/>
                    <a:gd name="connsiteX29" fmla="*/ 2865 w 399877"/>
                    <a:gd name="connsiteY29" fmla="*/ 127539 h 457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399877" h="457304">
                      <a:moveTo>
                        <a:pt x="2865" y="127539"/>
                      </a:moveTo>
                      <a:cubicBezTo>
                        <a:pt x="6430" y="99862"/>
                        <a:pt x="31463" y="28719"/>
                        <a:pt x="57932" y="10220"/>
                      </a:cubicBezTo>
                      <a:cubicBezTo>
                        <a:pt x="138647" y="-8372"/>
                        <a:pt x="237140" y="-18251"/>
                        <a:pt x="232928" y="134781"/>
                      </a:cubicBezTo>
                      <a:lnTo>
                        <a:pt x="311356" y="141032"/>
                      </a:lnTo>
                      <a:cubicBezTo>
                        <a:pt x="330272" y="141032"/>
                        <a:pt x="345606" y="156366"/>
                        <a:pt x="345606" y="175282"/>
                      </a:cubicBezTo>
                      <a:cubicBezTo>
                        <a:pt x="345606" y="184740"/>
                        <a:pt x="341772" y="193303"/>
                        <a:pt x="335574" y="199500"/>
                      </a:cubicBezTo>
                      <a:lnTo>
                        <a:pt x="314326" y="208301"/>
                      </a:lnTo>
                      <a:lnTo>
                        <a:pt x="314542" y="208452"/>
                      </a:lnTo>
                      <a:cubicBezTo>
                        <a:pt x="315612" y="208804"/>
                        <a:pt x="316371" y="209504"/>
                        <a:pt x="317103" y="210243"/>
                      </a:cubicBezTo>
                      <a:lnTo>
                        <a:pt x="371050" y="264610"/>
                      </a:lnTo>
                      <a:cubicBezTo>
                        <a:pt x="383553" y="277209"/>
                        <a:pt x="383831" y="296022"/>
                        <a:pt x="371671" y="306629"/>
                      </a:cubicBezTo>
                      <a:lnTo>
                        <a:pt x="365627" y="309946"/>
                      </a:lnTo>
                      <a:lnTo>
                        <a:pt x="388974" y="335137"/>
                      </a:lnTo>
                      <a:cubicBezTo>
                        <a:pt x="403092" y="350368"/>
                        <a:pt x="403561" y="371709"/>
                        <a:pt x="390023" y="382802"/>
                      </a:cubicBezTo>
                      <a:cubicBezTo>
                        <a:pt x="384164" y="387605"/>
                        <a:pt x="376642" y="389699"/>
                        <a:pt x="368903" y="388797"/>
                      </a:cubicBezTo>
                      <a:lnTo>
                        <a:pt x="379219" y="406718"/>
                      </a:lnTo>
                      <a:cubicBezTo>
                        <a:pt x="389468" y="424523"/>
                        <a:pt x="385127" y="445678"/>
                        <a:pt x="369523" y="453971"/>
                      </a:cubicBezTo>
                      <a:cubicBezTo>
                        <a:pt x="365621" y="456044"/>
                        <a:pt x="361386" y="457118"/>
                        <a:pt x="357066" y="457282"/>
                      </a:cubicBezTo>
                      <a:cubicBezTo>
                        <a:pt x="352746" y="457447"/>
                        <a:pt x="348343" y="456704"/>
                        <a:pt x="344108" y="455145"/>
                      </a:cubicBezTo>
                      <a:cubicBezTo>
                        <a:pt x="335636" y="452028"/>
                        <a:pt x="327833" y="445650"/>
                        <a:pt x="322709" y="436748"/>
                      </a:cubicBezTo>
                      <a:lnTo>
                        <a:pt x="311843" y="417874"/>
                      </a:lnTo>
                      <a:cubicBezTo>
                        <a:pt x="312934" y="429901"/>
                        <a:pt x="307539" y="441043"/>
                        <a:pt x="297199" y="446538"/>
                      </a:cubicBezTo>
                      <a:cubicBezTo>
                        <a:pt x="293298" y="448611"/>
                        <a:pt x="289062" y="449684"/>
                        <a:pt x="284743" y="449849"/>
                      </a:cubicBezTo>
                      <a:cubicBezTo>
                        <a:pt x="280424" y="450014"/>
                        <a:pt x="276019" y="449271"/>
                        <a:pt x="271784" y="447712"/>
                      </a:cubicBezTo>
                      <a:cubicBezTo>
                        <a:pt x="263312" y="444596"/>
                        <a:pt x="255510" y="438217"/>
                        <a:pt x="250385" y="429315"/>
                      </a:cubicBezTo>
                      <a:lnTo>
                        <a:pt x="209140" y="357672"/>
                      </a:lnTo>
                      <a:lnTo>
                        <a:pt x="154140" y="313009"/>
                      </a:lnTo>
                      <a:lnTo>
                        <a:pt x="148463" y="310734"/>
                      </a:lnTo>
                      <a:lnTo>
                        <a:pt x="61195" y="275762"/>
                      </a:lnTo>
                      <a:cubicBezTo>
                        <a:pt x="44216" y="268958"/>
                        <a:pt x="-13413" y="221635"/>
                        <a:pt x="2865" y="12753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57" name="フリーフォーム: 図形 2456">
                  <a:extLst>
                    <a:ext uri="{FF2B5EF4-FFF2-40B4-BE49-F238E27FC236}">
                      <a16:creationId xmlns:a16="http://schemas.microsoft.com/office/drawing/2014/main" id="{7353DD5C-A9D9-4FE0-90C6-462E06302F70}"/>
                    </a:ext>
                  </a:extLst>
                </p:cNvPr>
                <p:cNvSpPr/>
                <p:nvPr/>
              </p:nvSpPr>
              <p:spPr bwMode="auto">
                <a:xfrm rot="1735894">
                  <a:off x="28583" y="1586903"/>
                  <a:ext cx="630182" cy="1141365"/>
                </a:xfrm>
                <a:custGeom>
                  <a:avLst/>
                  <a:gdLst>
                    <a:gd name="connsiteX0" fmla="*/ 192464 w 514134"/>
                    <a:gd name="connsiteY0" fmla="*/ 0 h 987147"/>
                    <a:gd name="connsiteX1" fmla="*/ 196079 w 514134"/>
                    <a:gd name="connsiteY1" fmla="*/ 861 h 987147"/>
                    <a:gd name="connsiteX2" fmla="*/ 170279 w 514134"/>
                    <a:gd name="connsiteY2" fmla="*/ 50209 h 987147"/>
                    <a:gd name="connsiteX3" fmla="*/ 159905 w 514134"/>
                    <a:gd name="connsiteY3" fmla="*/ 116473 h 987147"/>
                    <a:gd name="connsiteX4" fmla="*/ 198570 w 514134"/>
                    <a:gd name="connsiteY4" fmla="*/ 236850 h 987147"/>
                    <a:gd name="connsiteX5" fmla="*/ 225978 w 514134"/>
                    <a:gd name="connsiteY5" fmla="*/ 260681 h 987147"/>
                    <a:gd name="connsiteX6" fmla="*/ 247887 w 514134"/>
                    <a:gd name="connsiteY6" fmla="*/ 377332 h 987147"/>
                    <a:gd name="connsiteX7" fmla="*/ 504510 w 514134"/>
                    <a:gd name="connsiteY7" fmla="*/ 738490 h 987147"/>
                    <a:gd name="connsiteX8" fmla="*/ 234665 w 514134"/>
                    <a:gd name="connsiteY8" fmla="*/ 970435 h 987147"/>
                    <a:gd name="connsiteX9" fmla="*/ 192464 w 514134"/>
                    <a:gd name="connsiteY9" fmla="*/ 0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9" fmla="*/ 251345 w 514134"/>
                    <a:gd name="connsiteY9" fmla="*/ 207913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7" fmla="*/ 170279 w 514134"/>
                    <a:gd name="connsiteY7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0" fmla="*/ 225978 w 514134"/>
                    <a:gd name="connsiteY0" fmla="*/ 260681 h 987147"/>
                    <a:gd name="connsiteX1" fmla="*/ 247887 w 514134"/>
                    <a:gd name="connsiteY1" fmla="*/ 377332 h 987147"/>
                    <a:gd name="connsiteX2" fmla="*/ 504510 w 514134"/>
                    <a:gd name="connsiteY2" fmla="*/ 738490 h 987147"/>
                    <a:gd name="connsiteX3" fmla="*/ 234665 w 514134"/>
                    <a:gd name="connsiteY3" fmla="*/ 970435 h 987147"/>
                    <a:gd name="connsiteX4" fmla="*/ 192464 w 514134"/>
                    <a:gd name="connsiteY4" fmla="*/ 0 h 987147"/>
                    <a:gd name="connsiteX0" fmla="*/ 193490 w 481646"/>
                    <a:gd name="connsiteY0" fmla="*/ 260681 h 987147"/>
                    <a:gd name="connsiteX1" fmla="*/ 215399 w 481646"/>
                    <a:gd name="connsiteY1" fmla="*/ 377332 h 987147"/>
                    <a:gd name="connsiteX2" fmla="*/ 472022 w 481646"/>
                    <a:gd name="connsiteY2" fmla="*/ 738490 h 987147"/>
                    <a:gd name="connsiteX3" fmla="*/ 202177 w 481646"/>
                    <a:gd name="connsiteY3" fmla="*/ 970435 h 987147"/>
                    <a:gd name="connsiteX4" fmla="*/ 256 w 481646"/>
                    <a:gd name="connsiteY4" fmla="*/ 644117 h 987147"/>
                    <a:gd name="connsiteX5" fmla="*/ 159976 w 481646"/>
                    <a:gd name="connsiteY5" fmla="*/ 0 h 987147"/>
                    <a:gd name="connsiteX0" fmla="*/ 288921 w 577077"/>
                    <a:gd name="connsiteY0" fmla="*/ 260681 h 987147"/>
                    <a:gd name="connsiteX1" fmla="*/ 310830 w 577077"/>
                    <a:gd name="connsiteY1" fmla="*/ 377332 h 987147"/>
                    <a:gd name="connsiteX2" fmla="*/ 567453 w 577077"/>
                    <a:gd name="connsiteY2" fmla="*/ 738490 h 987147"/>
                    <a:gd name="connsiteX3" fmla="*/ 297608 w 577077"/>
                    <a:gd name="connsiteY3" fmla="*/ 970435 h 987147"/>
                    <a:gd name="connsiteX4" fmla="*/ 154 w 577077"/>
                    <a:gd name="connsiteY4" fmla="*/ 605788 h 987147"/>
                    <a:gd name="connsiteX5" fmla="*/ 255407 w 577077"/>
                    <a:gd name="connsiteY5" fmla="*/ 0 h 987147"/>
                    <a:gd name="connsiteX0" fmla="*/ 297365 w 585521"/>
                    <a:gd name="connsiteY0" fmla="*/ 260681 h 987147"/>
                    <a:gd name="connsiteX1" fmla="*/ 319274 w 585521"/>
                    <a:gd name="connsiteY1" fmla="*/ 377332 h 987147"/>
                    <a:gd name="connsiteX2" fmla="*/ 575897 w 585521"/>
                    <a:gd name="connsiteY2" fmla="*/ 738490 h 987147"/>
                    <a:gd name="connsiteX3" fmla="*/ 306052 w 585521"/>
                    <a:gd name="connsiteY3" fmla="*/ 970435 h 987147"/>
                    <a:gd name="connsiteX4" fmla="*/ 8598 w 585521"/>
                    <a:gd name="connsiteY4" fmla="*/ 605788 h 987147"/>
                    <a:gd name="connsiteX5" fmla="*/ 263851 w 585521"/>
                    <a:gd name="connsiteY5" fmla="*/ 0 h 987147"/>
                    <a:gd name="connsiteX0" fmla="*/ 300878 w 589034"/>
                    <a:gd name="connsiteY0" fmla="*/ 260681 h 987147"/>
                    <a:gd name="connsiteX1" fmla="*/ 322787 w 589034"/>
                    <a:gd name="connsiteY1" fmla="*/ 377332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9034"/>
                    <a:gd name="connsiteY0" fmla="*/ 260681 h 987147"/>
                    <a:gd name="connsiteX1" fmla="*/ 255168 w 589034"/>
                    <a:gd name="connsiteY1" fmla="*/ 537020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9034"/>
                    <a:gd name="connsiteY0" fmla="*/ 260681 h 987147"/>
                    <a:gd name="connsiteX1" fmla="*/ 255168 w 589034"/>
                    <a:gd name="connsiteY1" fmla="*/ 537020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6238"/>
                    <a:gd name="connsiteY0" fmla="*/ 260681 h 988588"/>
                    <a:gd name="connsiteX1" fmla="*/ 255168 w 586238"/>
                    <a:gd name="connsiteY1" fmla="*/ 537020 h 988588"/>
                    <a:gd name="connsiteX2" fmla="*/ 576512 w 586238"/>
                    <a:gd name="connsiteY2" fmla="*/ 759278 h 988588"/>
                    <a:gd name="connsiteX3" fmla="*/ 309565 w 586238"/>
                    <a:gd name="connsiteY3" fmla="*/ 970435 h 988588"/>
                    <a:gd name="connsiteX4" fmla="*/ 12111 w 586238"/>
                    <a:gd name="connsiteY4" fmla="*/ 605788 h 988588"/>
                    <a:gd name="connsiteX5" fmla="*/ 267364 w 586238"/>
                    <a:gd name="connsiteY5" fmla="*/ 0 h 988588"/>
                    <a:gd name="connsiteX0" fmla="*/ 291178 w 576538"/>
                    <a:gd name="connsiteY0" fmla="*/ 260681 h 988588"/>
                    <a:gd name="connsiteX1" fmla="*/ 245468 w 576538"/>
                    <a:gd name="connsiteY1" fmla="*/ 537020 h 988588"/>
                    <a:gd name="connsiteX2" fmla="*/ 566812 w 576538"/>
                    <a:gd name="connsiteY2" fmla="*/ 759278 h 988588"/>
                    <a:gd name="connsiteX3" fmla="*/ 299865 w 576538"/>
                    <a:gd name="connsiteY3" fmla="*/ 970435 h 988588"/>
                    <a:gd name="connsiteX4" fmla="*/ 2411 w 576538"/>
                    <a:gd name="connsiteY4" fmla="*/ 605788 h 988588"/>
                    <a:gd name="connsiteX5" fmla="*/ 257664 w 576538"/>
                    <a:gd name="connsiteY5" fmla="*/ 0 h 988588"/>
                    <a:gd name="connsiteX0" fmla="*/ 295287 w 580647"/>
                    <a:gd name="connsiteY0" fmla="*/ 260681 h 988588"/>
                    <a:gd name="connsiteX1" fmla="*/ 249577 w 580647"/>
                    <a:gd name="connsiteY1" fmla="*/ 537020 h 988588"/>
                    <a:gd name="connsiteX2" fmla="*/ 570921 w 580647"/>
                    <a:gd name="connsiteY2" fmla="*/ 759278 h 988588"/>
                    <a:gd name="connsiteX3" fmla="*/ 303974 w 580647"/>
                    <a:gd name="connsiteY3" fmla="*/ 970435 h 988588"/>
                    <a:gd name="connsiteX4" fmla="*/ 6520 w 580647"/>
                    <a:gd name="connsiteY4" fmla="*/ 605788 h 988588"/>
                    <a:gd name="connsiteX5" fmla="*/ 261773 w 580647"/>
                    <a:gd name="connsiteY5" fmla="*/ 0 h 988588"/>
                    <a:gd name="connsiteX0" fmla="*/ 297962 w 583322"/>
                    <a:gd name="connsiteY0" fmla="*/ 260681 h 988588"/>
                    <a:gd name="connsiteX1" fmla="*/ 252252 w 583322"/>
                    <a:gd name="connsiteY1" fmla="*/ 537020 h 988588"/>
                    <a:gd name="connsiteX2" fmla="*/ 573596 w 583322"/>
                    <a:gd name="connsiteY2" fmla="*/ 759278 h 988588"/>
                    <a:gd name="connsiteX3" fmla="*/ 306649 w 583322"/>
                    <a:gd name="connsiteY3" fmla="*/ 970435 h 988588"/>
                    <a:gd name="connsiteX4" fmla="*/ 9195 w 583322"/>
                    <a:gd name="connsiteY4" fmla="*/ 605788 h 988588"/>
                    <a:gd name="connsiteX5" fmla="*/ 264448 w 583322"/>
                    <a:gd name="connsiteY5" fmla="*/ 0 h 988588"/>
                    <a:gd name="connsiteX0" fmla="*/ 297962 w 583322"/>
                    <a:gd name="connsiteY0" fmla="*/ 260681 h 988588"/>
                    <a:gd name="connsiteX1" fmla="*/ 252252 w 583322"/>
                    <a:gd name="connsiteY1" fmla="*/ 537020 h 988588"/>
                    <a:gd name="connsiteX2" fmla="*/ 573596 w 583322"/>
                    <a:gd name="connsiteY2" fmla="*/ 759278 h 988588"/>
                    <a:gd name="connsiteX3" fmla="*/ 306649 w 583322"/>
                    <a:gd name="connsiteY3" fmla="*/ 970435 h 988588"/>
                    <a:gd name="connsiteX4" fmla="*/ 9195 w 583322"/>
                    <a:gd name="connsiteY4" fmla="*/ 605788 h 988588"/>
                    <a:gd name="connsiteX5" fmla="*/ 264448 w 583322"/>
                    <a:gd name="connsiteY5" fmla="*/ 0 h 988588"/>
                    <a:gd name="connsiteX0" fmla="*/ 297962 w 583355"/>
                    <a:gd name="connsiteY0" fmla="*/ 260681 h 970794"/>
                    <a:gd name="connsiteX1" fmla="*/ 252252 w 583355"/>
                    <a:gd name="connsiteY1" fmla="*/ 537020 h 970794"/>
                    <a:gd name="connsiteX2" fmla="*/ 573596 w 583355"/>
                    <a:gd name="connsiteY2" fmla="*/ 759278 h 970794"/>
                    <a:gd name="connsiteX3" fmla="*/ 306649 w 583355"/>
                    <a:gd name="connsiteY3" fmla="*/ 970435 h 970794"/>
                    <a:gd name="connsiteX4" fmla="*/ 9195 w 583355"/>
                    <a:gd name="connsiteY4" fmla="*/ 605788 h 970794"/>
                    <a:gd name="connsiteX5" fmla="*/ 264448 w 583355"/>
                    <a:gd name="connsiteY5" fmla="*/ 0 h 970794"/>
                    <a:gd name="connsiteX0" fmla="*/ 289165 w 574925"/>
                    <a:gd name="connsiteY0" fmla="*/ 260681 h 1006001"/>
                    <a:gd name="connsiteX1" fmla="*/ 243455 w 574925"/>
                    <a:gd name="connsiteY1" fmla="*/ 537020 h 1006001"/>
                    <a:gd name="connsiteX2" fmla="*/ 564799 w 574925"/>
                    <a:gd name="connsiteY2" fmla="*/ 759278 h 1006001"/>
                    <a:gd name="connsiteX3" fmla="*/ 307766 w 574925"/>
                    <a:gd name="connsiteY3" fmla="*/ 1005726 h 1006001"/>
                    <a:gd name="connsiteX4" fmla="*/ 398 w 574925"/>
                    <a:gd name="connsiteY4" fmla="*/ 605788 h 1006001"/>
                    <a:gd name="connsiteX5" fmla="*/ 255651 w 574925"/>
                    <a:gd name="connsiteY5" fmla="*/ 0 h 1006001"/>
                    <a:gd name="connsiteX0" fmla="*/ 289165 w 574925"/>
                    <a:gd name="connsiteY0" fmla="*/ 260681 h 1006001"/>
                    <a:gd name="connsiteX1" fmla="*/ 243455 w 574925"/>
                    <a:gd name="connsiteY1" fmla="*/ 537020 h 1006001"/>
                    <a:gd name="connsiteX2" fmla="*/ 564799 w 574925"/>
                    <a:gd name="connsiteY2" fmla="*/ 759278 h 1006001"/>
                    <a:gd name="connsiteX3" fmla="*/ 307766 w 574925"/>
                    <a:gd name="connsiteY3" fmla="*/ 1005726 h 1006001"/>
                    <a:gd name="connsiteX4" fmla="*/ 398 w 574925"/>
                    <a:gd name="connsiteY4" fmla="*/ 605788 h 1006001"/>
                    <a:gd name="connsiteX5" fmla="*/ 255651 w 574925"/>
                    <a:gd name="connsiteY5" fmla="*/ 0 h 1006001"/>
                    <a:gd name="connsiteX0" fmla="*/ 289165 w 565973"/>
                    <a:gd name="connsiteY0" fmla="*/ 260681 h 1006240"/>
                    <a:gd name="connsiteX1" fmla="*/ 243455 w 565973"/>
                    <a:gd name="connsiteY1" fmla="*/ 537020 h 1006240"/>
                    <a:gd name="connsiteX2" fmla="*/ 555475 w 565973"/>
                    <a:gd name="connsiteY2" fmla="*/ 829185 h 1006240"/>
                    <a:gd name="connsiteX3" fmla="*/ 307766 w 565973"/>
                    <a:gd name="connsiteY3" fmla="*/ 1005726 h 1006240"/>
                    <a:gd name="connsiteX4" fmla="*/ 398 w 565973"/>
                    <a:gd name="connsiteY4" fmla="*/ 605788 h 1006240"/>
                    <a:gd name="connsiteX5" fmla="*/ 255651 w 565973"/>
                    <a:gd name="connsiteY5" fmla="*/ 0 h 1006240"/>
                    <a:gd name="connsiteX0" fmla="*/ 289165 w 555475"/>
                    <a:gd name="connsiteY0" fmla="*/ 260681 h 1006058"/>
                    <a:gd name="connsiteX1" fmla="*/ 243455 w 555475"/>
                    <a:gd name="connsiteY1" fmla="*/ 537020 h 1006058"/>
                    <a:gd name="connsiteX2" fmla="*/ 555475 w 555475"/>
                    <a:gd name="connsiteY2" fmla="*/ 829185 h 1006058"/>
                    <a:gd name="connsiteX3" fmla="*/ 307766 w 555475"/>
                    <a:gd name="connsiteY3" fmla="*/ 1005726 h 1006058"/>
                    <a:gd name="connsiteX4" fmla="*/ 398 w 555475"/>
                    <a:gd name="connsiteY4" fmla="*/ 605788 h 1006058"/>
                    <a:gd name="connsiteX5" fmla="*/ 255651 w 555475"/>
                    <a:gd name="connsiteY5" fmla="*/ 0 h 1006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55475" h="1006058">
                      <a:moveTo>
                        <a:pt x="289165" y="260681"/>
                      </a:moveTo>
                      <a:cubicBezTo>
                        <a:pt x="273928" y="352794"/>
                        <a:pt x="245058" y="433258"/>
                        <a:pt x="243455" y="537020"/>
                      </a:cubicBezTo>
                      <a:cubicBezTo>
                        <a:pt x="308985" y="644834"/>
                        <a:pt x="405012" y="733913"/>
                        <a:pt x="555475" y="829185"/>
                      </a:cubicBezTo>
                      <a:cubicBezTo>
                        <a:pt x="513067" y="895858"/>
                        <a:pt x="409948" y="1013102"/>
                        <a:pt x="307766" y="1005726"/>
                      </a:cubicBezTo>
                      <a:cubicBezTo>
                        <a:pt x="191908" y="953018"/>
                        <a:pt x="9084" y="773409"/>
                        <a:pt x="398" y="605788"/>
                      </a:cubicBezTo>
                      <a:cubicBezTo>
                        <a:pt x="-8288" y="438167"/>
                        <a:pt x="126833" y="135063"/>
                        <a:pt x="255651" y="0"/>
                      </a:cubicBezTo>
                    </a:path>
                  </a:pathLst>
                </a:custGeom>
                <a:solidFill>
                  <a:srgbClr val="FFCC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2319" name="グループ化 2318">
              <a:extLst>
                <a:ext uri="{FF2B5EF4-FFF2-40B4-BE49-F238E27FC236}">
                  <a16:creationId xmlns:a16="http://schemas.microsoft.com/office/drawing/2014/main" id="{BB07041B-58E2-47FB-A101-26594CCD90F9}"/>
                </a:ext>
              </a:extLst>
            </p:cNvPr>
            <p:cNvGrpSpPr/>
            <p:nvPr/>
          </p:nvGrpSpPr>
          <p:grpSpPr>
            <a:xfrm>
              <a:off x="2678283" y="2881008"/>
              <a:ext cx="1510781" cy="1114427"/>
              <a:chOff x="4953000" y="4581412"/>
              <a:chExt cx="1980220" cy="1460709"/>
            </a:xfrm>
          </p:grpSpPr>
          <p:grpSp>
            <p:nvGrpSpPr>
              <p:cNvPr id="2320" name="グループ化 2319">
                <a:extLst>
                  <a:ext uri="{FF2B5EF4-FFF2-40B4-BE49-F238E27FC236}">
                    <a16:creationId xmlns:a16="http://schemas.microsoft.com/office/drawing/2014/main" id="{954D299E-5651-4D40-8413-724559CC60CA}"/>
                  </a:ext>
                </a:extLst>
              </p:cNvPr>
              <p:cNvGrpSpPr/>
              <p:nvPr/>
            </p:nvGrpSpPr>
            <p:grpSpPr>
              <a:xfrm>
                <a:off x="4953000" y="5070583"/>
                <a:ext cx="1980220" cy="971538"/>
                <a:chOff x="1352600" y="4527692"/>
                <a:chExt cx="1980220" cy="971538"/>
              </a:xfrm>
            </p:grpSpPr>
            <p:sp>
              <p:nvSpPr>
                <p:cNvPr id="2442" name="楕円 2441">
                  <a:extLst>
                    <a:ext uri="{FF2B5EF4-FFF2-40B4-BE49-F238E27FC236}">
                      <a16:creationId xmlns:a16="http://schemas.microsoft.com/office/drawing/2014/main" id="{66D0097A-DCAA-4A96-9B6A-341F24B08FDF}"/>
                    </a:ext>
                  </a:extLst>
                </p:cNvPr>
                <p:cNvSpPr/>
                <p:nvPr/>
              </p:nvSpPr>
              <p:spPr bwMode="auto">
                <a:xfrm>
                  <a:off x="1352600" y="4527692"/>
                  <a:ext cx="1980220" cy="9001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800000"/>
                    </a:gs>
                    <a:gs pos="50000">
                      <a:srgbClr val="C00000"/>
                    </a:gs>
                    <a:gs pos="100000">
                      <a:srgbClr val="990033"/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3" name="楕円 2442">
                  <a:extLst>
                    <a:ext uri="{FF2B5EF4-FFF2-40B4-BE49-F238E27FC236}">
                      <a16:creationId xmlns:a16="http://schemas.microsoft.com/office/drawing/2014/main" id="{9F1633DA-B89A-4727-8742-77CFA4BA4D05}"/>
                    </a:ext>
                  </a:extLst>
                </p:cNvPr>
                <p:cNvSpPr/>
                <p:nvPr/>
              </p:nvSpPr>
              <p:spPr bwMode="auto">
                <a:xfrm>
                  <a:off x="1377864" y="4591051"/>
                  <a:ext cx="1929692" cy="81200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/>
                    </a:gs>
                    <a:gs pos="100000">
                      <a:srgbClr val="C00000"/>
                    </a:gs>
                  </a:gsLst>
                  <a:lin ang="810000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4" name="フリーフォーム: 図形 2443">
                  <a:extLst>
                    <a:ext uri="{FF2B5EF4-FFF2-40B4-BE49-F238E27FC236}">
                      <a16:creationId xmlns:a16="http://schemas.microsoft.com/office/drawing/2014/main" id="{0AC83C91-447D-42AD-AE13-ABE33E83ECB9}"/>
                    </a:ext>
                  </a:extLst>
                </p:cNvPr>
                <p:cNvSpPr/>
                <p:nvPr/>
              </p:nvSpPr>
              <p:spPr bwMode="auto">
                <a:xfrm>
                  <a:off x="1352600" y="4977742"/>
                  <a:ext cx="1980220" cy="521488"/>
                </a:xfrm>
                <a:custGeom>
                  <a:avLst/>
                  <a:gdLst>
                    <a:gd name="connsiteX0" fmla="*/ 0 w 1980220"/>
                    <a:gd name="connsiteY0" fmla="*/ 0 h 521488"/>
                    <a:gd name="connsiteX1" fmla="*/ 990110 w 1980220"/>
                    <a:gd name="connsiteY1" fmla="*/ 450050 h 521488"/>
                    <a:gd name="connsiteX2" fmla="*/ 1980220 w 1980220"/>
                    <a:gd name="connsiteY2" fmla="*/ 0 h 521488"/>
                    <a:gd name="connsiteX3" fmla="*/ 1980220 w 1980220"/>
                    <a:gd name="connsiteY3" fmla="*/ 71438 h 521488"/>
                    <a:gd name="connsiteX4" fmla="*/ 990110 w 1980220"/>
                    <a:gd name="connsiteY4" fmla="*/ 521488 h 521488"/>
                    <a:gd name="connsiteX5" fmla="*/ 0 w 1980220"/>
                    <a:gd name="connsiteY5" fmla="*/ 71438 h 521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80220" h="521488">
                      <a:moveTo>
                        <a:pt x="0" y="0"/>
                      </a:moveTo>
                      <a:cubicBezTo>
                        <a:pt x="0" y="248556"/>
                        <a:pt x="443287" y="450050"/>
                        <a:pt x="990110" y="450050"/>
                      </a:cubicBezTo>
                      <a:cubicBezTo>
                        <a:pt x="1536933" y="450050"/>
                        <a:pt x="1980220" y="248556"/>
                        <a:pt x="1980220" y="0"/>
                      </a:cubicBezTo>
                      <a:lnTo>
                        <a:pt x="1980220" y="71438"/>
                      </a:lnTo>
                      <a:cubicBezTo>
                        <a:pt x="1980220" y="319994"/>
                        <a:pt x="1536933" y="521488"/>
                        <a:pt x="990110" y="521488"/>
                      </a:cubicBezTo>
                      <a:cubicBezTo>
                        <a:pt x="443287" y="521488"/>
                        <a:pt x="0" y="319994"/>
                        <a:pt x="0" y="7143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800000"/>
                    </a:gs>
                    <a:gs pos="50000">
                      <a:srgbClr val="FF0000"/>
                    </a:gs>
                    <a:gs pos="100000">
                      <a:srgbClr val="990033"/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21" name="グループ化 2320">
                <a:extLst>
                  <a:ext uri="{FF2B5EF4-FFF2-40B4-BE49-F238E27FC236}">
                    <a16:creationId xmlns:a16="http://schemas.microsoft.com/office/drawing/2014/main" id="{D8BFA1F1-9A05-47B4-92C8-507119F65330}"/>
                  </a:ext>
                </a:extLst>
              </p:cNvPr>
              <p:cNvGrpSpPr/>
              <p:nvPr/>
            </p:nvGrpSpPr>
            <p:grpSpPr>
              <a:xfrm>
                <a:off x="5101147" y="4581412"/>
                <a:ext cx="1135231" cy="867783"/>
                <a:chOff x="4845050" y="3548302"/>
                <a:chExt cx="1869989" cy="1429440"/>
              </a:xfrm>
            </p:grpSpPr>
            <p:sp>
              <p:nvSpPr>
                <p:cNvPr id="2426" name="円: 塗りつぶしなし 2425">
                  <a:extLst>
                    <a:ext uri="{FF2B5EF4-FFF2-40B4-BE49-F238E27FC236}">
                      <a16:creationId xmlns:a16="http://schemas.microsoft.com/office/drawing/2014/main" id="{FCD242D5-EA7B-41B6-B884-2E30C12D3A9D}"/>
                    </a:ext>
                  </a:extLst>
                </p:cNvPr>
                <p:cNvSpPr/>
                <p:nvPr/>
              </p:nvSpPr>
              <p:spPr bwMode="auto">
                <a:xfrm>
                  <a:off x="5313260" y="3548302"/>
                  <a:ext cx="973242" cy="973240"/>
                </a:xfrm>
                <a:prstGeom prst="donut">
                  <a:avLst>
                    <a:gd name="adj" fmla="val 4898"/>
                  </a:avLst>
                </a:prstGeom>
                <a:pattFill prst="wdUpDiag">
                  <a:fgClr>
                    <a:srgbClr val="800000"/>
                  </a:fgClr>
                  <a:bgClr>
                    <a:srgbClr val="CC990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7" name="フリーフォーム: 図形 2426">
                  <a:extLst>
                    <a:ext uri="{FF2B5EF4-FFF2-40B4-BE49-F238E27FC236}">
                      <a16:creationId xmlns:a16="http://schemas.microsoft.com/office/drawing/2014/main" id="{5953FA44-A533-4AC1-B41B-6B08327A4BA9}"/>
                    </a:ext>
                  </a:extLst>
                </p:cNvPr>
                <p:cNvSpPr/>
                <p:nvPr/>
              </p:nvSpPr>
              <p:spPr bwMode="auto">
                <a:xfrm rot="20221580">
                  <a:off x="6109382" y="4181249"/>
                  <a:ext cx="605657" cy="205692"/>
                </a:xfrm>
                <a:custGeom>
                  <a:avLst/>
                  <a:gdLst>
                    <a:gd name="connsiteX0" fmla="*/ 559942 w 628648"/>
                    <a:gd name="connsiteY0" fmla="*/ 0 h 285772"/>
                    <a:gd name="connsiteX1" fmla="*/ 560523 w 628648"/>
                    <a:gd name="connsiteY1" fmla="*/ 244 h 285772"/>
                    <a:gd name="connsiteX2" fmla="*/ 561882 w 628648"/>
                    <a:gd name="connsiteY2" fmla="*/ 57 h 285772"/>
                    <a:gd name="connsiteX3" fmla="*/ 561882 w 628648"/>
                    <a:gd name="connsiteY3" fmla="*/ 815 h 285772"/>
                    <a:gd name="connsiteX4" fmla="*/ 586686 w 628648"/>
                    <a:gd name="connsiteY4" fmla="*/ 11229 h 285772"/>
                    <a:gd name="connsiteX5" fmla="*/ 628648 w 628648"/>
                    <a:gd name="connsiteY5" fmla="*/ 142886 h 285772"/>
                    <a:gd name="connsiteX6" fmla="*/ 586686 w 628648"/>
                    <a:gd name="connsiteY6" fmla="*/ 274544 h 285772"/>
                    <a:gd name="connsiteX7" fmla="*/ 561882 w 628648"/>
                    <a:gd name="connsiteY7" fmla="*/ 284958 h 285772"/>
                    <a:gd name="connsiteX8" fmla="*/ 561882 w 628648"/>
                    <a:gd name="connsiteY8" fmla="*/ 285343 h 285772"/>
                    <a:gd name="connsiteX9" fmla="*/ 561192 w 628648"/>
                    <a:gd name="connsiteY9" fmla="*/ 285248 h 285772"/>
                    <a:gd name="connsiteX10" fmla="*/ 559942 w 628648"/>
                    <a:gd name="connsiteY10" fmla="*/ 285772 h 285772"/>
                    <a:gd name="connsiteX11" fmla="*/ 557473 w 628648"/>
                    <a:gd name="connsiteY11" fmla="*/ 284735 h 285772"/>
                    <a:gd name="connsiteX12" fmla="*/ 52672 w 628648"/>
                    <a:gd name="connsiteY12" fmla="*/ 215198 h 285772"/>
                    <a:gd name="connsiteX13" fmla="*/ 46063 w 628648"/>
                    <a:gd name="connsiteY13" fmla="*/ 217356 h 285772"/>
                    <a:gd name="connsiteX14" fmla="*/ 0 w 628648"/>
                    <a:gd name="connsiteY14" fmla="*/ 142877 h 285772"/>
                    <a:gd name="connsiteX15" fmla="*/ 46063 w 628648"/>
                    <a:gd name="connsiteY15" fmla="*/ 68397 h 285772"/>
                    <a:gd name="connsiteX16" fmla="*/ 51910 w 628648"/>
                    <a:gd name="connsiteY16" fmla="*/ 70305 h 285772"/>
                    <a:gd name="connsiteX17" fmla="*/ 558795 w 628648"/>
                    <a:gd name="connsiteY17" fmla="*/ 482 h 285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28648" h="285772">
                      <a:moveTo>
                        <a:pt x="559942" y="0"/>
                      </a:moveTo>
                      <a:lnTo>
                        <a:pt x="560523" y="244"/>
                      </a:lnTo>
                      <a:lnTo>
                        <a:pt x="561882" y="57"/>
                      </a:lnTo>
                      <a:lnTo>
                        <a:pt x="561882" y="815"/>
                      </a:lnTo>
                      <a:lnTo>
                        <a:pt x="586686" y="11229"/>
                      </a:lnTo>
                      <a:cubicBezTo>
                        <a:pt x="611345" y="32920"/>
                        <a:pt x="628648" y="83701"/>
                        <a:pt x="628648" y="142886"/>
                      </a:cubicBezTo>
                      <a:cubicBezTo>
                        <a:pt x="628648" y="202072"/>
                        <a:pt x="611345" y="252852"/>
                        <a:pt x="586686" y="274544"/>
                      </a:cubicBezTo>
                      <a:lnTo>
                        <a:pt x="561882" y="284958"/>
                      </a:lnTo>
                      <a:lnTo>
                        <a:pt x="561882" y="285343"/>
                      </a:lnTo>
                      <a:lnTo>
                        <a:pt x="561192" y="285248"/>
                      </a:lnTo>
                      <a:lnTo>
                        <a:pt x="559942" y="285772"/>
                      </a:lnTo>
                      <a:lnTo>
                        <a:pt x="557473" y="284735"/>
                      </a:lnTo>
                      <a:lnTo>
                        <a:pt x="52672" y="215198"/>
                      </a:lnTo>
                      <a:lnTo>
                        <a:pt x="46063" y="217356"/>
                      </a:lnTo>
                      <a:cubicBezTo>
                        <a:pt x="20624" y="217356"/>
                        <a:pt x="0" y="184010"/>
                        <a:pt x="0" y="142877"/>
                      </a:cubicBezTo>
                      <a:cubicBezTo>
                        <a:pt x="0" y="101743"/>
                        <a:pt x="20624" y="68397"/>
                        <a:pt x="46063" y="68397"/>
                      </a:cubicBezTo>
                      <a:lnTo>
                        <a:pt x="51910" y="70305"/>
                      </a:lnTo>
                      <a:lnTo>
                        <a:pt x="558795" y="48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lin ang="270000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28" name="台形 24">
                  <a:extLst>
                    <a:ext uri="{FF2B5EF4-FFF2-40B4-BE49-F238E27FC236}">
                      <a16:creationId xmlns:a16="http://schemas.microsoft.com/office/drawing/2014/main" id="{E291DE1F-1785-420A-B7E2-44DD7D5E2EA4}"/>
                    </a:ext>
                  </a:extLst>
                </p:cNvPr>
                <p:cNvSpPr/>
                <p:nvPr/>
              </p:nvSpPr>
              <p:spPr bwMode="auto">
                <a:xfrm rot="18900000">
                  <a:off x="4991371" y="3940782"/>
                  <a:ext cx="438050" cy="827873"/>
                </a:xfrm>
                <a:custGeom>
                  <a:avLst/>
                  <a:gdLst>
                    <a:gd name="connsiteX0" fmla="*/ 0 w 332510"/>
                    <a:gd name="connsiteY0" fmla="*/ 477643 h 477643"/>
                    <a:gd name="connsiteX1" fmla="*/ 83128 w 332510"/>
                    <a:gd name="connsiteY1" fmla="*/ 0 h 477643"/>
                    <a:gd name="connsiteX2" fmla="*/ 249383 w 332510"/>
                    <a:gd name="connsiteY2" fmla="*/ 0 h 477643"/>
                    <a:gd name="connsiteX3" fmla="*/ 332510 w 332510"/>
                    <a:gd name="connsiteY3" fmla="*/ 477643 h 477643"/>
                    <a:gd name="connsiteX4" fmla="*/ 0 w 332510"/>
                    <a:gd name="connsiteY4" fmla="*/ 477643 h 477643"/>
                    <a:gd name="connsiteX0" fmla="*/ 0 w 332510"/>
                    <a:gd name="connsiteY0" fmla="*/ 565201 h 565201"/>
                    <a:gd name="connsiteX1" fmla="*/ 44962 w 332510"/>
                    <a:gd name="connsiteY1" fmla="*/ 0 h 565201"/>
                    <a:gd name="connsiteX2" fmla="*/ 249383 w 332510"/>
                    <a:gd name="connsiteY2" fmla="*/ 87558 h 565201"/>
                    <a:gd name="connsiteX3" fmla="*/ 332510 w 332510"/>
                    <a:gd name="connsiteY3" fmla="*/ 565201 h 565201"/>
                    <a:gd name="connsiteX4" fmla="*/ 0 w 332510"/>
                    <a:gd name="connsiteY4" fmla="*/ 565201 h 565201"/>
                    <a:gd name="connsiteX0" fmla="*/ 0 w 332510"/>
                    <a:gd name="connsiteY0" fmla="*/ 565201 h 565201"/>
                    <a:gd name="connsiteX1" fmla="*/ 44962 w 332510"/>
                    <a:gd name="connsiteY1" fmla="*/ 0 h 565201"/>
                    <a:gd name="connsiteX2" fmla="*/ 249383 w 332510"/>
                    <a:gd name="connsiteY2" fmla="*/ 87558 h 565201"/>
                    <a:gd name="connsiteX3" fmla="*/ 332510 w 332510"/>
                    <a:gd name="connsiteY3" fmla="*/ 565201 h 565201"/>
                    <a:gd name="connsiteX4" fmla="*/ 0 w 332510"/>
                    <a:gd name="connsiteY4" fmla="*/ 565201 h 565201"/>
                    <a:gd name="connsiteX0" fmla="*/ 0 w 411087"/>
                    <a:gd name="connsiteY0" fmla="*/ 706640 h 706640"/>
                    <a:gd name="connsiteX1" fmla="*/ 123539 w 411087"/>
                    <a:gd name="connsiteY1" fmla="*/ 0 h 706640"/>
                    <a:gd name="connsiteX2" fmla="*/ 327960 w 411087"/>
                    <a:gd name="connsiteY2" fmla="*/ 87558 h 706640"/>
                    <a:gd name="connsiteX3" fmla="*/ 411087 w 411087"/>
                    <a:gd name="connsiteY3" fmla="*/ 565201 h 706640"/>
                    <a:gd name="connsiteX4" fmla="*/ 0 w 411087"/>
                    <a:gd name="connsiteY4" fmla="*/ 706640 h 706640"/>
                    <a:gd name="connsiteX0" fmla="*/ 18449 w 429536"/>
                    <a:gd name="connsiteY0" fmla="*/ 706640 h 706640"/>
                    <a:gd name="connsiteX1" fmla="*/ 141988 w 429536"/>
                    <a:gd name="connsiteY1" fmla="*/ 0 h 706640"/>
                    <a:gd name="connsiteX2" fmla="*/ 346409 w 429536"/>
                    <a:gd name="connsiteY2" fmla="*/ 87558 h 706640"/>
                    <a:gd name="connsiteX3" fmla="*/ 429536 w 429536"/>
                    <a:gd name="connsiteY3" fmla="*/ 565201 h 706640"/>
                    <a:gd name="connsiteX4" fmla="*/ 18449 w 429536"/>
                    <a:gd name="connsiteY4" fmla="*/ 706640 h 706640"/>
                    <a:gd name="connsiteX0" fmla="*/ 17983 w 438050"/>
                    <a:gd name="connsiteY0" fmla="*/ 827873 h 827873"/>
                    <a:gd name="connsiteX1" fmla="*/ 150502 w 438050"/>
                    <a:gd name="connsiteY1" fmla="*/ 0 h 827873"/>
                    <a:gd name="connsiteX2" fmla="*/ 354923 w 438050"/>
                    <a:gd name="connsiteY2" fmla="*/ 87558 h 827873"/>
                    <a:gd name="connsiteX3" fmla="*/ 438050 w 438050"/>
                    <a:gd name="connsiteY3" fmla="*/ 565201 h 827873"/>
                    <a:gd name="connsiteX4" fmla="*/ 17983 w 438050"/>
                    <a:gd name="connsiteY4" fmla="*/ 827873 h 827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8050" h="827873">
                      <a:moveTo>
                        <a:pt x="17983" y="827873"/>
                      </a:moveTo>
                      <a:cubicBezTo>
                        <a:pt x="-74793" y="495789"/>
                        <a:pt x="225317" y="336574"/>
                        <a:pt x="150502" y="0"/>
                      </a:cubicBezTo>
                      <a:lnTo>
                        <a:pt x="354923" y="87558"/>
                      </a:lnTo>
                      <a:lnTo>
                        <a:pt x="438050" y="565201"/>
                      </a:lnTo>
                      <a:lnTo>
                        <a:pt x="17983" y="827873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29" name="楕円 2428">
                  <a:extLst>
                    <a:ext uri="{FF2B5EF4-FFF2-40B4-BE49-F238E27FC236}">
                      <a16:creationId xmlns:a16="http://schemas.microsoft.com/office/drawing/2014/main" id="{61055CA4-714E-4522-B8CD-BB44A70FDC65}"/>
                    </a:ext>
                  </a:extLst>
                </p:cNvPr>
                <p:cNvSpPr/>
                <p:nvPr/>
              </p:nvSpPr>
              <p:spPr bwMode="auto">
                <a:xfrm>
                  <a:off x="5223030" y="3969060"/>
                  <a:ext cx="1170130" cy="100868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0" name="楕円 2429">
                  <a:extLst>
                    <a:ext uri="{FF2B5EF4-FFF2-40B4-BE49-F238E27FC236}">
                      <a16:creationId xmlns:a16="http://schemas.microsoft.com/office/drawing/2014/main" id="{CE316D9F-0801-42C7-B802-1B6249608C11}"/>
                    </a:ext>
                  </a:extLst>
                </p:cNvPr>
                <p:cNvSpPr/>
                <p:nvPr/>
              </p:nvSpPr>
              <p:spPr bwMode="auto">
                <a:xfrm>
                  <a:off x="5436930" y="3951648"/>
                  <a:ext cx="729630" cy="360040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1" name="楕円 2430">
                  <a:extLst>
                    <a:ext uri="{FF2B5EF4-FFF2-40B4-BE49-F238E27FC236}">
                      <a16:creationId xmlns:a16="http://schemas.microsoft.com/office/drawing/2014/main" id="{E6B27947-598C-4292-A9B1-07C322F127D3}"/>
                    </a:ext>
                  </a:extLst>
                </p:cNvPr>
                <p:cNvSpPr/>
                <p:nvPr/>
              </p:nvSpPr>
              <p:spPr bwMode="auto">
                <a:xfrm>
                  <a:off x="5417880" y="3924055"/>
                  <a:ext cx="767730" cy="36004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2" name="楕円 2431">
                  <a:extLst>
                    <a:ext uri="{FF2B5EF4-FFF2-40B4-BE49-F238E27FC236}">
                      <a16:creationId xmlns:a16="http://schemas.microsoft.com/office/drawing/2014/main" id="{8A095A4F-4E44-477A-A537-04889C213541}"/>
                    </a:ext>
                  </a:extLst>
                </p:cNvPr>
                <p:cNvSpPr/>
                <p:nvPr/>
              </p:nvSpPr>
              <p:spPr bwMode="auto">
                <a:xfrm>
                  <a:off x="5719505" y="3969060"/>
                  <a:ext cx="164480" cy="11497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3" name="楕円 2432">
                  <a:extLst>
                    <a:ext uri="{FF2B5EF4-FFF2-40B4-BE49-F238E27FC236}">
                      <a16:creationId xmlns:a16="http://schemas.microsoft.com/office/drawing/2014/main" id="{CF93D606-DAB1-4EB7-98C5-390E5D603340}"/>
                    </a:ext>
                  </a:extLst>
                </p:cNvPr>
                <p:cNvSpPr/>
                <p:nvPr/>
              </p:nvSpPr>
              <p:spPr bwMode="auto">
                <a:xfrm>
                  <a:off x="4845050" y="4003701"/>
                  <a:ext cx="262316" cy="14537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4" name="楕円 2433">
                  <a:extLst>
                    <a:ext uri="{FF2B5EF4-FFF2-40B4-BE49-F238E27FC236}">
                      <a16:creationId xmlns:a16="http://schemas.microsoft.com/office/drawing/2014/main" id="{E1AC8C73-1E80-42F2-A246-B1B2B6031C81}"/>
                    </a:ext>
                  </a:extLst>
                </p:cNvPr>
                <p:cNvSpPr/>
                <p:nvPr/>
              </p:nvSpPr>
              <p:spPr bwMode="auto">
                <a:xfrm>
                  <a:off x="4902200" y="4043363"/>
                  <a:ext cx="191294" cy="105717"/>
                </a:xfrm>
                <a:prstGeom prst="ellipse">
                  <a:avLst/>
                </a:prstGeom>
                <a:solidFill>
                  <a:srgbClr val="92D05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435" name="フリーフォーム: 図形 2434">
                  <a:extLst>
                    <a:ext uri="{FF2B5EF4-FFF2-40B4-BE49-F238E27FC236}">
                      <a16:creationId xmlns:a16="http://schemas.microsoft.com/office/drawing/2014/main" id="{441D6BA8-3384-4636-AE1C-6FFC3D641129}"/>
                    </a:ext>
                  </a:extLst>
                </p:cNvPr>
                <p:cNvSpPr/>
                <p:nvPr/>
              </p:nvSpPr>
              <p:spPr bwMode="auto">
                <a:xfrm rot="5400000">
                  <a:off x="5289088" y="4262507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6" name="フリーフォーム: 図形 2435">
                  <a:extLst>
                    <a:ext uri="{FF2B5EF4-FFF2-40B4-BE49-F238E27FC236}">
                      <a16:creationId xmlns:a16="http://schemas.microsoft.com/office/drawing/2014/main" id="{998D29C6-E5F6-4B6D-B033-E7CE466BF1DD}"/>
                    </a:ext>
                  </a:extLst>
                </p:cNvPr>
                <p:cNvSpPr/>
                <p:nvPr/>
              </p:nvSpPr>
              <p:spPr bwMode="auto">
                <a:xfrm rot="5400000">
                  <a:off x="5577351" y="4717454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7" name="フリーフォーム: 図形 2436">
                  <a:extLst>
                    <a:ext uri="{FF2B5EF4-FFF2-40B4-BE49-F238E27FC236}">
                      <a16:creationId xmlns:a16="http://schemas.microsoft.com/office/drawing/2014/main" id="{1B4E6FCD-DB5D-41BA-AB18-93AD2058A953}"/>
                    </a:ext>
                  </a:extLst>
                </p:cNvPr>
                <p:cNvSpPr/>
                <p:nvPr/>
              </p:nvSpPr>
              <p:spPr bwMode="auto">
                <a:xfrm rot="5400000">
                  <a:off x="5769889" y="4419191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8" name="フリーフォーム: 図形 2437">
                  <a:extLst>
                    <a:ext uri="{FF2B5EF4-FFF2-40B4-BE49-F238E27FC236}">
                      <a16:creationId xmlns:a16="http://schemas.microsoft.com/office/drawing/2014/main" id="{B6E2B9A9-FD93-48ED-8CE0-1180CFD052B0}"/>
                    </a:ext>
                  </a:extLst>
                </p:cNvPr>
                <p:cNvSpPr/>
                <p:nvPr/>
              </p:nvSpPr>
              <p:spPr bwMode="auto">
                <a:xfrm rot="5400000">
                  <a:off x="6116063" y="4253113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39" name="フリーフォーム: 図形 2438">
                  <a:extLst>
                    <a:ext uri="{FF2B5EF4-FFF2-40B4-BE49-F238E27FC236}">
                      <a16:creationId xmlns:a16="http://schemas.microsoft.com/office/drawing/2014/main" id="{0A144D14-835C-4BCB-9520-B437EB187D0A}"/>
                    </a:ext>
                  </a:extLst>
                </p:cNvPr>
                <p:cNvSpPr/>
                <p:nvPr/>
              </p:nvSpPr>
              <p:spPr bwMode="auto">
                <a:xfrm rot="5400000">
                  <a:off x="6146218" y="4529462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0" name="フリーフォーム: 図形 2439">
                  <a:extLst>
                    <a:ext uri="{FF2B5EF4-FFF2-40B4-BE49-F238E27FC236}">
                      <a16:creationId xmlns:a16="http://schemas.microsoft.com/office/drawing/2014/main" id="{CB56F6F1-9A28-4F27-999F-814A6B4481F6}"/>
                    </a:ext>
                  </a:extLst>
                </p:cNvPr>
                <p:cNvSpPr/>
                <p:nvPr/>
              </p:nvSpPr>
              <p:spPr bwMode="auto">
                <a:xfrm rot="5400000">
                  <a:off x="5935088" y="4738890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1" name="フリーフォーム: 図形 2440">
                  <a:extLst>
                    <a:ext uri="{FF2B5EF4-FFF2-40B4-BE49-F238E27FC236}">
                      <a16:creationId xmlns:a16="http://schemas.microsoft.com/office/drawing/2014/main" id="{CE2B67B3-9B81-42FF-85E2-A49F490835C6}"/>
                    </a:ext>
                  </a:extLst>
                </p:cNvPr>
                <p:cNvSpPr/>
                <p:nvPr/>
              </p:nvSpPr>
              <p:spPr bwMode="auto">
                <a:xfrm rot="5400000">
                  <a:off x="5387836" y="4535613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22" name="グループ化 2321">
                <a:extLst>
                  <a:ext uri="{FF2B5EF4-FFF2-40B4-BE49-F238E27FC236}">
                    <a16:creationId xmlns:a16="http://schemas.microsoft.com/office/drawing/2014/main" id="{AD79BCCD-C79A-48B4-888C-2ADAD8DD1BE2}"/>
                  </a:ext>
                </a:extLst>
              </p:cNvPr>
              <p:cNvGrpSpPr/>
              <p:nvPr/>
            </p:nvGrpSpPr>
            <p:grpSpPr>
              <a:xfrm>
                <a:off x="5274390" y="5234980"/>
                <a:ext cx="438020" cy="585574"/>
                <a:chOff x="3602850" y="3834045"/>
                <a:chExt cx="765085" cy="1022817"/>
              </a:xfrm>
            </p:grpSpPr>
            <p:grpSp>
              <p:nvGrpSpPr>
                <p:cNvPr id="2420" name="グループ化 2419">
                  <a:extLst>
                    <a:ext uri="{FF2B5EF4-FFF2-40B4-BE49-F238E27FC236}">
                      <a16:creationId xmlns:a16="http://schemas.microsoft.com/office/drawing/2014/main" id="{F0E6E434-BBF6-4CBB-8780-C54A240A8BF1}"/>
                    </a:ext>
                  </a:extLst>
                </p:cNvPr>
                <p:cNvGrpSpPr/>
                <p:nvPr/>
              </p:nvGrpSpPr>
              <p:grpSpPr>
                <a:xfrm>
                  <a:off x="3602850" y="3834045"/>
                  <a:ext cx="765085" cy="1022817"/>
                  <a:chOff x="3602850" y="3834045"/>
                  <a:chExt cx="765085" cy="1022817"/>
                </a:xfrm>
              </p:grpSpPr>
              <p:sp>
                <p:nvSpPr>
                  <p:cNvPr id="2422" name="四角形: 上の 2 つの角を丸める 2421">
                    <a:extLst>
                      <a:ext uri="{FF2B5EF4-FFF2-40B4-BE49-F238E27FC236}">
                        <a16:creationId xmlns:a16="http://schemas.microsoft.com/office/drawing/2014/main" id="{12AADF6E-A24A-438C-A97D-DCD3007BDFD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73435" y="4693298"/>
                    <a:ext cx="423916" cy="163564"/>
                  </a:xfrm>
                  <a:prstGeom prst="round2SameRect">
                    <a:avLst>
                      <a:gd name="adj1" fmla="val 6187"/>
                      <a:gd name="adj2" fmla="val 50000"/>
                    </a:avLst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23" name="四角形: 上の 2 つの角を丸める 2422">
                    <a:extLst>
                      <a:ext uri="{FF2B5EF4-FFF2-40B4-BE49-F238E27FC236}">
                        <a16:creationId xmlns:a16="http://schemas.microsoft.com/office/drawing/2014/main" id="{7DC56453-55C8-444C-B26F-945094F1A24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02850" y="3969060"/>
                    <a:ext cx="765085" cy="855095"/>
                  </a:xfrm>
                  <a:prstGeom prst="round2SameRect">
                    <a:avLst>
                      <a:gd name="adj1" fmla="val 6187"/>
                      <a:gd name="adj2" fmla="val 43474"/>
                    </a:avLst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24" name="楕円 2423">
                    <a:extLst>
                      <a:ext uri="{FF2B5EF4-FFF2-40B4-BE49-F238E27FC236}">
                        <a16:creationId xmlns:a16="http://schemas.microsoft.com/office/drawing/2014/main" id="{5001AD23-7D45-4D8D-8670-530F6B5664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02850" y="3834045"/>
                    <a:ext cx="765085" cy="31503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6">
                          <a:lumMod val="60000"/>
                          <a:lumOff val="40000"/>
                        </a:schemeClr>
                      </a:gs>
                      <a:gs pos="100000">
                        <a:schemeClr val="accent6">
                          <a:lumMod val="60000"/>
                          <a:lumOff val="40000"/>
                        </a:schemeClr>
                      </a:gs>
                    </a:gsLst>
                    <a:lin ang="27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25" name="フリーフォーム: 図形 2424">
                    <a:extLst>
                      <a:ext uri="{FF2B5EF4-FFF2-40B4-BE49-F238E27FC236}">
                        <a16:creationId xmlns:a16="http://schemas.microsoft.com/office/drawing/2014/main" id="{D726A8D7-C87D-44B7-A8E8-752B044C45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51355" y="3936353"/>
                    <a:ext cx="668079" cy="219786"/>
                  </a:xfrm>
                  <a:custGeom>
                    <a:avLst/>
                    <a:gdLst>
                      <a:gd name="connsiteX0" fmla="*/ 334039 w 668079"/>
                      <a:gd name="connsiteY0" fmla="*/ 0 h 219786"/>
                      <a:gd name="connsiteX1" fmla="*/ 666111 w 668079"/>
                      <a:gd name="connsiteY1" fmla="*/ 125773 h 219786"/>
                      <a:gd name="connsiteX2" fmla="*/ 668079 w 668079"/>
                      <a:gd name="connsiteY2" fmla="*/ 134844 h 219786"/>
                      <a:gd name="connsiteX3" fmla="*/ 604538 w 668079"/>
                      <a:gd name="connsiteY3" fmla="*/ 173650 h 219786"/>
                      <a:gd name="connsiteX4" fmla="*/ 334039 w 668079"/>
                      <a:gd name="connsiteY4" fmla="*/ 219786 h 219786"/>
                      <a:gd name="connsiteX5" fmla="*/ 63540 w 668079"/>
                      <a:gd name="connsiteY5" fmla="*/ 173650 h 219786"/>
                      <a:gd name="connsiteX6" fmla="*/ 0 w 668079"/>
                      <a:gd name="connsiteY6" fmla="*/ 134844 h 219786"/>
                      <a:gd name="connsiteX7" fmla="*/ 1968 w 668079"/>
                      <a:gd name="connsiteY7" fmla="*/ 125773 h 219786"/>
                      <a:gd name="connsiteX8" fmla="*/ 334039 w 668079"/>
                      <a:gd name="connsiteY8" fmla="*/ 0 h 2197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68079" h="219786">
                        <a:moveTo>
                          <a:pt x="334039" y="0"/>
                        </a:moveTo>
                        <a:cubicBezTo>
                          <a:pt x="497840" y="0"/>
                          <a:pt x="634504" y="53994"/>
                          <a:pt x="666111" y="125773"/>
                        </a:cubicBezTo>
                        <a:lnTo>
                          <a:pt x="668079" y="134844"/>
                        </a:lnTo>
                        <a:lnTo>
                          <a:pt x="604538" y="173650"/>
                        </a:lnTo>
                        <a:cubicBezTo>
                          <a:pt x="535311" y="202156"/>
                          <a:pt x="439676" y="219786"/>
                          <a:pt x="334039" y="219786"/>
                        </a:cubicBezTo>
                        <a:cubicBezTo>
                          <a:pt x="228403" y="219786"/>
                          <a:pt x="132767" y="202156"/>
                          <a:pt x="63540" y="173650"/>
                        </a:cubicBezTo>
                        <a:lnTo>
                          <a:pt x="0" y="134844"/>
                        </a:lnTo>
                        <a:lnTo>
                          <a:pt x="1968" y="125773"/>
                        </a:lnTo>
                        <a:cubicBezTo>
                          <a:pt x="33574" y="53994"/>
                          <a:pt x="170238" y="0"/>
                          <a:pt x="334039" y="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21" name="テキスト ボックス 2420">
                  <a:extLst>
                    <a:ext uri="{FF2B5EF4-FFF2-40B4-BE49-F238E27FC236}">
                      <a16:creationId xmlns:a16="http://schemas.microsoft.com/office/drawing/2014/main" id="{0236ADD7-28A2-4832-8603-039093C14D15}"/>
                    </a:ext>
                  </a:extLst>
                </p:cNvPr>
                <p:cNvSpPr txBox="1"/>
                <p:nvPr/>
              </p:nvSpPr>
              <p:spPr>
                <a:xfrm rot="5400000">
                  <a:off x="3747624" y="4368189"/>
                  <a:ext cx="511243" cy="25304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/>
                    <a:t>お茶</a:t>
                  </a:r>
                </a:p>
              </p:txBody>
            </p:sp>
          </p:grpSp>
          <p:grpSp>
            <p:nvGrpSpPr>
              <p:cNvPr id="2323" name="グループ化 2322">
                <a:extLst>
                  <a:ext uri="{FF2B5EF4-FFF2-40B4-BE49-F238E27FC236}">
                    <a16:creationId xmlns:a16="http://schemas.microsoft.com/office/drawing/2014/main" id="{B8F4DE1F-49EE-4464-9629-27928F73632B}"/>
                  </a:ext>
                </a:extLst>
              </p:cNvPr>
              <p:cNvGrpSpPr/>
              <p:nvPr/>
            </p:nvGrpSpPr>
            <p:grpSpPr>
              <a:xfrm>
                <a:off x="5807988" y="4985399"/>
                <a:ext cx="997839" cy="904966"/>
                <a:chOff x="4682970" y="4356375"/>
                <a:chExt cx="1260140" cy="1142854"/>
              </a:xfrm>
            </p:grpSpPr>
            <p:sp>
              <p:nvSpPr>
                <p:cNvPr id="2324" name="フリーフォーム: 図形 2323">
                  <a:extLst>
                    <a:ext uri="{FF2B5EF4-FFF2-40B4-BE49-F238E27FC236}">
                      <a16:creationId xmlns:a16="http://schemas.microsoft.com/office/drawing/2014/main" id="{96651C64-2B98-4876-A804-EEDBA0997A37}"/>
                    </a:ext>
                  </a:extLst>
                </p:cNvPr>
                <p:cNvSpPr/>
                <p:nvPr/>
              </p:nvSpPr>
              <p:spPr bwMode="auto">
                <a:xfrm>
                  <a:off x="4696767" y="4372864"/>
                  <a:ext cx="1232546" cy="1113896"/>
                </a:xfrm>
                <a:custGeom>
                  <a:avLst/>
                  <a:gdLst>
                    <a:gd name="connsiteX0" fmla="*/ 630070 w 1260140"/>
                    <a:gd name="connsiteY0" fmla="*/ 0 h 1138834"/>
                    <a:gd name="connsiteX1" fmla="*/ 1247339 w 1260140"/>
                    <a:gd name="connsiteY1" fmla="*/ 261741 h 1138834"/>
                    <a:gd name="connsiteX2" fmla="*/ 1258754 w 1260140"/>
                    <a:gd name="connsiteY2" fmla="*/ 320654 h 1138834"/>
                    <a:gd name="connsiteX3" fmla="*/ 1260140 w 1260140"/>
                    <a:gd name="connsiteY3" fmla="*/ 320654 h 1138834"/>
                    <a:gd name="connsiteX4" fmla="*/ 1260140 w 1260140"/>
                    <a:gd name="connsiteY4" fmla="*/ 327806 h 1138834"/>
                    <a:gd name="connsiteX5" fmla="*/ 1260140 w 1260140"/>
                    <a:gd name="connsiteY5" fmla="*/ 772617 h 1138834"/>
                    <a:gd name="connsiteX6" fmla="*/ 1260140 w 1260140"/>
                    <a:gd name="connsiteY6" fmla="*/ 778793 h 1138834"/>
                    <a:gd name="connsiteX7" fmla="*/ 1259069 w 1260140"/>
                    <a:gd name="connsiteY7" fmla="*/ 778793 h 1138834"/>
                    <a:gd name="connsiteX8" fmla="*/ 1247339 w 1260140"/>
                    <a:gd name="connsiteY8" fmla="*/ 846423 h 1138834"/>
                    <a:gd name="connsiteX9" fmla="*/ 630070 w 1260140"/>
                    <a:gd name="connsiteY9" fmla="*/ 1138834 h 1138834"/>
                    <a:gd name="connsiteX10" fmla="*/ 12801 w 1260140"/>
                    <a:gd name="connsiteY10" fmla="*/ 846423 h 1138834"/>
                    <a:gd name="connsiteX11" fmla="*/ 1071 w 1260140"/>
                    <a:gd name="connsiteY11" fmla="*/ 778793 h 1138834"/>
                    <a:gd name="connsiteX12" fmla="*/ 0 w 1260140"/>
                    <a:gd name="connsiteY12" fmla="*/ 778793 h 1138834"/>
                    <a:gd name="connsiteX13" fmla="*/ 0 w 1260140"/>
                    <a:gd name="connsiteY13" fmla="*/ 772617 h 1138834"/>
                    <a:gd name="connsiteX14" fmla="*/ 0 w 1260140"/>
                    <a:gd name="connsiteY14" fmla="*/ 327806 h 1138834"/>
                    <a:gd name="connsiteX15" fmla="*/ 0 w 1260140"/>
                    <a:gd name="connsiteY15" fmla="*/ 320654 h 1138834"/>
                    <a:gd name="connsiteX16" fmla="*/ 1386 w 1260140"/>
                    <a:gd name="connsiteY16" fmla="*/ 320654 h 1138834"/>
                    <a:gd name="connsiteX17" fmla="*/ 12801 w 1260140"/>
                    <a:gd name="connsiteY17" fmla="*/ 261741 h 1138834"/>
                    <a:gd name="connsiteX18" fmla="*/ 630070 w 1260140"/>
                    <a:gd name="connsiteY18" fmla="*/ 0 h 113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60140" h="1138834">
                      <a:moveTo>
                        <a:pt x="630070" y="0"/>
                      </a:moveTo>
                      <a:cubicBezTo>
                        <a:pt x="934551" y="0"/>
                        <a:pt x="1188588" y="112366"/>
                        <a:pt x="1247339" y="261741"/>
                      </a:cubicBezTo>
                      <a:lnTo>
                        <a:pt x="1258754" y="320654"/>
                      </a:lnTo>
                      <a:lnTo>
                        <a:pt x="1260140" y="320654"/>
                      </a:lnTo>
                      <a:lnTo>
                        <a:pt x="1260140" y="327806"/>
                      </a:lnTo>
                      <a:lnTo>
                        <a:pt x="1260140" y="772617"/>
                      </a:lnTo>
                      <a:lnTo>
                        <a:pt x="1260140" y="778793"/>
                      </a:lnTo>
                      <a:lnTo>
                        <a:pt x="1259069" y="778793"/>
                      </a:lnTo>
                      <a:lnTo>
                        <a:pt x="1247339" y="846423"/>
                      </a:lnTo>
                      <a:cubicBezTo>
                        <a:pt x="1188588" y="1013302"/>
                        <a:pt x="934551" y="1138834"/>
                        <a:pt x="630070" y="1138834"/>
                      </a:cubicBezTo>
                      <a:cubicBezTo>
                        <a:pt x="325590" y="1138834"/>
                        <a:pt x="71553" y="1013302"/>
                        <a:pt x="12801" y="846423"/>
                      </a:cubicBezTo>
                      <a:lnTo>
                        <a:pt x="1071" y="778793"/>
                      </a:lnTo>
                      <a:lnTo>
                        <a:pt x="0" y="778793"/>
                      </a:lnTo>
                      <a:lnTo>
                        <a:pt x="0" y="772617"/>
                      </a:lnTo>
                      <a:lnTo>
                        <a:pt x="0" y="327806"/>
                      </a:lnTo>
                      <a:lnTo>
                        <a:pt x="0" y="320654"/>
                      </a:lnTo>
                      <a:lnTo>
                        <a:pt x="1386" y="320654"/>
                      </a:lnTo>
                      <a:lnTo>
                        <a:pt x="12801" y="261741"/>
                      </a:lnTo>
                      <a:cubicBezTo>
                        <a:pt x="71553" y="112366"/>
                        <a:pt x="325590" y="0"/>
                        <a:pt x="63007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325" name="グループ化 2324">
                  <a:extLst>
                    <a:ext uri="{FF2B5EF4-FFF2-40B4-BE49-F238E27FC236}">
                      <a16:creationId xmlns:a16="http://schemas.microsoft.com/office/drawing/2014/main" id="{8656647B-E39F-4734-AADE-69546076F15A}"/>
                    </a:ext>
                  </a:extLst>
                </p:cNvPr>
                <p:cNvGrpSpPr/>
                <p:nvPr/>
              </p:nvGrpSpPr>
              <p:grpSpPr>
                <a:xfrm>
                  <a:off x="4715820" y="4527562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411" name="楕円 2410">
                    <a:extLst>
                      <a:ext uri="{FF2B5EF4-FFF2-40B4-BE49-F238E27FC236}">
                        <a16:creationId xmlns:a16="http://schemas.microsoft.com/office/drawing/2014/main" id="{6216E7E7-C8B2-49E5-ACB9-E5627917F1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412" name="グループ化 2411">
                    <a:extLst>
                      <a:ext uri="{FF2B5EF4-FFF2-40B4-BE49-F238E27FC236}">
                        <a16:creationId xmlns:a16="http://schemas.microsoft.com/office/drawing/2014/main" id="{584849B5-02E3-46B0-B94F-93B30398E0DC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413" name="フリーフォーム: 図形 2412">
                      <a:extLst>
                        <a:ext uri="{FF2B5EF4-FFF2-40B4-BE49-F238E27FC236}">
                          <a16:creationId xmlns:a16="http://schemas.microsoft.com/office/drawing/2014/main" id="{A7109E6D-1848-440C-A3FD-90061359E28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414" name="フリーフォーム: 図形 2413">
                      <a:extLst>
                        <a:ext uri="{FF2B5EF4-FFF2-40B4-BE49-F238E27FC236}">
                          <a16:creationId xmlns:a16="http://schemas.microsoft.com/office/drawing/2014/main" id="{467E02B9-D6C0-41CD-B272-39CC7BE3131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415" name="フリーフォーム: 図形 2414">
                      <a:extLst>
                        <a:ext uri="{FF2B5EF4-FFF2-40B4-BE49-F238E27FC236}">
                          <a16:creationId xmlns:a16="http://schemas.microsoft.com/office/drawing/2014/main" id="{4110A299-0B20-4343-B0D8-C9E839426BE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416" name="フリーフォーム: 図形 2415">
                      <a:extLst>
                        <a:ext uri="{FF2B5EF4-FFF2-40B4-BE49-F238E27FC236}">
                          <a16:creationId xmlns:a16="http://schemas.microsoft.com/office/drawing/2014/main" id="{9F93868F-E08C-4859-B9DF-E0770EEF687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417" name="フリーフォーム: 図形 2416">
                      <a:extLst>
                        <a:ext uri="{FF2B5EF4-FFF2-40B4-BE49-F238E27FC236}">
                          <a16:creationId xmlns:a16="http://schemas.microsoft.com/office/drawing/2014/main" id="{93DF53EA-4A00-433B-B094-BA1DFD19B7F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418" name="フリーフォーム: 図形 2417">
                      <a:extLst>
                        <a:ext uri="{FF2B5EF4-FFF2-40B4-BE49-F238E27FC236}">
                          <a16:creationId xmlns:a16="http://schemas.microsoft.com/office/drawing/2014/main" id="{0A726D45-A360-4F52-B9C8-37BBC036ABC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419" name="フリーフォーム: 図形 2418">
                      <a:extLst>
                        <a:ext uri="{FF2B5EF4-FFF2-40B4-BE49-F238E27FC236}">
                          <a16:creationId xmlns:a16="http://schemas.microsoft.com/office/drawing/2014/main" id="{E6A53A0A-ADC2-487F-99FD-4A5E403AEF1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326" name="グループ化 2325">
                  <a:extLst>
                    <a:ext uri="{FF2B5EF4-FFF2-40B4-BE49-F238E27FC236}">
                      <a16:creationId xmlns:a16="http://schemas.microsoft.com/office/drawing/2014/main" id="{0A38C273-1A61-4A13-9D2F-86157CC755FB}"/>
                    </a:ext>
                  </a:extLst>
                </p:cNvPr>
                <p:cNvGrpSpPr/>
                <p:nvPr/>
              </p:nvGrpSpPr>
              <p:grpSpPr>
                <a:xfrm>
                  <a:off x="5499252" y="4579949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402" name="楕円 2401">
                    <a:extLst>
                      <a:ext uri="{FF2B5EF4-FFF2-40B4-BE49-F238E27FC236}">
                        <a16:creationId xmlns:a16="http://schemas.microsoft.com/office/drawing/2014/main" id="{3A5F014E-00EC-4BF3-AD56-D416646B8E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403" name="グループ化 2402">
                    <a:extLst>
                      <a:ext uri="{FF2B5EF4-FFF2-40B4-BE49-F238E27FC236}">
                        <a16:creationId xmlns:a16="http://schemas.microsoft.com/office/drawing/2014/main" id="{226474AC-ACA7-494B-ACB4-4989517019FF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404" name="フリーフォーム: 図形 2403">
                      <a:extLst>
                        <a:ext uri="{FF2B5EF4-FFF2-40B4-BE49-F238E27FC236}">
                          <a16:creationId xmlns:a16="http://schemas.microsoft.com/office/drawing/2014/main" id="{7C952BDE-0B8F-4BBD-83EC-1B58F228437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405" name="フリーフォーム: 図形 2404">
                      <a:extLst>
                        <a:ext uri="{FF2B5EF4-FFF2-40B4-BE49-F238E27FC236}">
                          <a16:creationId xmlns:a16="http://schemas.microsoft.com/office/drawing/2014/main" id="{73AEA134-A154-4A87-896E-A3AFE785823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406" name="フリーフォーム: 図形 2405">
                      <a:extLst>
                        <a:ext uri="{FF2B5EF4-FFF2-40B4-BE49-F238E27FC236}">
                          <a16:creationId xmlns:a16="http://schemas.microsoft.com/office/drawing/2014/main" id="{2E8E95A6-98AE-4FA2-8A08-FA739F148BA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407" name="フリーフォーム: 図形 2406">
                      <a:extLst>
                        <a:ext uri="{FF2B5EF4-FFF2-40B4-BE49-F238E27FC236}">
                          <a16:creationId xmlns:a16="http://schemas.microsoft.com/office/drawing/2014/main" id="{BBFC092D-0899-4D0D-AEA9-56E0AA53F1B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408" name="フリーフォーム: 図形 2407">
                      <a:extLst>
                        <a:ext uri="{FF2B5EF4-FFF2-40B4-BE49-F238E27FC236}">
                          <a16:creationId xmlns:a16="http://schemas.microsoft.com/office/drawing/2014/main" id="{4A76156E-639C-441B-9C7A-77F4372BAA9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409" name="フリーフォーム: 図形 2408">
                      <a:extLst>
                        <a:ext uri="{FF2B5EF4-FFF2-40B4-BE49-F238E27FC236}">
                          <a16:creationId xmlns:a16="http://schemas.microsoft.com/office/drawing/2014/main" id="{6C027CC2-74DE-40A0-A30A-2725ED1B525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410" name="フリーフォーム: 図形 2409">
                      <a:extLst>
                        <a:ext uri="{FF2B5EF4-FFF2-40B4-BE49-F238E27FC236}">
                          <a16:creationId xmlns:a16="http://schemas.microsoft.com/office/drawing/2014/main" id="{8D291468-BCE3-4C56-8CA2-DABF136567D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327" name="グループ化 2326">
                  <a:extLst>
                    <a:ext uri="{FF2B5EF4-FFF2-40B4-BE49-F238E27FC236}">
                      <a16:creationId xmlns:a16="http://schemas.microsoft.com/office/drawing/2014/main" id="{7DD08BB2-266B-4D43-9AD5-28BECACFE567}"/>
                    </a:ext>
                  </a:extLst>
                </p:cNvPr>
                <p:cNvGrpSpPr/>
                <p:nvPr/>
              </p:nvGrpSpPr>
              <p:grpSpPr>
                <a:xfrm>
                  <a:off x="5308752" y="4772831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393" name="楕円 2392">
                    <a:extLst>
                      <a:ext uri="{FF2B5EF4-FFF2-40B4-BE49-F238E27FC236}">
                        <a16:creationId xmlns:a16="http://schemas.microsoft.com/office/drawing/2014/main" id="{BF1E88B2-C26B-4DCF-A623-136DF6ED19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394" name="グループ化 2393">
                    <a:extLst>
                      <a:ext uri="{FF2B5EF4-FFF2-40B4-BE49-F238E27FC236}">
                        <a16:creationId xmlns:a16="http://schemas.microsoft.com/office/drawing/2014/main" id="{E5D2F2F9-1C27-4366-B0ED-FFDC5E712AFC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395" name="フリーフォーム: 図形 2394">
                      <a:extLst>
                        <a:ext uri="{FF2B5EF4-FFF2-40B4-BE49-F238E27FC236}">
                          <a16:creationId xmlns:a16="http://schemas.microsoft.com/office/drawing/2014/main" id="{B2DD4C47-1F29-4714-B4FA-0A3ABDD63E6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96" name="フリーフォーム: 図形 2395">
                      <a:extLst>
                        <a:ext uri="{FF2B5EF4-FFF2-40B4-BE49-F238E27FC236}">
                          <a16:creationId xmlns:a16="http://schemas.microsoft.com/office/drawing/2014/main" id="{FB5894CB-B626-4130-AC1E-B0B53A2D441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97" name="フリーフォーム: 図形 2396">
                      <a:extLst>
                        <a:ext uri="{FF2B5EF4-FFF2-40B4-BE49-F238E27FC236}">
                          <a16:creationId xmlns:a16="http://schemas.microsoft.com/office/drawing/2014/main" id="{D2C37862-8797-4E9F-887B-0F23F09FBDA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98" name="フリーフォーム: 図形 2397">
                      <a:extLst>
                        <a:ext uri="{FF2B5EF4-FFF2-40B4-BE49-F238E27FC236}">
                          <a16:creationId xmlns:a16="http://schemas.microsoft.com/office/drawing/2014/main" id="{3E00F34B-2DE4-463D-91EF-593EFFD2A1B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99" name="フリーフォーム: 図形 2398">
                      <a:extLst>
                        <a:ext uri="{FF2B5EF4-FFF2-40B4-BE49-F238E27FC236}">
                          <a16:creationId xmlns:a16="http://schemas.microsoft.com/office/drawing/2014/main" id="{C4E89B85-FFCF-4F1D-B01E-8CD7D8D9EC4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400" name="フリーフォーム: 図形 2399">
                      <a:extLst>
                        <a:ext uri="{FF2B5EF4-FFF2-40B4-BE49-F238E27FC236}">
                          <a16:creationId xmlns:a16="http://schemas.microsoft.com/office/drawing/2014/main" id="{344C8DFC-BC35-4E32-8516-EDB31BAE3BC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401" name="フリーフォーム: 図形 2400">
                      <a:extLst>
                        <a:ext uri="{FF2B5EF4-FFF2-40B4-BE49-F238E27FC236}">
                          <a16:creationId xmlns:a16="http://schemas.microsoft.com/office/drawing/2014/main" id="{3E78A8FC-9390-4EF2-80E9-5CB3CEB240F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328" name="グループ化 2327">
                  <a:extLst>
                    <a:ext uri="{FF2B5EF4-FFF2-40B4-BE49-F238E27FC236}">
                      <a16:creationId xmlns:a16="http://schemas.microsoft.com/office/drawing/2014/main" id="{8AADFFC5-3D64-4835-BAA9-9D39E56CE9DD}"/>
                    </a:ext>
                  </a:extLst>
                </p:cNvPr>
                <p:cNvGrpSpPr/>
                <p:nvPr/>
              </p:nvGrpSpPr>
              <p:grpSpPr>
                <a:xfrm>
                  <a:off x="4858695" y="4722825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384" name="楕円 2383">
                    <a:extLst>
                      <a:ext uri="{FF2B5EF4-FFF2-40B4-BE49-F238E27FC236}">
                        <a16:creationId xmlns:a16="http://schemas.microsoft.com/office/drawing/2014/main" id="{4BC5A24B-0B5A-4422-8BBC-18A53FA89FF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385" name="グループ化 2384">
                    <a:extLst>
                      <a:ext uri="{FF2B5EF4-FFF2-40B4-BE49-F238E27FC236}">
                        <a16:creationId xmlns:a16="http://schemas.microsoft.com/office/drawing/2014/main" id="{D2768ED7-4CA1-4648-A6B7-CFED1ADD7ABF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386" name="フリーフォーム: 図形 2385">
                      <a:extLst>
                        <a:ext uri="{FF2B5EF4-FFF2-40B4-BE49-F238E27FC236}">
                          <a16:creationId xmlns:a16="http://schemas.microsoft.com/office/drawing/2014/main" id="{1ABB18E7-EB13-4173-BC66-DF8B120A062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87" name="フリーフォーム: 図形 2386">
                      <a:extLst>
                        <a:ext uri="{FF2B5EF4-FFF2-40B4-BE49-F238E27FC236}">
                          <a16:creationId xmlns:a16="http://schemas.microsoft.com/office/drawing/2014/main" id="{C79CC983-457A-4C59-9CDD-7E688EBF9CB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88" name="フリーフォーム: 図形 2387">
                      <a:extLst>
                        <a:ext uri="{FF2B5EF4-FFF2-40B4-BE49-F238E27FC236}">
                          <a16:creationId xmlns:a16="http://schemas.microsoft.com/office/drawing/2014/main" id="{FCEB454B-6918-4A22-BF7D-8450CDF2F4F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89" name="フリーフォーム: 図形 2388">
                      <a:extLst>
                        <a:ext uri="{FF2B5EF4-FFF2-40B4-BE49-F238E27FC236}">
                          <a16:creationId xmlns:a16="http://schemas.microsoft.com/office/drawing/2014/main" id="{60339A1A-1A84-4925-AF4F-19BD2C71BC4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90" name="フリーフォーム: 図形 2389">
                      <a:extLst>
                        <a:ext uri="{FF2B5EF4-FFF2-40B4-BE49-F238E27FC236}">
                          <a16:creationId xmlns:a16="http://schemas.microsoft.com/office/drawing/2014/main" id="{118150D2-53EE-4248-9140-2CDDAE3940D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91" name="フリーフォーム: 図形 2390">
                      <a:extLst>
                        <a:ext uri="{FF2B5EF4-FFF2-40B4-BE49-F238E27FC236}">
                          <a16:creationId xmlns:a16="http://schemas.microsoft.com/office/drawing/2014/main" id="{501C4662-4829-45C7-801C-CD2A3BCAC2B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92" name="フリーフォーム: 図形 2391">
                      <a:extLst>
                        <a:ext uri="{FF2B5EF4-FFF2-40B4-BE49-F238E27FC236}">
                          <a16:creationId xmlns:a16="http://schemas.microsoft.com/office/drawing/2014/main" id="{7C35B44B-579E-4B78-8B5F-34E6EF81D21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329" name="グループ化 2328">
                  <a:extLst>
                    <a:ext uri="{FF2B5EF4-FFF2-40B4-BE49-F238E27FC236}">
                      <a16:creationId xmlns:a16="http://schemas.microsoft.com/office/drawing/2014/main" id="{1481C09A-C2F9-4920-AA99-28D58097E5F6}"/>
                    </a:ext>
                  </a:extLst>
                </p:cNvPr>
                <p:cNvGrpSpPr/>
                <p:nvPr/>
              </p:nvGrpSpPr>
              <p:grpSpPr>
                <a:xfrm>
                  <a:off x="5118252" y="4789500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375" name="楕円 2374">
                    <a:extLst>
                      <a:ext uri="{FF2B5EF4-FFF2-40B4-BE49-F238E27FC236}">
                        <a16:creationId xmlns:a16="http://schemas.microsoft.com/office/drawing/2014/main" id="{8977B684-8499-4655-B3AE-88BC1CBBD21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376" name="グループ化 2375">
                    <a:extLst>
                      <a:ext uri="{FF2B5EF4-FFF2-40B4-BE49-F238E27FC236}">
                        <a16:creationId xmlns:a16="http://schemas.microsoft.com/office/drawing/2014/main" id="{D9EC102C-3258-44F4-88F4-CBC5864B4A6E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377" name="フリーフォーム: 図形 2376">
                      <a:extLst>
                        <a:ext uri="{FF2B5EF4-FFF2-40B4-BE49-F238E27FC236}">
                          <a16:creationId xmlns:a16="http://schemas.microsoft.com/office/drawing/2014/main" id="{EED83323-8343-42D8-838A-5D641FF3339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78" name="フリーフォーム: 図形 2377">
                      <a:extLst>
                        <a:ext uri="{FF2B5EF4-FFF2-40B4-BE49-F238E27FC236}">
                          <a16:creationId xmlns:a16="http://schemas.microsoft.com/office/drawing/2014/main" id="{1E2ED9AB-6CA2-44AA-997D-DA9D311A934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79" name="フリーフォーム: 図形 2378">
                      <a:extLst>
                        <a:ext uri="{FF2B5EF4-FFF2-40B4-BE49-F238E27FC236}">
                          <a16:creationId xmlns:a16="http://schemas.microsoft.com/office/drawing/2014/main" id="{62979436-5D5F-4A2B-8D46-CD2C450CFCE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80" name="フリーフォーム: 図形 2379">
                      <a:extLst>
                        <a:ext uri="{FF2B5EF4-FFF2-40B4-BE49-F238E27FC236}">
                          <a16:creationId xmlns:a16="http://schemas.microsoft.com/office/drawing/2014/main" id="{B7448FAF-E539-434F-B9DB-14508ABCA68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81" name="フリーフォーム: 図形 2380">
                      <a:extLst>
                        <a:ext uri="{FF2B5EF4-FFF2-40B4-BE49-F238E27FC236}">
                          <a16:creationId xmlns:a16="http://schemas.microsoft.com/office/drawing/2014/main" id="{CA273E30-3245-42D6-8DCA-BB9B9E2B433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82" name="フリーフォーム: 図形 2381">
                      <a:extLst>
                        <a:ext uri="{FF2B5EF4-FFF2-40B4-BE49-F238E27FC236}">
                          <a16:creationId xmlns:a16="http://schemas.microsoft.com/office/drawing/2014/main" id="{2A43649F-A183-46EB-95ED-9C701E564D1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83" name="フリーフォーム: 図形 2382">
                      <a:extLst>
                        <a:ext uri="{FF2B5EF4-FFF2-40B4-BE49-F238E27FC236}">
                          <a16:creationId xmlns:a16="http://schemas.microsoft.com/office/drawing/2014/main" id="{034DC380-789E-4E2E-A6F8-FCF12351A5E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330" name="グループ化 2329">
                  <a:extLst>
                    <a:ext uri="{FF2B5EF4-FFF2-40B4-BE49-F238E27FC236}">
                      <a16:creationId xmlns:a16="http://schemas.microsoft.com/office/drawing/2014/main" id="{BF2422C1-89CB-4EB3-8F14-F2B9BBA7D9B5}"/>
                    </a:ext>
                  </a:extLst>
                </p:cNvPr>
                <p:cNvGrpSpPr/>
                <p:nvPr/>
              </p:nvGrpSpPr>
              <p:grpSpPr>
                <a:xfrm>
                  <a:off x="4682970" y="4360395"/>
                  <a:ext cx="1260140" cy="1138834"/>
                  <a:chOff x="4682970" y="4360395"/>
                  <a:chExt cx="1260140" cy="1138834"/>
                </a:xfrm>
              </p:grpSpPr>
              <p:sp>
                <p:nvSpPr>
                  <p:cNvPr id="2371" name="フリーフォーム: 図形 2370">
                    <a:extLst>
                      <a:ext uri="{FF2B5EF4-FFF2-40B4-BE49-F238E27FC236}">
                        <a16:creationId xmlns:a16="http://schemas.microsoft.com/office/drawing/2014/main" id="{A8665CD5-5E18-44F9-AC7A-0A1369DF040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4360395"/>
                    <a:ext cx="1260140" cy="1138834"/>
                  </a:xfrm>
                  <a:custGeom>
                    <a:avLst/>
                    <a:gdLst>
                      <a:gd name="connsiteX0" fmla="*/ 630070 w 1260140"/>
                      <a:gd name="connsiteY0" fmla="*/ 30791 h 1138834"/>
                      <a:gd name="connsiteX1" fmla="*/ 54279 w 1260140"/>
                      <a:gd name="connsiteY1" fmla="*/ 322070 h 1138834"/>
                      <a:gd name="connsiteX2" fmla="*/ 630070 w 1260140"/>
                      <a:gd name="connsiteY2" fmla="*/ 613349 h 1138834"/>
                      <a:gd name="connsiteX3" fmla="*/ 1205861 w 1260140"/>
                      <a:gd name="connsiteY3" fmla="*/ 322070 h 1138834"/>
                      <a:gd name="connsiteX4" fmla="*/ 630070 w 1260140"/>
                      <a:gd name="connsiteY4" fmla="*/ 30791 h 1138834"/>
                      <a:gd name="connsiteX5" fmla="*/ 630070 w 1260140"/>
                      <a:gd name="connsiteY5" fmla="*/ 0 h 1138834"/>
                      <a:gd name="connsiteX6" fmla="*/ 1247339 w 1260140"/>
                      <a:gd name="connsiteY6" fmla="*/ 261741 h 1138834"/>
                      <a:gd name="connsiteX7" fmla="*/ 1258754 w 1260140"/>
                      <a:gd name="connsiteY7" fmla="*/ 320654 h 1138834"/>
                      <a:gd name="connsiteX8" fmla="*/ 1260140 w 1260140"/>
                      <a:gd name="connsiteY8" fmla="*/ 320654 h 1138834"/>
                      <a:gd name="connsiteX9" fmla="*/ 1260140 w 1260140"/>
                      <a:gd name="connsiteY9" fmla="*/ 327806 h 1138834"/>
                      <a:gd name="connsiteX10" fmla="*/ 1260140 w 1260140"/>
                      <a:gd name="connsiteY10" fmla="*/ 772617 h 1138834"/>
                      <a:gd name="connsiteX11" fmla="*/ 1260140 w 1260140"/>
                      <a:gd name="connsiteY11" fmla="*/ 778793 h 1138834"/>
                      <a:gd name="connsiteX12" fmla="*/ 1259069 w 1260140"/>
                      <a:gd name="connsiteY12" fmla="*/ 778793 h 1138834"/>
                      <a:gd name="connsiteX13" fmla="*/ 1247339 w 1260140"/>
                      <a:gd name="connsiteY13" fmla="*/ 846423 h 1138834"/>
                      <a:gd name="connsiteX14" fmla="*/ 630070 w 1260140"/>
                      <a:gd name="connsiteY14" fmla="*/ 1138834 h 1138834"/>
                      <a:gd name="connsiteX15" fmla="*/ 12801 w 1260140"/>
                      <a:gd name="connsiteY15" fmla="*/ 846423 h 1138834"/>
                      <a:gd name="connsiteX16" fmla="*/ 1071 w 1260140"/>
                      <a:gd name="connsiteY16" fmla="*/ 778793 h 1138834"/>
                      <a:gd name="connsiteX17" fmla="*/ 0 w 1260140"/>
                      <a:gd name="connsiteY17" fmla="*/ 778793 h 1138834"/>
                      <a:gd name="connsiteX18" fmla="*/ 0 w 1260140"/>
                      <a:gd name="connsiteY18" fmla="*/ 772617 h 1138834"/>
                      <a:gd name="connsiteX19" fmla="*/ 0 w 1260140"/>
                      <a:gd name="connsiteY19" fmla="*/ 327806 h 1138834"/>
                      <a:gd name="connsiteX20" fmla="*/ 0 w 1260140"/>
                      <a:gd name="connsiteY20" fmla="*/ 320654 h 1138834"/>
                      <a:gd name="connsiteX21" fmla="*/ 1386 w 1260140"/>
                      <a:gd name="connsiteY21" fmla="*/ 320654 h 1138834"/>
                      <a:gd name="connsiteX22" fmla="*/ 12801 w 1260140"/>
                      <a:gd name="connsiteY22" fmla="*/ 261741 h 1138834"/>
                      <a:gd name="connsiteX23" fmla="*/ 630070 w 1260140"/>
                      <a:gd name="connsiteY23" fmla="*/ 0 h 1138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60140" h="1138834">
                        <a:moveTo>
                          <a:pt x="630070" y="30791"/>
                        </a:moveTo>
                        <a:cubicBezTo>
                          <a:pt x="312069" y="30791"/>
                          <a:pt x="54279" y="161201"/>
                          <a:pt x="54279" y="322070"/>
                        </a:cubicBezTo>
                        <a:cubicBezTo>
                          <a:pt x="54279" y="482939"/>
                          <a:pt x="312069" y="613349"/>
                          <a:pt x="630070" y="613349"/>
                        </a:cubicBezTo>
                        <a:cubicBezTo>
                          <a:pt x="948071" y="613349"/>
                          <a:pt x="1205861" y="482939"/>
                          <a:pt x="1205861" y="322070"/>
                        </a:cubicBezTo>
                        <a:cubicBezTo>
                          <a:pt x="1205861" y="161201"/>
                          <a:pt x="948071" y="30791"/>
                          <a:pt x="630070" y="30791"/>
                        </a:cubicBezTo>
                        <a:close/>
                        <a:moveTo>
                          <a:pt x="630070" y="0"/>
                        </a:moveTo>
                        <a:cubicBezTo>
                          <a:pt x="934551" y="0"/>
                          <a:pt x="1188588" y="112366"/>
                          <a:pt x="1247339" y="261741"/>
                        </a:cubicBezTo>
                        <a:lnTo>
                          <a:pt x="1258754" y="320654"/>
                        </a:lnTo>
                        <a:lnTo>
                          <a:pt x="1260140" y="320654"/>
                        </a:lnTo>
                        <a:lnTo>
                          <a:pt x="1260140" y="327806"/>
                        </a:lnTo>
                        <a:lnTo>
                          <a:pt x="1260140" y="772617"/>
                        </a:lnTo>
                        <a:lnTo>
                          <a:pt x="1260140" y="778793"/>
                        </a:lnTo>
                        <a:lnTo>
                          <a:pt x="1259069" y="778793"/>
                        </a:lnTo>
                        <a:lnTo>
                          <a:pt x="1247339" y="846423"/>
                        </a:lnTo>
                        <a:cubicBezTo>
                          <a:pt x="1188588" y="1013302"/>
                          <a:pt x="934551" y="1138834"/>
                          <a:pt x="630070" y="1138834"/>
                        </a:cubicBezTo>
                        <a:cubicBezTo>
                          <a:pt x="325590" y="1138834"/>
                          <a:pt x="71553" y="1013302"/>
                          <a:pt x="12801" y="846423"/>
                        </a:cubicBezTo>
                        <a:lnTo>
                          <a:pt x="1071" y="778793"/>
                        </a:lnTo>
                        <a:lnTo>
                          <a:pt x="0" y="778793"/>
                        </a:lnTo>
                        <a:lnTo>
                          <a:pt x="0" y="772617"/>
                        </a:lnTo>
                        <a:lnTo>
                          <a:pt x="0" y="327806"/>
                        </a:lnTo>
                        <a:lnTo>
                          <a:pt x="0" y="320654"/>
                        </a:lnTo>
                        <a:lnTo>
                          <a:pt x="1386" y="320654"/>
                        </a:lnTo>
                        <a:lnTo>
                          <a:pt x="12801" y="261741"/>
                        </a:lnTo>
                        <a:cubicBezTo>
                          <a:pt x="71553" y="112366"/>
                          <a:pt x="325590" y="0"/>
                          <a:pt x="630070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993300"/>
                      </a:gs>
                      <a:gs pos="50000">
                        <a:srgbClr val="FFCC00"/>
                      </a:gs>
                      <a:gs pos="100000">
                        <a:srgbClr val="993300"/>
                      </a:gs>
                    </a:gsLst>
                    <a:lin ang="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372" name="フリーフォーム: 図形 2371">
                    <a:extLst>
                      <a:ext uri="{FF2B5EF4-FFF2-40B4-BE49-F238E27FC236}">
                        <a16:creationId xmlns:a16="http://schemas.microsoft.com/office/drawing/2014/main" id="{3AE1F5AC-254B-4537-B6F5-3D08AD4163D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15820" y="4848777"/>
                    <a:ext cx="1194444" cy="245408"/>
                  </a:xfrm>
                  <a:custGeom>
                    <a:avLst/>
                    <a:gdLst>
                      <a:gd name="connsiteX0" fmla="*/ 1153809 w 1153809"/>
                      <a:gd name="connsiteY0" fmla="*/ 0 h 233266"/>
                      <a:gd name="connsiteX1" fmla="*/ 1150083 w 1153809"/>
                      <a:gd name="connsiteY1" fmla="*/ 17102 h 233266"/>
                      <a:gd name="connsiteX2" fmla="*/ 576904 w 1153809"/>
                      <a:gd name="connsiteY2" fmla="*/ 233266 h 233266"/>
                      <a:gd name="connsiteX3" fmla="*/ 3726 w 1153809"/>
                      <a:gd name="connsiteY3" fmla="*/ 17102 h 233266"/>
                      <a:gd name="connsiteX4" fmla="*/ 0 w 1153809"/>
                      <a:gd name="connsiteY4" fmla="*/ 0 h 233266"/>
                      <a:gd name="connsiteX5" fmla="*/ 22226 w 1153809"/>
                      <a:gd name="connsiteY5" fmla="*/ 32201 h 233266"/>
                      <a:gd name="connsiteX6" fmla="*/ 576904 w 1153809"/>
                      <a:gd name="connsiteY6" fmla="*/ 197547 h 233266"/>
                      <a:gd name="connsiteX7" fmla="*/ 1131582 w 1153809"/>
                      <a:gd name="connsiteY7" fmla="*/ 32201 h 2332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53809" h="233266">
                        <a:moveTo>
                          <a:pt x="1153809" y="0"/>
                        </a:moveTo>
                        <a:lnTo>
                          <a:pt x="1150083" y="17102"/>
                        </a:lnTo>
                        <a:cubicBezTo>
                          <a:pt x="1095528" y="140466"/>
                          <a:pt x="859636" y="233266"/>
                          <a:pt x="576904" y="233266"/>
                        </a:cubicBezTo>
                        <a:cubicBezTo>
                          <a:pt x="294173" y="233266"/>
                          <a:pt x="58281" y="140466"/>
                          <a:pt x="3726" y="17102"/>
                        </a:cubicBezTo>
                        <a:lnTo>
                          <a:pt x="0" y="0"/>
                        </a:lnTo>
                        <a:lnTo>
                          <a:pt x="22226" y="32201"/>
                        </a:lnTo>
                        <a:cubicBezTo>
                          <a:pt x="113613" y="129368"/>
                          <a:pt x="327554" y="197547"/>
                          <a:pt x="576904" y="197547"/>
                        </a:cubicBezTo>
                        <a:cubicBezTo>
                          <a:pt x="826254" y="197547"/>
                          <a:pt x="1040196" y="129368"/>
                          <a:pt x="1131582" y="32201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3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73" name="フリーフォーム: 図形 2372">
                    <a:extLst>
                      <a:ext uri="{FF2B5EF4-FFF2-40B4-BE49-F238E27FC236}">
                        <a16:creationId xmlns:a16="http://schemas.microsoft.com/office/drawing/2014/main" id="{1D2B266C-D460-42AD-89DE-B97F2EEDAA9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15820" y="4995224"/>
                    <a:ext cx="1194444" cy="245408"/>
                  </a:xfrm>
                  <a:custGeom>
                    <a:avLst/>
                    <a:gdLst>
                      <a:gd name="connsiteX0" fmla="*/ 1153809 w 1153809"/>
                      <a:gd name="connsiteY0" fmla="*/ 0 h 233266"/>
                      <a:gd name="connsiteX1" fmla="*/ 1150083 w 1153809"/>
                      <a:gd name="connsiteY1" fmla="*/ 17102 h 233266"/>
                      <a:gd name="connsiteX2" fmla="*/ 576904 w 1153809"/>
                      <a:gd name="connsiteY2" fmla="*/ 233266 h 233266"/>
                      <a:gd name="connsiteX3" fmla="*/ 3726 w 1153809"/>
                      <a:gd name="connsiteY3" fmla="*/ 17102 h 233266"/>
                      <a:gd name="connsiteX4" fmla="*/ 0 w 1153809"/>
                      <a:gd name="connsiteY4" fmla="*/ 0 h 233266"/>
                      <a:gd name="connsiteX5" fmla="*/ 22226 w 1153809"/>
                      <a:gd name="connsiteY5" fmla="*/ 32201 h 233266"/>
                      <a:gd name="connsiteX6" fmla="*/ 576904 w 1153809"/>
                      <a:gd name="connsiteY6" fmla="*/ 197547 h 233266"/>
                      <a:gd name="connsiteX7" fmla="*/ 1131582 w 1153809"/>
                      <a:gd name="connsiteY7" fmla="*/ 32201 h 2332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53809" h="233266">
                        <a:moveTo>
                          <a:pt x="1153809" y="0"/>
                        </a:moveTo>
                        <a:lnTo>
                          <a:pt x="1150083" y="17102"/>
                        </a:lnTo>
                        <a:cubicBezTo>
                          <a:pt x="1095528" y="140466"/>
                          <a:pt x="859636" y="233266"/>
                          <a:pt x="576904" y="233266"/>
                        </a:cubicBezTo>
                        <a:cubicBezTo>
                          <a:pt x="294173" y="233266"/>
                          <a:pt x="58281" y="140466"/>
                          <a:pt x="3726" y="17102"/>
                        </a:cubicBezTo>
                        <a:lnTo>
                          <a:pt x="0" y="0"/>
                        </a:lnTo>
                        <a:lnTo>
                          <a:pt x="22226" y="32201"/>
                        </a:lnTo>
                        <a:cubicBezTo>
                          <a:pt x="113613" y="129368"/>
                          <a:pt x="327554" y="197547"/>
                          <a:pt x="576904" y="197547"/>
                        </a:cubicBezTo>
                        <a:cubicBezTo>
                          <a:pt x="826254" y="197547"/>
                          <a:pt x="1040196" y="129368"/>
                          <a:pt x="1131582" y="32201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3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74" name="フリーフォーム: 図形 2373">
                    <a:extLst>
                      <a:ext uri="{FF2B5EF4-FFF2-40B4-BE49-F238E27FC236}">
                        <a16:creationId xmlns:a16="http://schemas.microsoft.com/office/drawing/2014/main" id="{F2975E06-46D1-4B72-9B9A-E005B88BC7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15820" y="5141671"/>
                    <a:ext cx="1194444" cy="245408"/>
                  </a:xfrm>
                  <a:custGeom>
                    <a:avLst/>
                    <a:gdLst>
                      <a:gd name="connsiteX0" fmla="*/ 1153809 w 1153809"/>
                      <a:gd name="connsiteY0" fmla="*/ 0 h 233266"/>
                      <a:gd name="connsiteX1" fmla="*/ 1150083 w 1153809"/>
                      <a:gd name="connsiteY1" fmla="*/ 17102 h 233266"/>
                      <a:gd name="connsiteX2" fmla="*/ 576904 w 1153809"/>
                      <a:gd name="connsiteY2" fmla="*/ 233266 h 233266"/>
                      <a:gd name="connsiteX3" fmla="*/ 3726 w 1153809"/>
                      <a:gd name="connsiteY3" fmla="*/ 17102 h 233266"/>
                      <a:gd name="connsiteX4" fmla="*/ 0 w 1153809"/>
                      <a:gd name="connsiteY4" fmla="*/ 0 h 233266"/>
                      <a:gd name="connsiteX5" fmla="*/ 22226 w 1153809"/>
                      <a:gd name="connsiteY5" fmla="*/ 32201 h 233266"/>
                      <a:gd name="connsiteX6" fmla="*/ 576904 w 1153809"/>
                      <a:gd name="connsiteY6" fmla="*/ 197547 h 233266"/>
                      <a:gd name="connsiteX7" fmla="*/ 1131582 w 1153809"/>
                      <a:gd name="connsiteY7" fmla="*/ 32201 h 2332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53809" h="233266">
                        <a:moveTo>
                          <a:pt x="1153809" y="0"/>
                        </a:moveTo>
                        <a:lnTo>
                          <a:pt x="1150083" y="17102"/>
                        </a:lnTo>
                        <a:cubicBezTo>
                          <a:pt x="1095528" y="140466"/>
                          <a:pt x="859636" y="233266"/>
                          <a:pt x="576904" y="233266"/>
                        </a:cubicBezTo>
                        <a:cubicBezTo>
                          <a:pt x="294173" y="233266"/>
                          <a:pt x="58281" y="140466"/>
                          <a:pt x="3726" y="17102"/>
                        </a:cubicBezTo>
                        <a:lnTo>
                          <a:pt x="0" y="0"/>
                        </a:lnTo>
                        <a:lnTo>
                          <a:pt x="22226" y="32201"/>
                        </a:lnTo>
                        <a:cubicBezTo>
                          <a:pt x="113613" y="129368"/>
                          <a:pt x="327554" y="197547"/>
                          <a:pt x="576904" y="197547"/>
                        </a:cubicBezTo>
                        <a:cubicBezTo>
                          <a:pt x="826254" y="197547"/>
                          <a:pt x="1040196" y="129368"/>
                          <a:pt x="1131582" y="32201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3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331" name="グループ化 2330">
                  <a:extLst>
                    <a:ext uri="{FF2B5EF4-FFF2-40B4-BE49-F238E27FC236}">
                      <a16:creationId xmlns:a16="http://schemas.microsoft.com/office/drawing/2014/main" id="{10553135-FEFE-457E-8B3B-215B2B73FFFD}"/>
                    </a:ext>
                  </a:extLst>
                </p:cNvPr>
                <p:cNvGrpSpPr/>
                <p:nvPr/>
              </p:nvGrpSpPr>
              <p:grpSpPr>
                <a:xfrm rot="20754025">
                  <a:off x="5273315" y="4356375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362" name="楕円 2361">
                    <a:extLst>
                      <a:ext uri="{FF2B5EF4-FFF2-40B4-BE49-F238E27FC236}">
                        <a16:creationId xmlns:a16="http://schemas.microsoft.com/office/drawing/2014/main" id="{E414525B-FA39-4EB4-A60A-67AD99394BA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363" name="グループ化 2362">
                    <a:extLst>
                      <a:ext uri="{FF2B5EF4-FFF2-40B4-BE49-F238E27FC236}">
                        <a16:creationId xmlns:a16="http://schemas.microsoft.com/office/drawing/2014/main" id="{2F2C4E46-8973-4BEB-9408-9FE27EA84EC9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364" name="フリーフォーム: 図形 2363">
                      <a:extLst>
                        <a:ext uri="{FF2B5EF4-FFF2-40B4-BE49-F238E27FC236}">
                          <a16:creationId xmlns:a16="http://schemas.microsoft.com/office/drawing/2014/main" id="{01476F51-7104-4212-832B-78990B2DD4D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65" name="フリーフォーム: 図形 2364">
                      <a:extLst>
                        <a:ext uri="{FF2B5EF4-FFF2-40B4-BE49-F238E27FC236}">
                          <a16:creationId xmlns:a16="http://schemas.microsoft.com/office/drawing/2014/main" id="{0FC7042C-556E-44CB-8EF1-78ED83867B3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66" name="フリーフォーム: 図形 2365">
                      <a:extLst>
                        <a:ext uri="{FF2B5EF4-FFF2-40B4-BE49-F238E27FC236}">
                          <a16:creationId xmlns:a16="http://schemas.microsoft.com/office/drawing/2014/main" id="{EAE7B7B1-1923-4D7E-96EF-C857169DA39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67" name="フリーフォーム: 図形 2366">
                      <a:extLst>
                        <a:ext uri="{FF2B5EF4-FFF2-40B4-BE49-F238E27FC236}">
                          <a16:creationId xmlns:a16="http://schemas.microsoft.com/office/drawing/2014/main" id="{480E6479-5D6A-49A6-8D6F-1542DFDC940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68" name="フリーフォーム: 図形 2367">
                      <a:extLst>
                        <a:ext uri="{FF2B5EF4-FFF2-40B4-BE49-F238E27FC236}">
                          <a16:creationId xmlns:a16="http://schemas.microsoft.com/office/drawing/2014/main" id="{19680888-1C39-4FEB-BFAD-7BB211094DE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69" name="フリーフォーム: 図形 2368">
                      <a:extLst>
                        <a:ext uri="{FF2B5EF4-FFF2-40B4-BE49-F238E27FC236}">
                          <a16:creationId xmlns:a16="http://schemas.microsoft.com/office/drawing/2014/main" id="{6708ACD7-5EEC-49D1-A0F7-826D3DFC0C5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70" name="フリーフォーム: 図形 2369">
                      <a:extLst>
                        <a:ext uri="{FF2B5EF4-FFF2-40B4-BE49-F238E27FC236}">
                          <a16:creationId xmlns:a16="http://schemas.microsoft.com/office/drawing/2014/main" id="{27A40C08-E529-4E06-AB51-B71ECFFFEA0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332" name="グループ化 2331">
                  <a:extLst>
                    <a:ext uri="{FF2B5EF4-FFF2-40B4-BE49-F238E27FC236}">
                      <a16:creationId xmlns:a16="http://schemas.microsoft.com/office/drawing/2014/main" id="{3FE2F891-7974-4D0A-8664-A1E9CD58397D}"/>
                    </a:ext>
                  </a:extLst>
                </p:cNvPr>
                <p:cNvGrpSpPr/>
                <p:nvPr/>
              </p:nvGrpSpPr>
              <p:grpSpPr>
                <a:xfrm rot="1297636">
                  <a:off x="4981131" y="4400548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353" name="楕円 2352">
                    <a:extLst>
                      <a:ext uri="{FF2B5EF4-FFF2-40B4-BE49-F238E27FC236}">
                        <a16:creationId xmlns:a16="http://schemas.microsoft.com/office/drawing/2014/main" id="{C7AC6CF1-3406-4A15-BC46-21BC7DA2D65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354" name="グループ化 2353">
                    <a:extLst>
                      <a:ext uri="{FF2B5EF4-FFF2-40B4-BE49-F238E27FC236}">
                        <a16:creationId xmlns:a16="http://schemas.microsoft.com/office/drawing/2014/main" id="{183A5ECD-3C01-4705-8922-54E27A16ABC8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355" name="フリーフォーム: 図形 2354">
                      <a:extLst>
                        <a:ext uri="{FF2B5EF4-FFF2-40B4-BE49-F238E27FC236}">
                          <a16:creationId xmlns:a16="http://schemas.microsoft.com/office/drawing/2014/main" id="{A459C877-D9D7-4A3B-8527-DCBD50CF9D5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56" name="フリーフォーム: 図形 2355">
                      <a:extLst>
                        <a:ext uri="{FF2B5EF4-FFF2-40B4-BE49-F238E27FC236}">
                          <a16:creationId xmlns:a16="http://schemas.microsoft.com/office/drawing/2014/main" id="{DDF73646-6952-4BD5-A263-28BF03F4485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57" name="フリーフォーム: 図形 2356">
                      <a:extLst>
                        <a:ext uri="{FF2B5EF4-FFF2-40B4-BE49-F238E27FC236}">
                          <a16:creationId xmlns:a16="http://schemas.microsoft.com/office/drawing/2014/main" id="{7CE270C6-0BDF-42E9-9FF9-B60823739BD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58" name="フリーフォーム: 図形 2357">
                      <a:extLst>
                        <a:ext uri="{FF2B5EF4-FFF2-40B4-BE49-F238E27FC236}">
                          <a16:creationId xmlns:a16="http://schemas.microsoft.com/office/drawing/2014/main" id="{6CADDA49-B00B-413A-AD5B-98773E11316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59" name="フリーフォーム: 図形 2358">
                      <a:extLst>
                        <a:ext uri="{FF2B5EF4-FFF2-40B4-BE49-F238E27FC236}">
                          <a16:creationId xmlns:a16="http://schemas.microsoft.com/office/drawing/2014/main" id="{A6BF40FF-31E7-4A63-97EE-0AF529BB5E3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60" name="フリーフォーム: 図形 2359">
                      <a:extLst>
                        <a:ext uri="{FF2B5EF4-FFF2-40B4-BE49-F238E27FC236}">
                          <a16:creationId xmlns:a16="http://schemas.microsoft.com/office/drawing/2014/main" id="{96A9ACC5-16E7-4134-9E17-B5B886AB492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61" name="フリーフォーム: 図形 2360">
                      <a:extLst>
                        <a:ext uri="{FF2B5EF4-FFF2-40B4-BE49-F238E27FC236}">
                          <a16:creationId xmlns:a16="http://schemas.microsoft.com/office/drawing/2014/main" id="{4AF3D95C-DBF8-45AB-BB51-58D6927D187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333" name="グループ化 2332">
                  <a:extLst>
                    <a:ext uri="{FF2B5EF4-FFF2-40B4-BE49-F238E27FC236}">
                      <a16:creationId xmlns:a16="http://schemas.microsoft.com/office/drawing/2014/main" id="{B1A9ECA3-7DC7-4605-B8B9-DF94AC503FDC}"/>
                    </a:ext>
                  </a:extLst>
                </p:cNvPr>
                <p:cNvGrpSpPr/>
                <p:nvPr/>
              </p:nvGrpSpPr>
              <p:grpSpPr>
                <a:xfrm>
                  <a:off x="5059015" y="4597618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344" name="楕円 2343">
                    <a:extLst>
                      <a:ext uri="{FF2B5EF4-FFF2-40B4-BE49-F238E27FC236}">
                        <a16:creationId xmlns:a16="http://schemas.microsoft.com/office/drawing/2014/main" id="{276A32FC-52D9-49CE-96C0-287F1FD6E9D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345" name="グループ化 2344">
                    <a:extLst>
                      <a:ext uri="{FF2B5EF4-FFF2-40B4-BE49-F238E27FC236}">
                        <a16:creationId xmlns:a16="http://schemas.microsoft.com/office/drawing/2014/main" id="{E29A7736-C608-401C-A7CE-B5CA8960B76F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346" name="フリーフォーム: 図形 2345">
                      <a:extLst>
                        <a:ext uri="{FF2B5EF4-FFF2-40B4-BE49-F238E27FC236}">
                          <a16:creationId xmlns:a16="http://schemas.microsoft.com/office/drawing/2014/main" id="{2003AAC3-24BA-4DB6-BF19-BE6A8FB6DD2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47" name="フリーフォーム: 図形 2346">
                      <a:extLst>
                        <a:ext uri="{FF2B5EF4-FFF2-40B4-BE49-F238E27FC236}">
                          <a16:creationId xmlns:a16="http://schemas.microsoft.com/office/drawing/2014/main" id="{2032A385-01F7-4299-A58E-90B9FA7EFB1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48" name="フリーフォーム: 図形 2347">
                      <a:extLst>
                        <a:ext uri="{FF2B5EF4-FFF2-40B4-BE49-F238E27FC236}">
                          <a16:creationId xmlns:a16="http://schemas.microsoft.com/office/drawing/2014/main" id="{D33DA3ED-4540-4668-B8EC-C6D23B8F96F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49" name="フリーフォーム: 図形 2348">
                      <a:extLst>
                        <a:ext uri="{FF2B5EF4-FFF2-40B4-BE49-F238E27FC236}">
                          <a16:creationId xmlns:a16="http://schemas.microsoft.com/office/drawing/2014/main" id="{D6F56313-B5DB-473C-BEED-0E727CAEFB6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50" name="フリーフォーム: 図形 2349">
                      <a:extLst>
                        <a:ext uri="{FF2B5EF4-FFF2-40B4-BE49-F238E27FC236}">
                          <a16:creationId xmlns:a16="http://schemas.microsoft.com/office/drawing/2014/main" id="{36D1166C-21AE-44CD-8C69-9E05B59CF24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51" name="フリーフォーム: 図形 2350">
                      <a:extLst>
                        <a:ext uri="{FF2B5EF4-FFF2-40B4-BE49-F238E27FC236}">
                          <a16:creationId xmlns:a16="http://schemas.microsoft.com/office/drawing/2014/main" id="{02923E50-704C-4803-9B1D-97B3642F910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52" name="フリーフォーム: 図形 2351">
                      <a:extLst>
                        <a:ext uri="{FF2B5EF4-FFF2-40B4-BE49-F238E27FC236}">
                          <a16:creationId xmlns:a16="http://schemas.microsoft.com/office/drawing/2014/main" id="{37274C68-A98C-4198-884A-BB7FCE32BFC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334" name="グループ化 2333">
                  <a:extLst>
                    <a:ext uri="{FF2B5EF4-FFF2-40B4-BE49-F238E27FC236}">
                      <a16:creationId xmlns:a16="http://schemas.microsoft.com/office/drawing/2014/main" id="{281BACFE-3D13-446D-9BA5-D8BFFBA37EBF}"/>
                    </a:ext>
                  </a:extLst>
                </p:cNvPr>
                <p:cNvGrpSpPr/>
                <p:nvPr/>
              </p:nvGrpSpPr>
              <p:grpSpPr>
                <a:xfrm>
                  <a:off x="5345409" y="4503933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335" name="楕円 2334">
                    <a:extLst>
                      <a:ext uri="{FF2B5EF4-FFF2-40B4-BE49-F238E27FC236}">
                        <a16:creationId xmlns:a16="http://schemas.microsoft.com/office/drawing/2014/main" id="{4D21AFA4-433B-4C38-8A10-99ECE9469A7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336" name="グループ化 2335">
                    <a:extLst>
                      <a:ext uri="{FF2B5EF4-FFF2-40B4-BE49-F238E27FC236}">
                        <a16:creationId xmlns:a16="http://schemas.microsoft.com/office/drawing/2014/main" id="{D4177DCC-E761-40B8-9E29-27CB2EA7D14A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337" name="フリーフォーム: 図形 2336">
                      <a:extLst>
                        <a:ext uri="{FF2B5EF4-FFF2-40B4-BE49-F238E27FC236}">
                          <a16:creationId xmlns:a16="http://schemas.microsoft.com/office/drawing/2014/main" id="{C7377407-2E79-4EF7-AC79-F7BC5025206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38" name="フリーフォーム: 図形 2337">
                      <a:extLst>
                        <a:ext uri="{FF2B5EF4-FFF2-40B4-BE49-F238E27FC236}">
                          <a16:creationId xmlns:a16="http://schemas.microsoft.com/office/drawing/2014/main" id="{9148BDEA-550B-4EA7-A129-0770E18EEAD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39" name="フリーフォーム: 図形 2338">
                      <a:extLst>
                        <a:ext uri="{FF2B5EF4-FFF2-40B4-BE49-F238E27FC236}">
                          <a16:creationId xmlns:a16="http://schemas.microsoft.com/office/drawing/2014/main" id="{06C24049-970F-4411-BF60-9D97C90F9C2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40" name="フリーフォーム: 図形 2339">
                      <a:extLst>
                        <a:ext uri="{FF2B5EF4-FFF2-40B4-BE49-F238E27FC236}">
                          <a16:creationId xmlns:a16="http://schemas.microsoft.com/office/drawing/2014/main" id="{41BAB27D-CBB7-4BAB-99ED-C2BD84FD842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41" name="フリーフォーム: 図形 2340">
                      <a:extLst>
                        <a:ext uri="{FF2B5EF4-FFF2-40B4-BE49-F238E27FC236}">
                          <a16:creationId xmlns:a16="http://schemas.microsoft.com/office/drawing/2014/main" id="{0990B504-EEAF-48A2-8EDE-59B424E5A7B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42" name="フリーフォーム: 図形 2341">
                      <a:extLst>
                        <a:ext uri="{FF2B5EF4-FFF2-40B4-BE49-F238E27FC236}">
                          <a16:creationId xmlns:a16="http://schemas.microsoft.com/office/drawing/2014/main" id="{89D76494-A849-4B75-A487-5DEEFBB0A10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343" name="フリーフォーム: 図形 2342">
                      <a:extLst>
                        <a:ext uri="{FF2B5EF4-FFF2-40B4-BE49-F238E27FC236}">
                          <a16:creationId xmlns:a16="http://schemas.microsoft.com/office/drawing/2014/main" id="{E165147B-83ED-4BA4-9A01-3C0031A20EA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</p:grpSp>
      <p:grpSp>
        <p:nvGrpSpPr>
          <p:cNvPr id="2498" name="グループ化 2497">
            <a:extLst>
              <a:ext uri="{FF2B5EF4-FFF2-40B4-BE49-F238E27FC236}">
                <a16:creationId xmlns:a16="http://schemas.microsoft.com/office/drawing/2014/main" id="{E2B33456-AE97-476D-B61F-E6630D0F9ED9}"/>
              </a:ext>
            </a:extLst>
          </p:cNvPr>
          <p:cNvGrpSpPr>
            <a:grpSpLocks noChangeAspect="1"/>
          </p:cNvGrpSpPr>
          <p:nvPr/>
        </p:nvGrpSpPr>
        <p:grpSpPr>
          <a:xfrm>
            <a:off x="2393038" y="2254551"/>
            <a:ext cx="1343580" cy="2101070"/>
            <a:chOff x="1808838" y="71113"/>
            <a:chExt cx="2239300" cy="3501784"/>
          </a:xfrm>
        </p:grpSpPr>
        <p:sp>
          <p:nvSpPr>
            <p:cNvPr id="2499" name="楕円 31">
              <a:extLst>
                <a:ext uri="{FF2B5EF4-FFF2-40B4-BE49-F238E27FC236}">
                  <a16:creationId xmlns:a16="http://schemas.microsoft.com/office/drawing/2014/main" id="{42CC8F56-2018-4BF5-8A08-8044A289CB37}"/>
                </a:ext>
              </a:extLst>
            </p:cNvPr>
            <p:cNvSpPr/>
            <p:nvPr/>
          </p:nvSpPr>
          <p:spPr bwMode="auto">
            <a:xfrm rot="20833320">
              <a:off x="2076307" y="1669040"/>
              <a:ext cx="778159" cy="480708"/>
            </a:xfrm>
            <a:custGeom>
              <a:avLst/>
              <a:gdLst>
                <a:gd name="connsiteX0" fmla="*/ 0 w 119625"/>
                <a:gd name="connsiteY0" fmla="*/ 160674 h 321348"/>
                <a:gd name="connsiteX1" fmla="*/ 59813 w 119625"/>
                <a:gd name="connsiteY1" fmla="*/ 0 h 321348"/>
                <a:gd name="connsiteX2" fmla="*/ 119626 w 119625"/>
                <a:gd name="connsiteY2" fmla="*/ 160674 h 321348"/>
                <a:gd name="connsiteX3" fmla="*/ 59813 w 119625"/>
                <a:gd name="connsiteY3" fmla="*/ 321348 h 321348"/>
                <a:gd name="connsiteX4" fmla="*/ 0 w 119625"/>
                <a:gd name="connsiteY4" fmla="*/ 160674 h 321348"/>
                <a:gd name="connsiteX0" fmla="*/ 0 w 510332"/>
                <a:gd name="connsiteY0" fmla="*/ 340400 h 382789"/>
                <a:gd name="connsiteX1" fmla="*/ 447163 w 510332"/>
                <a:gd name="connsiteY1" fmla="*/ 5101 h 382789"/>
                <a:gd name="connsiteX2" fmla="*/ 506976 w 510332"/>
                <a:gd name="connsiteY2" fmla="*/ 165775 h 382789"/>
                <a:gd name="connsiteX3" fmla="*/ 447163 w 510332"/>
                <a:gd name="connsiteY3" fmla="*/ 326449 h 382789"/>
                <a:gd name="connsiteX4" fmla="*/ 0 w 510332"/>
                <a:gd name="connsiteY4" fmla="*/ 340400 h 382789"/>
                <a:gd name="connsiteX0" fmla="*/ 3380 w 513712"/>
                <a:gd name="connsiteY0" fmla="*/ 340400 h 405331"/>
                <a:gd name="connsiteX1" fmla="*/ 450543 w 513712"/>
                <a:gd name="connsiteY1" fmla="*/ 5101 h 405331"/>
                <a:gd name="connsiteX2" fmla="*/ 510356 w 513712"/>
                <a:gd name="connsiteY2" fmla="*/ 165775 h 405331"/>
                <a:gd name="connsiteX3" fmla="*/ 450543 w 513712"/>
                <a:gd name="connsiteY3" fmla="*/ 326449 h 405331"/>
                <a:gd name="connsiteX4" fmla="*/ 3380 w 513712"/>
                <a:gd name="connsiteY4" fmla="*/ 340400 h 405331"/>
                <a:gd name="connsiteX0" fmla="*/ 3404 w 529676"/>
                <a:gd name="connsiteY0" fmla="*/ 340400 h 405331"/>
                <a:gd name="connsiteX1" fmla="*/ 450567 w 529676"/>
                <a:gd name="connsiteY1" fmla="*/ 5101 h 405331"/>
                <a:gd name="connsiteX2" fmla="*/ 529430 w 529676"/>
                <a:gd name="connsiteY2" fmla="*/ 165775 h 405331"/>
                <a:gd name="connsiteX3" fmla="*/ 450567 w 529676"/>
                <a:gd name="connsiteY3" fmla="*/ 326449 h 405331"/>
                <a:gd name="connsiteX4" fmla="*/ 3404 w 529676"/>
                <a:gd name="connsiteY4" fmla="*/ 340400 h 405331"/>
                <a:gd name="connsiteX0" fmla="*/ 3404 w 541633"/>
                <a:gd name="connsiteY0" fmla="*/ 340785 h 405716"/>
                <a:gd name="connsiteX1" fmla="*/ 450567 w 541633"/>
                <a:gd name="connsiteY1" fmla="*/ 5486 h 405716"/>
                <a:gd name="connsiteX2" fmla="*/ 529430 w 541633"/>
                <a:gd name="connsiteY2" fmla="*/ 166160 h 405716"/>
                <a:gd name="connsiteX3" fmla="*/ 450567 w 541633"/>
                <a:gd name="connsiteY3" fmla="*/ 326834 h 405716"/>
                <a:gd name="connsiteX4" fmla="*/ 3404 w 541633"/>
                <a:gd name="connsiteY4" fmla="*/ 340785 h 405716"/>
                <a:gd name="connsiteX0" fmla="*/ 3515 w 619105"/>
                <a:gd name="connsiteY0" fmla="*/ 337058 h 399712"/>
                <a:gd name="connsiteX1" fmla="*/ 450678 w 619105"/>
                <a:gd name="connsiteY1" fmla="*/ 1759 h 399712"/>
                <a:gd name="connsiteX2" fmla="*/ 613733 w 619105"/>
                <a:gd name="connsiteY2" fmla="*/ 222202 h 399712"/>
                <a:gd name="connsiteX3" fmla="*/ 450678 w 619105"/>
                <a:gd name="connsiteY3" fmla="*/ 323107 h 399712"/>
                <a:gd name="connsiteX4" fmla="*/ 3515 w 619105"/>
                <a:gd name="connsiteY4" fmla="*/ 337058 h 399712"/>
                <a:gd name="connsiteX0" fmla="*/ 123 w 611692"/>
                <a:gd name="connsiteY0" fmla="*/ 244665 h 262226"/>
                <a:gd name="connsiteX1" fmla="*/ 493254 w 611692"/>
                <a:gd name="connsiteY1" fmla="*/ 2243 h 262226"/>
                <a:gd name="connsiteX2" fmla="*/ 610341 w 611692"/>
                <a:gd name="connsiteY2" fmla="*/ 129809 h 262226"/>
                <a:gd name="connsiteX3" fmla="*/ 447286 w 611692"/>
                <a:gd name="connsiteY3" fmla="*/ 230714 h 262226"/>
                <a:gd name="connsiteX4" fmla="*/ 123 w 611692"/>
                <a:gd name="connsiteY4" fmla="*/ 244665 h 262226"/>
                <a:gd name="connsiteX0" fmla="*/ 2258 w 621009"/>
                <a:gd name="connsiteY0" fmla="*/ 244954 h 323789"/>
                <a:gd name="connsiteX1" fmla="*/ 495389 w 621009"/>
                <a:gd name="connsiteY1" fmla="*/ 2532 h 323789"/>
                <a:gd name="connsiteX2" fmla="*/ 612476 w 621009"/>
                <a:gd name="connsiteY2" fmla="*/ 130098 h 323789"/>
                <a:gd name="connsiteX3" fmla="*/ 324349 w 621009"/>
                <a:gd name="connsiteY3" fmla="*/ 318957 h 323789"/>
                <a:gd name="connsiteX4" fmla="*/ 2258 w 621009"/>
                <a:gd name="connsiteY4" fmla="*/ 244954 h 323789"/>
                <a:gd name="connsiteX0" fmla="*/ 450 w 619201"/>
                <a:gd name="connsiteY0" fmla="*/ 244954 h 324512"/>
                <a:gd name="connsiteX1" fmla="*/ 493581 w 619201"/>
                <a:gd name="connsiteY1" fmla="*/ 2532 h 324512"/>
                <a:gd name="connsiteX2" fmla="*/ 610668 w 619201"/>
                <a:gd name="connsiteY2" fmla="*/ 130098 h 324512"/>
                <a:gd name="connsiteX3" fmla="*/ 322541 w 619201"/>
                <a:gd name="connsiteY3" fmla="*/ 318957 h 324512"/>
                <a:gd name="connsiteX4" fmla="*/ 450 w 619201"/>
                <a:gd name="connsiteY4" fmla="*/ 244954 h 324512"/>
                <a:gd name="connsiteX0" fmla="*/ 450 w 619201"/>
                <a:gd name="connsiteY0" fmla="*/ 244954 h 335259"/>
                <a:gd name="connsiteX1" fmla="*/ 493581 w 619201"/>
                <a:gd name="connsiteY1" fmla="*/ 2532 h 335259"/>
                <a:gd name="connsiteX2" fmla="*/ 610668 w 619201"/>
                <a:gd name="connsiteY2" fmla="*/ 130098 h 335259"/>
                <a:gd name="connsiteX3" fmla="*/ 322541 w 619201"/>
                <a:gd name="connsiteY3" fmla="*/ 318957 h 335259"/>
                <a:gd name="connsiteX4" fmla="*/ 450 w 619201"/>
                <a:gd name="connsiteY4" fmla="*/ 244954 h 335259"/>
                <a:gd name="connsiteX0" fmla="*/ 5672 w 628845"/>
                <a:gd name="connsiteY0" fmla="*/ 244847 h 308124"/>
                <a:gd name="connsiteX1" fmla="*/ 498803 w 628845"/>
                <a:gd name="connsiteY1" fmla="*/ 2425 h 308124"/>
                <a:gd name="connsiteX2" fmla="*/ 615890 w 628845"/>
                <a:gd name="connsiteY2" fmla="*/ 129991 h 308124"/>
                <a:gd name="connsiteX3" fmla="*/ 260559 w 628845"/>
                <a:gd name="connsiteY3" fmla="*/ 288427 h 308124"/>
                <a:gd name="connsiteX4" fmla="*/ 5672 w 628845"/>
                <a:gd name="connsiteY4" fmla="*/ 244847 h 308124"/>
                <a:gd name="connsiteX0" fmla="*/ 5012 w 644291"/>
                <a:gd name="connsiteY0" fmla="*/ 216353 h 290651"/>
                <a:gd name="connsiteX1" fmla="*/ 513940 w 644291"/>
                <a:gd name="connsiteY1" fmla="*/ 1507 h 290651"/>
                <a:gd name="connsiteX2" fmla="*/ 631027 w 644291"/>
                <a:gd name="connsiteY2" fmla="*/ 129073 h 290651"/>
                <a:gd name="connsiteX3" fmla="*/ 275696 w 644291"/>
                <a:gd name="connsiteY3" fmla="*/ 287509 h 290651"/>
                <a:gd name="connsiteX4" fmla="*/ 5012 w 644291"/>
                <a:gd name="connsiteY4" fmla="*/ 216353 h 290651"/>
                <a:gd name="connsiteX0" fmla="*/ 139 w 639418"/>
                <a:gd name="connsiteY0" fmla="*/ 216353 h 302083"/>
                <a:gd name="connsiteX1" fmla="*/ 509067 w 639418"/>
                <a:gd name="connsiteY1" fmla="*/ 1507 h 302083"/>
                <a:gd name="connsiteX2" fmla="*/ 626154 w 639418"/>
                <a:gd name="connsiteY2" fmla="*/ 129073 h 302083"/>
                <a:gd name="connsiteX3" fmla="*/ 270823 w 639418"/>
                <a:gd name="connsiteY3" fmla="*/ 287509 h 302083"/>
                <a:gd name="connsiteX4" fmla="*/ 139 w 639418"/>
                <a:gd name="connsiteY4" fmla="*/ 216353 h 302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9418" h="302083">
                  <a:moveTo>
                    <a:pt x="139" y="216353"/>
                  </a:moveTo>
                  <a:cubicBezTo>
                    <a:pt x="-8651" y="100665"/>
                    <a:pt x="404731" y="16054"/>
                    <a:pt x="509067" y="1507"/>
                  </a:cubicBezTo>
                  <a:cubicBezTo>
                    <a:pt x="613403" y="-13040"/>
                    <a:pt x="665861" y="81406"/>
                    <a:pt x="626154" y="129073"/>
                  </a:cubicBezTo>
                  <a:cubicBezTo>
                    <a:pt x="586447" y="176740"/>
                    <a:pt x="375159" y="272962"/>
                    <a:pt x="270823" y="287509"/>
                  </a:cubicBezTo>
                  <a:cubicBezTo>
                    <a:pt x="166487" y="302056"/>
                    <a:pt x="8929" y="332041"/>
                    <a:pt x="139" y="216353"/>
                  </a:cubicBezTo>
                  <a:close/>
                </a:path>
              </a:pathLst>
            </a:cu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500" name="グループ化 2499">
              <a:extLst>
                <a:ext uri="{FF2B5EF4-FFF2-40B4-BE49-F238E27FC236}">
                  <a16:creationId xmlns:a16="http://schemas.microsoft.com/office/drawing/2014/main" id="{05D4D0B1-3679-4918-86F5-51EA452BE9AC}"/>
                </a:ext>
              </a:extLst>
            </p:cNvPr>
            <p:cNvGrpSpPr/>
            <p:nvPr/>
          </p:nvGrpSpPr>
          <p:grpSpPr>
            <a:xfrm>
              <a:off x="1844400" y="2793297"/>
              <a:ext cx="2203738" cy="779600"/>
              <a:chOff x="1871473" y="4716101"/>
              <a:chExt cx="2203738" cy="779600"/>
            </a:xfrm>
          </p:grpSpPr>
          <p:grpSp>
            <p:nvGrpSpPr>
              <p:cNvPr id="2555" name="グループ化 2554">
                <a:extLst>
                  <a:ext uri="{FF2B5EF4-FFF2-40B4-BE49-F238E27FC236}">
                    <a16:creationId xmlns:a16="http://schemas.microsoft.com/office/drawing/2014/main" id="{92E25CE2-D912-424F-8AE3-B27E61E3FBE9}"/>
                  </a:ext>
                </a:extLst>
              </p:cNvPr>
              <p:cNvGrpSpPr/>
              <p:nvPr/>
            </p:nvGrpSpPr>
            <p:grpSpPr>
              <a:xfrm>
                <a:off x="1871473" y="4716101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2557" name="グループ化 2556">
                  <a:extLst>
                    <a:ext uri="{FF2B5EF4-FFF2-40B4-BE49-F238E27FC236}">
                      <a16:creationId xmlns:a16="http://schemas.microsoft.com/office/drawing/2014/main" id="{529F5CB4-DEB1-4A19-A5C3-87B0C002557D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2559" name="フリーフォーム: 図形 2558">
                    <a:extLst>
                      <a:ext uri="{FF2B5EF4-FFF2-40B4-BE49-F238E27FC236}">
                        <a16:creationId xmlns:a16="http://schemas.microsoft.com/office/drawing/2014/main" id="{97610116-3F69-4BBA-97C6-6BE7D0A05908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2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60" name="フリーフォーム: 図形 2559">
                    <a:extLst>
                      <a:ext uri="{FF2B5EF4-FFF2-40B4-BE49-F238E27FC236}">
                        <a16:creationId xmlns:a16="http://schemas.microsoft.com/office/drawing/2014/main" id="{88C2D09A-AE24-49F8-9752-2EBC54F974EE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2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61" name="フリーフォーム: 図形 2560">
                    <a:extLst>
                      <a:ext uri="{FF2B5EF4-FFF2-40B4-BE49-F238E27FC236}">
                        <a16:creationId xmlns:a16="http://schemas.microsoft.com/office/drawing/2014/main" id="{2B9009CD-25B1-47F2-814E-EEDEF65981D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558" name="フリーフォーム: 図形 2557">
                  <a:extLst>
                    <a:ext uri="{FF2B5EF4-FFF2-40B4-BE49-F238E27FC236}">
                      <a16:creationId xmlns:a16="http://schemas.microsoft.com/office/drawing/2014/main" id="{53402E92-639C-4942-A3D8-60FA7FBF74D7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56" name="フリーフォーム: 図形 2555">
                <a:extLst>
                  <a:ext uri="{FF2B5EF4-FFF2-40B4-BE49-F238E27FC236}">
                    <a16:creationId xmlns:a16="http://schemas.microsoft.com/office/drawing/2014/main" id="{ABFFBE05-AC51-4F2F-A456-A7AFDE00FC9C}"/>
                  </a:ext>
                </a:extLst>
              </p:cNvPr>
              <p:cNvSpPr/>
              <p:nvPr/>
            </p:nvSpPr>
            <p:spPr bwMode="auto">
              <a:xfrm>
                <a:off x="2142137" y="4776746"/>
                <a:ext cx="1654026" cy="599620"/>
              </a:xfrm>
              <a:custGeom>
                <a:avLst/>
                <a:gdLst>
                  <a:gd name="connsiteX0" fmla="*/ 177100 w 1654026"/>
                  <a:gd name="connsiteY0" fmla="*/ 0 h 599620"/>
                  <a:gd name="connsiteX1" fmla="*/ 356650 w 1654026"/>
                  <a:gd name="connsiteY1" fmla="*/ 19616 h 599620"/>
                  <a:gd name="connsiteX2" fmla="*/ 832181 w 1654026"/>
                  <a:gd name="connsiteY2" fmla="*/ 147035 h 599620"/>
                  <a:gd name="connsiteX3" fmla="*/ 1307720 w 1654026"/>
                  <a:gd name="connsiteY3" fmla="*/ 19614 h 599620"/>
                  <a:gd name="connsiteX4" fmla="*/ 1459467 w 1654026"/>
                  <a:gd name="connsiteY4" fmla="*/ 3035 h 599620"/>
                  <a:gd name="connsiteX5" fmla="*/ 1464658 w 1654026"/>
                  <a:gd name="connsiteY5" fmla="*/ 9295 h 599620"/>
                  <a:gd name="connsiteX6" fmla="*/ 1640950 w 1654026"/>
                  <a:gd name="connsiteY6" fmla="*/ 335447 h 599620"/>
                  <a:gd name="connsiteX7" fmla="*/ 1654026 w 1654026"/>
                  <a:gd name="connsiteY7" fmla="*/ 360429 h 599620"/>
                  <a:gd name="connsiteX8" fmla="*/ 1605189 w 1654026"/>
                  <a:gd name="connsiteY8" fmla="*/ 400462 h 599620"/>
                  <a:gd name="connsiteX9" fmla="*/ 1538387 w 1654026"/>
                  <a:gd name="connsiteY9" fmla="*/ 428952 h 599620"/>
                  <a:gd name="connsiteX10" fmla="*/ 940187 w 1654026"/>
                  <a:gd name="connsiteY10" fmla="*/ 589241 h 599620"/>
                  <a:gd name="connsiteX11" fmla="*/ 934201 w 1654026"/>
                  <a:gd name="connsiteY11" fmla="*/ 585285 h 599620"/>
                  <a:gd name="connsiteX12" fmla="*/ 898358 w 1654026"/>
                  <a:gd name="connsiteY12" fmla="*/ 594404 h 599620"/>
                  <a:gd name="connsiteX13" fmla="*/ 800991 w 1654026"/>
                  <a:gd name="connsiteY13" fmla="*/ 598404 h 599620"/>
                  <a:gd name="connsiteX14" fmla="*/ 737913 w 1654026"/>
                  <a:gd name="connsiteY14" fmla="*/ 585786 h 599620"/>
                  <a:gd name="connsiteX15" fmla="*/ 732888 w 1654026"/>
                  <a:gd name="connsiteY15" fmla="*/ 583491 h 599620"/>
                  <a:gd name="connsiteX16" fmla="*/ 724183 w 1654026"/>
                  <a:gd name="connsiteY16" fmla="*/ 589243 h 599620"/>
                  <a:gd name="connsiteX17" fmla="*/ 125983 w 1654026"/>
                  <a:gd name="connsiteY17" fmla="*/ 428954 h 599620"/>
                  <a:gd name="connsiteX18" fmla="*/ 5462 w 1654026"/>
                  <a:gd name="connsiteY18" fmla="*/ 356429 h 599620"/>
                  <a:gd name="connsiteX19" fmla="*/ 0 w 1654026"/>
                  <a:gd name="connsiteY19" fmla="*/ 348471 h 599620"/>
                  <a:gd name="connsiteX20" fmla="*/ 3548 w 1654026"/>
                  <a:gd name="connsiteY20" fmla="*/ 341050 h 599620"/>
                  <a:gd name="connsiteX21" fmla="*/ 158266 w 1654026"/>
                  <a:gd name="connsiteY21" fmla="*/ 27226 h 59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4026" h="599620">
                    <a:moveTo>
                      <a:pt x="177100" y="0"/>
                    </a:moveTo>
                    <a:lnTo>
                      <a:pt x="356650" y="19616"/>
                    </a:lnTo>
                    <a:lnTo>
                      <a:pt x="832181" y="147035"/>
                    </a:lnTo>
                    <a:lnTo>
                      <a:pt x="1307720" y="19614"/>
                    </a:lnTo>
                    <a:lnTo>
                      <a:pt x="1459467" y="3035"/>
                    </a:lnTo>
                    <a:lnTo>
                      <a:pt x="1464658" y="9295"/>
                    </a:lnTo>
                    <a:cubicBezTo>
                      <a:pt x="1511505" y="97785"/>
                      <a:pt x="1581775" y="224180"/>
                      <a:pt x="1640950" y="335447"/>
                    </a:cubicBezTo>
                    <a:lnTo>
                      <a:pt x="1654026" y="360429"/>
                    </a:lnTo>
                    <a:lnTo>
                      <a:pt x="1605189" y="400462"/>
                    </a:lnTo>
                    <a:cubicBezTo>
                      <a:pt x="1584971" y="412762"/>
                      <a:pt x="1562572" y="422472"/>
                      <a:pt x="1538387" y="428952"/>
                    </a:cubicBezTo>
                    <a:lnTo>
                      <a:pt x="940187" y="589241"/>
                    </a:lnTo>
                    <a:lnTo>
                      <a:pt x="934201" y="585285"/>
                    </a:lnTo>
                    <a:lnTo>
                      <a:pt x="898358" y="594404"/>
                    </a:lnTo>
                    <a:cubicBezTo>
                      <a:pt x="864288" y="599451"/>
                      <a:pt x="830564" y="600947"/>
                      <a:pt x="800991" y="598404"/>
                    </a:cubicBezTo>
                    <a:cubicBezTo>
                      <a:pt x="778811" y="596497"/>
                      <a:pt x="757634" y="592157"/>
                      <a:pt x="737913" y="585786"/>
                    </a:cubicBezTo>
                    <a:lnTo>
                      <a:pt x="732888" y="583491"/>
                    </a:lnTo>
                    <a:lnTo>
                      <a:pt x="724183" y="589243"/>
                    </a:lnTo>
                    <a:lnTo>
                      <a:pt x="125983" y="428954"/>
                    </a:lnTo>
                    <a:cubicBezTo>
                      <a:pt x="77614" y="415994"/>
                      <a:pt x="36387" y="390116"/>
                      <a:pt x="5462" y="356429"/>
                    </a:cubicBezTo>
                    <a:lnTo>
                      <a:pt x="0" y="348471"/>
                    </a:lnTo>
                    <a:lnTo>
                      <a:pt x="3548" y="341050"/>
                    </a:lnTo>
                    <a:cubicBezTo>
                      <a:pt x="55532" y="233893"/>
                      <a:pt x="116761" y="112727"/>
                      <a:pt x="158266" y="2722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501" name="グループ化 2500">
              <a:extLst>
                <a:ext uri="{FF2B5EF4-FFF2-40B4-BE49-F238E27FC236}">
                  <a16:creationId xmlns:a16="http://schemas.microsoft.com/office/drawing/2014/main" id="{8B392880-5C96-4D2A-9416-6CA2FC991ACF}"/>
                </a:ext>
              </a:extLst>
            </p:cNvPr>
            <p:cNvGrpSpPr/>
            <p:nvPr/>
          </p:nvGrpSpPr>
          <p:grpSpPr>
            <a:xfrm>
              <a:off x="2036436" y="2497973"/>
              <a:ext cx="1793692" cy="880439"/>
              <a:chOff x="65744" y="4420777"/>
              <a:chExt cx="1793692" cy="880439"/>
            </a:xfrm>
          </p:grpSpPr>
          <p:sp>
            <p:nvSpPr>
              <p:cNvPr id="2549" name="フリーフォーム: 図形 2548">
                <a:extLst>
                  <a:ext uri="{FF2B5EF4-FFF2-40B4-BE49-F238E27FC236}">
                    <a16:creationId xmlns:a16="http://schemas.microsoft.com/office/drawing/2014/main" id="{8852ED1F-97C7-4B68-BF30-3301518B6E76}"/>
                  </a:ext>
                </a:extLst>
              </p:cNvPr>
              <p:cNvSpPr/>
              <p:nvPr/>
            </p:nvSpPr>
            <p:spPr bwMode="auto">
              <a:xfrm flipV="1">
                <a:off x="82286" y="4420777"/>
                <a:ext cx="1746763" cy="704301"/>
              </a:xfrm>
              <a:custGeom>
                <a:avLst/>
                <a:gdLst>
                  <a:gd name="connsiteX0" fmla="*/ 1742193 w 1746763"/>
                  <a:gd name="connsiteY0" fmla="*/ 166007 h 704301"/>
                  <a:gd name="connsiteX1" fmla="*/ 1742193 w 1746763"/>
                  <a:gd name="connsiteY1" fmla="*/ 166006 h 704301"/>
                  <a:gd name="connsiteX2" fmla="*/ 1742193 w 1746763"/>
                  <a:gd name="connsiteY2" fmla="*/ 166006 h 704301"/>
                  <a:gd name="connsiteX3" fmla="*/ 4570 w 1746763"/>
                  <a:gd name="connsiteY3" fmla="*/ 166008 h 704301"/>
                  <a:gd name="connsiteX4" fmla="*/ 4570 w 1746763"/>
                  <a:gd name="connsiteY4" fmla="*/ 166007 h 704301"/>
                  <a:gd name="connsiteX5" fmla="*/ 4570 w 1746763"/>
                  <a:gd name="connsiteY5" fmla="*/ 166007 h 704301"/>
                  <a:gd name="connsiteX6" fmla="*/ 873381 w 1746763"/>
                  <a:gd name="connsiteY6" fmla="*/ 704301 h 704301"/>
                  <a:gd name="connsiteX7" fmla="*/ 1491646 w 1746763"/>
                  <a:gd name="connsiteY7" fmla="*/ 645695 h 704301"/>
                  <a:gd name="connsiteX8" fmla="*/ 1479085 w 1746763"/>
                  <a:gd name="connsiteY8" fmla="*/ 551204 h 704301"/>
                  <a:gd name="connsiteX9" fmla="*/ 1449897 w 1746763"/>
                  <a:gd name="connsiteY9" fmla="*/ 479900 h 704301"/>
                  <a:gd name="connsiteX10" fmla="*/ 1567539 w 1746763"/>
                  <a:gd name="connsiteY10" fmla="*/ 448378 h 704301"/>
                  <a:gd name="connsiteX11" fmla="*/ 1746763 w 1746763"/>
                  <a:gd name="connsiteY11" fmla="*/ 256477 h 704301"/>
                  <a:gd name="connsiteX12" fmla="*/ 1742193 w 1746763"/>
                  <a:gd name="connsiteY12" fmla="*/ 166006 h 704301"/>
                  <a:gd name="connsiteX13" fmla="*/ 1700916 w 1746763"/>
                  <a:gd name="connsiteY13" fmla="*/ 85371 h 704301"/>
                  <a:gd name="connsiteX14" fmla="*/ 1449752 w 1746763"/>
                  <a:gd name="connsiteY14" fmla="*/ 8793 h 704301"/>
                  <a:gd name="connsiteX15" fmla="*/ 873380 w 1746763"/>
                  <a:gd name="connsiteY15" fmla="*/ 163230 h 704301"/>
                  <a:gd name="connsiteX16" fmla="*/ 297011 w 1746763"/>
                  <a:gd name="connsiteY16" fmla="*/ 8794 h 704301"/>
                  <a:gd name="connsiteX17" fmla="*/ 45847 w 1746763"/>
                  <a:gd name="connsiteY17" fmla="*/ 85372 h 704301"/>
                  <a:gd name="connsiteX18" fmla="*/ 4570 w 1746763"/>
                  <a:gd name="connsiteY18" fmla="*/ 166007 h 704301"/>
                  <a:gd name="connsiteX19" fmla="*/ 0 w 1746763"/>
                  <a:gd name="connsiteY19" fmla="*/ 256478 h 704301"/>
                  <a:gd name="connsiteX20" fmla="*/ 179224 w 1746763"/>
                  <a:gd name="connsiteY20" fmla="*/ 448379 h 704301"/>
                  <a:gd name="connsiteX21" fmla="*/ 295654 w 1746763"/>
                  <a:gd name="connsiteY21" fmla="*/ 479576 h 704301"/>
                  <a:gd name="connsiteX22" fmla="*/ 292632 w 1746763"/>
                  <a:gd name="connsiteY22" fmla="*/ 484487 h 704301"/>
                  <a:gd name="connsiteX23" fmla="*/ 255116 w 1746763"/>
                  <a:gd name="connsiteY23" fmla="*/ 645695 h 704301"/>
                  <a:gd name="connsiteX24" fmla="*/ 873381 w 1746763"/>
                  <a:gd name="connsiteY24" fmla="*/ 704301 h 704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46763" h="704301">
                    <a:moveTo>
                      <a:pt x="1742193" y="166007"/>
                    </a:moveTo>
                    <a:lnTo>
                      <a:pt x="1742193" y="166006"/>
                    </a:lnTo>
                    <a:lnTo>
                      <a:pt x="1742193" y="166006"/>
                    </a:lnTo>
                    <a:close/>
                    <a:moveTo>
                      <a:pt x="4570" y="166008"/>
                    </a:moveTo>
                    <a:lnTo>
                      <a:pt x="4570" y="166007"/>
                    </a:lnTo>
                    <a:lnTo>
                      <a:pt x="4570" y="166007"/>
                    </a:lnTo>
                    <a:close/>
                    <a:moveTo>
                      <a:pt x="873381" y="704301"/>
                    </a:moveTo>
                    <a:cubicBezTo>
                      <a:pt x="1156752" y="704301"/>
                      <a:pt x="1440124" y="684766"/>
                      <a:pt x="1491646" y="645695"/>
                    </a:cubicBezTo>
                    <a:cubicBezTo>
                      <a:pt x="1491646" y="613327"/>
                      <a:pt x="1487321" y="581726"/>
                      <a:pt x="1479085" y="551204"/>
                    </a:cubicBezTo>
                    <a:lnTo>
                      <a:pt x="1449897" y="479900"/>
                    </a:lnTo>
                    <a:lnTo>
                      <a:pt x="1567539" y="448378"/>
                    </a:lnTo>
                    <a:cubicBezTo>
                      <a:pt x="1664277" y="422457"/>
                      <a:pt x="1732447" y="344864"/>
                      <a:pt x="1746763" y="256477"/>
                    </a:cubicBezTo>
                    <a:lnTo>
                      <a:pt x="1742193" y="166006"/>
                    </a:lnTo>
                    <a:lnTo>
                      <a:pt x="1700916" y="85371"/>
                    </a:lnTo>
                    <a:cubicBezTo>
                      <a:pt x="1644324" y="15984"/>
                      <a:pt x="1546491" y="-17128"/>
                      <a:pt x="1449752" y="8793"/>
                    </a:cubicBezTo>
                    <a:lnTo>
                      <a:pt x="873380" y="163230"/>
                    </a:lnTo>
                    <a:lnTo>
                      <a:pt x="297011" y="8794"/>
                    </a:lnTo>
                    <a:cubicBezTo>
                      <a:pt x="200272" y="-17127"/>
                      <a:pt x="102439" y="15985"/>
                      <a:pt x="45847" y="85372"/>
                    </a:cubicBezTo>
                    <a:lnTo>
                      <a:pt x="4570" y="166007"/>
                    </a:lnTo>
                    <a:lnTo>
                      <a:pt x="0" y="256478"/>
                    </a:lnTo>
                    <a:cubicBezTo>
                      <a:pt x="14316" y="344865"/>
                      <a:pt x="82486" y="422458"/>
                      <a:pt x="179224" y="448379"/>
                    </a:cubicBezTo>
                    <a:lnTo>
                      <a:pt x="295654" y="479576"/>
                    </a:lnTo>
                    <a:lnTo>
                      <a:pt x="292632" y="484487"/>
                    </a:lnTo>
                    <a:cubicBezTo>
                      <a:pt x="268362" y="534754"/>
                      <a:pt x="255116" y="589051"/>
                      <a:pt x="255116" y="645695"/>
                    </a:cubicBezTo>
                    <a:cubicBezTo>
                      <a:pt x="306638" y="684766"/>
                      <a:pt x="590010" y="704301"/>
                      <a:pt x="873381" y="704301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50" name="フリーフォーム: 図形 2549">
                <a:extLst>
                  <a:ext uri="{FF2B5EF4-FFF2-40B4-BE49-F238E27FC236}">
                    <a16:creationId xmlns:a16="http://schemas.microsoft.com/office/drawing/2014/main" id="{41C3320F-80A5-4796-A7E6-35996800A9FD}"/>
                  </a:ext>
                </a:extLst>
              </p:cNvPr>
              <p:cNvSpPr/>
              <p:nvPr/>
            </p:nvSpPr>
            <p:spPr bwMode="auto">
              <a:xfrm flipV="1">
                <a:off x="182117" y="4597897"/>
                <a:ext cx="1488575" cy="240620"/>
              </a:xfrm>
              <a:custGeom>
                <a:avLst/>
                <a:gdLst>
                  <a:gd name="connsiteX0" fmla="*/ 184576 w 1488575"/>
                  <a:gd name="connsiteY0" fmla="*/ 240620 h 240620"/>
                  <a:gd name="connsiteX1" fmla="*/ 192056 w 1488575"/>
                  <a:gd name="connsiteY1" fmla="*/ 239357 h 240620"/>
                  <a:gd name="connsiteX2" fmla="*/ 781093 w 1488575"/>
                  <a:gd name="connsiteY2" fmla="*/ 81525 h 240620"/>
                  <a:gd name="connsiteX3" fmla="*/ 1365373 w 1488575"/>
                  <a:gd name="connsiteY3" fmla="*/ 238083 h 240620"/>
                  <a:gd name="connsiteX4" fmla="*/ 1350066 w 1488575"/>
                  <a:gd name="connsiteY4" fmla="*/ 200689 h 240620"/>
                  <a:gd name="connsiteX5" fmla="*/ 1467708 w 1488575"/>
                  <a:gd name="connsiteY5" fmla="*/ 169167 h 240620"/>
                  <a:gd name="connsiteX6" fmla="*/ 1488575 w 1488575"/>
                  <a:gd name="connsiteY6" fmla="*/ 160268 h 240620"/>
                  <a:gd name="connsiteX7" fmla="*/ 1477660 w 1488575"/>
                  <a:gd name="connsiteY7" fmla="*/ 163414 h 240620"/>
                  <a:gd name="connsiteX8" fmla="*/ 1418864 w 1488575"/>
                  <a:gd name="connsiteY8" fmla="*/ 166104 h 240620"/>
                  <a:gd name="connsiteX9" fmla="*/ 1370600 w 1488575"/>
                  <a:gd name="connsiteY9" fmla="*/ 157958 h 240620"/>
                  <a:gd name="connsiteX10" fmla="*/ 781093 w 1488575"/>
                  <a:gd name="connsiteY10" fmla="*/ 0 h 240620"/>
                  <a:gd name="connsiteX11" fmla="*/ 192056 w 1488575"/>
                  <a:gd name="connsiteY11" fmla="*/ 157832 h 240620"/>
                  <a:gd name="connsiteX12" fmla="*/ 143791 w 1488575"/>
                  <a:gd name="connsiteY12" fmla="*/ 165978 h 240620"/>
                  <a:gd name="connsiteX13" fmla="*/ 30050 w 1488575"/>
                  <a:gd name="connsiteY13" fmla="*/ 147448 h 240620"/>
                  <a:gd name="connsiteX14" fmla="*/ 0 w 1488575"/>
                  <a:gd name="connsiteY14" fmla="*/ 130356 h 240620"/>
                  <a:gd name="connsiteX15" fmla="*/ 12591 w 1488575"/>
                  <a:gd name="connsiteY15" fmla="*/ 140678 h 240620"/>
                  <a:gd name="connsiteX16" fmla="*/ 79393 w 1488575"/>
                  <a:gd name="connsiteY16" fmla="*/ 169168 h 240620"/>
                  <a:gd name="connsiteX17" fmla="*/ 195823 w 1488575"/>
                  <a:gd name="connsiteY17" fmla="*/ 200365 h 240620"/>
                  <a:gd name="connsiteX18" fmla="*/ 192801 w 1488575"/>
                  <a:gd name="connsiteY18" fmla="*/ 205276 h 24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8575" h="240620">
                    <a:moveTo>
                      <a:pt x="184576" y="240620"/>
                    </a:moveTo>
                    <a:lnTo>
                      <a:pt x="192056" y="239357"/>
                    </a:lnTo>
                    <a:lnTo>
                      <a:pt x="781093" y="81525"/>
                    </a:lnTo>
                    <a:lnTo>
                      <a:pt x="1365373" y="238083"/>
                    </a:lnTo>
                    <a:lnTo>
                      <a:pt x="1350066" y="200689"/>
                    </a:lnTo>
                    <a:lnTo>
                      <a:pt x="1467708" y="169167"/>
                    </a:lnTo>
                    <a:lnTo>
                      <a:pt x="1488575" y="160268"/>
                    </a:lnTo>
                    <a:lnTo>
                      <a:pt x="1477660" y="163414"/>
                    </a:lnTo>
                    <a:cubicBezTo>
                      <a:pt x="1458575" y="166571"/>
                      <a:pt x="1438849" y="167537"/>
                      <a:pt x="1418864" y="166104"/>
                    </a:cubicBezTo>
                    <a:cubicBezTo>
                      <a:pt x="1402876" y="164959"/>
                      <a:pt x="1386722" y="162278"/>
                      <a:pt x="1370600" y="157958"/>
                    </a:cubicBezTo>
                    <a:lnTo>
                      <a:pt x="781093" y="0"/>
                    </a:lnTo>
                    <a:lnTo>
                      <a:pt x="192056" y="157832"/>
                    </a:lnTo>
                    <a:cubicBezTo>
                      <a:pt x="175933" y="162152"/>
                      <a:pt x="159780" y="164832"/>
                      <a:pt x="143791" y="165978"/>
                    </a:cubicBezTo>
                    <a:cubicBezTo>
                      <a:pt x="103822" y="168843"/>
                      <a:pt x="64887" y="162117"/>
                      <a:pt x="30050" y="147448"/>
                    </a:cubicBezTo>
                    <a:lnTo>
                      <a:pt x="0" y="130356"/>
                    </a:lnTo>
                    <a:lnTo>
                      <a:pt x="12591" y="140678"/>
                    </a:lnTo>
                    <a:cubicBezTo>
                      <a:pt x="32810" y="152978"/>
                      <a:pt x="55209" y="162688"/>
                      <a:pt x="79393" y="169168"/>
                    </a:cubicBezTo>
                    <a:lnTo>
                      <a:pt x="195823" y="200365"/>
                    </a:lnTo>
                    <a:lnTo>
                      <a:pt x="192801" y="205276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51" name="フリーフォーム: 図形 2550">
                <a:extLst>
                  <a:ext uri="{FF2B5EF4-FFF2-40B4-BE49-F238E27FC236}">
                    <a16:creationId xmlns:a16="http://schemas.microsoft.com/office/drawing/2014/main" id="{EE8A0909-2AF6-4D53-85A9-88E8FA7BFC1F}"/>
                  </a:ext>
                </a:extLst>
              </p:cNvPr>
              <p:cNvSpPr/>
              <p:nvPr/>
            </p:nvSpPr>
            <p:spPr bwMode="auto">
              <a:xfrm rot="20700000" flipH="1">
                <a:off x="920934" y="4739152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  <a:lnTo>
                      <a:pt x="19001" y="138975"/>
                    </a:lnTo>
                    <a:cubicBezTo>
                      <a:pt x="37353" y="98140"/>
                      <a:pt x="68012" y="63396"/>
                      <a:pt x="106601" y="38861"/>
                    </a:cubicBez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52" name="楕円 227">
                <a:extLst>
                  <a:ext uri="{FF2B5EF4-FFF2-40B4-BE49-F238E27FC236}">
                    <a16:creationId xmlns:a16="http://schemas.microsoft.com/office/drawing/2014/main" id="{A0CA495B-B24F-4F1B-A604-DF8927DB9221}"/>
                  </a:ext>
                </a:extLst>
              </p:cNvPr>
              <p:cNvSpPr/>
              <p:nvPr/>
            </p:nvSpPr>
            <p:spPr bwMode="auto">
              <a:xfrm rot="5694883">
                <a:off x="827019" y="4885234"/>
                <a:ext cx="318890" cy="513074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3" name="フリーフォーム: 図形 2552">
                <a:extLst>
                  <a:ext uri="{FF2B5EF4-FFF2-40B4-BE49-F238E27FC236}">
                    <a16:creationId xmlns:a16="http://schemas.microsoft.com/office/drawing/2014/main" id="{69568858-4426-4B89-AE2E-DD227E991BB2}"/>
                  </a:ext>
                </a:extLst>
              </p:cNvPr>
              <p:cNvSpPr/>
              <p:nvPr/>
            </p:nvSpPr>
            <p:spPr bwMode="auto">
              <a:xfrm rot="900000">
                <a:off x="65744" y="4739154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  <a:lnTo>
                      <a:pt x="19001" y="138975"/>
                    </a:lnTo>
                    <a:cubicBezTo>
                      <a:pt x="37353" y="98140"/>
                      <a:pt x="68012" y="63396"/>
                      <a:pt x="106601" y="38861"/>
                    </a:cubicBez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54" name="フリーフォーム: 図形 2553">
                <a:extLst>
                  <a:ext uri="{FF2B5EF4-FFF2-40B4-BE49-F238E27FC236}">
                    <a16:creationId xmlns:a16="http://schemas.microsoft.com/office/drawing/2014/main" id="{624A8AB9-46EC-457D-8731-DEE537F93104}"/>
                  </a:ext>
                </a:extLst>
              </p:cNvPr>
              <p:cNvSpPr/>
              <p:nvPr/>
            </p:nvSpPr>
            <p:spPr bwMode="auto">
              <a:xfrm>
                <a:off x="77163" y="4890730"/>
                <a:ext cx="1772565" cy="407960"/>
              </a:xfrm>
              <a:custGeom>
                <a:avLst/>
                <a:gdLst>
                  <a:gd name="connsiteX0" fmla="*/ 1770278 w 1772565"/>
                  <a:gd name="connsiteY0" fmla="*/ 0 h 407960"/>
                  <a:gd name="connsiteX1" fmla="*/ 1772565 w 1772565"/>
                  <a:gd name="connsiteY1" fmla="*/ 45268 h 407960"/>
                  <a:gd name="connsiteX2" fmla="*/ 1593340 w 1772565"/>
                  <a:gd name="connsiteY2" fmla="*/ 237169 h 407960"/>
                  <a:gd name="connsiteX3" fmla="*/ 995140 w 1772565"/>
                  <a:gd name="connsiteY3" fmla="*/ 397457 h 407960"/>
                  <a:gd name="connsiteX4" fmla="*/ 988814 w 1772565"/>
                  <a:gd name="connsiteY4" fmla="*/ 393277 h 407960"/>
                  <a:gd name="connsiteX5" fmla="*/ 951600 w 1772565"/>
                  <a:gd name="connsiteY5" fmla="*/ 402744 h 407960"/>
                  <a:gd name="connsiteX6" fmla="*/ 854233 w 1772565"/>
                  <a:gd name="connsiteY6" fmla="*/ 406744 h 407960"/>
                  <a:gd name="connsiteX7" fmla="*/ 787631 w 1772565"/>
                  <a:gd name="connsiteY7" fmla="*/ 390839 h 407960"/>
                  <a:gd name="connsiteX8" fmla="*/ 777425 w 1772565"/>
                  <a:gd name="connsiteY8" fmla="*/ 397583 h 407960"/>
                  <a:gd name="connsiteX9" fmla="*/ 179225 w 1772565"/>
                  <a:gd name="connsiteY9" fmla="*/ 237295 h 407960"/>
                  <a:gd name="connsiteX10" fmla="*/ 0 w 1772565"/>
                  <a:gd name="connsiteY10" fmla="*/ 45394 h 407960"/>
                  <a:gd name="connsiteX11" fmla="*/ 2287 w 1772565"/>
                  <a:gd name="connsiteY11" fmla="*/ 126 h 407960"/>
                  <a:gd name="connsiteX12" fmla="*/ 20440 w 1772565"/>
                  <a:gd name="connsiteY12" fmla="*/ 56634 h 407960"/>
                  <a:gd name="connsiteX13" fmla="*/ 179225 w 1772565"/>
                  <a:gd name="connsiteY13" fmla="*/ 184907 h 407960"/>
                  <a:gd name="connsiteX14" fmla="*/ 777425 w 1772565"/>
                  <a:gd name="connsiteY14" fmla="*/ 345195 h 407960"/>
                  <a:gd name="connsiteX15" fmla="*/ 787631 w 1772565"/>
                  <a:gd name="connsiteY15" fmla="*/ 338451 h 407960"/>
                  <a:gd name="connsiteX16" fmla="*/ 854233 w 1772565"/>
                  <a:gd name="connsiteY16" fmla="*/ 354356 h 407960"/>
                  <a:gd name="connsiteX17" fmla="*/ 951600 w 1772565"/>
                  <a:gd name="connsiteY17" fmla="*/ 350356 h 407960"/>
                  <a:gd name="connsiteX18" fmla="*/ 988814 w 1772565"/>
                  <a:gd name="connsiteY18" fmla="*/ 340889 h 407960"/>
                  <a:gd name="connsiteX19" fmla="*/ 995140 w 1772565"/>
                  <a:gd name="connsiteY19" fmla="*/ 345069 h 407960"/>
                  <a:gd name="connsiteX20" fmla="*/ 1593340 w 1772565"/>
                  <a:gd name="connsiteY20" fmla="*/ 184781 h 407960"/>
                  <a:gd name="connsiteX21" fmla="*/ 1752126 w 1772565"/>
                  <a:gd name="connsiteY21" fmla="*/ 56508 h 4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72565" h="407960">
                    <a:moveTo>
                      <a:pt x="1770278" y="0"/>
                    </a:moveTo>
                    <a:lnTo>
                      <a:pt x="1772565" y="45268"/>
                    </a:lnTo>
                    <a:cubicBezTo>
                      <a:pt x="1758249" y="133655"/>
                      <a:pt x="1690079" y="211248"/>
                      <a:pt x="1593340" y="237169"/>
                    </a:cubicBezTo>
                    <a:lnTo>
                      <a:pt x="995140" y="397457"/>
                    </a:lnTo>
                    <a:lnTo>
                      <a:pt x="988814" y="393277"/>
                    </a:lnTo>
                    <a:lnTo>
                      <a:pt x="951600" y="402744"/>
                    </a:lnTo>
                    <a:cubicBezTo>
                      <a:pt x="917530" y="407791"/>
                      <a:pt x="883806" y="409287"/>
                      <a:pt x="854233" y="406744"/>
                    </a:cubicBezTo>
                    <a:lnTo>
                      <a:pt x="787631" y="390839"/>
                    </a:lnTo>
                    <a:lnTo>
                      <a:pt x="777425" y="397583"/>
                    </a:lnTo>
                    <a:lnTo>
                      <a:pt x="179225" y="237295"/>
                    </a:lnTo>
                    <a:cubicBezTo>
                      <a:pt x="82486" y="211374"/>
                      <a:pt x="14317" y="133781"/>
                      <a:pt x="0" y="45394"/>
                    </a:cubicBezTo>
                    <a:lnTo>
                      <a:pt x="2287" y="126"/>
                    </a:lnTo>
                    <a:lnTo>
                      <a:pt x="20440" y="56634"/>
                    </a:lnTo>
                    <a:cubicBezTo>
                      <a:pt x="50187" y="116960"/>
                      <a:pt x="106671" y="165466"/>
                      <a:pt x="179225" y="184907"/>
                    </a:cubicBezTo>
                    <a:lnTo>
                      <a:pt x="777425" y="345195"/>
                    </a:lnTo>
                    <a:lnTo>
                      <a:pt x="787631" y="338451"/>
                    </a:lnTo>
                    <a:lnTo>
                      <a:pt x="854233" y="354356"/>
                    </a:lnTo>
                    <a:cubicBezTo>
                      <a:pt x="883806" y="356899"/>
                      <a:pt x="917530" y="355403"/>
                      <a:pt x="951600" y="350356"/>
                    </a:cubicBezTo>
                    <a:lnTo>
                      <a:pt x="988814" y="340889"/>
                    </a:lnTo>
                    <a:lnTo>
                      <a:pt x="995140" y="345069"/>
                    </a:lnTo>
                    <a:lnTo>
                      <a:pt x="1593340" y="184781"/>
                    </a:lnTo>
                    <a:cubicBezTo>
                      <a:pt x="1665894" y="165340"/>
                      <a:pt x="1722379" y="116834"/>
                      <a:pt x="1752126" y="56508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502" name="楕円 211">
              <a:extLst>
                <a:ext uri="{FF2B5EF4-FFF2-40B4-BE49-F238E27FC236}">
                  <a16:creationId xmlns:a16="http://schemas.microsoft.com/office/drawing/2014/main" id="{E7BBC1C8-A029-4D7B-BE4E-A7C41D6A2376}"/>
                </a:ext>
              </a:extLst>
            </p:cNvPr>
            <p:cNvSpPr/>
            <p:nvPr/>
          </p:nvSpPr>
          <p:spPr bwMode="auto">
            <a:xfrm>
              <a:off x="2309246" y="1471017"/>
              <a:ext cx="1236529" cy="1234370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3" name="楕円 2502">
              <a:extLst>
                <a:ext uri="{FF2B5EF4-FFF2-40B4-BE49-F238E27FC236}">
                  <a16:creationId xmlns:a16="http://schemas.microsoft.com/office/drawing/2014/main" id="{4D6FF7BA-1937-4891-89E1-690DDA8AA216}"/>
                </a:ext>
              </a:extLst>
            </p:cNvPr>
            <p:cNvSpPr/>
            <p:nvPr/>
          </p:nvSpPr>
          <p:spPr bwMode="auto">
            <a:xfrm>
              <a:off x="2598973" y="1442662"/>
              <a:ext cx="657076" cy="5072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4" name="楕円 2503">
              <a:extLst>
                <a:ext uri="{FF2B5EF4-FFF2-40B4-BE49-F238E27FC236}">
                  <a16:creationId xmlns:a16="http://schemas.microsoft.com/office/drawing/2014/main" id="{C51B114F-F0F9-411B-9BA2-89F4A4E618C6}"/>
                </a:ext>
              </a:extLst>
            </p:cNvPr>
            <p:cNvSpPr/>
            <p:nvPr/>
          </p:nvSpPr>
          <p:spPr bwMode="auto">
            <a:xfrm>
              <a:off x="2598973" y="1342007"/>
              <a:ext cx="657076" cy="50723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5" name="楕円 237">
              <a:extLst>
                <a:ext uri="{FF2B5EF4-FFF2-40B4-BE49-F238E27FC236}">
                  <a16:creationId xmlns:a16="http://schemas.microsoft.com/office/drawing/2014/main" id="{E2F76CC8-2AEB-43D3-A7F1-83FED68C64BF}"/>
                </a:ext>
              </a:extLst>
            </p:cNvPr>
            <p:cNvSpPr/>
            <p:nvPr/>
          </p:nvSpPr>
          <p:spPr bwMode="auto">
            <a:xfrm rot="900000">
              <a:off x="2734901" y="1785117"/>
              <a:ext cx="284651" cy="523066"/>
            </a:xfrm>
            <a:custGeom>
              <a:avLst/>
              <a:gdLst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261616"/>
                <a:gd name="connsiteX1" fmla="*/ 134683 w 269366"/>
                <a:gd name="connsiteY1" fmla="*/ 0 h 261616"/>
                <a:gd name="connsiteX2" fmla="*/ 269366 w 269366"/>
                <a:gd name="connsiteY2" fmla="*/ 198964 h 261616"/>
                <a:gd name="connsiteX3" fmla="*/ 139446 w 269366"/>
                <a:gd name="connsiteY3" fmla="*/ 240765 h 261616"/>
                <a:gd name="connsiteX4" fmla="*/ 0 w 269366"/>
                <a:gd name="connsiteY4" fmla="*/ 198964 h 261616"/>
                <a:gd name="connsiteX0" fmla="*/ 0 w 269366"/>
                <a:gd name="connsiteY0" fmla="*/ 432327 h 494979"/>
                <a:gd name="connsiteX1" fmla="*/ 134683 w 269366"/>
                <a:gd name="connsiteY1" fmla="*/ 0 h 494979"/>
                <a:gd name="connsiteX2" fmla="*/ 269366 w 269366"/>
                <a:gd name="connsiteY2" fmla="*/ 432327 h 494979"/>
                <a:gd name="connsiteX3" fmla="*/ 139446 w 269366"/>
                <a:gd name="connsiteY3" fmla="*/ 474128 h 494979"/>
                <a:gd name="connsiteX4" fmla="*/ 0 w 269366"/>
                <a:gd name="connsiteY4" fmla="*/ 432327 h 494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366" h="494979">
                  <a:moveTo>
                    <a:pt x="0" y="432327"/>
                  </a:moveTo>
                  <a:cubicBezTo>
                    <a:pt x="0" y="322442"/>
                    <a:pt x="60300" y="0"/>
                    <a:pt x="134683" y="0"/>
                  </a:cubicBezTo>
                  <a:cubicBezTo>
                    <a:pt x="209066" y="0"/>
                    <a:pt x="269366" y="322442"/>
                    <a:pt x="269366" y="432327"/>
                  </a:cubicBezTo>
                  <a:cubicBezTo>
                    <a:pt x="269366" y="542212"/>
                    <a:pt x="213829" y="474128"/>
                    <a:pt x="139446" y="474128"/>
                  </a:cubicBezTo>
                  <a:cubicBezTo>
                    <a:pt x="65063" y="474128"/>
                    <a:pt x="0" y="542212"/>
                    <a:pt x="0" y="43232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06" name="楕円 237">
              <a:extLst>
                <a:ext uri="{FF2B5EF4-FFF2-40B4-BE49-F238E27FC236}">
                  <a16:creationId xmlns:a16="http://schemas.microsoft.com/office/drawing/2014/main" id="{477CAE5E-8A7B-45F6-8323-4489E4D5BEB9}"/>
                </a:ext>
              </a:extLst>
            </p:cNvPr>
            <p:cNvSpPr/>
            <p:nvPr/>
          </p:nvSpPr>
          <p:spPr bwMode="auto">
            <a:xfrm rot="20700000">
              <a:off x="2861426" y="1785117"/>
              <a:ext cx="284651" cy="523066"/>
            </a:xfrm>
            <a:custGeom>
              <a:avLst/>
              <a:gdLst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261616"/>
                <a:gd name="connsiteX1" fmla="*/ 134683 w 269366"/>
                <a:gd name="connsiteY1" fmla="*/ 0 h 261616"/>
                <a:gd name="connsiteX2" fmla="*/ 269366 w 269366"/>
                <a:gd name="connsiteY2" fmla="*/ 198964 h 261616"/>
                <a:gd name="connsiteX3" fmla="*/ 139446 w 269366"/>
                <a:gd name="connsiteY3" fmla="*/ 240765 h 261616"/>
                <a:gd name="connsiteX4" fmla="*/ 0 w 269366"/>
                <a:gd name="connsiteY4" fmla="*/ 198964 h 261616"/>
                <a:gd name="connsiteX0" fmla="*/ 0 w 269366"/>
                <a:gd name="connsiteY0" fmla="*/ 432327 h 494979"/>
                <a:gd name="connsiteX1" fmla="*/ 134683 w 269366"/>
                <a:gd name="connsiteY1" fmla="*/ 0 h 494979"/>
                <a:gd name="connsiteX2" fmla="*/ 269366 w 269366"/>
                <a:gd name="connsiteY2" fmla="*/ 432327 h 494979"/>
                <a:gd name="connsiteX3" fmla="*/ 139446 w 269366"/>
                <a:gd name="connsiteY3" fmla="*/ 474128 h 494979"/>
                <a:gd name="connsiteX4" fmla="*/ 0 w 269366"/>
                <a:gd name="connsiteY4" fmla="*/ 432327 h 494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366" h="494979">
                  <a:moveTo>
                    <a:pt x="0" y="432327"/>
                  </a:moveTo>
                  <a:cubicBezTo>
                    <a:pt x="0" y="322442"/>
                    <a:pt x="60300" y="0"/>
                    <a:pt x="134683" y="0"/>
                  </a:cubicBezTo>
                  <a:cubicBezTo>
                    <a:pt x="209066" y="0"/>
                    <a:pt x="269366" y="322442"/>
                    <a:pt x="269366" y="432327"/>
                  </a:cubicBezTo>
                  <a:cubicBezTo>
                    <a:pt x="269366" y="542212"/>
                    <a:pt x="213829" y="474128"/>
                    <a:pt x="139446" y="474128"/>
                  </a:cubicBezTo>
                  <a:cubicBezTo>
                    <a:pt x="65063" y="474128"/>
                    <a:pt x="0" y="542212"/>
                    <a:pt x="0" y="43232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7" name="楕円 2506">
              <a:extLst>
                <a:ext uri="{FF2B5EF4-FFF2-40B4-BE49-F238E27FC236}">
                  <a16:creationId xmlns:a16="http://schemas.microsoft.com/office/drawing/2014/main" id="{300EE863-8018-4CD8-B290-17267FE243D3}"/>
                </a:ext>
              </a:extLst>
            </p:cNvPr>
            <p:cNvSpPr/>
            <p:nvPr/>
          </p:nvSpPr>
          <p:spPr bwMode="auto">
            <a:xfrm>
              <a:off x="2785185" y="1589505"/>
              <a:ext cx="284651" cy="42050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08" name="グループ化 2507">
              <a:extLst>
                <a:ext uri="{FF2B5EF4-FFF2-40B4-BE49-F238E27FC236}">
                  <a16:creationId xmlns:a16="http://schemas.microsoft.com/office/drawing/2014/main" id="{39E83A7E-6772-4B27-B9D1-F5A099A228D2}"/>
                </a:ext>
              </a:extLst>
            </p:cNvPr>
            <p:cNvGrpSpPr/>
            <p:nvPr/>
          </p:nvGrpSpPr>
          <p:grpSpPr>
            <a:xfrm>
              <a:off x="1808838" y="71113"/>
              <a:ext cx="2212343" cy="1681056"/>
              <a:chOff x="1921390" y="230016"/>
              <a:chExt cx="2093545" cy="1590789"/>
            </a:xfrm>
          </p:grpSpPr>
          <p:sp>
            <p:nvSpPr>
              <p:cNvPr id="2524" name="楕円 2523">
                <a:extLst>
                  <a:ext uri="{FF2B5EF4-FFF2-40B4-BE49-F238E27FC236}">
                    <a16:creationId xmlns:a16="http://schemas.microsoft.com/office/drawing/2014/main" id="{718589A4-6F10-430A-A580-F2F94A92838D}"/>
                  </a:ext>
                </a:extLst>
              </p:cNvPr>
              <p:cNvSpPr/>
              <p:nvPr/>
            </p:nvSpPr>
            <p:spPr bwMode="auto">
              <a:xfrm>
                <a:off x="2342225" y="230016"/>
                <a:ext cx="1251876" cy="988278"/>
              </a:xfrm>
              <a:prstGeom prst="ellipse">
                <a:avLst/>
              </a:prstGeom>
              <a:pattFill prst="dashHorz">
                <a:fgClr>
                  <a:srgbClr val="FFC000"/>
                </a:fgClr>
                <a:bgClr>
                  <a:srgbClr val="CC99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25" name="楕円 2524">
                <a:extLst>
                  <a:ext uri="{FF2B5EF4-FFF2-40B4-BE49-F238E27FC236}">
                    <a16:creationId xmlns:a16="http://schemas.microsoft.com/office/drawing/2014/main" id="{6A1DDE6F-DA62-4A5C-90F6-AC28DF5FBDAF}"/>
                  </a:ext>
                </a:extLst>
              </p:cNvPr>
              <p:cNvSpPr/>
              <p:nvPr/>
            </p:nvSpPr>
            <p:spPr bwMode="auto">
              <a:xfrm>
                <a:off x="1921390" y="538328"/>
                <a:ext cx="2093545" cy="751238"/>
              </a:xfrm>
              <a:prstGeom prst="ellipse">
                <a:avLst/>
              </a:prstGeom>
              <a:pattFill prst="dashHorz">
                <a:fgClr>
                  <a:srgbClr val="FFC000"/>
                </a:fgClr>
                <a:bgClr>
                  <a:srgbClr val="CC9900"/>
                </a:bgClr>
              </a:patt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26" name="楕円 2525">
                <a:extLst>
                  <a:ext uri="{FF2B5EF4-FFF2-40B4-BE49-F238E27FC236}">
                    <a16:creationId xmlns:a16="http://schemas.microsoft.com/office/drawing/2014/main" id="{71440109-6A68-4534-AEFA-68B5F797D52A}"/>
                  </a:ext>
                </a:extLst>
              </p:cNvPr>
              <p:cNvSpPr/>
              <p:nvPr/>
            </p:nvSpPr>
            <p:spPr bwMode="auto">
              <a:xfrm>
                <a:off x="2377150" y="760977"/>
                <a:ext cx="1182026" cy="406432"/>
              </a:xfrm>
              <a:prstGeom prst="ellipse">
                <a:avLst/>
              </a:prstGeom>
              <a:solidFill>
                <a:srgbClr val="000000">
                  <a:alpha val="50196"/>
                </a:srgb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27" name="グループ化 2526">
                <a:extLst>
                  <a:ext uri="{FF2B5EF4-FFF2-40B4-BE49-F238E27FC236}">
                    <a16:creationId xmlns:a16="http://schemas.microsoft.com/office/drawing/2014/main" id="{23915BE4-CE5F-4DA7-B673-2889E781BC07}"/>
                  </a:ext>
                </a:extLst>
              </p:cNvPr>
              <p:cNvGrpSpPr/>
              <p:nvPr/>
            </p:nvGrpSpPr>
            <p:grpSpPr>
              <a:xfrm rot="20700000">
                <a:off x="2214907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2547" name="楕円 2546">
                  <a:extLst>
                    <a:ext uri="{FF2B5EF4-FFF2-40B4-BE49-F238E27FC236}">
                      <a16:creationId xmlns:a16="http://schemas.microsoft.com/office/drawing/2014/main" id="{503D3783-475F-4A60-9699-79A8706BC802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8" name="楕円 2547">
                  <a:extLst>
                    <a:ext uri="{FF2B5EF4-FFF2-40B4-BE49-F238E27FC236}">
                      <a16:creationId xmlns:a16="http://schemas.microsoft.com/office/drawing/2014/main" id="{43D6DE02-A355-4F5D-89EA-ECE39DF8A873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28" name="グループ化 2527">
                <a:extLst>
                  <a:ext uri="{FF2B5EF4-FFF2-40B4-BE49-F238E27FC236}">
                    <a16:creationId xmlns:a16="http://schemas.microsoft.com/office/drawing/2014/main" id="{832E41D5-B14B-432A-A4D1-93363E531093}"/>
                  </a:ext>
                </a:extLst>
              </p:cNvPr>
              <p:cNvGrpSpPr/>
              <p:nvPr/>
            </p:nvGrpSpPr>
            <p:grpSpPr>
              <a:xfrm rot="900000" flipH="1">
                <a:off x="3318032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2545" name="楕円 2544">
                  <a:extLst>
                    <a:ext uri="{FF2B5EF4-FFF2-40B4-BE49-F238E27FC236}">
                      <a16:creationId xmlns:a16="http://schemas.microsoft.com/office/drawing/2014/main" id="{3985820C-5631-47E4-A47E-6DB15D278C7C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6" name="楕円 2545">
                  <a:extLst>
                    <a:ext uri="{FF2B5EF4-FFF2-40B4-BE49-F238E27FC236}">
                      <a16:creationId xmlns:a16="http://schemas.microsoft.com/office/drawing/2014/main" id="{B226A669-A25D-4921-B195-BB1338E3D275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29" name="フリーフォーム: 図形 2528">
                <a:extLst>
                  <a:ext uri="{FF2B5EF4-FFF2-40B4-BE49-F238E27FC236}">
                    <a16:creationId xmlns:a16="http://schemas.microsoft.com/office/drawing/2014/main" id="{84EB4BA2-EA7E-463B-BFEA-443FD5D3C527}"/>
                  </a:ext>
                </a:extLst>
              </p:cNvPr>
              <p:cNvSpPr/>
              <p:nvPr/>
            </p:nvSpPr>
            <p:spPr bwMode="auto">
              <a:xfrm>
                <a:off x="2397339" y="761154"/>
                <a:ext cx="1165306" cy="1059651"/>
              </a:xfrm>
              <a:custGeom>
                <a:avLst/>
                <a:gdLst>
                  <a:gd name="connsiteX0" fmla="*/ 582653 w 1165306"/>
                  <a:gd name="connsiteY0" fmla="*/ 0 h 1059651"/>
                  <a:gd name="connsiteX1" fmla="*/ 1057854 w 1165306"/>
                  <a:gd name="connsiteY1" fmla="*/ 98011 h 1059651"/>
                  <a:gd name="connsiteX2" fmla="*/ 1087151 w 1165306"/>
                  <a:gd name="connsiteY2" fmla="*/ 112428 h 1059651"/>
                  <a:gd name="connsiteX3" fmla="*/ 1119518 w 1165306"/>
                  <a:gd name="connsiteY3" fmla="*/ 177424 h 1059651"/>
                  <a:gd name="connsiteX4" fmla="*/ 1165306 w 1165306"/>
                  <a:gd name="connsiteY4" fmla="*/ 424610 h 1059651"/>
                  <a:gd name="connsiteX5" fmla="*/ 582653 w 1165306"/>
                  <a:gd name="connsiteY5" fmla="*/ 1059651 h 1059651"/>
                  <a:gd name="connsiteX6" fmla="*/ 0 w 1165306"/>
                  <a:gd name="connsiteY6" fmla="*/ 424610 h 1059651"/>
                  <a:gd name="connsiteX7" fmla="*/ 45788 w 1165306"/>
                  <a:gd name="connsiteY7" fmla="*/ 177424 h 1059651"/>
                  <a:gd name="connsiteX8" fmla="*/ 78157 w 1165306"/>
                  <a:gd name="connsiteY8" fmla="*/ 112428 h 1059651"/>
                  <a:gd name="connsiteX9" fmla="*/ 107452 w 1165306"/>
                  <a:gd name="connsiteY9" fmla="*/ 98011 h 1059651"/>
                  <a:gd name="connsiteX10" fmla="*/ 582653 w 1165306"/>
                  <a:gd name="connsiteY10" fmla="*/ 0 h 1059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65306" h="1059651">
                    <a:moveTo>
                      <a:pt x="582653" y="0"/>
                    </a:moveTo>
                    <a:cubicBezTo>
                      <a:pt x="751214" y="0"/>
                      <a:pt x="911796" y="34899"/>
                      <a:pt x="1057854" y="98011"/>
                    </a:cubicBezTo>
                    <a:lnTo>
                      <a:pt x="1087151" y="112428"/>
                    </a:lnTo>
                    <a:lnTo>
                      <a:pt x="1119518" y="177424"/>
                    </a:lnTo>
                    <a:cubicBezTo>
                      <a:pt x="1149002" y="253399"/>
                      <a:pt x="1165306" y="336929"/>
                      <a:pt x="1165306" y="424610"/>
                    </a:cubicBezTo>
                    <a:cubicBezTo>
                      <a:pt x="1165306" y="775333"/>
                      <a:pt x="904443" y="1059651"/>
                      <a:pt x="582653" y="1059651"/>
                    </a:cubicBezTo>
                    <a:cubicBezTo>
                      <a:pt x="260863" y="1059651"/>
                      <a:pt x="0" y="775333"/>
                      <a:pt x="0" y="424610"/>
                    </a:cubicBezTo>
                    <a:cubicBezTo>
                      <a:pt x="0" y="336929"/>
                      <a:pt x="16304" y="253399"/>
                      <a:pt x="45788" y="177424"/>
                    </a:cubicBezTo>
                    <a:lnTo>
                      <a:pt x="78157" y="112428"/>
                    </a:lnTo>
                    <a:lnTo>
                      <a:pt x="107452" y="98011"/>
                    </a:lnTo>
                    <a:cubicBezTo>
                      <a:pt x="253510" y="34899"/>
                      <a:pt x="414092" y="0"/>
                      <a:pt x="582653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0" name="楕円 2529">
                <a:extLst>
                  <a:ext uri="{FF2B5EF4-FFF2-40B4-BE49-F238E27FC236}">
                    <a16:creationId xmlns:a16="http://schemas.microsoft.com/office/drawing/2014/main" id="{8C2851E7-F845-47F1-8091-B8C2BAB1E621}"/>
                  </a:ext>
                </a:extLst>
              </p:cNvPr>
              <p:cNvSpPr/>
              <p:nvPr/>
            </p:nvSpPr>
            <p:spPr bwMode="auto">
              <a:xfrm>
                <a:off x="2569306" y="1144864"/>
                <a:ext cx="194558" cy="64658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1" name="楕円 2530">
                <a:extLst>
                  <a:ext uri="{FF2B5EF4-FFF2-40B4-BE49-F238E27FC236}">
                    <a16:creationId xmlns:a16="http://schemas.microsoft.com/office/drawing/2014/main" id="{A71956B6-B483-413A-B3E4-CCBE188D4732}"/>
                  </a:ext>
                </a:extLst>
              </p:cNvPr>
              <p:cNvSpPr/>
              <p:nvPr/>
            </p:nvSpPr>
            <p:spPr bwMode="auto">
              <a:xfrm>
                <a:off x="3158243" y="1144864"/>
                <a:ext cx="194558" cy="64658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32" name="グループ化 2531">
                <a:extLst>
                  <a:ext uri="{FF2B5EF4-FFF2-40B4-BE49-F238E27FC236}">
                    <a16:creationId xmlns:a16="http://schemas.microsoft.com/office/drawing/2014/main" id="{AD5771C7-63AA-48BB-9554-F979D85AD8E1}"/>
                  </a:ext>
                </a:extLst>
              </p:cNvPr>
              <p:cNvGrpSpPr/>
              <p:nvPr/>
            </p:nvGrpSpPr>
            <p:grpSpPr>
              <a:xfrm>
                <a:off x="2455068" y="1140927"/>
                <a:ext cx="88439" cy="79040"/>
                <a:chOff x="2569305" y="1692913"/>
                <a:chExt cx="202787" cy="333198"/>
              </a:xfrm>
              <a:noFill/>
            </p:grpSpPr>
            <p:sp>
              <p:nvSpPr>
                <p:cNvPr id="2543" name="楕円 2542">
                  <a:extLst>
                    <a:ext uri="{FF2B5EF4-FFF2-40B4-BE49-F238E27FC236}">
                      <a16:creationId xmlns:a16="http://schemas.microsoft.com/office/drawing/2014/main" id="{F1CACF8E-0C6F-4DFB-BB85-3FB575A792A3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6" y="1692913"/>
                  <a:ext cx="202786" cy="45719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4" name="楕円 2543">
                  <a:extLst>
                    <a:ext uri="{FF2B5EF4-FFF2-40B4-BE49-F238E27FC236}">
                      <a16:creationId xmlns:a16="http://schemas.microsoft.com/office/drawing/2014/main" id="{8982DE87-A972-487C-B21C-96FD307DBFF2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1980393"/>
                  <a:ext cx="202785" cy="45718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533" name="グループ化 2532">
                <a:extLst>
                  <a:ext uri="{FF2B5EF4-FFF2-40B4-BE49-F238E27FC236}">
                    <a16:creationId xmlns:a16="http://schemas.microsoft.com/office/drawing/2014/main" id="{284D6CF0-888B-4EDB-8E30-B20711047B7F}"/>
                  </a:ext>
                </a:extLst>
              </p:cNvPr>
              <p:cNvGrpSpPr/>
              <p:nvPr/>
            </p:nvGrpSpPr>
            <p:grpSpPr>
              <a:xfrm flipH="1">
                <a:off x="3399478" y="1140927"/>
                <a:ext cx="88439" cy="79040"/>
                <a:chOff x="2569305" y="1692913"/>
                <a:chExt cx="202787" cy="333198"/>
              </a:xfrm>
              <a:noFill/>
            </p:grpSpPr>
            <p:sp>
              <p:nvSpPr>
                <p:cNvPr id="2541" name="楕円 2540">
                  <a:extLst>
                    <a:ext uri="{FF2B5EF4-FFF2-40B4-BE49-F238E27FC236}">
                      <a16:creationId xmlns:a16="http://schemas.microsoft.com/office/drawing/2014/main" id="{91EDD88B-D8D1-44BF-8168-3B3D97EFABD4}"/>
                    </a:ext>
                  </a:extLst>
                </p:cNvPr>
                <p:cNvSpPr/>
                <p:nvPr/>
              </p:nvSpPr>
              <p:spPr bwMode="auto">
                <a:xfrm rot="900000">
                  <a:off x="2569306" y="1692913"/>
                  <a:ext cx="202786" cy="45719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2" name="楕円 2541">
                  <a:extLst>
                    <a:ext uri="{FF2B5EF4-FFF2-40B4-BE49-F238E27FC236}">
                      <a16:creationId xmlns:a16="http://schemas.microsoft.com/office/drawing/2014/main" id="{9425677B-BEE7-4A21-839E-19C4CD9D0FE2}"/>
                    </a:ext>
                  </a:extLst>
                </p:cNvPr>
                <p:cNvSpPr/>
                <p:nvPr/>
              </p:nvSpPr>
              <p:spPr bwMode="auto">
                <a:xfrm rot="20700000" flipV="1">
                  <a:off x="2569305" y="1980393"/>
                  <a:ext cx="202785" cy="45718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534" name="フリーフォーム: 図形 2533">
                <a:extLst>
                  <a:ext uri="{FF2B5EF4-FFF2-40B4-BE49-F238E27FC236}">
                    <a16:creationId xmlns:a16="http://schemas.microsoft.com/office/drawing/2014/main" id="{EA1F0BA1-828D-4006-BFF6-3D48DFD58452}"/>
                  </a:ext>
                </a:extLst>
              </p:cNvPr>
              <p:cNvSpPr/>
              <p:nvPr/>
            </p:nvSpPr>
            <p:spPr bwMode="auto">
              <a:xfrm rot="16200000">
                <a:off x="2946153" y="1472363"/>
                <a:ext cx="71396" cy="350472"/>
              </a:xfrm>
              <a:custGeom>
                <a:avLst/>
                <a:gdLst>
                  <a:gd name="connsiteX0" fmla="*/ 71396 w 71396"/>
                  <a:gd name="connsiteY0" fmla="*/ 350472 h 350472"/>
                  <a:gd name="connsiteX1" fmla="*/ 38699 w 71396"/>
                  <a:gd name="connsiteY1" fmla="*/ 317017 h 350472"/>
                  <a:gd name="connsiteX2" fmla="*/ 0 w 71396"/>
                  <a:gd name="connsiteY2" fmla="*/ 175236 h 350472"/>
                  <a:gd name="connsiteX3" fmla="*/ 38699 w 71396"/>
                  <a:gd name="connsiteY3" fmla="*/ 33455 h 350472"/>
                  <a:gd name="connsiteX4" fmla="*/ 71396 w 71396"/>
                  <a:gd name="connsiteY4" fmla="*/ 0 h 350472"/>
                  <a:gd name="connsiteX5" fmla="*/ 61619 w 71396"/>
                  <a:gd name="connsiteY5" fmla="*/ 175236 h 3504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1396" h="350472">
                    <a:moveTo>
                      <a:pt x="71396" y="350472"/>
                    </a:moveTo>
                    <a:lnTo>
                      <a:pt x="38699" y="317017"/>
                    </a:lnTo>
                    <a:cubicBezTo>
                      <a:pt x="14789" y="280732"/>
                      <a:pt x="0" y="230605"/>
                      <a:pt x="0" y="175236"/>
                    </a:cubicBezTo>
                    <a:cubicBezTo>
                      <a:pt x="0" y="119867"/>
                      <a:pt x="14789" y="69740"/>
                      <a:pt x="38699" y="33455"/>
                    </a:cubicBezTo>
                    <a:lnTo>
                      <a:pt x="71396" y="0"/>
                    </a:lnTo>
                    <a:lnTo>
                      <a:pt x="61619" y="175236"/>
                    </a:ln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5" name="楕円 2534">
                <a:extLst>
                  <a:ext uri="{FF2B5EF4-FFF2-40B4-BE49-F238E27FC236}">
                    <a16:creationId xmlns:a16="http://schemas.microsoft.com/office/drawing/2014/main" id="{EEAC20D0-FAD3-4EF1-9EB2-60DDF9F8D56F}"/>
                  </a:ext>
                </a:extLst>
              </p:cNvPr>
              <p:cNvSpPr/>
              <p:nvPr/>
            </p:nvSpPr>
            <p:spPr bwMode="auto">
              <a:xfrm>
                <a:off x="2550257" y="987425"/>
                <a:ext cx="232656" cy="74736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6" name="楕円 2535">
                <a:extLst>
                  <a:ext uri="{FF2B5EF4-FFF2-40B4-BE49-F238E27FC236}">
                    <a16:creationId xmlns:a16="http://schemas.microsoft.com/office/drawing/2014/main" id="{C224FD34-AD7B-4444-9B85-A5C215810295}"/>
                  </a:ext>
                </a:extLst>
              </p:cNvPr>
              <p:cNvSpPr/>
              <p:nvPr/>
            </p:nvSpPr>
            <p:spPr bwMode="auto">
              <a:xfrm>
                <a:off x="3139194" y="987425"/>
                <a:ext cx="232656" cy="74736"/>
              </a:xfrm>
              <a:prstGeom prst="ellipse">
                <a:avLst/>
              </a:pr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7" name="月 2536">
                <a:extLst>
                  <a:ext uri="{FF2B5EF4-FFF2-40B4-BE49-F238E27FC236}">
                    <a16:creationId xmlns:a16="http://schemas.microsoft.com/office/drawing/2014/main" id="{D28D17E3-8EE7-42F1-B32E-A62D95A7E266}"/>
                  </a:ext>
                </a:extLst>
              </p:cNvPr>
              <p:cNvSpPr/>
              <p:nvPr/>
            </p:nvSpPr>
            <p:spPr bwMode="auto">
              <a:xfrm rot="2700000">
                <a:off x="2731250" y="1422713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38" name="月 2537">
                <a:extLst>
                  <a:ext uri="{FF2B5EF4-FFF2-40B4-BE49-F238E27FC236}">
                    <a16:creationId xmlns:a16="http://schemas.microsoft.com/office/drawing/2014/main" id="{478A27E9-D2AC-4D4C-9E1B-5282718E7E78}"/>
                  </a:ext>
                </a:extLst>
              </p:cNvPr>
              <p:cNvSpPr/>
              <p:nvPr/>
            </p:nvSpPr>
            <p:spPr bwMode="auto">
              <a:xfrm rot="18900000" flipH="1">
                <a:off x="3159087" y="1422713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39" name="楕円 357">
                <a:extLst>
                  <a:ext uri="{FF2B5EF4-FFF2-40B4-BE49-F238E27FC236}">
                    <a16:creationId xmlns:a16="http://schemas.microsoft.com/office/drawing/2014/main" id="{08ED3AC0-1462-4AE9-BB84-443296E3F570}"/>
                  </a:ext>
                </a:extLst>
              </p:cNvPr>
              <p:cNvSpPr/>
              <p:nvPr/>
            </p:nvSpPr>
            <p:spPr bwMode="auto">
              <a:xfrm>
                <a:off x="2863546" y="1347649"/>
                <a:ext cx="232890" cy="129124"/>
              </a:xfrm>
              <a:custGeom>
                <a:avLst/>
                <a:gdLst>
                  <a:gd name="connsiteX0" fmla="*/ 0 w 232889"/>
                  <a:gd name="connsiteY0" fmla="*/ 49084 h 98168"/>
                  <a:gd name="connsiteX1" fmla="*/ 116445 w 232889"/>
                  <a:gd name="connsiteY1" fmla="*/ 0 h 98168"/>
                  <a:gd name="connsiteX2" fmla="*/ 232890 w 232889"/>
                  <a:gd name="connsiteY2" fmla="*/ 49084 h 98168"/>
                  <a:gd name="connsiteX3" fmla="*/ 116445 w 232889"/>
                  <a:gd name="connsiteY3" fmla="*/ 98168 h 98168"/>
                  <a:gd name="connsiteX4" fmla="*/ 0 w 232889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49084 h 98168"/>
                  <a:gd name="connsiteX1" fmla="*/ 116445 w 232890"/>
                  <a:gd name="connsiteY1" fmla="*/ 0 h 98168"/>
                  <a:gd name="connsiteX2" fmla="*/ 232890 w 232890"/>
                  <a:gd name="connsiteY2" fmla="*/ 49084 h 98168"/>
                  <a:gd name="connsiteX3" fmla="*/ 116445 w 232890"/>
                  <a:gd name="connsiteY3" fmla="*/ 98168 h 98168"/>
                  <a:gd name="connsiteX4" fmla="*/ 0 w 232890"/>
                  <a:gd name="connsiteY4" fmla="*/ 49084 h 98168"/>
                  <a:gd name="connsiteX0" fmla="*/ 0 w 232890"/>
                  <a:gd name="connsiteY0" fmla="*/ 80040 h 129124"/>
                  <a:gd name="connsiteX1" fmla="*/ 109302 w 232890"/>
                  <a:gd name="connsiteY1" fmla="*/ 0 h 129124"/>
                  <a:gd name="connsiteX2" fmla="*/ 232890 w 232890"/>
                  <a:gd name="connsiteY2" fmla="*/ 80040 h 129124"/>
                  <a:gd name="connsiteX3" fmla="*/ 116445 w 232890"/>
                  <a:gd name="connsiteY3" fmla="*/ 129124 h 129124"/>
                  <a:gd name="connsiteX4" fmla="*/ 0 w 232890"/>
                  <a:gd name="connsiteY4" fmla="*/ 80040 h 1291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2890" h="129124">
                    <a:moveTo>
                      <a:pt x="0" y="80040"/>
                    </a:moveTo>
                    <a:cubicBezTo>
                      <a:pt x="0" y="52932"/>
                      <a:pt x="44991" y="0"/>
                      <a:pt x="109302" y="0"/>
                    </a:cubicBezTo>
                    <a:cubicBezTo>
                      <a:pt x="173613" y="0"/>
                      <a:pt x="232890" y="52932"/>
                      <a:pt x="232890" y="80040"/>
                    </a:cubicBezTo>
                    <a:cubicBezTo>
                      <a:pt x="232890" y="107148"/>
                      <a:pt x="180756" y="129124"/>
                      <a:pt x="116445" y="129124"/>
                    </a:cubicBezTo>
                    <a:cubicBezTo>
                      <a:pt x="52134" y="129124"/>
                      <a:pt x="0" y="107148"/>
                      <a:pt x="0" y="80040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0" name="フリーフォーム: 図形 2539">
                <a:extLst>
                  <a:ext uri="{FF2B5EF4-FFF2-40B4-BE49-F238E27FC236}">
                    <a16:creationId xmlns:a16="http://schemas.microsoft.com/office/drawing/2014/main" id="{C55F13C0-AC86-4611-A648-02EE7A2BA6E1}"/>
                  </a:ext>
                </a:extLst>
              </p:cNvPr>
              <p:cNvSpPr/>
              <p:nvPr/>
            </p:nvSpPr>
            <p:spPr bwMode="auto">
              <a:xfrm>
                <a:off x="2917735" y="1300589"/>
                <a:ext cx="124512" cy="184936"/>
              </a:xfrm>
              <a:custGeom>
                <a:avLst/>
                <a:gdLst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8" fmla="*/ 62256 w 124512"/>
                  <a:gd name="connsiteY8" fmla="*/ 20630 h 184936"/>
                  <a:gd name="connsiteX9" fmla="*/ 96685 w 124512"/>
                  <a:gd name="connsiteY9" fmla="*/ 11644 h 184936"/>
                  <a:gd name="connsiteX0" fmla="*/ 62256 w 153696"/>
                  <a:gd name="connsiteY0" fmla="*/ 20630 h 184936"/>
                  <a:gd name="connsiteX1" fmla="*/ 96685 w 153696"/>
                  <a:gd name="connsiteY1" fmla="*/ 11644 h 184936"/>
                  <a:gd name="connsiteX2" fmla="*/ 110045 w 153696"/>
                  <a:gd name="connsiteY2" fmla="*/ 0 h 184936"/>
                  <a:gd name="connsiteX3" fmla="*/ 119620 w 153696"/>
                  <a:gd name="connsiteY3" fmla="*/ 26083 h 184936"/>
                  <a:gd name="connsiteX4" fmla="*/ 124512 w 153696"/>
                  <a:gd name="connsiteY4" fmla="*/ 70591 h 184936"/>
                  <a:gd name="connsiteX5" fmla="*/ 62256 w 153696"/>
                  <a:gd name="connsiteY5" fmla="*/ 184936 h 184936"/>
                  <a:gd name="connsiteX6" fmla="*/ 0 w 153696"/>
                  <a:gd name="connsiteY6" fmla="*/ 70591 h 184936"/>
                  <a:gd name="connsiteX7" fmla="*/ 4893 w 153696"/>
                  <a:gd name="connsiteY7" fmla="*/ 26083 h 184936"/>
                  <a:gd name="connsiteX8" fmla="*/ 14467 w 153696"/>
                  <a:gd name="connsiteY8" fmla="*/ 0 h 184936"/>
                  <a:gd name="connsiteX9" fmla="*/ 27827 w 153696"/>
                  <a:gd name="connsiteY9" fmla="*/ 11644 h 184936"/>
                  <a:gd name="connsiteX10" fmla="*/ 153696 w 153696"/>
                  <a:gd name="connsiteY10" fmla="*/ 112070 h 184936"/>
                  <a:gd name="connsiteX0" fmla="*/ 62256 w 124512"/>
                  <a:gd name="connsiteY0" fmla="*/ 20630 h 184936"/>
                  <a:gd name="connsiteX1" fmla="*/ 96685 w 124512"/>
                  <a:gd name="connsiteY1" fmla="*/ 11644 h 184936"/>
                  <a:gd name="connsiteX2" fmla="*/ 110045 w 124512"/>
                  <a:gd name="connsiteY2" fmla="*/ 0 h 184936"/>
                  <a:gd name="connsiteX3" fmla="*/ 119620 w 124512"/>
                  <a:gd name="connsiteY3" fmla="*/ 26083 h 184936"/>
                  <a:gd name="connsiteX4" fmla="*/ 124512 w 124512"/>
                  <a:gd name="connsiteY4" fmla="*/ 70591 h 184936"/>
                  <a:gd name="connsiteX5" fmla="*/ 62256 w 124512"/>
                  <a:gd name="connsiteY5" fmla="*/ 184936 h 184936"/>
                  <a:gd name="connsiteX6" fmla="*/ 0 w 124512"/>
                  <a:gd name="connsiteY6" fmla="*/ 70591 h 184936"/>
                  <a:gd name="connsiteX7" fmla="*/ 4893 w 124512"/>
                  <a:gd name="connsiteY7" fmla="*/ 26083 h 184936"/>
                  <a:gd name="connsiteX8" fmla="*/ 14467 w 124512"/>
                  <a:gd name="connsiteY8" fmla="*/ 0 h 184936"/>
                  <a:gd name="connsiteX9" fmla="*/ 27827 w 124512"/>
                  <a:gd name="connsiteY9" fmla="*/ 11644 h 184936"/>
                  <a:gd name="connsiteX0" fmla="*/ 96685 w 124512"/>
                  <a:gd name="connsiteY0" fmla="*/ 11644 h 184936"/>
                  <a:gd name="connsiteX1" fmla="*/ 110045 w 124512"/>
                  <a:gd name="connsiteY1" fmla="*/ 0 h 184936"/>
                  <a:gd name="connsiteX2" fmla="*/ 119620 w 124512"/>
                  <a:gd name="connsiteY2" fmla="*/ 26083 h 184936"/>
                  <a:gd name="connsiteX3" fmla="*/ 124512 w 124512"/>
                  <a:gd name="connsiteY3" fmla="*/ 70591 h 184936"/>
                  <a:gd name="connsiteX4" fmla="*/ 62256 w 124512"/>
                  <a:gd name="connsiteY4" fmla="*/ 184936 h 184936"/>
                  <a:gd name="connsiteX5" fmla="*/ 0 w 124512"/>
                  <a:gd name="connsiteY5" fmla="*/ 70591 h 184936"/>
                  <a:gd name="connsiteX6" fmla="*/ 4893 w 124512"/>
                  <a:gd name="connsiteY6" fmla="*/ 26083 h 184936"/>
                  <a:gd name="connsiteX7" fmla="*/ 14467 w 124512"/>
                  <a:gd name="connsiteY7" fmla="*/ 0 h 184936"/>
                  <a:gd name="connsiteX8" fmla="*/ 27827 w 124512"/>
                  <a:gd name="connsiteY8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  <a:gd name="connsiteX7" fmla="*/ 27827 w 124512"/>
                  <a:gd name="connsiteY7" fmla="*/ 11644 h 184936"/>
                  <a:gd name="connsiteX0" fmla="*/ 110045 w 124512"/>
                  <a:gd name="connsiteY0" fmla="*/ 0 h 184936"/>
                  <a:gd name="connsiteX1" fmla="*/ 119620 w 124512"/>
                  <a:gd name="connsiteY1" fmla="*/ 26083 h 184936"/>
                  <a:gd name="connsiteX2" fmla="*/ 124512 w 124512"/>
                  <a:gd name="connsiteY2" fmla="*/ 70591 h 184936"/>
                  <a:gd name="connsiteX3" fmla="*/ 62256 w 124512"/>
                  <a:gd name="connsiteY3" fmla="*/ 184936 h 184936"/>
                  <a:gd name="connsiteX4" fmla="*/ 0 w 124512"/>
                  <a:gd name="connsiteY4" fmla="*/ 70591 h 184936"/>
                  <a:gd name="connsiteX5" fmla="*/ 4893 w 124512"/>
                  <a:gd name="connsiteY5" fmla="*/ 26083 h 184936"/>
                  <a:gd name="connsiteX6" fmla="*/ 14467 w 124512"/>
                  <a:gd name="connsiteY6" fmla="*/ 0 h 184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4512" h="184936">
                    <a:moveTo>
                      <a:pt x="110045" y="0"/>
                    </a:moveTo>
                    <a:lnTo>
                      <a:pt x="119620" y="26083"/>
                    </a:lnTo>
                    <a:cubicBezTo>
                      <a:pt x="122770" y="39763"/>
                      <a:pt x="124512" y="54803"/>
                      <a:pt x="124512" y="70591"/>
                    </a:cubicBezTo>
                    <a:cubicBezTo>
                      <a:pt x="124512" y="133742"/>
                      <a:pt x="96639" y="184936"/>
                      <a:pt x="62256" y="184936"/>
                    </a:cubicBezTo>
                    <a:cubicBezTo>
                      <a:pt x="27873" y="184936"/>
                      <a:pt x="0" y="133742"/>
                      <a:pt x="0" y="70591"/>
                    </a:cubicBezTo>
                    <a:cubicBezTo>
                      <a:pt x="0" y="54803"/>
                      <a:pt x="1742" y="39763"/>
                      <a:pt x="4893" y="26083"/>
                    </a:cubicBezTo>
                    <a:lnTo>
                      <a:pt x="14467" y="0"/>
                    </a:lnTo>
                  </a:path>
                </a:pathLst>
              </a:cu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09" name="グループ化 2508">
              <a:extLst>
                <a:ext uri="{FF2B5EF4-FFF2-40B4-BE49-F238E27FC236}">
                  <a16:creationId xmlns:a16="http://schemas.microsoft.com/office/drawing/2014/main" id="{600051D4-43E6-42F9-B457-94F5D9526E70}"/>
                </a:ext>
              </a:extLst>
            </p:cNvPr>
            <p:cNvGrpSpPr/>
            <p:nvPr/>
          </p:nvGrpSpPr>
          <p:grpSpPr>
            <a:xfrm flipH="1">
              <a:off x="3193125" y="1586903"/>
              <a:ext cx="630182" cy="1422880"/>
              <a:chOff x="28583" y="1586903"/>
              <a:chExt cx="630182" cy="1422880"/>
            </a:xfrm>
          </p:grpSpPr>
          <p:sp>
            <p:nvSpPr>
              <p:cNvPr id="2522" name="フリーフォーム: 図形 2521">
                <a:extLst>
                  <a:ext uri="{FF2B5EF4-FFF2-40B4-BE49-F238E27FC236}">
                    <a16:creationId xmlns:a16="http://schemas.microsoft.com/office/drawing/2014/main" id="{6B6E847B-9B72-46F9-93AC-0DAF96DF7CFE}"/>
                  </a:ext>
                </a:extLst>
              </p:cNvPr>
              <p:cNvSpPr/>
              <p:nvPr/>
            </p:nvSpPr>
            <p:spPr bwMode="auto">
              <a:xfrm rot="20413771">
                <a:off x="174764" y="2511774"/>
                <a:ext cx="435469" cy="498009"/>
              </a:xfrm>
              <a:custGeom>
                <a:avLst/>
                <a:gdLst>
                  <a:gd name="connsiteX0" fmla="*/ 88133 w 438003"/>
                  <a:gd name="connsiteY0" fmla="*/ 0 h 353797"/>
                  <a:gd name="connsiteX1" fmla="*/ 120714 w 438003"/>
                  <a:gd name="connsiteY1" fmla="*/ 6195 h 353797"/>
                  <a:gd name="connsiteX2" fmla="*/ 207197 w 438003"/>
                  <a:gd name="connsiteY2" fmla="*/ 40851 h 353797"/>
                  <a:gd name="connsiteX3" fmla="*/ 215228 w 438003"/>
                  <a:gd name="connsiteY3" fmla="*/ 37525 h 353797"/>
                  <a:gd name="connsiteX4" fmla="*/ 349482 w 438003"/>
                  <a:gd name="connsiteY4" fmla="*/ 37525 h 353797"/>
                  <a:gd name="connsiteX5" fmla="*/ 383732 w 438003"/>
                  <a:gd name="connsiteY5" fmla="*/ 71775 h 353797"/>
                  <a:gd name="connsiteX6" fmla="*/ 373700 w 438003"/>
                  <a:gd name="connsiteY6" fmla="*/ 95993 h 353797"/>
                  <a:gd name="connsiteX7" fmla="*/ 352452 w 438003"/>
                  <a:gd name="connsiteY7" fmla="*/ 104794 h 353797"/>
                  <a:gd name="connsiteX8" fmla="*/ 352668 w 438003"/>
                  <a:gd name="connsiteY8" fmla="*/ 104945 h 353797"/>
                  <a:gd name="connsiteX9" fmla="*/ 355229 w 438003"/>
                  <a:gd name="connsiteY9" fmla="*/ 106736 h 353797"/>
                  <a:gd name="connsiteX10" fmla="*/ 409176 w 438003"/>
                  <a:gd name="connsiteY10" fmla="*/ 161103 h 353797"/>
                  <a:gd name="connsiteX11" fmla="*/ 409797 w 438003"/>
                  <a:gd name="connsiteY11" fmla="*/ 203122 h 353797"/>
                  <a:gd name="connsiteX12" fmla="*/ 403753 w 438003"/>
                  <a:gd name="connsiteY12" fmla="*/ 206439 h 353797"/>
                  <a:gd name="connsiteX13" fmla="*/ 427100 w 438003"/>
                  <a:gd name="connsiteY13" fmla="*/ 231630 h 353797"/>
                  <a:gd name="connsiteX14" fmla="*/ 428149 w 438003"/>
                  <a:gd name="connsiteY14" fmla="*/ 279295 h 353797"/>
                  <a:gd name="connsiteX15" fmla="*/ 407029 w 438003"/>
                  <a:gd name="connsiteY15" fmla="*/ 285290 h 353797"/>
                  <a:gd name="connsiteX16" fmla="*/ 417345 w 438003"/>
                  <a:gd name="connsiteY16" fmla="*/ 303211 h 353797"/>
                  <a:gd name="connsiteX17" fmla="*/ 407649 w 438003"/>
                  <a:gd name="connsiteY17" fmla="*/ 350464 h 353797"/>
                  <a:gd name="connsiteX18" fmla="*/ 395192 w 438003"/>
                  <a:gd name="connsiteY18" fmla="*/ 353775 h 353797"/>
                  <a:gd name="connsiteX19" fmla="*/ 382234 w 438003"/>
                  <a:gd name="connsiteY19" fmla="*/ 351638 h 353797"/>
                  <a:gd name="connsiteX20" fmla="*/ 360835 w 438003"/>
                  <a:gd name="connsiteY20" fmla="*/ 333241 h 353797"/>
                  <a:gd name="connsiteX21" fmla="*/ 349969 w 438003"/>
                  <a:gd name="connsiteY21" fmla="*/ 314367 h 353797"/>
                  <a:gd name="connsiteX22" fmla="*/ 335325 w 438003"/>
                  <a:gd name="connsiteY22" fmla="*/ 343031 h 353797"/>
                  <a:gd name="connsiteX23" fmla="*/ 322869 w 438003"/>
                  <a:gd name="connsiteY23" fmla="*/ 346342 h 353797"/>
                  <a:gd name="connsiteX24" fmla="*/ 309910 w 438003"/>
                  <a:gd name="connsiteY24" fmla="*/ 344205 h 353797"/>
                  <a:gd name="connsiteX25" fmla="*/ 288511 w 438003"/>
                  <a:gd name="connsiteY25" fmla="*/ 325808 h 353797"/>
                  <a:gd name="connsiteX26" fmla="*/ 247266 w 438003"/>
                  <a:gd name="connsiteY26" fmla="*/ 254165 h 353797"/>
                  <a:gd name="connsiteX27" fmla="*/ 192266 w 438003"/>
                  <a:gd name="connsiteY27" fmla="*/ 209502 h 353797"/>
                  <a:gd name="connsiteX28" fmla="*/ 186589 w 438003"/>
                  <a:gd name="connsiteY28" fmla="*/ 207227 h 353797"/>
                  <a:gd name="connsiteX29" fmla="*/ 99321 w 438003"/>
                  <a:gd name="connsiteY29" fmla="*/ 172255 h 353797"/>
                  <a:gd name="connsiteX30" fmla="*/ 48385 w 438003"/>
                  <a:gd name="connsiteY30" fmla="*/ 151844 h 353797"/>
                  <a:gd name="connsiteX31" fmla="*/ 8146 w 438003"/>
                  <a:gd name="connsiteY31" fmla="*/ 48401 h 353797"/>
                  <a:gd name="connsiteX32" fmla="*/ 88133 w 438003"/>
                  <a:gd name="connsiteY32" fmla="*/ 0 h 353797"/>
                  <a:gd name="connsiteX0" fmla="*/ 39833 w 389703"/>
                  <a:gd name="connsiteY0" fmla="*/ 0 h 353797"/>
                  <a:gd name="connsiteX1" fmla="*/ 72414 w 389703"/>
                  <a:gd name="connsiteY1" fmla="*/ 6195 h 353797"/>
                  <a:gd name="connsiteX2" fmla="*/ 158897 w 389703"/>
                  <a:gd name="connsiteY2" fmla="*/ 40851 h 353797"/>
                  <a:gd name="connsiteX3" fmla="*/ 166928 w 389703"/>
                  <a:gd name="connsiteY3" fmla="*/ 37525 h 353797"/>
                  <a:gd name="connsiteX4" fmla="*/ 301182 w 389703"/>
                  <a:gd name="connsiteY4" fmla="*/ 37525 h 353797"/>
                  <a:gd name="connsiteX5" fmla="*/ 335432 w 389703"/>
                  <a:gd name="connsiteY5" fmla="*/ 71775 h 353797"/>
                  <a:gd name="connsiteX6" fmla="*/ 325400 w 389703"/>
                  <a:gd name="connsiteY6" fmla="*/ 95993 h 353797"/>
                  <a:gd name="connsiteX7" fmla="*/ 304152 w 389703"/>
                  <a:gd name="connsiteY7" fmla="*/ 104794 h 353797"/>
                  <a:gd name="connsiteX8" fmla="*/ 304368 w 389703"/>
                  <a:gd name="connsiteY8" fmla="*/ 104945 h 353797"/>
                  <a:gd name="connsiteX9" fmla="*/ 306929 w 389703"/>
                  <a:gd name="connsiteY9" fmla="*/ 106736 h 353797"/>
                  <a:gd name="connsiteX10" fmla="*/ 360876 w 389703"/>
                  <a:gd name="connsiteY10" fmla="*/ 161103 h 353797"/>
                  <a:gd name="connsiteX11" fmla="*/ 361497 w 389703"/>
                  <a:gd name="connsiteY11" fmla="*/ 203122 h 353797"/>
                  <a:gd name="connsiteX12" fmla="*/ 355453 w 389703"/>
                  <a:gd name="connsiteY12" fmla="*/ 206439 h 353797"/>
                  <a:gd name="connsiteX13" fmla="*/ 378800 w 389703"/>
                  <a:gd name="connsiteY13" fmla="*/ 231630 h 353797"/>
                  <a:gd name="connsiteX14" fmla="*/ 379849 w 389703"/>
                  <a:gd name="connsiteY14" fmla="*/ 279295 h 353797"/>
                  <a:gd name="connsiteX15" fmla="*/ 358729 w 389703"/>
                  <a:gd name="connsiteY15" fmla="*/ 285290 h 353797"/>
                  <a:gd name="connsiteX16" fmla="*/ 369045 w 389703"/>
                  <a:gd name="connsiteY16" fmla="*/ 303211 h 353797"/>
                  <a:gd name="connsiteX17" fmla="*/ 359349 w 389703"/>
                  <a:gd name="connsiteY17" fmla="*/ 350464 h 353797"/>
                  <a:gd name="connsiteX18" fmla="*/ 346892 w 389703"/>
                  <a:gd name="connsiteY18" fmla="*/ 353775 h 353797"/>
                  <a:gd name="connsiteX19" fmla="*/ 333934 w 389703"/>
                  <a:gd name="connsiteY19" fmla="*/ 351638 h 353797"/>
                  <a:gd name="connsiteX20" fmla="*/ 312535 w 389703"/>
                  <a:gd name="connsiteY20" fmla="*/ 333241 h 353797"/>
                  <a:gd name="connsiteX21" fmla="*/ 301669 w 389703"/>
                  <a:gd name="connsiteY21" fmla="*/ 314367 h 353797"/>
                  <a:gd name="connsiteX22" fmla="*/ 287025 w 389703"/>
                  <a:gd name="connsiteY22" fmla="*/ 343031 h 353797"/>
                  <a:gd name="connsiteX23" fmla="*/ 274569 w 389703"/>
                  <a:gd name="connsiteY23" fmla="*/ 346342 h 353797"/>
                  <a:gd name="connsiteX24" fmla="*/ 261610 w 389703"/>
                  <a:gd name="connsiteY24" fmla="*/ 344205 h 353797"/>
                  <a:gd name="connsiteX25" fmla="*/ 240211 w 389703"/>
                  <a:gd name="connsiteY25" fmla="*/ 325808 h 353797"/>
                  <a:gd name="connsiteX26" fmla="*/ 198966 w 389703"/>
                  <a:gd name="connsiteY26" fmla="*/ 254165 h 353797"/>
                  <a:gd name="connsiteX27" fmla="*/ 143966 w 389703"/>
                  <a:gd name="connsiteY27" fmla="*/ 209502 h 353797"/>
                  <a:gd name="connsiteX28" fmla="*/ 138289 w 389703"/>
                  <a:gd name="connsiteY28" fmla="*/ 207227 h 353797"/>
                  <a:gd name="connsiteX29" fmla="*/ 51021 w 389703"/>
                  <a:gd name="connsiteY29" fmla="*/ 172255 h 353797"/>
                  <a:gd name="connsiteX30" fmla="*/ 85 w 389703"/>
                  <a:gd name="connsiteY30" fmla="*/ 151844 h 353797"/>
                  <a:gd name="connsiteX31" fmla="*/ 39833 w 389703"/>
                  <a:gd name="connsiteY31" fmla="*/ 0 h 353797"/>
                  <a:gd name="connsiteX0" fmla="*/ 0 w 389618"/>
                  <a:gd name="connsiteY0" fmla="*/ 145649 h 347602"/>
                  <a:gd name="connsiteX1" fmla="*/ 72329 w 389618"/>
                  <a:gd name="connsiteY1" fmla="*/ 0 h 347602"/>
                  <a:gd name="connsiteX2" fmla="*/ 158812 w 389618"/>
                  <a:gd name="connsiteY2" fmla="*/ 34656 h 347602"/>
                  <a:gd name="connsiteX3" fmla="*/ 166843 w 389618"/>
                  <a:gd name="connsiteY3" fmla="*/ 31330 h 347602"/>
                  <a:gd name="connsiteX4" fmla="*/ 301097 w 389618"/>
                  <a:gd name="connsiteY4" fmla="*/ 31330 h 347602"/>
                  <a:gd name="connsiteX5" fmla="*/ 335347 w 389618"/>
                  <a:gd name="connsiteY5" fmla="*/ 65580 h 347602"/>
                  <a:gd name="connsiteX6" fmla="*/ 325315 w 389618"/>
                  <a:gd name="connsiteY6" fmla="*/ 89798 h 347602"/>
                  <a:gd name="connsiteX7" fmla="*/ 304067 w 389618"/>
                  <a:gd name="connsiteY7" fmla="*/ 98599 h 347602"/>
                  <a:gd name="connsiteX8" fmla="*/ 304283 w 389618"/>
                  <a:gd name="connsiteY8" fmla="*/ 98750 h 347602"/>
                  <a:gd name="connsiteX9" fmla="*/ 306844 w 389618"/>
                  <a:gd name="connsiteY9" fmla="*/ 100541 h 347602"/>
                  <a:gd name="connsiteX10" fmla="*/ 360791 w 389618"/>
                  <a:gd name="connsiteY10" fmla="*/ 154908 h 347602"/>
                  <a:gd name="connsiteX11" fmla="*/ 361412 w 389618"/>
                  <a:gd name="connsiteY11" fmla="*/ 196927 h 347602"/>
                  <a:gd name="connsiteX12" fmla="*/ 355368 w 389618"/>
                  <a:gd name="connsiteY12" fmla="*/ 200244 h 347602"/>
                  <a:gd name="connsiteX13" fmla="*/ 378715 w 389618"/>
                  <a:gd name="connsiteY13" fmla="*/ 225435 h 347602"/>
                  <a:gd name="connsiteX14" fmla="*/ 379764 w 389618"/>
                  <a:gd name="connsiteY14" fmla="*/ 273100 h 347602"/>
                  <a:gd name="connsiteX15" fmla="*/ 358644 w 389618"/>
                  <a:gd name="connsiteY15" fmla="*/ 279095 h 347602"/>
                  <a:gd name="connsiteX16" fmla="*/ 368960 w 389618"/>
                  <a:gd name="connsiteY16" fmla="*/ 297016 h 347602"/>
                  <a:gd name="connsiteX17" fmla="*/ 359264 w 389618"/>
                  <a:gd name="connsiteY17" fmla="*/ 344269 h 347602"/>
                  <a:gd name="connsiteX18" fmla="*/ 346807 w 389618"/>
                  <a:gd name="connsiteY18" fmla="*/ 347580 h 347602"/>
                  <a:gd name="connsiteX19" fmla="*/ 333849 w 389618"/>
                  <a:gd name="connsiteY19" fmla="*/ 345443 h 347602"/>
                  <a:gd name="connsiteX20" fmla="*/ 312450 w 389618"/>
                  <a:gd name="connsiteY20" fmla="*/ 327046 h 347602"/>
                  <a:gd name="connsiteX21" fmla="*/ 301584 w 389618"/>
                  <a:gd name="connsiteY21" fmla="*/ 308172 h 347602"/>
                  <a:gd name="connsiteX22" fmla="*/ 286940 w 389618"/>
                  <a:gd name="connsiteY22" fmla="*/ 336836 h 347602"/>
                  <a:gd name="connsiteX23" fmla="*/ 274484 w 389618"/>
                  <a:gd name="connsiteY23" fmla="*/ 340147 h 347602"/>
                  <a:gd name="connsiteX24" fmla="*/ 261525 w 389618"/>
                  <a:gd name="connsiteY24" fmla="*/ 338010 h 347602"/>
                  <a:gd name="connsiteX25" fmla="*/ 240126 w 389618"/>
                  <a:gd name="connsiteY25" fmla="*/ 319613 h 347602"/>
                  <a:gd name="connsiteX26" fmla="*/ 198881 w 389618"/>
                  <a:gd name="connsiteY26" fmla="*/ 247970 h 347602"/>
                  <a:gd name="connsiteX27" fmla="*/ 143881 w 389618"/>
                  <a:gd name="connsiteY27" fmla="*/ 203307 h 347602"/>
                  <a:gd name="connsiteX28" fmla="*/ 138204 w 389618"/>
                  <a:gd name="connsiteY28" fmla="*/ 201032 h 347602"/>
                  <a:gd name="connsiteX29" fmla="*/ 50936 w 389618"/>
                  <a:gd name="connsiteY29" fmla="*/ 166060 h 347602"/>
                  <a:gd name="connsiteX30" fmla="*/ 0 w 389618"/>
                  <a:gd name="connsiteY30" fmla="*/ 145649 h 347602"/>
                  <a:gd name="connsiteX0" fmla="*/ 0 w 397012"/>
                  <a:gd name="connsiteY0" fmla="*/ 17837 h 347602"/>
                  <a:gd name="connsiteX1" fmla="*/ 79723 w 397012"/>
                  <a:gd name="connsiteY1" fmla="*/ 0 h 347602"/>
                  <a:gd name="connsiteX2" fmla="*/ 166206 w 397012"/>
                  <a:gd name="connsiteY2" fmla="*/ 34656 h 347602"/>
                  <a:gd name="connsiteX3" fmla="*/ 174237 w 397012"/>
                  <a:gd name="connsiteY3" fmla="*/ 31330 h 347602"/>
                  <a:gd name="connsiteX4" fmla="*/ 308491 w 397012"/>
                  <a:gd name="connsiteY4" fmla="*/ 31330 h 347602"/>
                  <a:gd name="connsiteX5" fmla="*/ 342741 w 397012"/>
                  <a:gd name="connsiteY5" fmla="*/ 65580 h 347602"/>
                  <a:gd name="connsiteX6" fmla="*/ 332709 w 397012"/>
                  <a:gd name="connsiteY6" fmla="*/ 89798 h 347602"/>
                  <a:gd name="connsiteX7" fmla="*/ 311461 w 397012"/>
                  <a:gd name="connsiteY7" fmla="*/ 98599 h 347602"/>
                  <a:gd name="connsiteX8" fmla="*/ 311677 w 397012"/>
                  <a:gd name="connsiteY8" fmla="*/ 98750 h 347602"/>
                  <a:gd name="connsiteX9" fmla="*/ 314238 w 397012"/>
                  <a:gd name="connsiteY9" fmla="*/ 100541 h 347602"/>
                  <a:gd name="connsiteX10" fmla="*/ 368185 w 397012"/>
                  <a:gd name="connsiteY10" fmla="*/ 154908 h 347602"/>
                  <a:gd name="connsiteX11" fmla="*/ 368806 w 397012"/>
                  <a:gd name="connsiteY11" fmla="*/ 196927 h 347602"/>
                  <a:gd name="connsiteX12" fmla="*/ 362762 w 397012"/>
                  <a:gd name="connsiteY12" fmla="*/ 200244 h 347602"/>
                  <a:gd name="connsiteX13" fmla="*/ 386109 w 397012"/>
                  <a:gd name="connsiteY13" fmla="*/ 225435 h 347602"/>
                  <a:gd name="connsiteX14" fmla="*/ 387158 w 397012"/>
                  <a:gd name="connsiteY14" fmla="*/ 273100 h 347602"/>
                  <a:gd name="connsiteX15" fmla="*/ 366038 w 397012"/>
                  <a:gd name="connsiteY15" fmla="*/ 279095 h 347602"/>
                  <a:gd name="connsiteX16" fmla="*/ 376354 w 397012"/>
                  <a:gd name="connsiteY16" fmla="*/ 297016 h 347602"/>
                  <a:gd name="connsiteX17" fmla="*/ 366658 w 397012"/>
                  <a:gd name="connsiteY17" fmla="*/ 344269 h 347602"/>
                  <a:gd name="connsiteX18" fmla="*/ 354201 w 397012"/>
                  <a:gd name="connsiteY18" fmla="*/ 347580 h 347602"/>
                  <a:gd name="connsiteX19" fmla="*/ 341243 w 397012"/>
                  <a:gd name="connsiteY19" fmla="*/ 345443 h 347602"/>
                  <a:gd name="connsiteX20" fmla="*/ 319844 w 397012"/>
                  <a:gd name="connsiteY20" fmla="*/ 327046 h 347602"/>
                  <a:gd name="connsiteX21" fmla="*/ 308978 w 397012"/>
                  <a:gd name="connsiteY21" fmla="*/ 308172 h 347602"/>
                  <a:gd name="connsiteX22" fmla="*/ 294334 w 397012"/>
                  <a:gd name="connsiteY22" fmla="*/ 336836 h 347602"/>
                  <a:gd name="connsiteX23" fmla="*/ 281878 w 397012"/>
                  <a:gd name="connsiteY23" fmla="*/ 340147 h 347602"/>
                  <a:gd name="connsiteX24" fmla="*/ 268919 w 397012"/>
                  <a:gd name="connsiteY24" fmla="*/ 338010 h 347602"/>
                  <a:gd name="connsiteX25" fmla="*/ 247520 w 397012"/>
                  <a:gd name="connsiteY25" fmla="*/ 319613 h 347602"/>
                  <a:gd name="connsiteX26" fmla="*/ 206275 w 397012"/>
                  <a:gd name="connsiteY26" fmla="*/ 247970 h 347602"/>
                  <a:gd name="connsiteX27" fmla="*/ 151275 w 397012"/>
                  <a:gd name="connsiteY27" fmla="*/ 203307 h 347602"/>
                  <a:gd name="connsiteX28" fmla="*/ 145598 w 397012"/>
                  <a:gd name="connsiteY28" fmla="*/ 201032 h 347602"/>
                  <a:gd name="connsiteX29" fmla="*/ 58330 w 397012"/>
                  <a:gd name="connsiteY29" fmla="*/ 166060 h 347602"/>
                  <a:gd name="connsiteX30" fmla="*/ 0 w 397012"/>
                  <a:gd name="connsiteY30" fmla="*/ 17837 h 347602"/>
                  <a:gd name="connsiteX0" fmla="*/ 2865 w 399877"/>
                  <a:gd name="connsiteY0" fmla="*/ 17837 h 347602"/>
                  <a:gd name="connsiteX1" fmla="*/ 82588 w 399877"/>
                  <a:gd name="connsiteY1" fmla="*/ 0 h 347602"/>
                  <a:gd name="connsiteX2" fmla="*/ 169071 w 399877"/>
                  <a:gd name="connsiteY2" fmla="*/ 34656 h 347602"/>
                  <a:gd name="connsiteX3" fmla="*/ 177102 w 399877"/>
                  <a:gd name="connsiteY3" fmla="*/ 31330 h 347602"/>
                  <a:gd name="connsiteX4" fmla="*/ 311356 w 399877"/>
                  <a:gd name="connsiteY4" fmla="*/ 31330 h 347602"/>
                  <a:gd name="connsiteX5" fmla="*/ 345606 w 399877"/>
                  <a:gd name="connsiteY5" fmla="*/ 65580 h 347602"/>
                  <a:gd name="connsiteX6" fmla="*/ 335574 w 399877"/>
                  <a:gd name="connsiteY6" fmla="*/ 89798 h 347602"/>
                  <a:gd name="connsiteX7" fmla="*/ 314326 w 399877"/>
                  <a:gd name="connsiteY7" fmla="*/ 98599 h 347602"/>
                  <a:gd name="connsiteX8" fmla="*/ 314542 w 399877"/>
                  <a:gd name="connsiteY8" fmla="*/ 98750 h 347602"/>
                  <a:gd name="connsiteX9" fmla="*/ 317103 w 399877"/>
                  <a:gd name="connsiteY9" fmla="*/ 100541 h 347602"/>
                  <a:gd name="connsiteX10" fmla="*/ 371050 w 399877"/>
                  <a:gd name="connsiteY10" fmla="*/ 154908 h 347602"/>
                  <a:gd name="connsiteX11" fmla="*/ 371671 w 399877"/>
                  <a:gd name="connsiteY11" fmla="*/ 196927 h 347602"/>
                  <a:gd name="connsiteX12" fmla="*/ 365627 w 399877"/>
                  <a:gd name="connsiteY12" fmla="*/ 200244 h 347602"/>
                  <a:gd name="connsiteX13" fmla="*/ 388974 w 399877"/>
                  <a:gd name="connsiteY13" fmla="*/ 225435 h 347602"/>
                  <a:gd name="connsiteX14" fmla="*/ 390023 w 399877"/>
                  <a:gd name="connsiteY14" fmla="*/ 273100 h 347602"/>
                  <a:gd name="connsiteX15" fmla="*/ 368903 w 399877"/>
                  <a:gd name="connsiteY15" fmla="*/ 279095 h 347602"/>
                  <a:gd name="connsiteX16" fmla="*/ 379219 w 399877"/>
                  <a:gd name="connsiteY16" fmla="*/ 297016 h 347602"/>
                  <a:gd name="connsiteX17" fmla="*/ 369523 w 399877"/>
                  <a:gd name="connsiteY17" fmla="*/ 344269 h 347602"/>
                  <a:gd name="connsiteX18" fmla="*/ 357066 w 399877"/>
                  <a:gd name="connsiteY18" fmla="*/ 347580 h 347602"/>
                  <a:gd name="connsiteX19" fmla="*/ 344108 w 399877"/>
                  <a:gd name="connsiteY19" fmla="*/ 345443 h 347602"/>
                  <a:gd name="connsiteX20" fmla="*/ 322709 w 399877"/>
                  <a:gd name="connsiteY20" fmla="*/ 327046 h 347602"/>
                  <a:gd name="connsiteX21" fmla="*/ 311843 w 399877"/>
                  <a:gd name="connsiteY21" fmla="*/ 308172 h 347602"/>
                  <a:gd name="connsiteX22" fmla="*/ 297199 w 399877"/>
                  <a:gd name="connsiteY22" fmla="*/ 336836 h 347602"/>
                  <a:gd name="connsiteX23" fmla="*/ 284743 w 399877"/>
                  <a:gd name="connsiteY23" fmla="*/ 340147 h 347602"/>
                  <a:gd name="connsiteX24" fmla="*/ 271784 w 399877"/>
                  <a:gd name="connsiteY24" fmla="*/ 338010 h 347602"/>
                  <a:gd name="connsiteX25" fmla="*/ 250385 w 399877"/>
                  <a:gd name="connsiteY25" fmla="*/ 319613 h 347602"/>
                  <a:gd name="connsiteX26" fmla="*/ 209140 w 399877"/>
                  <a:gd name="connsiteY26" fmla="*/ 247970 h 347602"/>
                  <a:gd name="connsiteX27" fmla="*/ 154140 w 399877"/>
                  <a:gd name="connsiteY27" fmla="*/ 203307 h 347602"/>
                  <a:gd name="connsiteX28" fmla="*/ 148463 w 399877"/>
                  <a:gd name="connsiteY28" fmla="*/ 201032 h 347602"/>
                  <a:gd name="connsiteX29" fmla="*/ 61195 w 399877"/>
                  <a:gd name="connsiteY29" fmla="*/ 166060 h 347602"/>
                  <a:gd name="connsiteX30" fmla="*/ 2865 w 399877"/>
                  <a:gd name="connsiteY30" fmla="*/ 17837 h 347602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27539 h 457304"/>
                  <a:gd name="connsiteX1" fmla="*/ 57932 w 399877"/>
                  <a:gd name="connsiteY1" fmla="*/ 10220 h 457304"/>
                  <a:gd name="connsiteX2" fmla="*/ 232928 w 399877"/>
                  <a:gd name="connsiteY2" fmla="*/ 134781 h 457304"/>
                  <a:gd name="connsiteX3" fmla="*/ 311356 w 399877"/>
                  <a:gd name="connsiteY3" fmla="*/ 141032 h 457304"/>
                  <a:gd name="connsiteX4" fmla="*/ 345606 w 399877"/>
                  <a:gd name="connsiteY4" fmla="*/ 175282 h 457304"/>
                  <a:gd name="connsiteX5" fmla="*/ 335574 w 399877"/>
                  <a:gd name="connsiteY5" fmla="*/ 199500 h 457304"/>
                  <a:gd name="connsiteX6" fmla="*/ 314326 w 399877"/>
                  <a:gd name="connsiteY6" fmla="*/ 208301 h 457304"/>
                  <a:gd name="connsiteX7" fmla="*/ 314542 w 399877"/>
                  <a:gd name="connsiteY7" fmla="*/ 208452 h 457304"/>
                  <a:gd name="connsiteX8" fmla="*/ 317103 w 399877"/>
                  <a:gd name="connsiteY8" fmla="*/ 210243 h 457304"/>
                  <a:gd name="connsiteX9" fmla="*/ 371050 w 399877"/>
                  <a:gd name="connsiteY9" fmla="*/ 264610 h 457304"/>
                  <a:gd name="connsiteX10" fmla="*/ 371671 w 399877"/>
                  <a:gd name="connsiteY10" fmla="*/ 306629 h 457304"/>
                  <a:gd name="connsiteX11" fmla="*/ 365627 w 399877"/>
                  <a:gd name="connsiteY11" fmla="*/ 309946 h 457304"/>
                  <a:gd name="connsiteX12" fmla="*/ 388974 w 399877"/>
                  <a:gd name="connsiteY12" fmla="*/ 335137 h 457304"/>
                  <a:gd name="connsiteX13" fmla="*/ 390023 w 399877"/>
                  <a:gd name="connsiteY13" fmla="*/ 382802 h 457304"/>
                  <a:gd name="connsiteX14" fmla="*/ 368903 w 399877"/>
                  <a:gd name="connsiteY14" fmla="*/ 388797 h 457304"/>
                  <a:gd name="connsiteX15" fmla="*/ 379219 w 399877"/>
                  <a:gd name="connsiteY15" fmla="*/ 406718 h 457304"/>
                  <a:gd name="connsiteX16" fmla="*/ 369523 w 399877"/>
                  <a:gd name="connsiteY16" fmla="*/ 453971 h 457304"/>
                  <a:gd name="connsiteX17" fmla="*/ 357066 w 399877"/>
                  <a:gd name="connsiteY17" fmla="*/ 457282 h 457304"/>
                  <a:gd name="connsiteX18" fmla="*/ 344108 w 399877"/>
                  <a:gd name="connsiteY18" fmla="*/ 455145 h 457304"/>
                  <a:gd name="connsiteX19" fmla="*/ 322709 w 399877"/>
                  <a:gd name="connsiteY19" fmla="*/ 436748 h 457304"/>
                  <a:gd name="connsiteX20" fmla="*/ 311843 w 399877"/>
                  <a:gd name="connsiteY20" fmla="*/ 417874 h 457304"/>
                  <a:gd name="connsiteX21" fmla="*/ 297199 w 399877"/>
                  <a:gd name="connsiteY21" fmla="*/ 446538 h 457304"/>
                  <a:gd name="connsiteX22" fmla="*/ 284743 w 399877"/>
                  <a:gd name="connsiteY22" fmla="*/ 449849 h 457304"/>
                  <a:gd name="connsiteX23" fmla="*/ 271784 w 399877"/>
                  <a:gd name="connsiteY23" fmla="*/ 447712 h 457304"/>
                  <a:gd name="connsiteX24" fmla="*/ 250385 w 399877"/>
                  <a:gd name="connsiteY24" fmla="*/ 429315 h 457304"/>
                  <a:gd name="connsiteX25" fmla="*/ 209140 w 399877"/>
                  <a:gd name="connsiteY25" fmla="*/ 357672 h 457304"/>
                  <a:gd name="connsiteX26" fmla="*/ 154140 w 399877"/>
                  <a:gd name="connsiteY26" fmla="*/ 313009 h 457304"/>
                  <a:gd name="connsiteX27" fmla="*/ 148463 w 399877"/>
                  <a:gd name="connsiteY27" fmla="*/ 310734 h 457304"/>
                  <a:gd name="connsiteX28" fmla="*/ 61195 w 399877"/>
                  <a:gd name="connsiteY28" fmla="*/ 275762 h 457304"/>
                  <a:gd name="connsiteX29" fmla="*/ 2865 w 399877"/>
                  <a:gd name="connsiteY29" fmla="*/ 127539 h 45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9877" h="457304">
                    <a:moveTo>
                      <a:pt x="2865" y="127539"/>
                    </a:moveTo>
                    <a:cubicBezTo>
                      <a:pt x="6430" y="99862"/>
                      <a:pt x="31463" y="28719"/>
                      <a:pt x="57932" y="10220"/>
                    </a:cubicBezTo>
                    <a:cubicBezTo>
                      <a:pt x="138647" y="-8372"/>
                      <a:pt x="237140" y="-18251"/>
                      <a:pt x="232928" y="134781"/>
                    </a:cubicBezTo>
                    <a:lnTo>
                      <a:pt x="311356" y="141032"/>
                    </a:lnTo>
                    <a:cubicBezTo>
                      <a:pt x="330272" y="141032"/>
                      <a:pt x="345606" y="156366"/>
                      <a:pt x="345606" y="175282"/>
                    </a:cubicBezTo>
                    <a:cubicBezTo>
                      <a:pt x="345606" y="184740"/>
                      <a:pt x="341772" y="193303"/>
                      <a:pt x="335574" y="199500"/>
                    </a:cubicBezTo>
                    <a:lnTo>
                      <a:pt x="314326" y="208301"/>
                    </a:lnTo>
                    <a:lnTo>
                      <a:pt x="314542" y="208452"/>
                    </a:lnTo>
                    <a:cubicBezTo>
                      <a:pt x="315612" y="208804"/>
                      <a:pt x="316371" y="209504"/>
                      <a:pt x="317103" y="210243"/>
                    </a:cubicBezTo>
                    <a:lnTo>
                      <a:pt x="371050" y="264610"/>
                    </a:lnTo>
                    <a:cubicBezTo>
                      <a:pt x="383553" y="277209"/>
                      <a:pt x="383831" y="296022"/>
                      <a:pt x="371671" y="306629"/>
                    </a:cubicBezTo>
                    <a:lnTo>
                      <a:pt x="365627" y="309946"/>
                    </a:lnTo>
                    <a:lnTo>
                      <a:pt x="388974" y="335137"/>
                    </a:lnTo>
                    <a:cubicBezTo>
                      <a:pt x="403092" y="350368"/>
                      <a:pt x="403561" y="371709"/>
                      <a:pt x="390023" y="382802"/>
                    </a:cubicBezTo>
                    <a:cubicBezTo>
                      <a:pt x="384164" y="387605"/>
                      <a:pt x="376642" y="389699"/>
                      <a:pt x="368903" y="388797"/>
                    </a:cubicBezTo>
                    <a:lnTo>
                      <a:pt x="379219" y="406718"/>
                    </a:lnTo>
                    <a:cubicBezTo>
                      <a:pt x="389468" y="424523"/>
                      <a:pt x="385127" y="445678"/>
                      <a:pt x="369523" y="453971"/>
                    </a:cubicBezTo>
                    <a:cubicBezTo>
                      <a:pt x="365621" y="456044"/>
                      <a:pt x="361386" y="457118"/>
                      <a:pt x="357066" y="457282"/>
                    </a:cubicBezTo>
                    <a:cubicBezTo>
                      <a:pt x="352746" y="457447"/>
                      <a:pt x="348343" y="456704"/>
                      <a:pt x="344108" y="455145"/>
                    </a:cubicBezTo>
                    <a:cubicBezTo>
                      <a:pt x="335636" y="452028"/>
                      <a:pt x="327833" y="445650"/>
                      <a:pt x="322709" y="436748"/>
                    </a:cubicBezTo>
                    <a:lnTo>
                      <a:pt x="311843" y="417874"/>
                    </a:lnTo>
                    <a:cubicBezTo>
                      <a:pt x="312934" y="429901"/>
                      <a:pt x="307539" y="441043"/>
                      <a:pt x="297199" y="446538"/>
                    </a:cubicBezTo>
                    <a:cubicBezTo>
                      <a:pt x="293298" y="448611"/>
                      <a:pt x="289062" y="449684"/>
                      <a:pt x="284743" y="449849"/>
                    </a:cubicBezTo>
                    <a:cubicBezTo>
                      <a:pt x="280424" y="450014"/>
                      <a:pt x="276019" y="449271"/>
                      <a:pt x="271784" y="447712"/>
                    </a:cubicBezTo>
                    <a:cubicBezTo>
                      <a:pt x="263312" y="444596"/>
                      <a:pt x="255510" y="438217"/>
                      <a:pt x="250385" y="429315"/>
                    </a:cubicBezTo>
                    <a:lnTo>
                      <a:pt x="209140" y="357672"/>
                    </a:lnTo>
                    <a:lnTo>
                      <a:pt x="154140" y="313009"/>
                    </a:lnTo>
                    <a:lnTo>
                      <a:pt x="148463" y="310734"/>
                    </a:lnTo>
                    <a:lnTo>
                      <a:pt x="61195" y="275762"/>
                    </a:lnTo>
                    <a:cubicBezTo>
                      <a:pt x="44216" y="268958"/>
                      <a:pt x="-13413" y="221635"/>
                      <a:pt x="2865" y="1275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23" name="フリーフォーム: 図形 2522">
                <a:extLst>
                  <a:ext uri="{FF2B5EF4-FFF2-40B4-BE49-F238E27FC236}">
                    <a16:creationId xmlns:a16="http://schemas.microsoft.com/office/drawing/2014/main" id="{E9CA9F77-92BD-4098-9912-AC226C23AFA5}"/>
                  </a:ext>
                </a:extLst>
              </p:cNvPr>
              <p:cNvSpPr/>
              <p:nvPr/>
            </p:nvSpPr>
            <p:spPr bwMode="auto">
              <a:xfrm rot="1735894">
                <a:off x="28583" y="1586903"/>
                <a:ext cx="630182" cy="1141365"/>
              </a:xfrm>
              <a:custGeom>
                <a:avLst/>
                <a:gdLst>
                  <a:gd name="connsiteX0" fmla="*/ 192464 w 514134"/>
                  <a:gd name="connsiteY0" fmla="*/ 0 h 987147"/>
                  <a:gd name="connsiteX1" fmla="*/ 196079 w 514134"/>
                  <a:gd name="connsiteY1" fmla="*/ 861 h 987147"/>
                  <a:gd name="connsiteX2" fmla="*/ 170279 w 514134"/>
                  <a:gd name="connsiteY2" fmla="*/ 50209 h 987147"/>
                  <a:gd name="connsiteX3" fmla="*/ 159905 w 514134"/>
                  <a:gd name="connsiteY3" fmla="*/ 116473 h 987147"/>
                  <a:gd name="connsiteX4" fmla="*/ 198570 w 514134"/>
                  <a:gd name="connsiteY4" fmla="*/ 236850 h 987147"/>
                  <a:gd name="connsiteX5" fmla="*/ 225978 w 514134"/>
                  <a:gd name="connsiteY5" fmla="*/ 260681 h 987147"/>
                  <a:gd name="connsiteX6" fmla="*/ 247887 w 514134"/>
                  <a:gd name="connsiteY6" fmla="*/ 377332 h 987147"/>
                  <a:gd name="connsiteX7" fmla="*/ 504510 w 514134"/>
                  <a:gd name="connsiteY7" fmla="*/ 738490 h 987147"/>
                  <a:gd name="connsiteX8" fmla="*/ 234665 w 514134"/>
                  <a:gd name="connsiteY8" fmla="*/ 970435 h 987147"/>
                  <a:gd name="connsiteX9" fmla="*/ 192464 w 514134"/>
                  <a:gd name="connsiteY9" fmla="*/ 0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9" fmla="*/ 251345 w 514134"/>
                  <a:gd name="connsiteY9" fmla="*/ 207913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7" fmla="*/ 170279 w 514134"/>
                  <a:gd name="connsiteY7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0" fmla="*/ 225978 w 514134"/>
                  <a:gd name="connsiteY0" fmla="*/ 260681 h 987147"/>
                  <a:gd name="connsiteX1" fmla="*/ 247887 w 514134"/>
                  <a:gd name="connsiteY1" fmla="*/ 377332 h 987147"/>
                  <a:gd name="connsiteX2" fmla="*/ 504510 w 514134"/>
                  <a:gd name="connsiteY2" fmla="*/ 738490 h 987147"/>
                  <a:gd name="connsiteX3" fmla="*/ 234665 w 514134"/>
                  <a:gd name="connsiteY3" fmla="*/ 970435 h 987147"/>
                  <a:gd name="connsiteX4" fmla="*/ 192464 w 514134"/>
                  <a:gd name="connsiteY4" fmla="*/ 0 h 987147"/>
                  <a:gd name="connsiteX0" fmla="*/ 193490 w 481646"/>
                  <a:gd name="connsiteY0" fmla="*/ 260681 h 987147"/>
                  <a:gd name="connsiteX1" fmla="*/ 215399 w 481646"/>
                  <a:gd name="connsiteY1" fmla="*/ 377332 h 987147"/>
                  <a:gd name="connsiteX2" fmla="*/ 472022 w 481646"/>
                  <a:gd name="connsiteY2" fmla="*/ 738490 h 987147"/>
                  <a:gd name="connsiteX3" fmla="*/ 202177 w 481646"/>
                  <a:gd name="connsiteY3" fmla="*/ 970435 h 987147"/>
                  <a:gd name="connsiteX4" fmla="*/ 256 w 481646"/>
                  <a:gd name="connsiteY4" fmla="*/ 644117 h 987147"/>
                  <a:gd name="connsiteX5" fmla="*/ 159976 w 481646"/>
                  <a:gd name="connsiteY5" fmla="*/ 0 h 987147"/>
                  <a:gd name="connsiteX0" fmla="*/ 288921 w 577077"/>
                  <a:gd name="connsiteY0" fmla="*/ 260681 h 987147"/>
                  <a:gd name="connsiteX1" fmla="*/ 310830 w 577077"/>
                  <a:gd name="connsiteY1" fmla="*/ 377332 h 987147"/>
                  <a:gd name="connsiteX2" fmla="*/ 567453 w 577077"/>
                  <a:gd name="connsiteY2" fmla="*/ 738490 h 987147"/>
                  <a:gd name="connsiteX3" fmla="*/ 297608 w 577077"/>
                  <a:gd name="connsiteY3" fmla="*/ 970435 h 987147"/>
                  <a:gd name="connsiteX4" fmla="*/ 154 w 577077"/>
                  <a:gd name="connsiteY4" fmla="*/ 605788 h 987147"/>
                  <a:gd name="connsiteX5" fmla="*/ 255407 w 577077"/>
                  <a:gd name="connsiteY5" fmla="*/ 0 h 987147"/>
                  <a:gd name="connsiteX0" fmla="*/ 297365 w 585521"/>
                  <a:gd name="connsiteY0" fmla="*/ 260681 h 987147"/>
                  <a:gd name="connsiteX1" fmla="*/ 319274 w 585521"/>
                  <a:gd name="connsiteY1" fmla="*/ 377332 h 987147"/>
                  <a:gd name="connsiteX2" fmla="*/ 575897 w 585521"/>
                  <a:gd name="connsiteY2" fmla="*/ 738490 h 987147"/>
                  <a:gd name="connsiteX3" fmla="*/ 306052 w 585521"/>
                  <a:gd name="connsiteY3" fmla="*/ 970435 h 987147"/>
                  <a:gd name="connsiteX4" fmla="*/ 8598 w 585521"/>
                  <a:gd name="connsiteY4" fmla="*/ 605788 h 987147"/>
                  <a:gd name="connsiteX5" fmla="*/ 263851 w 585521"/>
                  <a:gd name="connsiteY5" fmla="*/ 0 h 987147"/>
                  <a:gd name="connsiteX0" fmla="*/ 300878 w 589034"/>
                  <a:gd name="connsiteY0" fmla="*/ 260681 h 987147"/>
                  <a:gd name="connsiteX1" fmla="*/ 322787 w 589034"/>
                  <a:gd name="connsiteY1" fmla="*/ 377332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6238"/>
                  <a:gd name="connsiteY0" fmla="*/ 260681 h 988588"/>
                  <a:gd name="connsiteX1" fmla="*/ 255168 w 586238"/>
                  <a:gd name="connsiteY1" fmla="*/ 537020 h 988588"/>
                  <a:gd name="connsiteX2" fmla="*/ 576512 w 586238"/>
                  <a:gd name="connsiteY2" fmla="*/ 759278 h 988588"/>
                  <a:gd name="connsiteX3" fmla="*/ 309565 w 586238"/>
                  <a:gd name="connsiteY3" fmla="*/ 970435 h 988588"/>
                  <a:gd name="connsiteX4" fmla="*/ 12111 w 586238"/>
                  <a:gd name="connsiteY4" fmla="*/ 605788 h 988588"/>
                  <a:gd name="connsiteX5" fmla="*/ 267364 w 586238"/>
                  <a:gd name="connsiteY5" fmla="*/ 0 h 988588"/>
                  <a:gd name="connsiteX0" fmla="*/ 291178 w 576538"/>
                  <a:gd name="connsiteY0" fmla="*/ 260681 h 988588"/>
                  <a:gd name="connsiteX1" fmla="*/ 245468 w 576538"/>
                  <a:gd name="connsiteY1" fmla="*/ 537020 h 988588"/>
                  <a:gd name="connsiteX2" fmla="*/ 566812 w 576538"/>
                  <a:gd name="connsiteY2" fmla="*/ 759278 h 988588"/>
                  <a:gd name="connsiteX3" fmla="*/ 299865 w 576538"/>
                  <a:gd name="connsiteY3" fmla="*/ 970435 h 988588"/>
                  <a:gd name="connsiteX4" fmla="*/ 2411 w 576538"/>
                  <a:gd name="connsiteY4" fmla="*/ 605788 h 988588"/>
                  <a:gd name="connsiteX5" fmla="*/ 257664 w 576538"/>
                  <a:gd name="connsiteY5" fmla="*/ 0 h 988588"/>
                  <a:gd name="connsiteX0" fmla="*/ 295287 w 580647"/>
                  <a:gd name="connsiteY0" fmla="*/ 260681 h 988588"/>
                  <a:gd name="connsiteX1" fmla="*/ 249577 w 580647"/>
                  <a:gd name="connsiteY1" fmla="*/ 537020 h 988588"/>
                  <a:gd name="connsiteX2" fmla="*/ 570921 w 580647"/>
                  <a:gd name="connsiteY2" fmla="*/ 759278 h 988588"/>
                  <a:gd name="connsiteX3" fmla="*/ 303974 w 580647"/>
                  <a:gd name="connsiteY3" fmla="*/ 970435 h 988588"/>
                  <a:gd name="connsiteX4" fmla="*/ 6520 w 580647"/>
                  <a:gd name="connsiteY4" fmla="*/ 605788 h 988588"/>
                  <a:gd name="connsiteX5" fmla="*/ 261773 w 580647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55"/>
                  <a:gd name="connsiteY0" fmla="*/ 260681 h 970794"/>
                  <a:gd name="connsiteX1" fmla="*/ 252252 w 583355"/>
                  <a:gd name="connsiteY1" fmla="*/ 537020 h 970794"/>
                  <a:gd name="connsiteX2" fmla="*/ 573596 w 583355"/>
                  <a:gd name="connsiteY2" fmla="*/ 759278 h 970794"/>
                  <a:gd name="connsiteX3" fmla="*/ 306649 w 583355"/>
                  <a:gd name="connsiteY3" fmla="*/ 970435 h 970794"/>
                  <a:gd name="connsiteX4" fmla="*/ 9195 w 583355"/>
                  <a:gd name="connsiteY4" fmla="*/ 605788 h 970794"/>
                  <a:gd name="connsiteX5" fmla="*/ 264448 w 583355"/>
                  <a:gd name="connsiteY5" fmla="*/ 0 h 970794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65973"/>
                  <a:gd name="connsiteY0" fmla="*/ 260681 h 1006240"/>
                  <a:gd name="connsiteX1" fmla="*/ 243455 w 565973"/>
                  <a:gd name="connsiteY1" fmla="*/ 537020 h 1006240"/>
                  <a:gd name="connsiteX2" fmla="*/ 555475 w 565973"/>
                  <a:gd name="connsiteY2" fmla="*/ 829185 h 1006240"/>
                  <a:gd name="connsiteX3" fmla="*/ 307766 w 565973"/>
                  <a:gd name="connsiteY3" fmla="*/ 1005726 h 1006240"/>
                  <a:gd name="connsiteX4" fmla="*/ 398 w 565973"/>
                  <a:gd name="connsiteY4" fmla="*/ 605788 h 1006240"/>
                  <a:gd name="connsiteX5" fmla="*/ 255651 w 565973"/>
                  <a:gd name="connsiteY5" fmla="*/ 0 h 1006240"/>
                  <a:gd name="connsiteX0" fmla="*/ 289165 w 555475"/>
                  <a:gd name="connsiteY0" fmla="*/ 260681 h 1006058"/>
                  <a:gd name="connsiteX1" fmla="*/ 243455 w 555475"/>
                  <a:gd name="connsiteY1" fmla="*/ 537020 h 1006058"/>
                  <a:gd name="connsiteX2" fmla="*/ 555475 w 555475"/>
                  <a:gd name="connsiteY2" fmla="*/ 829185 h 1006058"/>
                  <a:gd name="connsiteX3" fmla="*/ 307766 w 555475"/>
                  <a:gd name="connsiteY3" fmla="*/ 1005726 h 1006058"/>
                  <a:gd name="connsiteX4" fmla="*/ 398 w 555475"/>
                  <a:gd name="connsiteY4" fmla="*/ 605788 h 1006058"/>
                  <a:gd name="connsiteX5" fmla="*/ 255651 w 555475"/>
                  <a:gd name="connsiteY5" fmla="*/ 0 h 1006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5475" h="1006058">
                    <a:moveTo>
                      <a:pt x="289165" y="260681"/>
                    </a:moveTo>
                    <a:cubicBezTo>
                      <a:pt x="273928" y="352794"/>
                      <a:pt x="245058" y="433258"/>
                      <a:pt x="243455" y="537020"/>
                    </a:cubicBezTo>
                    <a:cubicBezTo>
                      <a:pt x="308985" y="644834"/>
                      <a:pt x="405012" y="733913"/>
                      <a:pt x="555475" y="829185"/>
                    </a:cubicBezTo>
                    <a:cubicBezTo>
                      <a:pt x="513067" y="895858"/>
                      <a:pt x="409948" y="1013102"/>
                      <a:pt x="307766" y="1005726"/>
                    </a:cubicBezTo>
                    <a:cubicBezTo>
                      <a:pt x="191908" y="953018"/>
                      <a:pt x="9084" y="773409"/>
                      <a:pt x="398" y="605788"/>
                    </a:cubicBezTo>
                    <a:cubicBezTo>
                      <a:pt x="-8288" y="438167"/>
                      <a:pt x="126833" y="135063"/>
                      <a:pt x="255651" y="0"/>
                    </a:cubicBezTo>
                  </a:path>
                </a:pathLst>
              </a:custGeom>
              <a:solidFill>
                <a:srgbClr val="FFCC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510" name="フリーフォーム: 図形 2509">
              <a:extLst>
                <a:ext uri="{FF2B5EF4-FFF2-40B4-BE49-F238E27FC236}">
                  <a16:creationId xmlns:a16="http://schemas.microsoft.com/office/drawing/2014/main" id="{AE45906B-58C8-4371-8BB3-C6C440903634}"/>
                </a:ext>
              </a:extLst>
            </p:cNvPr>
            <p:cNvSpPr/>
            <p:nvPr/>
          </p:nvSpPr>
          <p:spPr bwMode="auto">
            <a:xfrm>
              <a:off x="2327863" y="1960470"/>
              <a:ext cx="746790" cy="403670"/>
            </a:xfrm>
            <a:custGeom>
              <a:avLst/>
              <a:gdLst>
                <a:gd name="connsiteX0" fmla="*/ 579699 w 746790"/>
                <a:gd name="connsiteY0" fmla="*/ 0 h 403670"/>
                <a:gd name="connsiteX1" fmla="*/ 746790 w 746790"/>
                <a:gd name="connsiteY1" fmla="*/ 22860 h 403670"/>
                <a:gd name="connsiteX2" fmla="*/ 742934 w 746790"/>
                <a:gd name="connsiteY2" fmla="*/ 25472 h 403670"/>
                <a:gd name="connsiteX3" fmla="*/ 746789 w 746790"/>
                <a:gd name="connsiteY3" fmla="*/ 34775 h 403670"/>
                <a:gd name="connsiteX4" fmla="*/ 746788 w 746790"/>
                <a:gd name="connsiteY4" fmla="*/ 242313 h 403670"/>
                <a:gd name="connsiteX5" fmla="*/ 704236 w 746790"/>
                <a:gd name="connsiteY5" fmla="*/ 345043 h 403670"/>
                <a:gd name="connsiteX6" fmla="*/ 672033 w 746790"/>
                <a:gd name="connsiteY6" fmla="*/ 366756 h 403670"/>
                <a:gd name="connsiteX7" fmla="*/ 661816 w 746790"/>
                <a:gd name="connsiteY7" fmla="*/ 391419 h 403670"/>
                <a:gd name="connsiteX8" fmla="*/ 636557 w 746790"/>
                <a:gd name="connsiteY8" fmla="*/ 401882 h 403670"/>
                <a:gd name="connsiteX9" fmla="*/ 522840 w 746790"/>
                <a:gd name="connsiteY9" fmla="*/ 401882 h 403670"/>
                <a:gd name="connsiteX10" fmla="*/ 497580 w 746790"/>
                <a:gd name="connsiteY10" fmla="*/ 391419 h 403670"/>
                <a:gd name="connsiteX11" fmla="*/ 495997 w 746790"/>
                <a:gd name="connsiteY11" fmla="*/ 387595 h 403670"/>
                <a:gd name="connsiteX12" fmla="*/ 372727 w 746790"/>
                <a:gd name="connsiteY12" fmla="*/ 387595 h 403670"/>
                <a:gd name="connsiteX13" fmla="*/ 370860 w 746790"/>
                <a:gd name="connsiteY13" fmla="*/ 386630 h 403670"/>
                <a:gd name="connsiteX14" fmla="*/ 365771 w 746790"/>
                <a:gd name="connsiteY14" fmla="*/ 386630 h 403670"/>
                <a:gd name="connsiteX15" fmla="*/ 339291 w 746790"/>
                <a:gd name="connsiteY15" fmla="*/ 378164 h 403670"/>
                <a:gd name="connsiteX16" fmla="*/ 332551 w 746790"/>
                <a:gd name="connsiteY16" fmla="*/ 371690 h 403670"/>
                <a:gd name="connsiteX17" fmla="*/ 324033 w 746790"/>
                <a:gd name="connsiteY17" fmla="*/ 398293 h 403670"/>
                <a:gd name="connsiteX18" fmla="*/ 278498 w 746790"/>
                <a:gd name="connsiteY18" fmla="*/ 402450 h 403670"/>
                <a:gd name="connsiteX19" fmla="*/ 7924 w 746790"/>
                <a:gd name="connsiteY19" fmla="*/ 385613 h 403670"/>
                <a:gd name="connsiteX20" fmla="*/ 0 w 746790"/>
                <a:gd name="connsiteY20" fmla="*/ 383178 h 403670"/>
                <a:gd name="connsiteX21" fmla="*/ 33724 w 746790"/>
                <a:gd name="connsiteY21" fmla="*/ 190376 h 403670"/>
                <a:gd name="connsiteX22" fmla="*/ 73445 w 746790"/>
                <a:gd name="connsiteY22" fmla="*/ 60506 h 403670"/>
                <a:gd name="connsiteX23" fmla="*/ 78975 w 746790"/>
                <a:gd name="connsiteY23" fmla="*/ 58592 h 403670"/>
                <a:gd name="connsiteX24" fmla="*/ 305436 w 746790"/>
                <a:gd name="connsiteY24" fmla="*/ 78967 h 403670"/>
                <a:gd name="connsiteX25" fmla="*/ 325429 w 746790"/>
                <a:gd name="connsiteY25" fmla="*/ 124036 h 403670"/>
                <a:gd name="connsiteX26" fmla="*/ 325332 w 746790"/>
                <a:gd name="connsiteY26" fmla="*/ 124750 h 403670"/>
                <a:gd name="connsiteX27" fmla="*/ 332205 w 746790"/>
                <a:gd name="connsiteY27" fmla="*/ 118147 h 403670"/>
                <a:gd name="connsiteX28" fmla="*/ 339257 w 746790"/>
                <a:gd name="connsiteY28" fmla="*/ 96878 h 403670"/>
                <a:gd name="connsiteX29" fmla="*/ 392052 w 746790"/>
                <a:gd name="connsiteY29" fmla="*/ 69728 h 403670"/>
                <a:gd name="connsiteX30" fmla="*/ 412608 w 746790"/>
                <a:gd name="connsiteY30" fmla="*/ 70078 h 403670"/>
                <a:gd name="connsiteX31" fmla="*/ 412608 w 746790"/>
                <a:gd name="connsiteY31" fmla="*/ 34775 h 403670"/>
                <a:gd name="connsiteX32" fmla="*/ 416461 w 746790"/>
                <a:gd name="connsiteY32" fmla="*/ 25471 h 403670"/>
                <a:gd name="connsiteX33" fmla="*/ 412607 w 746790"/>
                <a:gd name="connsiteY33" fmla="*/ 22860 h 403670"/>
                <a:gd name="connsiteX34" fmla="*/ 579699 w 746790"/>
                <a:gd name="connsiteY34" fmla="*/ 0 h 403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746790" h="403670">
                  <a:moveTo>
                    <a:pt x="579699" y="0"/>
                  </a:moveTo>
                  <a:cubicBezTo>
                    <a:pt x="671980" y="0"/>
                    <a:pt x="746789" y="10235"/>
                    <a:pt x="746790" y="22860"/>
                  </a:cubicBezTo>
                  <a:lnTo>
                    <a:pt x="742934" y="25472"/>
                  </a:lnTo>
                  <a:lnTo>
                    <a:pt x="746789" y="34775"/>
                  </a:lnTo>
                  <a:lnTo>
                    <a:pt x="746788" y="242313"/>
                  </a:lnTo>
                  <a:cubicBezTo>
                    <a:pt x="746789" y="282432"/>
                    <a:pt x="730527" y="318753"/>
                    <a:pt x="704236" y="345043"/>
                  </a:cubicBezTo>
                  <a:lnTo>
                    <a:pt x="672033" y="366756"/>
                  </a:lnTo>
                  <a:lnTo>
                    <a:pt x="661816" y="391419"/>
                  </a:lnTo>
                  <a:cubicBezTo>
                    <a:pt x="655353" y="397884"/>
                    <a:pt x="646422" y="401882"/>
                    <a:pt x="636557" y="401882"/>
                  </a:cubicBezTo>
                  <a:lnTo>
                    <a:pt x="522840" y="401882"/>
                  </a:lnTo>
                  <a:cubicBezTo>
                    <a:pt x="512975" y="401882"/>
                    <a:pt x="504044" y="397883"/>
                    <a:pt x="497580" y="391419"/>
                  </a:cubicBezTo>
                  <a:lnTo>
                    <a:pt x="495997" y="387595"/>
                  </a:lnTo>
                  <a:lnTo>
                    <a:pt x="372727" y="387595"/>
                  </a:lnTo>
                  <a:lnTo>
                    <a:pt x="370860" y="386630"/>
                  </a:lnTo>
                  <a:lnTo>
                    <a:pt x="365771" y="386630"/>
                  </a:lnTo>
                  <a:lnTo>
                    <a:pt x="339291" y="378164"/>
                  </a:lnTo>
                  <a:lnTo>
                    <a:pt x="332551" y="371690"/>
                  </a:lnTo>
                  <a:lnTo>
                    <a:pt x="324033" y="398293"/>
                  </a:lnTo>
                  <a:cubicBezTo>
                    <a:pt x="316000" y="403599"/>
                    <a:pt x="301863" y="404965"/>
                    <a:pt x="278498" y="402450"/>
                  </a:cubicBezTo>
                  <a:cubicBezTo>
                    <a:pt x="237610" y="398050"/>
                    <a:pt x="119199" y="409062"/>
                    <a:pt x="7924" y="385613"/>
                  </a:cubicBezTo>
                  <a:lnTo>
                    <a:pt x="0" y="383178"/>
                  </a:lnTo>
                  <a:lnTo>
                    <a:pt x="33724" y="190376"/>
                  </a:lnTo>
                  <a:lnTo>
                    <a:pt x="73445" y="60506"/>
                  </a:lnTo>
                  <a:lnTo>
                    <a:pt x="78975" y="58592"/>
                  </a:lnTo>
                  <a:cubicBezTo>
                    <a:pt x="152794" y="61447"/>
                    <a:pt x="263857" y="58895"/>
                    <a:pt x="305436" y="78967"/>
                  </a:cubicBezTo>
                  <a:cubicBezTo>
                    <a:pt x="326226" y="89003"/>
                    <a:pt x="328300" y="100400"/>
                    <a:pt x="325429" y="124036"/>
                  </a:cubicBezTo>
                  <a:lnTo>
                    <a:pt x="325332" y="124750"/>
                  </a:lnTo>
                  <a:lnTo>
                    <a:pt x="332205" y="118147"/>
                  </a:lnTo>
                  <a:lnTo>
                    <a:pt x="339257" y="96878"/>
                  </a:lnTo>
                  <a:cubicBezTo>
                    <a:pt x="351753" y="83088"/>
                    <a:pt x="370339" y="72948"/>
                    <a:pt x="392052" y="69728"/>
                  </a:cubicBezTo>
                  <a:lnTo>
                    <a:pt x="412608" y="70078"/>
                  </a:lnTo>
                  <a:lnTo>
                    <a:pt x="412608" y="34775"/>
                  </a:lnTo>
                  <a:lnTo>
                    <a:pt x="416461" y="25471"/>
                  </a:lnTo>
                  <a:lnTo>
                    <a:pt x="412607" y="22860"/>
                  </a:lnTo>
                  <a:cubicBezTo>
                    <a:pt x="412607" y="10236"/>
                    <a:pt x="487416" y="0"/>
                    <a:pt x="579699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511" name="グループ化 2510">
              <a:extLst>
                <a:ext uri="{FF2B5EF4-FFF2-40B4-BE49-F238E27FC236}">
                  <a16:creationId xmlns:a16="http://schemas.microsoft.com/office/drawing/2014/main" id="{F4F655AD-1908-41DD-8576-E6888C7D818C}"/>
                </a:ext>
              </a:extLst>
            </p:cNvPr>
            <p:cNvGrpSpPr/>
            <p:nvPr/>
          </p:nvGrpSpPr>
          <p:grpSpPr>
            <a:xfrm>
              <a:off x="2139512" y="1919368"/>
              <a:ext cx="935141" cy="456683"/>
              <a:chOff x="147413" y="1901345"/>
              <a:chExt cx="935141" cy="456683"/>
            </a:xfrm>
          </p:grpSpPr>
          <p:grpSp>
            <p:nvGrpSpPr>
              <p:cNvPr id="2512" name="グループ化 2511">
                <a:extLst>
                  <a:ext uri="{FF2B5EF4-FFF2-40B4-BE49-F238E27FC236}">
                    <a16:creationId xmlns:a16="http://schemas.microsoft.com/office/drawing/2014/main" id="{DD163C2E-AE1F-4898-B5B0-6E6C33996E9C}"/>
                  </a:ext>
                </a:extLst>
              </p:cNvPr>
              <p:cNvGrpSpPr/>
              <p:nvPr/>
            </p:nvGrpSpPr>
            <p:grpSpPr>
              <a:xfrm>
                <a:off x="633509" y="1901345"/>
                <a:ext cx="449045" cy="401881"/>
                <a:chOff x="2696470" y="3343520"/>
                <a:chExt cx="449045" cy="401881"/>
              </a:xfrm>
            </p:grpSpPr>
            <p:sp>
              <p:nvSpPr>
                <p:cNvPr id="2514" name="楕円 2513">
                  <a:extLst>
                    <a:ext uri="{FF2B5EF4-FFF2-40B4-BE49-F238E27FC236}">
                      <a16:creationId xmlns:a16="http://schemas.microsoft.com/office/drawing/2014/main" id="{6F0FA48F-25D4-448C-AC15-43D1B9A4A713}"/>
                    </a:ext>
                  </a:extLst>
                </p:cNvPr>
                <p:cNvSpPr/>
                <p:nvPr/>
              </p:nvSpPr>
              <p:spPr bwMode="auto">
                <a:xfrm rot="21093826">
                  <a:off x="2720862" y="3412542"/>
                  <a:ext cx="158975" cy="130488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515" name="グループ化 2514">
                  <a:extLst>
                    <a:ext uri="{FF2B5EF4-FFF2-40B4-BE49-F238E27FC236}">
                      <a16:creationId xmlns:a16="http://schemas.microsoft.com/office/drawing/2014/main" id="{D93D8A08-A554-4C02-8FD3-0D6CB20B9D42}"/>
                    </a:ext>
                  </a:extLst>
                </p:cNvPr>
                <p:cNvGrpSpPr/>
                <p:nvPr/>
              </p:nvGrpSpPr>
              <p:grpSpPr>
                <a:xfrm>
                  <a:off x="2811334" y="3343520"/>
                  <a:ext cx="334181" cy="401881"/>
                  <a:chOff x="3602850" y="3936781"/>
                  <a:chExt cx="765085" cy="920081"/>
                </a:xfrm>
              </p:grpSpPr>
              <p:grpSp>
                <p:nvGrpSpPr>
                  <p:cNvPr id="2517" name="グループ化 2516">
                    <a:extLst>
                      <a:ext uri="{FF2B5EF4-FFF2-40B4-BE49-F238E27FC236}">
                        <a16:creationId xmlns:a16="http://schemas.microsoft.com/office/drawing/2014/main" id="{A05B0F11-316D-4728-A31D-BF82FD9EADF2}"/>
                      </a:ext>
                    </a:extLst>
                  </p:cNvPr>
                  <p:cNvGrpSpPr/>
                  <p:nvPr/>
                </p:nvGrpSpPr>
                <p:grpSpPr>
                  <a:xfrm>
                    <a:off x="3602850" y="3936781"/>
                    <a:ext cx="765085" cy="920081"/>
                    <a:chOff x="3602850" y="3936781"/>
                    <a:chExt cx="765085" cy="920081"/>
                  </a:xfrm>
                </p:grpSpPr>
                <p:sp>
                  <p:nvSpPr>
                    <p:cNvPr id="2519" name="四角形: 上の 2 つの角を丸める 2518">
                      <a:extLst>
                        <a:ext uri="{FF2B5EF4-FFF2-40B4-BE49-F238E27FC236}">
                          <a16:creationId xmlns:a16="http://schemas.microsoft.com/office/drawing/2014/main" id="{10A504D1-FD52-4858-A657-FC12AA1449D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73435" y="4693298"/>
                      <a:ext cx="423916" cy="163564"/>
                    </a:xfrm>
                    <a:prstGeom prst="round2SameRect">
                      <a:avLst>
                        <a:gd name="adj1" fmla="val 6187"/>
                        <a:gd name="adj2" fmla="val 50000"/>
                      </a:avLst>
                    </a:prstGeom>
                    <a:gradFill flip="none" rotWithShape="1">
                      <a:gsLst>
                        <a:gs pos="0">
                          <a:schemeClr val="bg1"/>
                        </a:gs>
                        <a:gs pos="100000">
                          <a:schemeClr val="accent6">
                            <a:lumMod val="40000"/>
                            <a:lumOff val="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520" name="四角形: 上の 2 つの角を丸める 2519">
                      <a:extLst>
                        <a:ext uri="{FF2B5EF4-FFF2-40B4-BE49-F238E27FC236}">
                          <a16:creationId xmlns:a16="http://schemas.microsoft.com/office/drawing/2014/main" id="{23763F5E-07EB-4127-A500-9D44E9856DE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602850" y="3969060"/>
                      <a:ext cx="765085" cy="855095"/>
                    </a:xfrm>
                    <a:prstGeom prst="round2SameRect">
                      <a:avLst>
                        <a:gd name="adj1" fmla="val 6187"/>
                        <a:gd name="adj2" fmla="val 43474"/>
                      </a:avLst>
                    </a:prstGeom>
                    <a:gradFill flip="none" rotWithShape="1">
                      <a:gsLst>
                        <a:gs pos="0">
                          <a:schemeClr val="bg1"/>
                        </a:gs>
                        <a:gs pos="100000">
                          <a:schemeClr val="accent6">
                            <a:lumMod val="40000"/>
                            <a:lumOff val="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521" name="楕円 2520">
                      <a:extLst>
                        <a:ext uri="{FF2B5EF4-FFF2-40B4-BE49-F238E27FC236}">
                          <a16:creationId xmlns:a16="http://schemas.microsoft.com/office/drawing/2014/main" id="{CDC679A2-1F45-4A6A-BEA2-A87F403904D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602850" y="3936781"/>
                      <a:ext cx="765085" cy="10467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accent6">
                            <a:lumMod val="60000"/>
                            <a:lumOff val="40000"/>
                          </a:schemeClr>
                        </a:gs>
                        <a:gs pos="100000">
                          <a:schemeClr val="accent6">
                            <a:lumMod val="60000"/>
                            <a:lumOff val="40000"/>
                          </a:schemeClr>
                        </a:gs>
                      </a:gsLst>
                      <a:lin ang="27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2518" name="テキスト ボックス 2517">
                    <a:extLst>
                      <a:ext uri="{FF2B5EF4-FFF2-40B4-BE49-F238E27FC236}">
                        <a16:creationId xmlns:a16="http://schemas.microsoft.com/office/drawing/2014/main" id="{7D411C8D-FCB5-4864-B190-70BFB0694AA1}"/>
                      </a:ext>
                    </a:extLst>
                  </p:cNvPr>
                  <p:cNvSpPr txBox="1"/>
                  <p:nvPr/>
                </p:nvSpPr>
                <p:spPr>
                  <a:xfrm rot="5400000">
                    <a:off x="3747624" y="4311154"/>
                    <a:ext cx="511243" cy="25304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vert="eaVert"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dirty="0"/>
                      <a:t>お茶</a:t>
                    </a:r>
                  </a:p>
                </p:txBody>
              </p:sp>
            </p:grpSp>
            <p:sp>
              <p:nvSpPr>
                <p:cNvPr id="2516" name="フリーフォーム: 図形 2515">
                  <a:extLst>
                    <a:ext uri="{FF2B5EF4-FFF2-40B4-BE49-F238E27FC236}">
                      <a16:creationId xmlns:a16="http://schemas.microsoft.com/office/drawing/2014/main" id="{6F3407E8-C03F-4503-A898-41768039D00A}"/>
                    </a:ext>
                  </a:extLst>
                </p:cNvPr>
                <p:cNvSpPr/>
                <p:nvPr/>
              </p:nvSpPr>
              <p:spPr bwMode="auto">
                <a:xfrm>
                  <a:off x="2696470" y="3446395"/>
                  <a:ext cx="268104" cy="284720"/>
                </a:xfrm>
                <a:custGeom>
                  <a:avLst/>
                  <a:gdLst>
                    <a:gd name="connsiteX0" fmla="*/ 111670 w 440105"/>
                    <a:gd name="connsiteY0" fmla="*/ 0 h 374767"/>
                    <a:gd name="connsiteX1" fmla="*/ 123090 w 440105"/>
                    <a:gd name="connsiteY1" fmla="*/ 0 h 374767"/>
                    <a:gd name="connsiteX2" fmla="*/ 250099 w 440105"/>
                    <a:gd name="connsiteY2" fmla="*/ 0 h 374767"/>
                    <a:gd name="connsiteX3" fmla="*/ 400359 w 440105"/>
                    <a:gd name="connsiteY3" fmla="*/ 0 h 374767"/>
                    <a:gd name="connsiteX4" fmla="*/ 440105 w 440105"/>
                    <a:gd name="connsiteY4" fmla="*/ 39746 h 374767"/>
                    <a:gd name="connsiteX5" fmla="*/ 440104 w 440105"/>
                    <a:gd name="connsiteY5" fmla="*/ 39746 h 374767"/>
                    <a:gd name="connsiteX6" fmla="*/ 400358 w 440105"/>
                    <a:gd name="connsiteY6" fmla="*/ 79492 h 374767"/>
                    <a:gd name="connsiteX7" fmla="*/ 250099 w 440105"/>
                    <a:gd name="connsiteY7" fmla="*/ 79491 h 374767"/>
                    <a:gd name="connsiteX8" fmla="*/ 250099 w 440105"/>
                    <a:gd name="connsiteY8" fmla="*/ 97631 h 374767"/>
                    <a:gd name="connsiteX9" fmla="*/ 400359 w 440105"/>
                    <a:gd name="connsiteY9" fmla="*/ 97631 h 374767"/>
                    <a:gd name="connsiteX10" fmla="*/ 440105 w 440105"/>
                    <a:gd name="connsiteY10" fmla="*/ 137377 h 374767"/>
                    <a:gd name="connsiteX11" fmla="*/ 440104 w 440105"/>
                    <a:gd name="connsiteY11" fmla="*/ 137377 h 374767"/>
                    <a:gd name="connsiteX12" fmla="*/ 400358 w 440105"/>
                    <a:gd name="connsiteY12" fmla="*/ 177123 h 374767"/>
                    <a:gd name="connsiteX13" fmla="*/ 250099 w 440105"/>
                    <a:gd name="connsiteY13" fmla="*/ 177122 h 374767"/>
                    <a:gd name="connsiteX14" fmla="*/ 250099 w 440105"/>
                    <a:gd name="connsiteY14" fmla="*/ 197644 h 374767"/>
                    <a:gd name="connsiteX15" fmla="*/ 400359 w 440105"/>
                    <a:gd name="connsiteY15" fmla="*/ 197644 h 374767"/>
                    <a:gd name="connsiteX16" fmla="*/ 440105 w 440105"/>
                    <a:gd name="connsiteY16" fmla="*/ 237390 h 374767"/>
                    <a:gd name="connsiteX17" fmla="*/ 440104 w 440105"/>
                    <a:gd name="connsiteY17" fmla="*/ 237390 h 374767"/>
                    <a:gd name="connsiteX18" fmla="*/ 400358 w 440105"/>
                    <a:gd name="connsiteY18" fmla="*/ 277136 h 374767"/>
                    <a:gd name="connsiteX19" fmla="*/ 250099 w 440105"/>
                    <a:gd name="connsiteY19" fmla="*/ 277135 h 374767"/>
                    <a:gd name="connsiteX20" fmla="*/ 250099 w 440105"/>
                    <a:gd name="connsiteY20" fmla="*/ 295275 h 374767"/>
                    <a:gd name="connsiteX21" fmla="*/ 400359 w 440105"/>
                    <a:gd name="connsiteY21" fmla="*/ 295275 h 374767"/>
                    <a:gd name="connsiteX22" fmla="*/ 440105 w 440105"/>
                    <a:gd name="connsiteY22" fmla="*/ 335021 h 374767"/>
                    <a:gd name="connsiteX23" fmla="*/ 440104 w 440105"/>
                    <a:gd name="connsiteY23" fmla="*/ 335021 h 374767"/>
                    <a:gd name="connsiteX24" fmla="*/ 400358 w 440105"/>
                    <a:gd name="connsiteY24" fmla="*/ 374767 h 374767"/>
                    <a:gd name="connsiteX25" fmla="*/ 123090 w 440105"/>
                    <a:gd name="connsiteY25" fmla="*/ 374766 h 374767"/>
                    <a:gd name="connsiteX26" fmla="*/ 120024 w 440105"/>
                    <a:gd name="connsiteY26" fmla="*/ 373496 h 374767"/>
                    <a:gd name="connsiteX27" fmla="*/ 111670 w 440105"/>
                    <a:gd name="connsiteY27" fmla="*/ 373496 h 374767"/>
                    <a:gd name="connsiteX28" fmla="*/ 68202 w 440105"/>
                    <a:gd name="connsiteY28" fmla="*/ 362354 h 374767"/>
                    <a:gd name="connsiteX29" fmla="*/ 0 w 440105"/>
                    <a:gd name="connsiteY29" fmla="*/ 231717 h 374767"/>
                    <a:gd name="connsiteX30" fmla="*/ 0 w 440105"/>
                    <a:gd name="connsiteY30" fmla="*/ 141779 h 374767"/>
                    <a:gd name="connsiteX31" fmla="*/ 68202 w 440105"/>
                    <a:gd name="connsiteY31" fmla="*/ 11142 h 374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0105" h="374767">
                      <a:moveTo>
                        <a:pt x="111670" y="0"/>
                      </a:moveTo>
                      <a:lnTo>
                        <a:pt x="123090" y="0"/>
                      </a:lnTo>
                      <a:lnTo>
                        <a:pt x="250099" y="0"/>
                      </a:lnTo>
                      <a:lnTo>
                        <a:pt x="400359" y="0"/>
                      </a:lnTo>
                      <a:cubicBezTo>
                        <a:pt x="422310" y="0"/>
                        <a:pt x="440105" y="17795"/>
                        <a:pt x="440105" y="39746"/>
                      </a:cubicBezTo>
                      <a:lnTo>
                        <a:pt x="440104" y="39746"/>
                      </a:lnTo>
                      <a:cubicBezTo>
                        <a:pt x="440104" y="61697"/>
                        <a:pt x="422309" y="79492"/>
                        <a:pt x="400358" y="79492"/>
                      </a:cubicBezTo>
                      <a:lnTo>
                        <a:pt x="250099" y="79491"/>
                      </a:lnTo>
                      <a:lnTo>
                        <a:pt x="250099" y="97631"/>
                      </a:lnTo>
                      <a:lnTo>
                        <a:pt x="400359" y="97631"/>
                      </a:lnTo>
                      <a:cubicBezTo>
                        <a:pt x="422310" y="97631"/>
                        <a:pt x="440105" y="115426"/>
                        <a:pt x="440105" y="137377"/>
                      </a:cubicBezTo>
                      <a:lnTo>
                        <a:pt x="440104" y="137377"/>
                      </a:lnTo>
                      <a:cubicBezTo>
                        <a:pt x="440104" y="159328"/>
                        <a:pt x="422309" y="177123"/>
                        <a:pt x="400358" y="177123"/>
                      </a:cubicBezTo>
                      <a:lnTo>
                        <a:pt x="250099" y="177122"/>
                      </a:lnTo>
                      <a:lnTo>
                        <a:pt x="250099" y="197644"/>
                      </a:lnTo>
                      <a:lnTo>
                        <a:pt x="400359" y="197644"/>
                      </a:lnTo>
                      <a:cubicBezTo>
                        <a:pt x="422310" y="197644"/>
                        <a:pt x="440105" y="215439"/>
                        <a:pt x="440105" y="237390"/>
                      </a:cubicBezTo>
                      <a:lnTo>
                        <a:pt x="440104" y="237390"/>
                      </a:lnTo>
                      <a:cubicBezTo>
                        <a:pt x="440104" y="259341"/>
                        <a:pt x="422309" y="277136"/>
                        <a:pt x="400358" y="277136"/>
                      </a:cubicBezTo>
                      <a:lnTo>
                        <a:pt x="250099" y="277135"/>
                      </a:lnTo>
                      <a:lnTo>
                        <a:pt x="250099" y="295275"/>
                      </a:lnTo>
                      <a:lnTo>
                        <a:pt x="400359" y="295275"/>
                      </a:lnTo>
                      <a:cubicBezTo>
                        <a:pt x="422310" y="295275"/>
                        <a:pt x="440105" y="313070"/>
                        <a:pt x="440105" y="335021"/>
                      </a:cubicBezTo>
                      <a:lnTo>
                        <a:pt x="440104" y="335021"/>
                      </a:lnTo>
                      <a:cubicBezTo>
                        <a:pt x="440104" y="356972"/>
                        <a:pt x="422309" y="374767"/>
                        <a:pt x="400358" y="374767"/>
                      </a:cubicBezTo>
                      <a:lnTo>
                        <a:pt x="123090" y="374766"/>
                      </a:lnTo>
                      <a:lnTo>
                        <a:pt x="120024" y="373496"/>
                      </a:lnTo>
                      <a:lnTo>
                        <a:pt x="111670" y="373496"/>
                      </a:lnTo>
                      <a:lnTo>
                        <a:pt x="68202" y="362354"/>
                      </a:lnTo>
                      <a:cubicBezTo>
                        <a:pt x="28123" y="340831"/>
                        <a:pt x="0" y="290444"/>
                        <a:pt x="0" y="231717"/>
                      </a:cubicBezTo>
                      <a:lnTo>
                        <a:pt x="0" y="141779"/>
                      </a:lnTo>
                      <a:cubicBezTo>
                        <a:pt x="0" y="83053"/>
                        <a:pt x="28123" y="32665"/>
                        <a:pt x="68202" y="1114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513" name="フリーフォーム: 図形 2512">
                <a:extLst>
                  <a:ext uri="{FF2B5EF4-FFF2-40B4-BE49-F238E27FC236}">
                    <a16:creationId xmlns:a16="http://schemas.microsoft.com/office/drawing/2014/main" id="{58FE2794-5308-4A23-90DA-1A4A80C3E330}"/>
                  </a:ext>
                </a:extLst>
              </p:cNvPr>
              <p:cNvSpPr/>
              <p:nvPr/>
            </p:nvSpPr>
            <p:spPr bwMode="auto">
              <a:xfrm rot="9900000" flipH="1">
                <a:off x="147413" y="1965200"/>
                <a:ext cx="547085" cy="392828"/>
              </a:xfrm>
              <a:custGeom>
                <a:avLst/>
                <a:gdLst>
                  <a:gd name="connsiteX0" fmla="*/ 89 w 535462"/>
                  <a:gd name="connsiteY0" fmla="*/ 334920 h 461787"/>
                  <a:gd name="connsiteX1" fmla="*/ 0 w 535462"/>
                  <a:gd name="connsiteY1" fmla="*/ 335375 h 461787"/>
                  <a:gd name="connsiteX2" fmla="*/ 119838 w 535462"/>
                  <a:gd name="connsiteY2" fmla="*/ 278215 h 461787"/>
                  <a:gd name="connsiteX3" fmla="*/ 207398 w 535462"/>
                  <a:gd name="connsiteY3" fmla="*/ 461787 h 461787"/>
                  <a:gd name="connsiteX4" fmla="*/ 276104 w 535462"/>
                  <a:gd name="connsiteY4" fmla="*/ 443630 h 461787"/>
                  <a:gd name="connsiteX5" fmla="*/ 444396 w 535462"/>
                  <a:gd name="connsiteY5" fmla="*/ 380730 h 461787"/>
                  <a:gd name="connsiteX6" fmla="*/ 523259 w 535462"/>
                  <a:gd name="connsiteY6" fmla="*/ 193560 h 461787"/>
                  <a:gd name="connsiteX7" fmla="*/ 444396 w 535462"/>
                  <a:gd name="connsiteY7" fmla="*/ 6391 h 461787"/>
                  <a:gd name="connsiteX8" fmla="*/ 89 w 535462"/>
                  <a:gd name="connsiteY8" fmla="*/ 334920 h 461787"/>
                  <a:gd name="connsiteX0" fmla="*/ 119838 w 535462"/>
                  <a:gd name="connsiteY0" fmla="*/ 278215 h 461787"/>
                  <a:gd name="connsiteX1" fmla="*/ 207398 w 535462"/>
                  <a:gd name="connsiteY1" fmla="*/ 461787 h 461787"/>
                  <a:gd name="connsiteX2" fmla="*/ 276104 w 535462"/>
                  <a:gd name="connsiteY2" fmla="*/ 443630 h 461787"/>
                  <a:gd name="connsiteX3" fmla="*/ 444396 w 535462"/>
                  <a:gd name="connsiteY3" fmla="*/ 380730 h 461787"/>
                  <a:gd name="connsiteX4" fmla="*/ 523259 w 535462"/>
                  <a:gd name="connsiteY4" fmla="*/ 193560 h 461787"/>
                  <a:gd name="connsiteX5" fmla="*/ 444396 w 535462"/>
                  <a:gd name="connsiteY5" fmla="*/ 6391 h 461787"/>
                  <a:gd name="connsiteX6" fmla="*/ 89 w 535462"/>
                  <a:gd name="connsiteY6" fmla="*/ 334920 h 461787"/>
                  <a:gd name="connsiteX7" fmla="*/ 0 w 535462"/>
                  <a:gd name="connsiteY7" fmla="*/ 335375 h 461787"/>
                  <a:gd name="connsiteX8" fmla="*/ 211278 w 535462"/>
                  <a:gd name="connsiteY8" fmla="*/ 369655 h 461787"/>
                  <a:gd name="connsiteX0" fmla="*/ 119838 w 535462"/>
                  <a:gd name="connsiteY0" fmla="*/ 278215 h 461787"/>
                  <a:gd name="connsiteX1" fmla="*/ 207398 w 535462"/>
                  <a:gd name="connsiteY1" fmla="*/ 461787 h 461787"/>
                  <a:gd name="connsiteX2" fmla="*/ 276104 w 535462"/>
                  <a:gd name="connsiteY2" fmla="*/ 443630 h 461787"/>
                  <a:gd name="connsiteX3" fmla="*/ 444396 w 535462"/>
                  <a:gd name="connsiteY3" fmla="*/ 380730 h 461787"/>
                  <a:gd name="connsiteX4" fmla="*/ 523259 w 535462"/>
                  <a:gd name="connsiteY4" fmla="*/ 193560 h 461787"/>
                  <a:gd name="connsiteX5" fmla="*/ 444396 w 535462"/>
                  <a:gd name="connsiteY5" fmla="*/ 6391 h 461787"/>
                  <a:gd name="connsiteX6" fmla="*/ 89 w 535462"/>
                  <a:gd name="connsiteY6" fmla="*/ 334920 h 461787"/>
                  <a:gd name="connsiteX7" fmla="*/ 0 w 535462"/>
                  <a:gd name="connsiteY7" fmla="*/ 335375 h 461787"/>
                  <a:gd name="connsiteX0" fmla="*/ 207398 w 535462"/>
                  <a:gd name="connsiteY0" fmla="*/ 461787 h 461787"/>
                  <a:gd name="connsiteX1" fmla="*/ 276104 w 535462"/>
                  <a:gd name="connsiteY1" fmla="*/ 443630 h 461787"/>
                  <a:gd name="connsiteX2" fmla="*/ 444396 w 535462"/>
                  <a:gd name="connsiteY2" fmla="*/ 380730 h 461787"/>
                  <a:gd name="connsiteX3" fmla="*/ 523259 w 535462"/>
                  <a:gd name="connsiteY3" fmla="*/ 193560 h 461787"/>
                  <a:gd name="connsiteX4" fmla="*/ 444396 w 535462"/>
                  <a:gd name="connsiteY4" fmla="*/ 6391 h 461787"/>
                  <a:gd name="connsiteX5" fmla="*/ 89 w 535462"/>
                  <a:gd name="connsiteY5" fmla="*/ 334920 h 461787"/>
                  <a:gd name="connsiteX6" fmla="*/ 0 w 535462"/>
                  <a:gd name="connsiteY6" fmla="*/ 335375 h 461787"/>
                  <a:gd name="connsiteX0" fmla="*/ 276104 w 535462"/>
                  <a:gd name="connsiteY0" fmla="*/ 443630 h 443630"/>
                  <a:gd name="connsiteX1" fmla="*/ 444396 w 535462"/>
                  <a:gd name="connsiteY1" fmla="*/ 380730 h 443630"/>
                  <a:gd name="connsiteX2" fmla="*/ 523259 w 535462"/>
                  <a:gd name="connsiteY2" fmla="*/ 193560 h 443630"/>
                  <a:gd name="connsiteX3" fmla="*/ 444396 w 535462"/>
                  <a:gd name="connsiteY3" fmla="*/ 6391 h 443630"/>
                  <a:gd name="connsiteX4" fmla="*/ 89 w 535462"/>
                  <a:gd name="connsiteY4" fmla="*/ 334920 h 443630"/>
                  <a:gd name="connsiteX5" fmla="*/ 0 w 535462"/>
                  <a:gd name="connsiteY5" fmla="*/ 335375 h 443630"/>
                  <a:gd name="connsiteX0" fmla="*/ 318760 w 578118"/>
                  <a:gd name="connsiteY0" fmla="*/ 443630 h 443630"/>
                  <a:gd name="connsiteX1" fmla="*/ 487052 w 578118"/>
                  <a:gd name="connsiteY1" fmla="*/ 380730 h 443630"/>
                  <a:gd name="connsiteX2" fmla="*/ 565915 w 578118"/>
                  <a:gd name="connsiteY2" fmla="*/ 193560 h 443630"/>
                  <a:gd name="connsiteX3" fmla="*/ 487052 w 578118"/>
                  <a:gd name="connsiteY3" fmla="*/ 6391 h 443630"/>
                  <a:gd name="connsiteX4" fmla="*/ 42745 w 578118"/>
                  <a:gd name="connsiteY4" fmla="*/ 334920 h 443630"/>
                  <a:gd name="connsiteX5" fmla="*/ 0 w 578118"/>
                  <a:gd name="connsiteY5" fmla="*/ 409258 h 443630"/>
                  <a:gd name="connsiteX0" fmla="*/ 318760 w 578118"/>
                  <a:gd name="connsiteY0" fmla="*/ 443630 h 443630"/>
                  <a:gd name="connsiteX1" fmla="*/ 487052 w 578118"/>
                  <a:gd name="connsiteY1" fmla="*/ 380730 h 443630"/>
                  <a:gd name="connsiteX2" fmla="*/ 565915 w 578118"/>
                  <a:gd name="connsiteY2" fmla="*/ 193560 h 443630"/>
                  <a:gd name="connsiteX3" fmla="*/ 487052 w 578118"/>
                  <a:gd name="connsiteY3" fmla="*/ 6391 h 443630"/>
                  <a:gd name="connsiteX4" fmla="*/ 42745 w 578118"/>
                  <a:gd name="connsiteY4" fmla="*/ 334920 h 443630"/>
                  <a:gd name="connsiteX5" fmla="*/ 0 w 578118"/>
                  <a:gd name="connsiteY5" fmla="*/ 409258 h 443630"/>
                  <a:gd name="connsiteX0" fmla="*/ 318760 w 578118"/>
                  <a:gd name="connsiteY0" fmla="*/ 443630 h 443630"/>
                  <a:gd name="connsiteX1" fmla="*/ 487052 w 578118"/>
                  <a:gd name="connsiteY1" fmla="*/ 380730 h 443630"/>
                  <a:gd name="connsiteX2" fmla="*/ 565915 w 578118"/>
                  <a:gd name="connsiteY2" fmla="*/ 193560 h 443630"/>
                  <a:gd name="connsiteX3" fmla="*/ 487052 w 578118"/>
                  <a:gd name="connsiteY3" fmla="*/ 6391 h 443630"/>
                  <a:gd name="connsiteX4" fmla="*/ 42745 w 578118"/>
                  <a:gd name="connsiteY4" fmla="*/ 334920 h 443630"/>
                  <a:gd name="connsiteX5" fmla="*/ 0 w 578118"/>
                  <a:gd name="connsiteY5" fmla="*/ 409258 h 443630"/>
                  <a:gd name="connsiteX0" fmla="*/ 318760 w 578118"/>
                  <a:gd name="connsiteY0" fmla="*/ 443630 h 443630"/>
                  <a:gd name="connsiteX1" fmla="*/ 487052 w 578118"/>
                  <a:gd name="connsiteY1" fmla="*/ 380730 h 443630"/>
                  <a:gd name="connsiteX2" fmla="*/ 565915 w 578118"/>
                  <a:gd name="connsiteY2" fmla="*/ 193560 h 443630"/>
                  <a:gd name="connsiteX3" fmla="*/ 487052 w 578118"/>
                  <a:gd name="connsiteY3" fmla="*/ 6391 h 443630"/>
                  <a:gd name="connsiteX4" fmla="*/ 9333 w 578118"/>
                  <a:gd name="connsiteY4" fmla="*/ 271559 h 443630"/>
                  <a:gd name="connsiteX5" fmla="*/ 0 w 578118"/>
                  <a:gd name="connsiteY5" fmla="*/ 409258 h 443630"/>
                  <a:gd name="connsiteX0" fmla="*/ 385086 w 644444"/>
                  <a:gd name="connsiteY0" fmla="*/ 443630 h 443630"/>
                  <a:gd name="connsiteX1" fmla="*/ 553378 w 644444"/>
                  <a:gd name="connsiteY1" fmla="*/ 380730 h 443630"/>
                  <a:gd name="connsiteX2" fmla="*/ 632241 w 644444"/>
                  <a:gd name="connsiteY2" fmla="*/ 193560 h 443630"/>
                  <a:gd name="connsiteX3" fmla="*/ 553378 w 644444"/>
                  <a:gd name="connsiteY3" fmla="*/ 6391 h 443630"/>
                  <a:gd name="connsiteX4" fmla="*/ 75659 w 644444"/>
                  <a:gd name="connsiteY4" fmla="*/ 271559 h 443630"/>
                  <a:gd name="connsiteX5" fmla="*/ 0 w 644444"/>
                  <a:gd name="connsiteY5" fmla="*/ 358003 h 443630"/>
                  <a:gd name="connsiteX0" fmla="*/ 309427 w 568785"/>
                  <a:gd name="connsiteY0" fmla="*/ 443630 h 443630"/>
                  <a:gd name="connsiteX1" fmla="*/ 477719 w 568785"/>
                  <a:gd name="connsiteY1" fmla="*/ 380730 h 443630"/>
                  <a:gd name="connsiteX2" fmla="*/ 556582 w 568785"/>
                  <a:gd name="connsiteY2" fmla="*/ 193560 h 443630"/>
                  <a:gd name="connsiteX3" fmla="*/ 477719 w 568785"/>
                  <a:gd name="connsiteY3" fmla="*/ 6391 h 443630"/>
                  <a:gd name="connsiteX4" fmla="*/ 0 w 568785"/>
                  <a:gd name="connsiteY4" fmla="*/ 271559 h 443630"/>
                  <a:gd name="connsiteX0" fmla="*/ 310072 w 569430"/>
                  <a:gd name="connsiteY0" fmla="*/ 443630 h 443630"/>
                  <a:gd name="connsiteX1" fmla="*/ 478364 w 569430"/>
                  <a:gd name="connsiteY1" fmla="*/ 380730 h 443630"/>
                  <a:gd name="connsiteX2" fmla="*/ 557227 w 569430"/>
                  <a:gd name="connsiteY2" fmla="*/ 193560 h 443630"/>
                  <a:gd name="connsiteX3" fmla="*/ 478364 w 569430"/>
                  <a:gd name="connsiteY3" fmla="*/ 6391 h 443630"/>
                  <a:gd name="connsiteX4" fmla="*/ 0 w 569430"/>
                  <a:gd name="connsiteY4" fmla="*/ 416360 h 443630"/>
                  <a:gd name="connsiteX0" fmla="*/ 310072 w 569430"/>
                  <a:gd name="connsiteY0" fmla="*/ 443630 h 443630"/>
                  <a:gd name="connsiteX1" fmla="*/ 478364 w 569430"/>
                  <a:gd name="connsiteY1" fmla="*/ 380730 h 443630"/>
                  <a:gd name="connsiteX2" fmla="*/ 557227 w 569430"/>
                  <a:gd name="connsiteY2" fmla="*/ 193560 h 443630"/>
                  <a:gd name="connsiteX3" fmla="*/ 478364 w 569430"/>
                  <a:gd name="connsiteY3" fmla="*/ 6391 h 443630"/>
                  <a:gd name="connsiteX4" fmla="*/ 0 w 569430"/>
                  <a:gd name="connsiteY4" fmla="*/ 416360 h 443630"/>
                  <a:gd name="connsiteX0" fmla="*/ 322941 w 582299"/>
                  <a:gd name="connsiteY0" fmla="*/ 443630 h 443630"/>
                  <a:gd name="connsiteX1" fmla="*/ 491233 w 582299"/>
                  <a:gd name="connsiteY1" fmla="*/ 380730 h 443630"/>
                  <a:gd name="connsiteX2" fmla="*/ 570096 w 582299"/>
                  <a:gd name="connsiteY2" fmla="*/ 193560 h 443630"/>
                  <a:gd name="connsiteX3" fmla="*/ 491233 w 582299"/>
                  <a:gd name="connsiteY3" fmla="*/ 6391 h 443630"/>
                  <a:gd name="connsiteX4" fmla="*/ 0 w 582299"/>
                  <a:gd name="connsiteY4" fmla="*/ 429669 h 443630"/>
                  <a:gd name="connsiteX0" fmla="*/ 315384 w 574742"/>
                  <a:gd name="connsiteY0" fmla="*/ 443630 h 443630"/>
                  <a:gd name="connsiteX1" fmla="*/ 483676 w 574742"/>
                  <a:gd name="connsiteY1" fmla="*/ 380730 h 443630"/>
                  <a:gd name="connsiteX2" fmla="*/ 562539 w 574742"/>
                  <a:gd name="connsiteY2" fmla="*/ 193560 h 443630"/>
                  <a:gd name="connsiteX3" fmla="*/ 483676 w 574742"/>
                  <a:gd name="connsiteY3" fmla="*/ 6391 h 443630"/>
                  <a:gd name="connsiteX4" fmla="*/ 0 w 574742"/>
                  <a:gd name="connsiteY4" fmla="*/ 421070 h 443630"/>
                  <a:gd name="connsiteX0" fmla="*/ 319168 w 578526"/>
                  <a:gd name="connsiteY0" fmla="*/ 443630 h 443630"/>
                  <a:gd name="connsiteX1" fmla="*/ 487460 w 578526"/>
                  <a:gd name="connsiteY1" fmla="*/ 380730 h 443630"/>
                  <a:gd name="connsiteX2" fmla="*/ 566323 w 578526"/>
                  <a:gd name="connsiteY2" fmla="*/ 193560 h 443630"/>
                  <a:gd name="connsiteX3" fmla="*/ 487460 w 578526"/>
                  <a:gd name="connsiteY3" fmla="*/ 6391 h 443630"/>
                  <a:gd name="connsiteX4" fmla="*/ 3784 w 578526"/>
                  <a:gd name="connsiteY4" fmla="*/ 421070 h 443630"/>
                  <a:gd name="connsiteX0" fmla="*/ 319168 w 542596"/>
                  <a:gd name="connsiteY0" fmla="*/ 443245 h 443245"/>
                  <a:gd name="connsiteX1" fmla="*/ 487460 w 542596"/>
                  <a:gd name="connsiteY1" fmla="*/ 380345 h 443245"/>
                  <a:gd name="connsiteX2" fmla="*/ 532588 w 542596"/>
                  <a:gd name="connsiteY2" fmla="*/ 202214 h 443245"/>
                  <a:gd name="connsiteX3" fmla="*/ 487460 w 542596"/>
                  <a:gd name="connsiteY3" fmla="*/ 6006 h 443245"/>
                  <a:gd name="connsiteX4" fmla="*/ 3784 w 542596"/>
                  <a:gd name="connsiteY4" fmla="*/ 420685 h 443245"/>
                  <a:gd name="connsiteX0" fmla="*/ 319168 w 562712"/>
                  <a:gd name="connsiteY0" fmla="*/ 443245 h 443245"/>
                  <a:gd name="connsiteX1" fmla="*/ 542663 w 562712"/>
                  <a:gd name="connsiteY1" fmla="*/ 365553 h 443245"/>
                  <a:gd name="connsiteX2" fmla="*/ 532588 w 562712"/>
                  <a:gd name="connsiteY2" fmla="*/ 202214 h 443245"/>
                  <a:gd name="connsiteX3" fmla="*/ 487460 w 562712"/>
                  <a:gd name="connsiteY3" fmla="*/ 6006 h 443245"/>
                  <a:gd name="connsiteX4" fmla="*/ 3784 w 562712"/>
                  <a:gd name="connsiteY4" fmla="*/ 420685 h 443245"/>
                  <a:gd name="connsiteX0" fmla="*/ 319168 w 562712"/>
                  <a:gd name="connsiteY0" fmla="*/ 443245 h 443245"/>
                  <a:gd name="connsiteX1" fmla="*/ 542663 w 562712"/>
                  <a:gd name="connsiteY1" fmla="*/ 365553 h 443245"/>
                  <a:gd name="connsiteX2" fmla="*/ 532588 w 562712"/>
                  <a:gd name="connsiteY2" fmla="*/ 202214 h 443245"/>
                  <a:gd name="connsiteX3" fmla="*/ 487460 w 562712"/>
                  <a:gd name="connsiteY3" fmla="*/ 6006 h 443245"/>
                  <a:gd name="connsiteX4" fmla="*/ 3784 w 562712"/>
                  <a:gd name="connsiteY4" fmla="*/ 420685 h 443245"/>
                  <a:gd name="connsiteX0" fmla="*/ 319168 w 579753"/>
                  <a:gd name="connsiteY0" fmla="*/ 443245 h 443245"/>
                  <a:gd name="connsiteX1" fmla="*/ 565774 w 579753"/>
                  <a:gd name="connsiteY1" fmla="*/ 365935 h 443245"/>
                  <a:gd name="connsiteX2" fmla="*/ 532588 w 579753"/>
                  <a:gd name="connsiteY2" fmla="*/ 202214 h 443245"/>
                  <a:gd name="connsiteX3" fmla="*/ 487460 w 579753"/>
                  <a:gd name="connsiteY3" fmla="*/ 6006 h 443245"/>
                  <a:gd name="connsiteX4" fmla="*/ 3784 w 579753"/>
                  <a:gd name="connsiteY4" fmla="*/ 420685 h 443245"/>
                  <a:gd name="connsiteX0" fmla="*/ 319168 w 579753"/>
                  <a:gd name="connsiteY0" fmla="*/ 443245 h 443245"/>
                  <a:gd name="connsiteX1" fmla="*/ 565774 w 579753"/>
                  <a:gd name="connsiteY1" fmla="*/ 365935 h 443245"/>
                  <a:gd name="connsiteX2" fmla="*/ 532588 w 579753"/>
                  <a:gd name="connsiteY2" fmla="*/ 202214 h 443245"/>
                  <a:gd name="connsiteX3" fmla="*/ 487460 w 579753"/>
                  <a:gd name="connsiteY3" fmla="*/ 6006 h 443245"/>
                  <a:gd name="connsiteX4" fmla="*/ 3784 w 579753"/>
                  <a:gd name="connsiteY4" fmla="*/ 420685 h 443245"/>
                  <a:gd name="connsiteX0" fmla="*/ 319168 w 574357"/>
                  <a:gd name="connsiteY0" fmla="*/ 443245 h 443245"/>
                  <a:gd name="connsiteX1" fmla="*/ 565774 w 574357"/>
                  <a:gd name="connsiteY1" fmla="*/ 365935 h 443245"/>
                  <a:gd name="connsiteX2" fmla="*/ 532588 w 574357"/>
                  <a:gd name="connsiteY2" fmla="*/ 202214 h 443245"/>
                  <a:gd name="connsiteX3" fmla="*/ 487460 w 574357"/>
                  <a:gd name="connsiteY3" fmla="*/ 6006 h 443245"/>
                  <a:gd name="connsiteX4" fmla="*/ 3784 w 574357"/>
                  <a:gd name="connsiteY4" fmla="*/ 420685 h 443245"/>
                  <a:gd name="connsiteX0" fmla="*/ 319168 w 570945"/>
                  <a:gd name="connsiteY0" fmla="*/ 443162 h 443162"/>
                  <a:gd name="connsiteX1" fmla="*/ 565774 w 570945"/>
                  <a:gd name="connsiteY1" fmla="*/ 365852 h 443162"/>
                  <a:gd name="connsiteX2" fmla="*/ 500277 w 570945"/>
                  <a:gd name="connsiteY2" fmla="*/ 204215 h 443162"/>
                  <a:gd name="connsiteX3" fmla="*/ 487460 w 570945"/>
                  <a:gd name="connsiteY3" fmla="*/ 5923 h 443162"/>
                  <a:gd name="connsiteX4" fmla="*/ 3784 w 570945"/>
                  <a:gd name="connsiteY4" fmla="*/ 420602 h 443162"/>
                  <a:gd name="connsiteX0" fmla="*/ 319737 w 571514"/>
                  <a:gd name="connsiteY0" fmla="*/ 392828 h 392828"/>
                  <a:gd name="connsiteX1" fmla="*/ 566343 w 571514"/>
                  <a:gd name="connsiteY1" fmla="*/ 315518 h 392828"/>
                  <a:gd name="connsiteX2" fmla="*/ 500846 w 571514"/>
                  <a:gd name="connsiteY2" fmla="*/ 153881 h 392828"/>
                  <a:gd name="connsiteX3" fmla="*/ 423465 w 571514"/>
                  <a:gd name="connsiteY3" fmla="*/ 9046 h 392828"/>
                  <a:gd name="connsiteX4" fmla="*/ 4353 w 571514"/>
                  <a:gd name="connsiteY4" fmla="*/ 370268 h 392828"/>
                  <a:gd name="connsiteX0" fmla="*/ 319737 w 575732"/>
                  <a:gd name="connsiteY0" fmla="*/ 392828 h 392828"/>
                  <a:gd name="connsiteX1" fmla="*/ 566343 w 575732"/>
                  <a:gd name="connsiteY1" fmla="*/ 315518 h 392828"/>
                  <a:gd name="connsiteX2" fmla="*/ 500846 w 575732"/>
                  <a:gd name="connsiteY2" fmla="*/ 153881 h 392828"/>
                  <a:gd name="connsiteX3" fmla="*/ 423465 w 575732"/>
                  <a:gd name="connsiteY3" fmla="*/ 9046 h 392828"/>
                  <a:gd name="connsiteX4" fmla="*/ 4353 w 575732"/>
                  <a:gd name="connsiteY4" fmla="*/ 370268 h 392828"/>
                  <a:gd name="connsiteX0" fmla="*/ 319737 w 547085"/>
                  <a:gd name="connsiteY0" fmla="*/ 392828 h 392828"/>
                  <a:gd name="connsiteX1" fmla="*/ 533209 w 547085"/>
                  <a:gd name="connsiteY1" fmla="*/ 314535 h 392828"/>
                  <a:gd name="connsiteX2" fmla="*/ 500846 w 547085"/>
                  <a:gd name="connsiteY2" fmla="*/ 153881 h 392828"/>
                  <a:gd name="connsiteX3" fmla="*/ 423465 w 547085"/>
                  <a:gd name="connsiteY3" fmla="*/ 9046 h 392828"/>
                  <a:gd name="connsiteX4" fmla="*/ 4353 w 547085"/>
                  <a:gd name="connsiteY4" fmla="*/ 370268 h 392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7085" h="392828">
                    <a:moveTo>
                      <a:pt x="319737" y="392828"/>
                    </a:moveTo>
                    <a:cubicBezTo>
                      <a:pt x="390302" y="370964"/>
                      <a:pt x="498241" y="344684"/>
                      <a:pt x="533209" y="314535"/>
                    </a:cubicBezTo>
                    <a:cubicBezTo>
                      <a:pt x="568177" y="284386"/>
                      <a:pt x="529421" y="268348"/>
                      <a:pt x="500846" y="153881"/>
                    </a:cubicBezTo>
                    <a:cubicBezTo>
                      <a:pt x="472271" y="39414"/>
                      <a:pt x="511136" y="-24858"/>
                      <a:pt x="423465" y="9046"/>
                    </a:cubicBezTo>
                    <a:cubicBezTo>
                      <a:pt x="346753" y="38711"/>
                      <a:pt x="-45443" y="89088"/>
                      <a:pt x="4353" y="370268"/>
                    </a:cubicBezTo>
                  </a:path>
                </a:pathLst>
              </a:custGeom>
              <a:solidFill>
                <a:srgbClr val="FFCC00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562" name="グループ化 2561">
            <a:extLst>
              <a:ext uri="{FF2B5EF4-FFF2-40B4-BE49-F238E27FC236}">
                <a16:creationId xmlns:a16="http://schemas.microsoft.com/office/drawing/2014/main" id="{53BC78D0-BF85-48EA-AC2B-3830365FA8C7}"/>
              </a:ext>
            </a:extLst>
          </p:cNvPr>
          <p:cNvGrpSpPr>
            <a:grpSpLocks noChangeAspect="1"/>
          </p:cNvGrpSpPr>
          <p:nvPr/>
        </p:nvGrpSpPr>
        <p:grpSpPr>
          <a:xfrm>
            <a:off x="2393038" y="4196539"/>
            <a:ext cx="1343580" cy="2101070"/>
            <a:chOff x="1808838" y="3639813"/>
            <a:chExt cx="2239300" cy="3501784"/>
          </a:xfrm>
        </p:grpSpPr>
        <p:sp>
          <p:nvSpPr>
            <p:cNvPr id="2563" name="楕円 31">
              <a:extLst>
                <a:ext uri="{FF2B5EF4-FFF2-40B4-BE49-F238E27FC236}">
                  <a16:creationId xmlns:a16="http://schemas.microsoft.com/office/drawing/2014/main" id="{F57770F5-AC18-4921-B260-A57F7F9164B5}"/>
                </a:ext>
              </a:extLst>
            </p:cNvPr>
            <p:cNvSpPr/>
            <p:nvPr/>
          </p:nvSpPr>
          <p:spPr bwMode="auto">
            <a:xfrm rot="1800000">
              <a:off x="1929427" y="5074687"/>
              <a:ext cx="778159" cy="480708"/>
            </a:xfrm>
            <a:custGeom>
              <a:avLst/>
              <a:gdLst>
                <a:gd name="connsiteX0" fmla="*/ 0 w 119625"/>
                <a:gd name="connsiteY0" fmla="*/ 160674 h 321348"/>
                <a:gd name="connsiteX1" fmla="*/ 59813 w 119625"/>
                <a:gd name="connsiteY1" fmla="*/ 0 h 321348"/>
                <a:gd name="connsiteX2" fmla="*/ 119626 w 119625"/>
                <a:gd name="connsiteY2" fmla="*/ 160674 h 321348"/>
                <a:gd name="connsiteX3" fmla="*/ 59813 w 119625"/>
                <a:gd name="connsiteY3" fmla="*/ 321348 h 321348"/>
                <a:gd name="connsiteX4" fmla="*/ 0 w 119625"/>
                <a:gd name="connsiteY4" fmla="*/ 160674 h 321348"/>
                <a:gd name="connsiteX0" fmla="*/ 0 w 510332"/>
                <a:gd name="connsiteY0" fmla="*/ 340400 h 382789"/>
                <a:gd name="connsiteX1" fmla="*/ 447163 w 510332"/>
                <a:gd name="connsiteY1" fmla="*/ 5101 h 382789"/>
                <a:gd name="connsiteX2" fmla="*/ 506976 w 510332"/>
                <a:gd name="connsiteY2" fmla="*/ 165775 h 382789"/>
                <a:gd name="connsiteX3" fmla="*/ 447163 w 510332"/>
                <a:gd name="connsiteY3" fmla="*/ 326449 h 382789"/>
                <a:gd name="connsiteX4" fmla="*/ 0 w 510332"/>
                <a:gd name="connsiteY4" fmla="*/ 340400 h 382789"/>
                <a:gd name="connsiteX0" fmla="*/ 3380 w 513712"/>
                <a:gd name="connsiteY0" fmla="*/ 340400 h 405331"/>
                <a:gd name="connsiteX1" fmla="*/ 450543 w 513712"/>
                <a:gd name="connsiteY1" fmla="*/ 5101 h 405331"/>
                <a:gd name="connsiteX2" fmla="*/ 510356 w 513712"/>
                <a:gd name="connsiteY2" fmla="*/ 165775 h 405331"/>
                <a:gd name="connsiteX3" fmla="*/ 450543 w 513712"/>
                <a:gd name="connsiteY3" fmla="*/ 326449 h 405331"/>
                <a:gd name="connsiteX4" fmla="*/ 3380 w 513712"/>
                <a:gd name="connsiteY4" fmla="*/ 340400 h 405331"/>
                <a:gd name="connsiteX0" fmla="*/ 3404 w 529676"/>
                <a:gd name="connsiteY0" fmla="*/ 340400 h 405331"/>
                <a:gd name="connsiteX1" fmla="*/ 450567 w 529676"/>
                <a:gd name="connsiteY1" fmla="*/ 5101 h 405331"/>
                <a:gd name="connsiteX2" fmla="*/ 529430 w 529676"/>
                <a:gd name="connsiteY2" fmla="*/ 165775 h 405331"/>
                <a:gd name="connsiteX3" fmla="*/ 450567 w 529676"/>
                <a:gd name="connsiteY3" fmla="*/ 326449 h 405331"/>
                <a:gd name="connsiteX4" fmla="*/ 3404 w 529676"/>
                <a:gd name="connsiteY4" fmla="*/ 340400 h 405331"/>
                <a:gd name="connsiteX0" fmla="*/ 3404 w 541633"/>
                <a:gd name="connsiteY0" fmla="*/ 340785 h 405716"/>
                <a:gd name="connsiteX1" fmla="*/ 450567 w 541633"/>
                <a:gd name="connsiteY1" fmla="*/ 5486 h 405716"/>
                <a:gd name="connsiteX2" fmla="*/ 529430 w 541633"/>
                <a:gd name="connsiteY2" fmla="*/ 166160 h 405716"/>
                <a:gd name="connsiteX3" fmla="*/ 450567 w 541633"/>
                <a:gd name="connsiteY3" fmla="*/ 326834 h 405716"/>
                <a:gd name="connsiteX4" fmla="*/ 3404 w 541633"/>
                <a:gd name="connsiteY4" fmla="*/ 340785 h 405716"/>
                <a:gd name="connsiteX0" fmla="*/ 3515 w 619105"/>
                <a:gd name="connsiteY0" fmla="*/ 337058 h 399712"/>
                <a:gd name="connsiteX1" fmla="*/ 450678 w 619105"/>
                <a:gd name="connsiteY1" fmla="*/ 1759 h 399712"/>
                <a:gd name="connsiteX2" fmla="*/ 613733 w 619105"/>
                <a:gd name="connsiteY2" fmla="*/ 222202 h 399712"/>
                <a:gd name="connsiteX3" fmla="*/ 450678 w 619105"/>
                <a:gd name="connsiteY3" fmla="*/ 323107 h 399712"/>
                <a:gd name="connsiteX4" fmla="*/ 3515 w 619105"/>
                <a:gd name="connsiteY4" fmla="*/ 337058 h 399712"/>
                <a:gd name="connsiteX0" fmla="*/ 123 w 611692"/>
                <a:gd name="connsiteY0" fmla="*/ 244665 h 262226"/>
                <a:gd name="connsiteX1" fmla="*/ 493254 w 611692"/>
                <a:gd name="connsiteY1" fmla="*/ 2243 h 262226"/>
                <a:gd name="connsiteX2" fmla="*/ 610341 w 611692"/>
                <a:gd name="connsiteY2" fmla="*/ 129809 h 262226"/>
                <a:gd name="connsiteX3" fmla="*/ 447286 w 611692"/>
                <a:gd name="connsiteY3" fmla="*/ 230714 h 262226"/>
                <a:gd name="connsiteX4" fmla="*/ 123 w 611692"/>
                <a:gd name="connsiteY4" fmla="*/ 244665 h 262226"/>
                <a:gd name="connsiteX0" fmla="*/ 2258 w 621009"/>
                <a:gd name="connsiteY0" fmla="*/ 244954 h 323789"/>
                <a:gd name="connsiteX1" fmla="*/ 495389 w 621009"/>
                <a:gd name="connsiteY1" fmla="*/ 2532 h 323789"/>
                <a:gd name="connsiteX2" fmla="*/ 612476 w 621009"/>
                <a:gd name="connsiteY2" fmla="*/ 130098 h 323789"/>
                <a:gd name="connsiteX3" fmla="*/ 324349 w 621009"/>
                <a:gd name="connsiteY3" fmla="*/ 318957 h 323789"/>
                <a:gd name="connsiteX4" fmla="*/ 2258 w 621009"/>
                <a:gd name="connsiteY4" fmla="*/ 244954 h 323789"/>
                <a:gd name="connsiteX0" fmla="*/ 450 w 619201"/>
                <a:gd name="connsiteY0" fmla="*/ 244954 h 324512"/>
                <a:gd name="connsiteX1" fmla="*/ 493581 w 619201"/>
                <a:gd name="connsiteY1" fmla="*/ 2532 h 324512"/>
                <a:gd name="connsiteX2" fmla="*/ 610668 w 619201"/>
                <a:gd name="connsiteY2" fmla="*/ 130098 h 324512"/>
                <a:gd name="connsiteX3" fmla="*/ 322541 w 619201"/>
                <a:gd name="connsiteY3" fmla="*/ 318957 h 324512"/>
                <a:gd name="connsiteX4" fmla="*/ 450 w 619201"/>
                <a:gd name="connsiteY4" fmla="*/ 244954 h 324512"/>
                <a:gd name="connsiteX0" fmla="*/ 450 w 619201"/>
                <a:gd name="connsiteY0" fmla="*/ 244954 h 335259"/>
                <a:gd name="connsiteX1" fmla="*/ 493581 w 619201"/>
                <a:gd name="connsiteY1" fmla="*/ 2532 h 335259"/>
                <a:gd name="connsiteX2" fmla="*/ 610668 w 619201"/>
                <a:gd name="connsiteY2" fmla="*/ 130098 h 335259"/>
                <a:gd name="connsiteX3" fmla="*/ 322541 w 619201"/>
                <a:gd name="connsiteY3" fmla="*/ 318957 h 335259"/>
                <a:gd name="connsiteX4" fmla="*/ 450 w 619201"/>
                <a:gd name="connsiteY4" fmla="*/ 244954 h 335259"/>
                <a:gd name="connsiteX0" fmla="*/ 5672 w 628845"/>
                <a:gd name="connsiteY0" fmla="*/ 244847 h 308124"/>
                <a:gd name="connsiteX1" fmla="*/ 498803 w 628845"/>
                <a:gd name="connsiteY1" fmla="*/ 2425 h 308124"/>
                <a:gd name="connsiteX2" fmla="*/ 615890 w 628845"/>
                <a:gd name="connsiteY2" fmla="*/ 129991 h 308124"/>
                <a:gd name="connsiteX3" fmla="*/ 260559 w 628845"/>
                <a:gd name="connsiteY3" fmla="*/ 288427 h 308124"/>
                <a:gd name="connsiteX4" fmla="*/ 5672 w 628845"/>
                <a:gd name="connsiteY4" fmla="*/ 244847 h 308124"/>
                <a:gd name="connsiteX0" fmla="*/ 5012 w 644291"/>
                <a:gd name="connsiteY0" fmla="*/ 216353 h 290651"/>
                <a:gd name="connsiteX1" fmla="*/ 513940 w 644291"/>
                <a:gd name="connsiteY1" fmla="*/ 1507 h 290651"/>
                <a:gd name="connsiteX2" fmla="*/ 631027 w 644291"/>
                <a:gd name="connsiteY2" fmla="*/ 129073 h 290651"/>
                <a:gd name="connsiteX3" fmla="*/ 275696 w 644291"/>
                <a:gd name="connsiteY3" fmla="*/ 287509 h 290651"/>
                <a:gd name="connsiteX4" fmla="*/ 5012 w 644291"/>
                <a:gd name="connsiteY4" fmla="*/ 216353 h 290651"/>
                <a:gd name="connsiteX0" fmla="*/ 139 w 639418"/>
                <a:gd name="connsiteY0" fmla="*/ 216353 h 302083"/>
                <a:gd name="connsiteX1" fmla="*/ 509067 w 639418"/>
                <a:gd name="connsiteY1" fmla="*/ 1507 h 302083"/>
                <a:gd name="connsiteX2" fmla="*/ 626154 w 639418"/>
                <a:gd name="connsiteY2" fmla="*/ 129073 h 302083"/>
                <a:gd name="connsiteX3" fmla="*/ 270823 w 639418"/>
                <a:gd name="connsiteY3" fmla="*/ 287509 h 302083"/>
                <a:gd name="connsiteX4" fmla="*/ 139 w 639418"/>
                <a:gd name="connsiteY4" fmla="*/ 216353 h 302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9418" h="302083">
                  <a:moveTo>
                    <a:pt x="139" y="216353"/>
                  </a:moveTo>
                  <a:cubicBezTo>
                    <a:pt x="-8651" y="100665"/>
                    <a:pt x="404731" y="16054"/>
                    <a:pt x="509067" y="1507"/>
                  </a:cubicBezTo>
                  <a:cubicBezTo>
                    <a:pt x="613403" y="-13040"/>
                    <a:pt x="665861" y="81406"/>
                    <a:pt x="626154" y="129073"/>
                  </a:cubicBezTo>
                  <a:cubicBezTo>
                    <a:pt x="586447" y="176740"/>
                    <a:pt x="375159" y="272962"/>
                    <a:pt x="270823" y="287509"/>
                  </a:cubicBezTo>
                  <a:cubicBezTo>
                    <a:pt x="166487" y="302056"/>
                    <a:pt x="8929" y="332041"/>
                    <a:pt x="139" y="216353"/>
                  </a:cubicBezTo>
                  <a:close/>
                </a:path>
              </a:pathLst>
            </a:cu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564" name="グループ化 2563">
              <a:extLst>
                <a:ext uri="{FF2B5EF4-FFF2-40B4-BE49-F238E27FC236}">
                  <a16:creationId xmlns:a16="http://schemas.microsoft.com/office/drawing/2014/main" id="{3F82395F-C5C4-4271-9B61-82ED4FB5B309}"/>
                </a:ext>
              </a:extLst>
            </p:cNvPr>
            <p:cNvGrpSpPr/>
            <p:nvPr/>
          </p:nvGrpSpPr>
          <p:grpSpPr>
            <a:xfrm>
              <a:off x="1844400" y="6361997"/>
              <a:ext cx="2203738" cy="779600"/>
              <a:chOff x="1871473" y="4716101"/>
              <a:chExt cx="2203738" cy="779600"/>
            </a:xfrm>
          </p:grpSpPr>
          <p:grpSp>
            <p:nvGrpSpPr>
              <p:cNvPr id="2618" name="グループ化 2617">
                <a:extLst>
                  <a:ext uri="{FF2B5EF4-FFF2-40B4-BE49-F238E27FC236}">
                    <a16:creationId xmlns:a16="http://schemas.microsoft.com/office/drawing/2014/main" id="{8BF4CDA8-3CD0-443C-8AE2-A19D54F8D3BA}"/>
                  </a:ext>
                </a:extLst>
              </p:cNvPr>
              <p:cNvGrpSpPr/>
              <p:nvPr/>
            </p:nvGrpSpPr>
            <p:grpSpPr>
              <a:xfrm>
                <a:off x="1871473" y="4716101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2620" name="グループ化 2619">
                  <a:extLst>
                    <a:ext uri="{FF2B5EF4-FFF2-40B4-BE49-F238E27FC236}">
                      <a16:creationId xmlns:a16="http://schemas.microsoft.com/office/drawing/2014/main" id="{0FCB765F-35DE-4301-83BA-C03E6252F00C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2622" name="フリーフォーム: 図形 2621">
                    <a:extLst>
                      <a:ext uri="{FF2B5EF4-FFF2-40B4-BE49-F238E27FC236}">
                        <a16:creationId xmlns:a16="http://schemas.microsoft.com/office/drawing/2014/main" id="{26A7BD67-11C6-4985-9DE4-50320E593247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2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23" name="フリーフォーム: 図形 2622">
                    <a:extLst>
                      <a:ext uri="{FF2B5EF4-FFF2-40B4-BE49-F238E27FC236}">
                        <a16:creationId xmlns:a16="http://schemas.microsoft.com/office/drawing/2014/main" id="{729AF626-E6BB-4330-86E1-F1F816E1A57D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2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24" name="フリーフォーム: 図形 2623">
                    <a:extLst>
                      <a:ext uri="{FF2B5EF4-FFF2-40B4-BE49-F238E27FC236}">
                        <a16:creationId xmlns:a16="http://schemas.microsoft.com/office/drawing/2014/main" id="{1D6D40BE-5CDF-4030-BEDF-C4596A87935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chemeClr val="accent1">
                      <a:lumMod val="2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621" name="フリーフォーム: 図形 2620">
                  <a:extLst>
                    <a:ext uri="{FF2B5EF4-FFF2-40B4-BE49-F238E27FC236}">
                      <a16:creationId xmlns:a16="http://schemas.microsoft.com/office/drawing/2014/main" id="{4483A131-BD04-4BF2-B52F-979E1A1E0F86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619" name="フリーフォーム: 図形 2618">
                <a:extLst>
                  <a:ext uri="{FF2B5EF4-FFF2-40B4-BE49-F238E27FC236}">
                    <a16:creationId xmlns:a16="http://schemas.microsoft.com/office/drawing/2014/main" id="{ACEF40A5-9521-4B54-93CA-A2CE1FC96DB9}"/>
                  </a:ext>
                </a:extLst>
              </p:cNvPr>
              <p:cNvSpPr/>
              <p:nvPr/>
            </p:nvSpPr>
            <p:spPr bwMode="auto">
              <a:xfrm>
                <a:off x="2142137" y="4776746"/>
                <a:ext cx="1654026" cy="599620"/>
              </a:xfrm>
              <a:custGeom>
                <a:avLst/>
                <a:gdLst>
                  <a:gd name="connsiteX0" fmla="*/ 177100 w 1654026"/>
                  <a:gd name="connsiteY0" fmla="*/ 0 h 599620"/>
                  <a:gd name="connsiteX1" fmla="*/ 356650 w 1654026"/>
                  <a:gd name="connsiteY1" fmla="*/ 19616 h 599620"/>
                  <a:gd name="connsiteX2" fmla="*/ 832181 w 1654026"/>
                  <a:gd name="connsiteY2" fmla="*/ 147035 h 599620"/>
                  <a:gd name="connsiteX3" fmla="*/ 1307720 w 1654026"/>
                  <a:gd name="connsiteY3" fmla="*/ 19614 h 599620"/>
                  <a:gd name="connsiteX4" fmla="*/ 1459467 w 1654026"/>
                  <a:gd name="connsiteY4" fmla="*/ 3035 h 599620"/>
                  <a:gd name="connsiteX5" fmla="*/ 1464658 w 1654026"/>
                  <a:gd name="connsiteY5" fmla="*/ 9295 h 599620"/>
                  <a:gd name="connsiteX6" fmla="*/ 1640950 w 1654026"/>
                  <a:gd name="connsiteY6" fmla="*/ 335447 h 599620"/>
                  <a:gd name="connsiteX7" fmla="*/ 1654026 w 1654026"/>
                  <a:gd name="connsiteY7" fmla="*/ 360429 h 599620"/>
                  <a:gd name="connsiteX8" fmla="*/ 1605189 w 1654026"/>
                  <a:gd name="connsiteY8" fmla="*/ 400462 h 599620"/>
                  <a:gd name="connsiteX9" fmla="*/ 1538387 w 1654026"/>
                  <a:gd name="connsiteY9" fmla="*/ 428952 h 599620"/>
                  <a:gd name="connsiteX10" fmla="*/ 940187 w 1654026"/>
                  <a:gd name="connsiteY10" fmla="*/ 589241 h 599620"/>
                  <a:gd name="connsiteX11" fmla="*/ 934201 w 1654026"/>
                  <a:gd name="connsiteY11" fmla="*/ 585285 h 599620"/>
                  <a:gd name="connsiteX12" fmla="*/ 898358 w 1654026"/>
                  <a:gd name="connsiteY12" fmla="*/ 594404 h 599620"/>
                  <a:gd name="connsiteX13" fmla="*/ 800991 w 1654026"/>
                  <a:gd name="connsiteY13" fmla="*/ 598404 h 599620"/>
                  <a:gd name="connsiteX14" fmla="*/ 737913 w 1654026"/>
                  <a:gd name="connsiteY14" fmla="*/ 585786 h 599620"/>
                  <a:gd name="connsiteX15" fmla="*/ 732888 w 1654026"/>
                  <a:gd name="connsiteY15" fmla="*/ 583491 h 599620"/>
                  <a:gd name="connsiteX16" fmla="*/ 724183 w 1654026"/>
                  <a:gd name="connsiteY16" fmla="*/ 589243 h 599620"/>
                  <a:gd name="connsiteX17" fmla="*/ 125983 w 1654026"/>
                  <a:gd name="connsiteY17" fmla="*/ 428954 h 599620"/>
                  <a:gd name="connsiteX18" fmla="*/ 5462 w 1654026"/>
                  <a:gd name="connsiteY18" fmla="*/ 356429 h 599620"/>
                  <a:gd name="connsiteX19" fmla="*/ 0 w 1654026"/>
                  <a:gd name="connsiteY19" fmla="*/ 348471 h 599620"/>
                  <a:gd name="connsiteX20" fmla="*/ 3548 w 1654026"/>
                  <a:gd name="connsiteY20" fmla="*/ 341050 h 599620"/>
                  <a:gd name="connsiteX21" fmla="*/ 158266 w 1654026"/>
                  <a:gd name="connsiteY21" fmla="*/ 27226 h 59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4026" h="599620">
                    <a:moveTo>
                      <a:pt x="177100" y="0"/>
                    </a:moveTo>
                    <a:lnTo>
                      <a:pt x="356650" y="19616"/>
                    </a:lnTo>
                    <a:lnTo>
                      <a:pt x="832181" y="147035"/>
                    </a:lnTo>
                    <a:lnTo>
                      <a:pt x="1307720" y="19614"/>
                    </a:lnTo>
                    <a:lnTo>
                      <a:pt x="1459467" y="3035"/>
                    </a:lnTo>
                    <a:lnTo>
                      <a:pt x="1464658" y="9295"/>
                    </a:lnTo>
                    <a:cubicBezTo>
                      <a:pt x="1511505" y="97785"/>
                      <a:pt x="1581775" y="224180"/>
                      <a:pt x="1640950" y="335447"/>
                    </a:cubicBezTo>
                    <a:lnTo>
                      <a:pt x="1654026" y="360429"/>
                    </a:lnTo>
                    <a:lnTo>
                      <a:pt x="1605189" y="400462"/>
                    </a:lnTo>
                    <a:cubicBezTo>
                      <a:pt x="1584971" y="412762"/>
                      <a:pt x="1562572" y="422472"/>
                      <a:pt x="1538387" y="428952"/>
                    </a:cubicBezTo>
                    <a:lnTo>
                      <a:pt x="940187" y="589241"/>
                    </a:lnTo>
                    <a:lnTo>
                      <a:pt x="934201" y="585285"/>
                    </a:lnTo>
                    <a:lnTo>
                      <a:pt x="898358" y="594404"/>
                    </a:lnTo>
                    <a:cubicBezTo>
                      <a:pt x="864288" y="599451"/>
                      <a:pt x="830564" y="600947"/>
                      <a:pt x="800991" y="598404"/>
                    </a:cubicBezTo>
                    <a:cubicBezTo>
                      <a:pt x="778811" y="596497"/>
                      <a:pt x="757634" y="592157"/>
                      <a:pt x="737913" y="585786"/>
                    </a:cubicBezTo>
                    <a:lnTo>
                      <a:pt x="732888" y="583491"/>
                    </a:lnTo>
                    <a:lnTo>
                      <a:pt x="724183" y="589243"/>
                    </a:lnTo>
                    <a:lnTo>
                      <a:pt x="125983" y="428954"/>
                    </a:lnTo>
                    <a:cubicBezTo>
                      <a:pt x="77614" y="415994"/>
                      <a:pt x="36387" y="390116"/>
                      <a:pt x="5462" y="356429"/>
                    </a:cubicBezTo>
                    <a:lnTo>
                      <a:pt x="0" y="348471"/>
                    </a:lnTo>
                    <a:lnTo>
                      <a:pt x="3548" y="341050"/>
                    </a:lnTo>
                    <a:cubicBezTo>
                      <a:pt x="55532" y="233893"/>
                      <a:pt x="116761" y="112727"/>
                      <a:pt x="158266" y="2722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565" name="グループ化 2564">
              <a:extLst>
                <a:ext uri="{FF2B5EF4-FFF2-40B4-BE49-F238E27FC236}">
                  <a16:creationId xmlns:a16="http://schemas.microsoft.com/office/drawing/2014/main" id="{82C09D05-FFD7-4951-A3B7-C4FB142167DA}"/>
                </a:ext>
              </a:extLst>
            </p:cNvPr>
            <p:cNvGrpSpPr/>
            <p:nvPr/>
          </p:nvGrpSpPr>
          <p:grpSpPr>
            <a:xfrm>
              <a:off x="2036436" y="6066673"/>
              <a:ext cx="1793692" cy="880439"/>
              <a:chOff x="65744" y="4420777"/>
              <a:chExt cx="1793692" cy="880439"/>
            </a:xfrm>
          </p:grpSpPr>
          <p:sp>
            <p:nvSpPr>
              <p:cNvPr id="2612" name="フリーフォーム: 図形 2611">
                <a:extLst>
                  <a:ext uri="{FF2B5EF4-FFF2-40B4-BE49-F238E27FC236}">
                    <a16:creationId xmlns:a16="http://schemas.microsoft.com/office/drawing/2014/main" id="{E8EDD047-011D-488D-A3CC-AC0B3D7CADAE}"/>
                  </a:ext>
                </a:extLst>
              </p:cNvPr>
              <p:cNvSpPr/>
              <p:nvPr/>
            </p:nvSpPr>
            <p:spPr bwMode="auto">
              <a:xfrm flipV="1">
                <a:off x="82286" y="4420777"/>
                <a:ext cx="1746763" cy="704301"/>
              </a:xfrm>
              <a:custGeom>
                <a:avLst/>
                <a:gdLst>
                  <a:gd name="connsiteX0" fmla="*/ 1742193 w 1746763"/>
                  <a:gd name="connsiteY0" fmla="*/ 166007 h 704301"/>
                  <a:gd name="connsiteX1" fmla="*/ 1742193 w 1746763"/>
                  <a:gd name="connsiteY1" fmla="*/ 166006 h 704301"/>
                  <a:gd name="connsiteX2" fmla="*/ 1742193 w 1746763"/>
                  <a:gd name="connsiteY2" fmla="*/ 166006 h 704301"/>
                  <a:gd name="connsiteX3" fmla="*/ 4570 w 1746763"/>
                  <a:gd name="connsiteY3" fmla="*/ 166008 h 704301"/>
                  <a:gd name="connsiteX4" fmla="*/ 4570 w 1746763"/>
                  <a:gd name="connsiteY4" fmla="*/ 166007 h 704301"/>
                  <a:gd name="connsiteX5" fmla="*/ 4570 w 1746763"/>
                  <a:gd name="connsiteY5" fmla="*/ 166007 h 704301"/>
                  <a:gd name="connsiteX6" fmla="*/ 873381 w 1746763"/>
                  <a:gd name="connsiteY6" fmla="*/ 704301 h 704301"/>
                  <a:gd name="connsiteX7" fmla="*/ 1491646 w 1746763"/>
                  <a:gd name="connsiteY7" fmla="*/ 645695 h 704301"/>
                  <a:gd name="connsiteX8" fmla="*/ 1479085 w 1746763"/>
                  <a:gd name="connsiteY8" fmla="*/ 551204 h 704301"/>
                  <a:gd name="connsiteX9" fmla="*/ 1449897 w 1746763"/>
                  <a:gd name="connsiteY9" fmla="*/ 479900 h 704301"/>
                  <a:gd name="connsiteX10" fmla="*/ 1567539 w 1746763"/>
                  <a:gd name="connsiteY10" fmla="*/ 448378 h 704301"/>
                  <a:gd name="connsiteX11" fmla="*/ 1746763 w 1746763"/>
                  <a:gd name="connsiteY11" fmla="*/ 256477 h 704301"/>
                  <a:gd name="connsiteX12" fmla="*/ 1742193 w 1746763"/>
                  <a:gd name="connsiteY12" fmla="*/ 166006 h 704301"/>
                  <a:gd name="connsiteX13" fmla="*/ 1700916 w 1746763"/>
                  <a:gd name="connsiteY13" fmla="*/ 85371 h 704301"/>
                  <a:gd name="connsiteX14" fmla="*/ 1449752 w 1746763"/>
                  <a:gd name="connsiteY14" fmla="*/ 8793 h 704301"/>
                  <a:gd name="connsiteX15" fmla="*/ 873380 w 1746763"/>
                  <a:gd name="connsiteY15" fmla="*/ 163230 h 704301"/>
                  <a:gd name="connsiteX16" fmla="*/ 297011 w 1746763"/>
                  <a:gd name="connsiteY16" fmla="*/ 8794 h 704301"/>
                  <a:gd name="connsiteX17" fmla="*/ 45847 w 1746763"/>
                  <a:gd name="connsiteY17" fmla="*/ 85372 h 704301"/>
                  <a:gd name="connsiteX18" fmla="*/ 4570 w 1746763"/>
                  <a:gd name="connsiteY18" fmla="*/ 166007 h 704301"/>
                  <a:gd name="connsiteX19" fmla="*/ 0 w 1746763"/>
                  <a:gd name="connsiteY19" fmla="*/ 256478 h 704301"/>
                  <a:gd name="connsiteX20" fmla="*/ 179224 w 1746763"/>
                  <a:gd name="connsiteY20" fmla="*/ 448379 h 704301"/>
                  <a:gd name="connsiteX21" fmla="*/ 295654 w 1746763"/>
                  <a:gd name="connsiteY21" fmla="*/ 479576 h 704301"/>
                  <a:gd name="connsiteX22" fmla="*/ 292632 w 1746763"/>
                  <a:gd name="connsiteY22" fmla="*/ 484487 h 704301"/>
                  <a:gd name="connsiteX23" fmla="*/ 255116 w 1746763"/>
                  <a:gd name="connsiteY23" fmla="*/ 645695 h 704301"/>
                  <a:gd name="connsiteX24" fmla="*/ 873381 w 1746763"/>
                  <a:gd name="connsiteY24" fmla="*/ 704301 h 704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46763" h="704301">
                    <a:moveTo>
                      <a:pt x="1742193" y="166007"/>
                    </a:moveTo>
                    <a:lnTo>
                      <a:pt x="1742193" y="166006"/>
                    </a:lnTo>
                    <a:lnTo>
                      <a:pt x="1742193" y="166006"/>
                    </a:lnTo>
                    <a:close/>
                    <a:moveTo>
                      <a:pt x="4570" y="166008"/>
                    </a:moveTo>
                    <a:lnTo>
                      <a:pt x="4570" y="166007"/>
                    </a:lnTo>
                    <a:lnTo>
                      <a:pt x="4570" y="166007"/>
                    </a:lnTo>
                    <a:close/>
                    <a:moveTo>
                      <a:pt x="873381" y="704301"/>
                    </a:moveTo>
                    <a:cubicBezTo>
                      <a:pt x="1156752" y="704301"/>
                      <a:pt x="1440124" y="684766"/>
                      <a:pt x="1491646" y="645695"/>
                    </a:cubicBezTo>
                    <a:cubicBezTo>
                      <a:pt x="1491646" y="613327"/>
                      <a:pt x="1487321" y="581726"/>
                      <a:pt x="1479085" y="551204"/>
                    </a:cubicBezTo>
                    <a:lnTo>
                      <a:pt x="1449897" y="479900"/>
                    </a:lnTo>
                    <a:lnTo>
                      <a:pt x="1567539" y="448378"/>
                    </a:lnTo>
                    <a:cubicBezTo>
                      <a:pt x="1664277" y="422457"/>
                      <a:pt x="1732447" y="344864"/>
                      <a:pt x="1746763" y="256477"/>
                    </a:cubicBezTo>
                    <a:lnTo>
                      <a:pt x="1742193" y="166006"/>
                    </a:lnTo>
                    <a:lnTo>
                      <a:pt x="1700916" y="85371"/>
                    </a:lnTo>
                    <a:cubicBezTo>
                      <a:pt x="1644324" y="15984"/>
                      <a:pt x="1546491" y="-17128"/>
                      <a:pt x="1449752" y="8793"/>
                    </a:cubicBezTo>
                    <a:lnTo>
                      <a:pt x="873380" y="163230"/>
                    </a:lnTo>
                    <a:lnTo>
                      <a:pt x="297011" y="8794"/>
                    </a:lnTo>
                    <a:cubicBezTo>
                      <a:pt x="200272" y="-17127"/>
                      <a:pt x="102439" y="15985"/>
                      <a:pt x="45847" y="85372"/>
                    </a:cubicBezTo>
                    <a:lnTo>
                      <a:pt x="4570" y="166007"/>
                    </a:lnTo>
                    <a:lnTo>
                      <a:pt x="0" y="256478"/>
                    </a:lnTo>
                    <a:cubicBezTo>
                      <a:pt x="14316" y="344865"/>
                      <a:pt x="82486" y="422458"/>
                      <a:pt x="179224" y="448379"/>
                    </a:cubicBezTo>
                    <a:lnTo>
                      <a:pt x="295654" y="479576"/>
                    </a:lnTo>
                    <a:lnTo>
                      <a:pt x="292632" y="484487"/>
                    </a:lnTo>
                    <a:cubicBezTo>
                      <a:pt x="268362" y="534754"/>
                      <a:pt x="255116" y="589051"/>
                      <a:pt x="255116" y="645695"/>
                    </a:cubicBezTo>
                    <a:cubicBezTo>
                      <a:pt x="306638" y="684766"/>
                      <a:pt x="590010" y="704301"/>
                      <a:pt x="873381" y="704301"/>
                    </a:cubicBez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13" name="フリーフォーム: 図形 2612">
                <a:extLst>
                  <a:ext uri="{FF2B5EF4-FFF2-40B4-BE49-F238E27FC236}">
                    <a16:creationId xmlns:a16="http://schemas.microsoft.com/office/drawing/2014/main" id="{6D6E7BE8-DBBA-4D53-89C2-672185CEB256}"/>
                  </a:ext>
                </a:extLst>
              </p:cNvPr>
              <p:cNvSpPr/>
              <p:nvPr/>
            </p:nvSpPr>
            <p:spPr bwMode="auto">
              <a:xfrm flipV="1">
                <a:off x="182117" y="4597897"/>
                <a:ext cx="1488575" cy="240620"/>
              </a:xfrm>
              <a:custGeom>
                <a:avLst/>
                <a:gdLst>
                  <a:gd name="connsiteX0" fmla="*/ 184576 w 1488575"/>
                  <a:gd name="connsiteY0" fmla="*/ 240620 h 240620"/>
                  <a:gd name="connsiteX1" fmla="*/ 192056 w 1488575"/>
                  <a:gd name="connsiteY1" fmla="*/ 239357 h 240620"/>
                  <a:gd name="connsiteX2" fmla="*/ 781093 w 1488575"/>
                  <a:gd name="connsiteY2" fmla="*/ 81525 h 240620"/>
                  <a:gd name="connsiteX3" fmla="*/ 1365373 w 1488575"/>
                  <a:gd name="connsiteY3" fmla="*/ 238083 h 240620"/>
                  <a:gd name="connsiteX4" fmla="*/ 1350066 w 1488575"/>
                  <a:gd name="connsiteY4" fmla="*/ 200689 h 240620"/>
                  <a:gd name="connsiteX5" fmla="*/ 1467708 w 1488575"/>
                  <a:gd name="connsiteY5" fmla="*/ 169167 h 240620"/>
                  <a:gd name="connsiteX6" fmla="*/ 1488575 w 1488575"/>
                  <a:gd name="connsiteY6" fmla="*/ 160268 h 240620"/>
                  <a:gd name="connsiteX7" fmla="*/ 1477660 w 1488575"/>
                  <a:gd name="connsiteY7" fmla="*/ 163414 h 240620"/>
                  <a:gd name="connsiteX8" fmla="*/ 1418864 w 1488575"/>
                  <a:gd name="connsiteY8" fmla="*/ 166104 h 240620"/>
                  <a:gd name="connsiteX9" fmla="*/ 1370600 w 1488575"/>
                  <a:gd name="connsiteY9" fmla="*/ 157958 h 240620"/>
                  <a:gd name="connsiteX10" fmla="*/ 781093 w 1488575"/>
                  <a:gd name="connsiteY10" fmla="*/ 0 h 240620"/>
                  <a:gd name="connsiteX11" fmla="*/ 192056 w 1488575"/>
                  <a:gd name="connsiteY11" fmla="*/ 157832 h 240620"/>
                  <a:gd name="connsiteX12" fmla="*/ 143791 w 1488575"/>
                  <a:gd name="connsiteY12" fmla="*/ 165978 h 240620"/>
                  <a:gd name="connsiteX13" fmla="*/ 30050 w 1488575"/>
                  <a:gd name="connsiteY13" fmla="*/ 147448 h 240620"/>
                  <a:gd name="connsiteX14" fmla="*/ 0 w 1488575"/>
                  <a:gd name="connsiteY14" fmla="*/ 130356 h 240620"/>
                  <a:gd name="connsiteX15" fmla="*/ 12591 w 1488575"/>
                  <a:gd name="connsiteY15" fmla="*/ 140678 h 240620"/>
                  <a:gd name="connsiteX16" fmla="*/ 79393 w 1488575"/>
                  <a:gd name="connsiteY16" fmla="*/ 169168 h 240620"/>
                  <a:gd name="connsiteX17" fmla="*/ 195823 w 1488575"/>
                  <a:gd name="connsiteY17" fmla="*/ 200365 h 240620"/>
                  <a:gd name="connsiteX18" fmla="*/ 192801 w 1488575"/>
                  <a:gd name="connsiteY18" fmla="*/ 205276 h 24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8575" h="240620">
                    <a:moveTo>
                      <a:pt x="184576" y="240620"/>
                    </a:moveTo>
                    <a:lnTo>
                      <a:pt x="192056" y="239357"/>
                    </a:lnTo>
                    <a:lnTo>
                      <a:pt x="781093" y="81525"/>
                    </a:lnTo>
                    <a:lnTo>
                      <a:pt x="1365373" y="238083"/>
                    </a:lnTo>
                    <a:lnTo>
                      <a:pt x="1350066" y="200689"/>
                    </a:lnTo>
                    <a:lnTo>
                      <a:pt x="1467708" y="169167"/>
                    </a:lnTo>
                    <a:lnTo>
                      <a:pt x="1488575" y="160268"/>
                    </a:lnTo>
                    <a:lnTo>
                      <a:pt x="1477660" y="163414"/>
                    </a:lnTo>
                    <a:cubicBezTo>
                      <a:pt x="1458575" y="166571"/>
                      <a:pt x="1438849" y="167537"/>
                      <a:pt x="1418864" y="166104"/>
                    </a:cubicBezTo>
                    <a:cubicBezTo>
                      <a:pt x="1402876" y="164959"/>
                      <a:pt x="1386722" y="162278"/>
                      <a:pt x="1370600" y="157958"/>
                    </a:cubicBezTo>
                    <a:lnTo>
                      <a:pt x="781093" y="0"/>
                    </a:lnTo>
                    <a:lnTo>
                      <a:pt x="192056" y="157832"/>
                    </a:lnTo>
                    <a:cubicBezTo>
                      <a:pt x="175933" y="162152"/>
                      <a:pt x="159780" y="164832"/>
                      <a:pt x="143791" y="165978"/>
                    </a:cubicBezTo>
                    <a:cubicBezTo>
                      <a:pt x="103822" y="168843"/>
                      <a:pt x="64887" y="162117"/>
                      <a:pt x="30050" y="147448"/>
                    </a:cubicBezTo>
                    <a:lnTo>
                      <a:pt x="0" y="130356"/>
                    </a:lnTo>
                    <a:lnTo>
                      <a:pt x="12591" y="140678"/>
                    </a:lnTo>
                    <a:cubicBezTo>
                      <a:pt x="32810" y="152978"/>
                      <a:pt x="55209" y="162688"/>
                      <a:pt x="79393" y="169168"/>
                    </a:cubicBezTo>
                    <a:lnTo>
                      <a:pt x="195823" y="200365"/>
                    </a:lnTo>
                    <a:lnTo>
                      <a:pt x="192801" y="205276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614" name="フリーフォーム: 図形 2613">
                <a:extLst>
                  <a:ext uri="{FF2B5EF4-FFF2-40B4-BE49-F238E27FC236}">
                    <a16:creationId xmlns:a16="http://schemas.microsoft.com/office/drawing/2014/main" id="{167B9A34-D323-4D57-AD4B-F3E394EE2BA4}"/>
                  </a:ext>
                </a:extLst>
              </p:cNvPr>
              <p:cNvSpPr/>
              <p:nvPr/>
            </p:nvSpPr>
            <p:spPr bwMode="auto">
              <a:xfrm rot="20700000" flipH="1">
                <a:off x="920934" y="4739152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  <a:lnTo>
                      <a:pt x="19001" y="138975"/>
                    </a:lnTo>
                    <a:cubicBezTo>
                      <a:pt x="37353" y="98140"/>
                      <a:pt x="68012" y="63396"/>
                      <a:pt x="106601" y="38861"/>
                    </a:cubicBez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15" name="楕円 227">
                <a:extLst>
                  <a:ext uri="{FF2B5EF4-FFF2-40B4-BE49-F238E27FC236}">
                    <a16:creationId xmlns:a16="http://schemas.microsoft.com/office/drawing/2014/main" id="{655592D8-9CFA-483A-B38D-7B80CA1A7B91}"/>
                  </a:ext>
                </a:extLst>
              </p:cNvPr>
              <p:cNvSpPr/>
              <p:nvPr/>
            </p:nvSpPr>
            <p:spPr bwMode="auto">
              <a:xfrm rot="5694883">
                <a:off x="827019" y="4885234"/>
                <a:ext cx="318890" cy="513074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6" name="フリーフォーム: 図形 2615">
                <a:extLst>
                  <a:ext uri="{FF2B5EF4-FFF2-40B4-BE49-F238E27FC236}">
                    <a16:creationId xmlns:a16="http://schemas.microsoft.com/office/drawing/2014/main" id="{CC076596-C5F7-4454-AD73-62EF23EDAAF5}"/>
                  </a:ext>
                </a:extLst>
              </p:cNvPr>
              <p:cNvSpPr/>
              <p:nvPr/>
            </p:nvSpPr>
            <p:spPr bwMode="auto">
              <a:xfrm rot="900000">
                <a:off x="65744" y="4739154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  <a:lnTo>
                      <a:pt x="19001" y="138975"/>
                    </a:lnTo>
                    <a:cubicBezTo>
                      <a:pt x="37353" y="98140"/>
                      <a:pt x="68012" y="63396"/>
                      <a:pt x="106601" y="38861"/>
                    </a:cubicBezTo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17" name="フリーフォーム: 図形 2616">
                <a:extLst>
                  <a:ext uri="{FF2B5EF4-FFF2-40B4-BE49-F238E27FC236}">
                    <a16:creationId xmlns:a16="http://schemas.microsoft.com/office/drawing/2014/main" id="{DFA819B6-FD6E-4177-9270-776878412524}"/>
                  </a:ext>
                </a:extLst>
              </p:cNvPr>
              <p:cNvSpPr/>
              <p:nvPr/>
            </p:nvSpPr>
            <p:spPr bwMode="auto">
              <a:xfrm>
                <a:off x="77163" y="4890730"/>
                <a:ext cx="1772565" cy="407960"/>
              </a:xfrm>
              <a:custGeom>
                <a:avLst/>
                <a:gdLst>
                  <a:gd name="connsiteX0" fmla="*/ 1770278 w 1772565"/>
                  <a:gd name="connsiteY0" fmla="*/ 0 h 407960"/>
                  <a:gd name="connsiteX1" fmla="*/ 1772565 w 1772565"/>
                  <a:gd name="connsiteY1" fmla="*/ 45268 h 407960"/>
                  <a:gd name="connsiteX2" fmla="*/ 1593340 w 1772565"/>
                  <a:gd name="connsiteY2" fmla="*/ 237169 h 407960"/>
                  <a:gd name="connsiteX3" fmla="*/ 995140 w 1772565"/>
                  <a:gd name="connsiteY3" fmla="*/ 397457 h 407960"/>
                  <a:gd name="connsiteX4" fmla="*/ 988814 w 1772565"/>
                  <a:gd name="connsiteY4" fmla="*/ 393277 h 407960"/>
                  <a:gd name="connsiteX5" fmla="*/ 951600 w 1772565"/>
                  <a:gd name="connsiteY5" fmla="*/ 402744 h 407960"/>
                  <a:gd name="connsiteX6" fmla="*/ 854233 w 1772565"/>
                  <a:gd name="connsiteY6" fmla="*/ 406744 h 407960"/>
                  <a:gd name="connsiteX7" fmla="*/ 787631 w 1772565"/>
                  <a:gd name="connsiteY7" fmla="*/ 390839 h 407960"/>
                  <a:gd name="connsiteX8" fmla="*/ 777425 w 1772565"/>
                  <a:gd name="connsiteY8" fmla="*/ 397583 h 407960"/>
                  <a:gd name="connsiteX9" fmla="*/ 179225 w 1772565"/>
                  <a:gd name="connsiteY9" fmla="*/ 237295 h 407960"/>
                  <a:gd name="connsiteX10" fmla="*/ 0 w 1772565"/>
                  <a:gd name="connsiteY10" fmla="*/ 45394 h 407960"/>
                  <a:gd name="connsiteX11" fmla="*/ 2287 w 1772565"/>
                  <a:gd name="connsiteY11" fmla="*/ 126 h 407960"/>
                  <a:gd name="connsiteX12" fmla="*/ 20440 w 1772565"/>
                  <a:gd name="connsiteY12" fmla="*/ 56634 h 407960"/>
                  <a:gd name="connsiteX13" fmla="*/ 179225 w 1772565"/>
                  <a:gd name="connsiteY13" fmla="*/ 184907 h 407960"/>
                  <a:gd name="connsiteX14" fmla="*/ 777425 w 1772565"/>
                  <a:gd name="connsiteY14" fmla="*/ 345195 h 407960"/>
                  <a:gd name="connsiteX15" fmla="*/ 787631 w 1772565"/>
                  <a:gd name="connsiteY15" fmla="*/ 338451 h 407960"/>
                  <a:gd name="connsiteX16" fmla="*/ 854233 w 1772565"/>
                  <a:gd name="connsiteY16" fmla="*/ 354356 h 407960"/>
                  <a:gd name="connsiteX17" fmla="*/ 951600 w 1772565"/>
                  <a:gd name="connsiteY17" fmla="*/ 350356 h 407960"/>
                  <a:gd name="connsiteX18" fmla="*/ 988814 w 1772565"/>
                  <a:gd name="connsiteY18" fmla="*/ 340889 h 407960"/>
                  <a:gd name="connsiteX19" fmla="*/ 995140 w 1772565"/>
                  <a:gd name="connsiteY19" fmla="*/ 345069 h 407960"/>
                  <a:gd name="connsiteX20" fmla="*/ 1593340 w 1772565"/>
                  <a:gd name="connsiteY20" fmla="*/ 184781 h 407960"/>
                  <a:gd name="connsiteX21" fmla="*/ 1752126 w 1772565"/>
                  <a:gd name="connsiteY21" fmla="*/ 56508 h 4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72565" h="407960">
                    <a:moveTo>
                      <a:pt x="1770278" y="0"/>
                    </a:moveTo>
                    <a:lnTo>
                      <a:pt x="1772565" y="45268"/>
                    </a:lnTo>
                    <a:cubicBezTo>
                      <a:pt x="1758249" y="133655"/>
                      <a:pt x="1690079" y="211248"/>
                      <a:pt x="1593340" y="237169"/>
                    </a:cubicBezTo>
                    <a:lnTo>
                      <a:pt x="995140" y="397457"/>
                    </a:lnTo>
                    <a:lnTo>
                      <a:pt x="988814" y="393277"/>
                    </a:lnTo>
                    <a:lnTo>
                      <a:pt x="951600" y="402744"/>
                    </a:lnTo>
                    <a:cubicBezTo>
                      <a:pt x="917530" y="407791"/>
                      <a:pt x="883806" y="409287"/>
                      <a:pt x="854233" y="406744"/>
                    </a:cubicBezTo>
                    <a:lnTo>
                      <a:pt x="787631" y="390839"/>
                    </a:lnTo>
                    <a:lnTo>
                      <a:pt x="777425" y="397583"/>
                    </a:lnTo>
                    <a:lnTo>
                      <a:pt x="179225" y="237295"/>
                    </a:lnTo>
                    <a:cubicBezTo>
                      <a:pt x="82486" y="211374"/>
                      <a:pt x="14317" y="133781"/>
                      <a:pt x="0" y="45394"/>
                    </a:cubicBezTo>
                    <a:lnTo>
                      <a:pt x="2287" y="126"/>
                    </a:lnTo>
                    <a:lnTo>
                      <a:pt x="20440" y="56634"/>
                    </a:lnTo>
                    <a:cubicBezTo>
                      <a:pt x="50187" y="116960"/>
                      <a:pt x="106671" y="165466"/>
                      <a:pt x="179225" y="184907"/>
                    </a:cubicBezTo>
                    <a:lnTo>
                      <a:pt x="777425" y="345195"/>
                    </a:lnTo>
                    <a:lnTo>
                      <a:pt x="787631" y="338451"/>
                    </a:lnTo>
                    <a:lnTo>
                      <a:pt x="854233" y="354356"/>
                    </a:lnTo>
                    <a:cubicBezTo>
                      <a:pt x="883806" y="356899"/>
                      <a:pt x="917530" y="355403"/>
                      <a:pt x="951600" y="350356"/>
                    </a:cubicBezTo>
                    <a:lnTo>
                      <a:pt x="988814" y="340889"/>
                    </a:lnTo>
                    <a:lnTo>
                      <a:pt x="995140" y="345069"/>
                    </a:lnTo>
                    <a:lnTo>
                      <a:pt x="1593340" y="184781"/>
                    </a:lnTo>
                    <a:cubicBezTo>
                      <a:pt x="1665894" y="165340"/>
                      <a:pt x="1722379" y="116834"/>
                      <a:pt x="1752126" y="56508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566" name="楕円 211">
              <a:extLst>
                <a:ext uri="{FF2B5EF4-FFF2-40B4-BE49-F238E27FC236}">
                  <a16:creationId xmlns:a16="http://schemas.microsoft.com/office/drawing/2014/main" id="{9027FB23-BAF4-4BEE-8935-7B50B5C3A13D}"/>
                </a:ext>
              </a:extLst>
            </p:cNvPr>
            <p:cNvSpPr/>
            <p:nvPr/>
          </p:nvSpPr>
          <p:spPr bwMode="auto">
            <a:xfrm>
              <a:off x="2309246" y="5039717"/>
              <a:ext cx="1236529" cy="1234370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rgbClr val="FFCC00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7" name="楕円 2566">
              <a:extLst>
                <a:ext uri="{FF2B5EF4-FFF2-40B4-BE49-F238E27FC236}">
                  <a16:creationId xmlns:a16="http://schemas.microsoft.com/office/drawing/2014/main" id="{E06717DD-9ED0-45F4-B561-380C2BF0C478}"/>
                </a:ext>
              </a:extLst>
            </p:cNvPr>
            <p:cNvSpPr/>
            <p:nvPr/>
          </p:nvSpPr>
          <p:spPr bwMode="auto">
            <a:xfrm>
              <a:off x="2598973" y="5011362"/>
              <a:ext cx="657076" cy="507231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8" name="楕円 2567">
              <a:extLst>
                <a:ext uri="{FF2B5EF4-FFF2-40B4-BE49-F238E27FC236}">
                  <a16:creationId xmlns:a16="http://schemas.microsoft.com/office/drawing/2014/main" id="{93C1C225-7D35-4A15-A0B7-ECDEAAFD55B6}"/>
                </a:ext>
              </a:extLst>
            </p:cNvPr>
            <p:cNvSpPr/>
            <p:nvPr/>
          </p:nvSpPr>
          <p:spPr bwMode="auto">
            <a:xfrm>
              <a:off x="2598973" y="4910707"/>
              <a:ext cx="657076" cy="507231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9" name="楕円 237">
              <a:extLst>
                <a:ext uri="{FF2B5EF4-FFF2-40B4-BE49-F238E27FC236}">
                  <a16:creationId xmlns:a16="http://schemas.microsoft.com/office/drawing/2014/main" id="{C66A6CFF-F121-4C1B-87C1-77EDDBC09CB5}"/>
                </a:ext>
              </a:extLst>
            </p:cNvPr>
            <p:cNvSpPr/>
            <p:nvPr/>
          </p:nvSpPr>
          <p:spPr bwMode="auto">
            <a:xfrm rot="900000">
              <a:off x="2734901" y="5353817"/>
              <a:ext cx="284651" cy="523066"/>
            </a:xfrm>
            <a:custGeom>
              <a:avLst/>
              <a:gdLst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261616"/>
                <a:gd name="connsiteX1" fmla="*/ 134683 w 269366"/>
                <a:gd name="connsiteY1" fmla="*/ 0 h 261616"/>
                <a:gd name="connsiteX2" fmla="*/ 269366 w 269366"/>
                <a:gd name="connsiteY2" fmla="*/ 198964 h 261616"/>
                <a:gd name="connsiteX3" fmla="*/ 139446 w 269366"/>
                <a:gd name="connsiteY3" fmla="*/ 240765 h 261616"/>
                <a:gd name="connsiteX4" fmla="*/ 0 w 269366"/>
                <a:gd name="connsiteY4" fmla="*/ 198964 h 261616"/>
                <a:gd name="connsiteX0" fmla="*/ 0 w 269366"/>
                <a:gd name="connsiteY0" fmla="*/ 432327 h 494979"/>
                <a:gd name="connsiteX1" fmla="*/ 134683 w 269366"/>
                <a:gd name="connsiteY1" fmla="*/ 0 h 494979"/>
                <a:gd name="connsiteX2" fmla="*/ 269366 w 269366"/>
                <a:gd name="connsiteY2" fmla="*/ 432327 h 494979"/>
                <a:gd name="connsiteX3" fmla="*/ 139446 w 269366"/>
                <a:gd name="connsiteY3" fmla="*/ 474128 h 494979"/>
                <a:gd name="connsiteX4" fmla="*/ 0 w 269366"/>
                <a:gd name="connsiteY4" fmla="*/ 432327 h 494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366" h="494979">
                  <a:moveTo>
                    <a:pt x="0" y="432327"/>
                  </a:moveTo>
                  <a:cubicBezTo>
                    <a:pt x="0" y="322442"/>
                    <a:pt x="60300" y="0"/>
                    <a:pt x="134683" y="0"/>
                  </a:cubicBezTo>
                  <a:cubicBezTo>
                    <a:pt x="209066" y="0"/>
                    <a:pt x="269366" y="322442"/>
                    <a:pt x="269366" y="432327"/>
                  </a:cubicBezTo>
                  <a:cubicBezTo>
                    <a:pt x="269366" y="542212"/>
                    <a:pt x="213829" y="474128"/>
                    <a:pt x="139446" y="474128"/>
                  </a:cubicBezTo>
                  <a:cubicBezTo>
                    <a:pt x="65063" y="474128"/>
                    <a:pt x="0" y="542212"/>
                    <a:pt x="0" y="43232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570" name="楕円 237">
              <a:extLst>
                <a:ext uri="{FF2B5EF4-FFF2-40B4-BE49-F238E27FC236}">
                  <a16:creationId xmlns:a16="http://schemas.microsoft.com/office/drawing/2014/main" id="{A453AF72-6460-451F-8824-B825AED70F60}"/>
                </a:ext>
              </a:extLst>
            </p:cNvPr>
            <p:cNvSpPr/>
            <p:nvPr/>
          </p:nvSpPr>
          <p:spPr bwMode="auto">
            <a:xfrm rot="20700000">
              <a:off x="2861426" y="5353817"/>
              <a:ext cx="284651" cy="523066"/>
            </a:xfrm>
            <a:custGeom>
              <a:avLst/>
              <a:gdLst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397928"/>
                <a:gd name="connsiteX1" fmla="*/ 134683 w 269366"/>
                <a:gd name="connsiteY1" fmla="*/ 0 h 397928"/>
                <a:gd name="connsiteX2" fmla="*/ 269366 w 269366"/>
                <a:gd name="connsiteY2" fmla="*/ 198964 h 397928"/>
                <a:gd name="connsiteX3" fmla="*/ 134683 w 269366"/>
                <a:gd name="connsiteY3" fmla="*/ 397928 h 397928"/>
                <a:gd name="connsiteX4" fmla="*/ 0 w 269366"/>
                <a:gd name="connsiteY4" fmla="*/ 198964 h 397928"/>
                <a:gd name="connsiteX0" fmla="*/ 0 w 269366"/>
                <a:gd name="connsiteY0" fmla="*/ 198964 h 261616"/>
                <a:gd name="connsiteX1" fmla="*/ 134683 w 269366"/>
                <a:gd name="connsiteY1" fmla="*/ 0 h 261616"/>
                <a:gd name="connsiteX2" fmla="*/ 269366 w 269366"/>
                <a:gd name="connsiteY2" fmla="*/ 198964 h 261616"/>
                <a:gd name="connsiteX3" fmla="*/ 139446 w 269366"/>
                <a:gd name="connsiteY3" fmla="*/ 240765 h 261616"/>
                <a:gd name="connsiteX4" fmla="*/ 0 w 269366"/>
                <a:gd name="connsiteY4" fmla="*/ 198964 h 261616"/>
                <a:gd name="connsiteX0" fmla="*/ 0 w 269366"/>
                <a:gd name="connsiteY0" fmla="*/ 432327 h 494979"/>
                <a:gd name="connsiteX1" fmla="*/ 134683 w 269366"/>
                <a:gd name="connsiteY1" fmla="*/ 0 h 494979"/>
                <a:gd name="connsiteX2" fmla="*/ 269366 w 269366"/>
                <a:gd name="connsiteY2" fmla="*/ 432327 h 494979"/>
                <a:gd name="connsiteX3" fmla="*/ 139446 w 269366"/>
                <a:gd name="connsiteY3" fmla="*/ 474128 h 494979"/>
                <a:gd name="connsiteX4" fmla="*/ 0 w 269366"/>
                <a:gd name="connsiteY4" fmla="*/ 432327 h 4949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366" h="494979">
                  <a:moveTo>
                    <a:pt x="0" y="432327"/>
                  </a:moveTo>
                  <a:cubicBezTo>
                    <a:pt x="0" y="322442"/>
                    <a:pt x="60300" y="0"/>
                    <a:pt x="134683" y="0"/>
                  </a:cubicBezTo>
                  <a:cubicBezTo>
                    <a:pt x="209066" y="0"/>
                    <a:pt x="269366" y="322442"/>
                    <a:pt x="269366" y="432327"/>
                  </a:cubicBezTo>
                  <a:cubicBezTo>
                    <a:pt x="269366" y="542212"/>
                    <a:pt x="213829" y="474128"/>
                    <a:pt x="139446" y="474128"/>
                  </a:cubicBezTo>
                  <a:cubicBezTo>
                    <a:pt x="65063" y="474128"/>
                    <a:pt x="0" y="542212"/>
                    <a:pt x="0" y="432327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1" name="楕円 2570">
              <a:extLst>
                <a:ext uri="{FF2B5EF4-FFF2-40B4-BE49-F238E27FC236}">
                  <a16:creationId xmlns:a16="http://schemas.microsoft.com/office/drawing/2014/main" id="{909C9191-EBB5-47B4-83A2-774F833FDFD8}"/>
                </a:ext>
              </a:extLst>
            </p:cNvPr>
            <p:cNvSpPr/>
            <p:nvPr/>
          </p:nvSpPr>
          <p:spPr bwMode="auto">
            <a:xfrm>
              <a:off x="2785185" y="5158205"/>
              <a:ext cx="284651" cy="420508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2" name="楕円 2571">
              <a:extLst>
                <a:ext uri="{FF2B5EF4-FFF2-40B4-BE49-F238E27FC236}">
                  <a16:creationId xmlns:a16="http://schemas.microsoft.com/office/drawing/2014/main" id="{FA2B7379-F091-41D8-9A68-6BA39EFEC0AE}"/>
                </a:ext>
              </a:extLst>
            </p:cNvPr>
            <p:cNvSpPr/>
            <p:nvPr/>
          </p:nvSpPr>
          <p:spPr bwMode="auto">
            <a:xfrm>
              <a:off x="2253553" y="3639813"/>
              <a:ext cx="1322914" cy="1044356"/>
            </a:xfrm>
            <a:prstGeom prst="ellipse">
              <a:avLst/>
            </a:prstGeom>
            <a:pattFill prst="dashHorz">
              <a:fgClr>
                <a:srgbClr val="FFC000"/>
              </a:fgClr>
              <a:bgClr>
                <a:srgbClr val="CC99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73" name="楕円 2572">
              <a:extLst>
                <a:ext uri="{FF2B5EF4-FFF2-40B4-BE49-F238E27FC236}">
                  <a16:creationId xmlns:a16="http://schemas.microsoft.com/office/drawing/2014/main" id="{DA780335-8102-4D70-A37B-B67F73FB5094}"/>
                </a:ext>
              </a:extLst>
            </p:cNvPr>
            <p:cNvSpPr/>
            <p:nvPr/>
          </p:nvSpPr>
          <p:spPr bwMode="auto">
            <a:xfrm>
              <a:off x="1808838" y="3965620"/>
              <a:ext cx="2212343" cy="793866"/>
            </a:xfrm>
            <a:prstGeom prst="ellipse">
              <a:avLst/>
            </a:prstGeom>
            <a:pattFill prst="dashHorz">
              <a:fgClr>
                <a:srgbClr val="FFC000"/>
              </a:fgClr>
              <a:bgClr>
                <a:srgbClr val="CC9900"/>
              </a:bgClr>
            </a:patt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74" name="楕円 2573">
              <a:extLst>
                <a:ext uri="{FF2B5EF4-FFF2-40B4-BE49-F238E27FC236}">
                  <a16:creationId xmlns:a16="http://schemas.microsoft.com/office/drawing/2014/main" id="{C79D918A-170F-45F6-907C-2FD2F4B85515}"/>
                </a:ext>
              </a:extLst>
            </p:cNvPr>
            <p:cNvSpPr/>
            <p:nvPr/>
          </p:nvSpPr>
          <p:spPr bwMode="auto">
            <a:xfrm>
              <a:off x="2290460" y="4200903"/>
              <a:ext cx="1249100" cy="429494"/>
            </a:xfrm>
            <a:prstGeom prst="ellipse">
              <a:avLst/>
            </a:prstGeom>
            <a:solidFill>
              <a:srgbClr val="000000">
                <a:alpha val="50196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75" name="グループ化 2574">
              <a:extLst>
                <a:ext uri="{FF2B5EF4-FFF2-40B4-BE49-F238E27FC236}">
                  <a16:creationId xmlns:a16="http://schemas.microsoft.com/office/drawing/2014/main" id="{DD924919-4CE7-4860-8EE8-03D650D4B678}"/>
                </a:ext>
              </a:extLst>
            </p:cNvPr>
            <p:cNvGrpSpPr/>
            <p:nvPr/>
          </p:nvGrpSpPr>
          <p:grpSpPr>
            <a:xfrm rot="20700000">
              <a:off x="2119011" y="4478911"/>
              <a:ext cx="451473" cy="511089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2610" name="楕円 2609">
                <a:extLst>
                  <a:ext uri="{FF2B5EF4-FFF2-40B4-BE49-F238E27FC236}">
                    <a16:creationId xmlns:a16="http://schemas.microsoft.com/office/drawing/2014/main" id="{AE25603A-7F48-43CD-AF43-E2FCE6B95D26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1" name="楕円 2610">
                <a:extLst>
                  <a:ext uri="{FF2B5EF4-FFF2-40B4-BE49-F238E27FC236}">
                    <a16:creationId xmlns:a16="http://schemas.microsoft.com/office/drawing/2014/main" id="{4BD9B31D-C33A-4CF7-811A-1F22E86E297A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76" name="グループ化 2575">
              <a:extLst>
                <a:ext uri="{FF2B5EF4-FFF2-40B4-BE49-F238E27FC236}">
                  <a16:creationId xmlns:a16="http://schemas.microsoft.com/office/drawing/2014/main" id="{A429EECA-275F-4CBE-BBC9-A4985D34402F}"/>
                </a:ext>
              </a:extLst>
            </p:cNvPr>
            <p:cNvGrpSpPr/>
            <p:nvPr/>
          </p:nvGrpSpPr>
          <p:grpSpPr>
            <a:xfrm rot="900000" flipH="1">
              <a:off x="3284732" y="4478911"/>
              <a:ext cx="451473" cy="511089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2608" name="楕円 2607">
                <a:extLst>
                  <a:ext uri="{FF2B5EF4-FFF2-40B4-BE49-F238E27FC236}">
                    <a16:creationId xmlns:a16="http://schemas.microsoft.com/office/drawing/2014/main" id="{B54576C6-F91A-49C6-AE96-41B57AB5C151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9" name="楕円 2608">
                <a:extLst>
                  <a:ext uri="{FF2B5EF4-FFF2-40B4-BE49-F238E27FC236}">
                    <a16:creationId xmlns:a16="http://schemas.microsoft.com/office/drawing/2014/main" id="{DB644F3C-9B65-4F9F-9815-34900CB6A548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77" name="フリーフォーム: 図形 2576">
              <a:extLst>
                <a:ext uri="{FF2B5EF4-FFF2-40B4-BE49-F238E27FC236}">
                  <a16:creationId xmlns:a16="http://schemas.microsoft.com/office/drawing/2014/main" id="{4D3E6533-9E53-497C-8A21-AE13283E2E1E}"/>
                </a:ext>
              </a:extLst>
            </p:cNvPr>
            <p:cNvSpPr/>
            <p:nvPr/>
          </p:nvSpPr>
          <p:spPr bwMode="auto">
            <a:xfrm>
              <a:off x="2311795" y="4201090"/>
              <a:ext cx="1231431" cy="1119779"/>
            </a:xfrm>
            <a:custGeom>
              <a:avLst/>
              <a:gdLst>
                <a:gd name="connsiteX0" fmla="*/ 582653 w 1165306"/>
                <a:gd name="connsiteY0" fmla="*/ 0 h 1059651"/>
                <a:gd name="connsiteX1" fmla="*/ 1057854 w 1165306"/>
                <a:gd name="connsiteY1" fmla="*/ 98011 h 1059651"/>
                <a:gd name="connsiteX2" fmla="*/ 1087151 w 1165306"/>
                <a:gd name="connsiteY2" fmla="*/ 112428 h 1059651"/>
                <a:gd name="connsiteX3" fmla="*/ 1119518 w 1165306"/>
                <a:gd name="connsiteY3" fmla="*/ 177424 h 1059651"/>
                <a:gd name="connsiteX4" fmla="*/ 1165306 w 1165306"/>
                <a:gd name="connsiteY4" fmla="*/ 424610 h 1059651"/>
                <a:gd name="connsiteX5" fmla="*/ 582653 w 1165306"/>
                <a:gd name="connsiteY5" fmla="*/ 1059651 h 1059651"/>
                <a:gd name="connsiteX6" fmla="*/ 0 w 1165306"/>
                <a:gd name="connsiteY6" fmla="*/ 424610 h 1059651"/>
                <a:gd name="connsiteX7" fmla="*/ 45788 w 1165306"/>
                <a:gd name="connsiteY7" fmla="*/ 177424 h 1059651"/>
                <a:gd name="connsiteX8" fmla="*/ 78157 w 1165306"/>
                <a:gd name="connsiteY8" fmla="*/ 112428 h 1059651"/>
                <a:gd name="connsiteX9" fmla="*/ 107452 w 1165306"/>
                <a:gd name="connsiteY9" fmla="*/ 98011 h 1059651"/>
                <a:gd name="connsiteX10" fmla="*/ 582653 w 1165306"/>
                <a:gd name="connsiteY10" fmla="*/ 0 h 1059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65306" h="1059651">
                  <a:moveTo>
                    <a:pt x="582653" y="0"/>
                  </a:moveTo>
                  <a:cubicBezTo>
                    <a:pt x="751214" y="0"/>
                    <a:pt x="911796" y="34899"/>
                    <a:pt x="1057854" y="98011"/>
                  </a:cubicBezTo>
                  <a:lnTo>
                    <a:pt x="1087151" y="112428"/>
                  </a:lnTo>
                  <a:lnTo>
                    <a:pt x="1119518" y="177424"/>
                  </a:lnTo>
                  <a:cubicBezTo>
                    <a:pt x="1149002" y="253399"/>
                    <a:pt x="1165306" y="336929"/>
                    <a:pt x="1165306" y="424610"/>
                  </a:cubicBezTo>
                  <a:cubicBezTo>
                    <a:pt x="1165306" y="775333"/>
                    <a:pt x="904443" y="1059651"/>
                    <a:pt x="582653" y="1059651"/>
                  </a:cubicBezTo>
                  <a:cubicBezTo>
                    <a:pt x="260863" y="1059651"/>
                    <a:pt x="0" y="775333"/>
                    <a:pt x="0" y="424610"/>
                  </a:cubicBezTo>
                  <a:cubicBezTo>
                    <a:pt x="0" y="336929"/>
                    <a:pt x="16304" y="253399"/>
                    <a:pt x="45788" y="177424"/>
                  </a:cubicBezTo>
                  <a:lnTo>
                    <a:pt x="78157" y="112428"/>
                  </a:lnTo>
                  <a:lnTo>
                    <a:pt x="107452" y="98011"/>
                  </a:lnTo>
                  <a:cubicBezTo>
                    <a:pt x="253510" y="34899"/>
                    <a:pt x="414092" y="0"/>
                    <a:pt x="582653" y="0"/>
                  </a:cubicBezTo>
                  <a:close/>
                </a:path>
              </a:pathLst>
            </a:cu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78" name="グループ化 2577">
              <a:extLst>
                <a:ext uri="{FF2B5EF4-FFF2-40B4-BE49-F238E27FC236}">
                  <a16:creationId xmlns:a16="http://schemas.microsoft.com/office/drawing/2014/main" id="{BFF7567C-69C1-4950-AAF4-DEE8D65ED11E}"/>
                </a:ext>
              </a:extLst>
            </p:cNvPr>
            <p:cNvGrpSpPr/>
            <p:nvPr/>
          </p:nvGrpSpPr>
          <p:grpSpPr>
            <a:xfrm>
              <a:off x="2372800" y="4494498"/>
              <a:ext cx="93457" cy="83525"/>
              <a:chOff x="2569305" y="1692913"/>
              <a:chExt cx="202787" cy="333198"/>
            </a:xfrm>
            <a:noFill/>
          </p:grpSpPr>
          <p:sp>
            <p:nvSpPr>
              <p:cNvPr id="2606" name="楕円 2605">
                <a:extLst>
                  <a:ext uri="{FF2B5EF4-FFF2-40B4-BE49-F238E27FC236}">
                    <a16:creationId xmlns:a16="http://schemas.microsoft.com/office/drawing/2014/main" id="{AF3B257D-5ADC-42A4-A99F-B24F07A3939A}"/>
                  </a:ext>
                </a:extLst>
              </p:cNvPr>
              <p:cNvSpPr/>
              <p:nvPr/>
            </p:nvSpPr>
            <p:spPr bwMode="auto">
              <a:xfrm rot="900000">
                <a:off x="2569306" y="1692913"/>
                <a:ext cx="202786" cy="45719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7" name="楕円 2606">
                <a:extLst>
                  <a:ext uri="{FF2B5EF4-FFF2-40B4-BE49-F238E27FC236}">
                    <a16:creationId xmlns:a16="http://schemas.microsoft.com/office/drawing/2014/main" id="{ABF5E98C-7502-4B21-88D5-A536854BF844}"/>
                  </a:ext>
                </a:extLst>
              </p:cNvPr>
              <p:cNvSpPr/>
              <p:nvPr/>
            </p:nvSpPr>
            <p:spPr bwMode="auto">
              <a:xfrm rot="20700000" flipV="1">
                <a:off x="2569305" y="1980393"/>
                <a:ext cx="202785" cy="45718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79" name="グループ化 2578">
              <a:extLst>
                <a:ext uri="{FF2B5EF4-FFF2-40B4-BE49-F238E27FC236}">
                  <a16:creationId xmlns:a16="http://schemas.microsoft.com/office/drawing/2014/main" id="{F6AAD284-6871-4CA4-A924-8FA3614C6D34}"/>
                </a:ext>
              </a:extLst>
            </p:cNvPr>
            <p:cNvGrpSpPr/>
            <p:nvPr/>
          </p:nvGrpSpPr>
          <p:grpSpPr>
            <a:xfrm flipH="1">
              <a:off x="3370800" y="4494498"/>
              <a:ext cx="93457" cy="83525"/>
              <a:chOff x="2569305" y="1692913"/>
              <a:chExt cx="202787" cy="333198"/>
            </a:xfrm>
            <a:noFill/>
          </p:grpSpPr>
          <p:sp>
            <p:nvSpPr>
              <p:cNvPr id="2604" name="楕円 2603">
                <a:extLst>
                  <a:ext uri="{FF2B5EF4-FFF2-40B4-BE49-F238E27FC236}">
                    <a16:creationId xmlns:a16="http://schemas.microsoft.com/office/drawing/2014/main" id="{02849A59-61ED-4479-8AF6-8C5DB27E2475}"/>
                  </a:ext>
                </a:extLst>
              </p:cNvPr>
              <p:cNvSpPr/>
              <p:nvPr/>
            </p:nvSpPr>
            <p:spPr bwMode="auto">
              <a:xfrm rot="900000">
                <a:off x="2569306" y="1692913"/>
                <a:ext cx="202786" cy="45719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5" name="楕円 2604">
                <a:extLst>
                  <a:ext uri="{FF2B5EF4-FFF2-40B4-BE49-F238E27FC236}">
                    <a16:creationId xmlns:a16="http://schemas.microsoft.com/office/drawing/2014/main" id="{6BB85241-1FBA-444A-A606-04804AF03587}"/>
                  </a:ext>
                </a:extLst>
              </p:cNvPr>
              <p:cNvSpPr/>
              <p:nvPr/>
            </p:nvSpPr>
            <p:spPr bwMode="auto">
              <a:xfrm rot="20700000" flipV="1">
                <a:off x="2569305" y="1980393"/>
                <a:ext cx="202785" cy="45718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80" name="フリーフォーム: 図形 2579">
              <a:extLst>
                <a:ext uri="{FF2B5EF4-FFF2-40B4-BE49-F238E27FC236}">
                  <a16:creationId xmlns:a16="http://schemas.microsoft.com/office/drawing/2014/main" id="{F3B23A7D-3C2B-44BE-95A3-C7DE8825DE3D}"/>
                </a:ext>
              </a:extLst>
            </p:cNvPr>
            <p:cNvSpPr/>
            <p:nvPr/>
          </p:nvSpPr>
          <p:spPr bwMode="auto">
            <a:xfrm rot="16200000">
              <a:off x="2893925" y="4849721"/>
              <a:ext cx="71102" cy="313254"/>
            </a:xfrm>
            <a:custGeom>
              <a:avLst/>
              <a:gdLst>
                <a:gd name="connsiteX0" fmla="*/ 71396 w 71396"/>
                <a:gd name="connsiteY0" fmla="*/ 350472 h 350472"/>
                <a:gd name="connsiteX1" fmla="*/ 38699 w 71396"/>
                <a:gd name="connsiteY1" fmla="*/ 317017 h 350472"/>
                <a:gd name="connsiteX2" fmla="*/ 0 w 71396"/>
                <a:gd name="connsiteY2" fmla="*/ 175236 h 350472"/>
                <a:gd name="connsiteX3" fmla="*/ 38699 w 71396"/>
                <a:gd name="connsiteY3" fmla="*/ 33455 h 350472"/>
                <a:gd name="connsiteX4" fmla="*/ 71396 w 71396"/>
                <a:gd name="connsiteY4" fmla="*/ 0 h 350472"/>
                <a:gd name="connsiteX5" fmla="*/ 61619 w 71396"/>
                <a:gd name="connsiteY5" fmla="*/ 175236 h 3504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1396" h="350472">
                  <a:moveTo>
                    <a:pt x="71396" y="350472"/>
                  </a:moveTo>
                  <a:lnTo>
                    <a:pt x="38699" y="317017"/>
                  </a:lnTo>
                  <a:cubicBezTo>
                    <a:pt x="14789" y="280732"/>
                    <a:pt x="0" y="230605"/>
                    <a:pt x="0" y="175236"/>
                  </a:cubicBezTo>
                  <a:cubicBezTo>
                    <a:pt x="0" y="119867"/>
                    <a:pt x="14789" y="69740"/>
                    <a:pt x="38699" y="33455"/>
                  </a:cubicBezTo>
                  <a:lnTo>
                    <a:pt x="71396" y="0"/>
                  </a:lnTo>
                  <a:lnTo>
                    <a:pt x="61619" y="175236"/>
                  </a:ln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1" name="楕円 2580">
              <a:extLst>
                <a:ext uri="{FF2B5EF4-FFF2-40B4-BE49-F238E27FC236}">
                  <a16:creationId xmlns:a16="http://schemas.microsoft.com/office/drawing/2014/main" id="{5C5D38CC-1433-40D4-BC8D-3EB0FFF8F5A2}"/>
                </a:ext>
              </a:extLst>
            </p:cNvPr>
            <p:cNvSpPr/>
            <p:nvPr/>
          </p:nvSpPr>
          <p:spPr bwMode="auto">
            <a:xfrm>
              <a:off x="2473390" y="4332286"/>
              <a:ext cx="245858" cy="7897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2" name="楕円 2581">
              <a:extLst>
                <a:ext uri="{FF2B5EF4-FFF2-40B4-BE49-F238E27FC236}">
                  <a16:creationId xmlns:a16="http://schemas.microsoft.com/office/drawing/2014/main" id="{6EB1A3D0-E599-4ED9-A53C-B2BFCA14076B}"/>
                </a:ext>
              </a:extLst>
            </p:cNvPr>
            <p:cNvSpPr/>
            <p:nvPr/>
          </p:nvSpPr>
          <p:spPr bwMode="auto">
            <a:xfrm>
              <a:off x="3095746" y="4332286"/>
              <a:ext cx="245858" cy="78977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3" name="月 2582">
              <a:extLst>
                <a:ext uri="{FF2B5EF4-FFF2-40B4-BE49-F238E27FC236}">
                  <a16:creationId xmlns:a16="http://schemas.microsoft.com/office/drawing/2014/main" id="{E0ED0B25-0C49-4188-AAA4-05B5E7F98196}"/>
                </a:ext>
              </a:extLst>
            </p:cNvPr>
            <p:cNvSpPr/>
            <p:nvPr/>
          </p:nvSpPr>
          <p:spPr bwMode="auto">
            <a:xfrm rot="2700000">
              <a:off x="2664653" y="4792274"/>
              <a:ext cx="56341" cy="22775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84" name="月 2583">
              <a:extLst>
                <a:ext uri="{FF2B5EF4-FFF2-40B4-BE49-F238E27FC236}">
                  <a16:creationId xmlns:a16="http://schemas.microsoft.com/office/drawing/2014/main" id="{E3F815E0-FD6F-4524-9368-D2CAAACF0A0E}"/>
                </a:ext>
              </a:extLst>
            </p:cNvPr>
            <p:cNvSpPr/>
            <p:nvPr/>
          </p:nvSpPr>
          <p:spPr bwMode="auto">
            <a:xfrm rot="18900000" flipH="1">
              <a:off x="3116768" y="4792274"/>
              <a:ext cx="56341" cy="22775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85" name="楕円 357">
              <a:extLst>
                <a:ext uri="{FF2B5EF4-FFF2-40B4-BE49-F238E27FC236}">
                  <a16:creationId xmlns:a16="http://schemas.microsoft.com/office/drawing/2014/main" id="{F24C82D2-C30A-4036-A924-F2988B99CAC1}"/>
                </a:ext>
              </a:extLst>
            </p:cNvPr>
            <p:cNvSpPr/>
            <p:nvPr/>
          </p:nvSpPr>
          <p:spPr bwMode="auto">
            <a:xfrm>
              <a:off x="2804457" y="4712950"/>
              <a:ext cx="246105" cy="136451"/>
            </a:xfrm>
            <a:custGeom>
              <a:avLst/>
              <a:gdLst>
                <a:gd name="connsiteX0" fmla="*/ 0 w 232889"/>
                <a:gd name="connsiteY0" fmla="*/ 49084 h 98168"/>
                <a:gd name="connsiteX1" fmla="*/ 116445 w 232889"/>
                <a:gd name="connsiteY1" fmla="*/ 0 h 98168"/>
                <a:gd name="connsiteX2" fmla="*/ 232890 w 232889"/>
                <a:gd name="connsiteY2" fmla="*/ 49084 h 98168"/>
                <a:gd name="connsiteX3" fmla="*/ 116445 w 232889"/>
                <a:gd name="connsiteY3" fmla="*/ 98168 h 98168"/>
                <a:gd name="connsiteX4" fmla="*/ 0 w 232889"/>
                <a:gd name="connsiteY4" fmla="*/ 49084 h 98168"/>
                <a:gd name="connsiteX0" fmla="*/ 0 w 232890"/>
                <a:gd name="connsiteY0" fmla="*/ 49084 h 98168"/>
                <a:gd name="connsiteX1" fmla="*/ 116445 w 232890"/>
                <a:gd name="connsiteY1" fmla="*/ 0 h 98168"/>
                <a:gd name="connsiteX2" fmla="*/ 232890 w 232890"/>
                <a:gd name="connsiteY2" fmla="*/ 49084 h 98168"/>
                <a:gd name="connsiteX3" fmla="*/ 116445 w 232890"/>
                <a:gd name="connsiteY3" fmla="*/ 98168 h 98168"/>
                <a:gd name="connsiteX4" fmla="*/ 0 w 232890"/>
                <a:gd name="connsiteY4" fmla="*/ 49084 h 98168"/>
                <a:gd name="connsiteX0" fmla="*/ 0 w 232890"/>
                <a:gd name="connsiteY0" fmla="*/ 49084 h 98168"/>
                <a:gd name="connsiteX1" fmla="*/ 116445 w 232890"/>
                <a:gd name="connsiteY1" fmla="*/ 0 h 98168"/>
                <a:gd name="connsiteX2" fmla="*/ 232890 w 232890"/>
                <a:gd name="connsiteY2" fmla="*/ 49084 h 98168"/>
                <a:gd name="connsiteX3" fmla="*/ 116445 w 232890"/>
                <a:gd name="connsiteY3" fmla="*/ 98168 h 98168"/>
                <a:gd name="connsiteX4" fmla="*/ 0 w 232890"/>
                <a:gd name="connsiteY4" fmla="*/ 49084 h 98168"/>
                <a:gd name="connsiteX0" fmla="*/ 0 w 232890"/>
                <a:gd name="connsiteY0" fmla="*/ 80040 h 129124"/>
                <a:gd name="connsiteX1" fmla="*/ 109302 w 232890"/>
                <a:gd name="connsiteY1" fmla="*/ 0 h 129124"/>
                <a:gd name="connsiteX2" fmla="*/ 232890 w 232890"/>
                <a:gd name="connsiteY2" fmla="*/ 80040 h 129124"/>
                <a:gd name="connsiteX3" fmla="*/ 116445 w 232890"/>
                <a:gd name="connsiteY3" fmla="*/ 129124 h 129124"/>
                <a:gd name="connsiteX4" fmla="*/ 0 w 232890"/>
                <a:gd name="connsiteY4" fmla="*/ 80040 h 129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2890" h="129124">
                  <a:moveTo>
                    <a:pt x="0" y="80040"/>
                  </a:moveTo>
                  <a:cubicBezTo>
                    <a:pt x="0" y="52932"/>
                    <a:pt x="44991" y="0"/>
                    <a:pt x="109302" y="0"/>
                  </a:cubicBezTo>
                  <a:cubicBezTo>
                    <a:pt x="173613" y="0"/>
                    <a:pt x="232890" y="52932"/>
                    <a:pt x="232890" y="80040"/>
                  </a:cubicBezTo>
                  <a:cubicBezTo>
                    <a:pt x="232890" y="107148"/>
                    <a:pt x="180756" y="129124"/>
                    <a:pt x="116445" y="129124"/>
                  </a:cubicBezTo>
                  <a:cubicBezTo>
                    <a:pt x="52134" y="129124"/>
                    <a:pt x="0" y="107148"/>
                    <a:pt x="0" y="80040"/>
                  </a:cubicBezTo>
                  <a:close/>
                </a:path>
              </a:pathLst>
            </a:cu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6" name="フリーフォーム: 図形 2585">
              <a:extLst>
                <a:ext uri="{FF2B5EF4-FFF2-40B4-BE49-F238E27FC236}">
                  <a16:creationId xmlns:a16="http://schemas.microsoft.com/office/drawing/2014/main" id="{87EDAC2B-1778-42A8-8E41-ABCE12090410}"/>
                </a:ext>
              </a:extLst>
            </p:cNvPr>
            <p:cNvSpPr/>
            <p:nvPr/>
          </p:nvSpPr>
          <p:spPr bwMode="auto">
            <a:xfrm>
              <a:off x="2861720" y="4663220"/>
              <a:ext cx="131577" cy="195430"/>
            </a:xfrm>
            <a:custGeom>
              <a:avLst/>
              <a:gdLst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  <a:gd name="connsiteX7" fmla="*/ 27827 w 124512"/>
                <a:gd name="connsiteY7" fmla="*/ 11644 h 184936"/>
                <a:gd name="connsiteX8" fmla="*/ 62256 w 124512"/>
                <a:gd name="connsiteY8" fmla="*/ 20630 h 184936"/>
                <a:gd name="connsiteX9" fmla="*/ 96685 w 124512"/>
                <a:gd name="connsiteY9" fmla="*/ 11644 h 184936"/>
                <a:gd name="connsiteX0" fmla="*/ 62256 w 153696"/>
                <a:gd name="connsiteY0" fmla="*/ 20630 h 184936"/>
                <a:gd name="connsiteX1" fmla="*/ 96685 w 153696"/>
                <a:gd name="connsiteY1" fmla="*/ 11644 h 184936"/>
                <a:gd name="connsiteX2" fmla="*/ 110045 w 153696"/>
                <a:gd name="connsiteY2" fmla="*/ 0 h 184936"/>
                <a:gd name="connsiteX3" fmla="*/ 119620 w 153696"/>
                <a:gd name="connsiteY3" fmla="*/ 26083 h 184936"/>
                <a:gd name="connsiteX4" fmla="*/ 124512 w 153696"/>
                <a:gd name="connsiteY4" fmla="*/ 70591 h 184936"/>
                <a:gd name="connsiteX5" fmla="*/ 62256 w 153696"/>
                <a:gd name="connsiteY5" fmla="*/ 184936 h 184936"/>
                <a:gd name="connsiteX6" fmla="*/ 0 w 153696"/>
                <a:gd name="connsiteY6" fmla="*/ 70591 h 184936"/>
                <a:gd name="connsiteX7" fmla="*/ 4893 w 153696"/>
                <a:gd name="connsiteY7" fmla="*/ 26083 h 184936"/>
                <a:gd name="connsiteX8" fmla="*/ 14467 w 153696"/>
                <a:gd name="connsiteY8" fmla="*/ 0 h 184936"/>
                <a:gd name="connsiteX9" fmla="*/ 27827 w 153696"/>
                <a:gd name="connsiteY9" fmla="*/ 11644 h 184936"/>
                <a:gd name="connsiteX10" fmla="*/ 153696 w 153696"/>
                <a:gd name="connsiteY10" fmla="*/ 112070 h 184936"/>
                <a:gd name="connsiteX0" fmla="*/ 62256 w 124512"/>
                <a:gd name="connsiteY0" fmla="*/ 20630 h 184936"/>
                <a:gd name="connsiteX1" fmla="*/ 96685 w 124512"/>
                <a:gd name="connsiteY1" fmla="*/ 11644 h 184936"/>
                <a:gd name="connsiteX2" fmla="*/ 110045 w 124512"/>
                <a:gd name="connsiteY2" fmla="*/ 0 h 184936"/>
                <a:gd name="connsiteX3" fmla="*/ 119620 w 124512"/>
                <a:gd name="connsiteY3" fmla="*/ 26083 h 184936"/>
                <a:gd name="connsiteX4" fmla="*/ 124512 w 124512"/>
                <a:gd name="connsiteY4" fmla="*/ 70591 h 184936"/>
                <a:gd name="connsiteX5" fmla="*/ 62256 w 124512"/>
                <a:gd name="connsiteY5" fmla="*/ 184936 h 184936"/>
                <a:gd name="connsiteX6" fmla="*/ 0 w 124512"/>
                <a:gd name="connsiteY6" fmla="*/ 70591 h 184936"/>
                <a:gd name="connsiteX7" fmla="*/ 4893 w 124512"/>
                <a:gd name="connsiteY7" fmla="*/ 26083 h 184936"/>
                <a:gd name="connsiteX8" fmla="*/ 14467 w 124512"/>
                <a:gd name="connsiteY8" fmla="*/ 0 h 184936"/>
                <a:gd name="connsiteX9" fmla="*/ 27827 w 124512"/>
                <a:gd name="connsiteY9" fmla="*/ 11644 h 184936"/>
                <a:gd name="connsiteX0" fmla="*/ 96685 w 124512"/>
                <a:gd name="connsiteY0" fmla="*/ 11644 h 184936"/>
                <a:gd name="connsiteX1" fmla="*/ 110045 w 124512"/>
                <a:gd name="connsiteY1" fmla="*/ 0 h 184936"/>
                <a:gd name="connsiteX2" fmla="*/ 119620 w 124512"/>
                <a:gd name="connsiteY2" fmla="*/ 26083 h 184936"/>
                <a:gd name="connsiteX3" fmla="*/ 124512 w 124512"/>
                <a:gd name="connsiteY3" fmla="*/ 70591 h 184936"/>
                <a:gd name="connsiteX4" fmla="*/ 62256 w 124512"/>
                <a:gd name="connsiteY4" fmla="*/ 184936 h 184936"/>
                <a:gd name="connsiteX5" fmla="*/ 0 w 124512"/>
                <a:gd name="connsiteY5" fmla="*/ 70591 h 184936"/>
                <a:gd name="connsiteX6" fmla="*/ 4893 w 124512"/>
                <a:gd name="connsiteY6" fmla="*/ 26083 h 184936"/>
                <a:gd name="connsiteX7" fmla="*/ 14467 w 124512"/>
                <a:gd name="connsiteY7" fmla="*/ 0 h 184936"/>
                <a:gd name="connsiteX8" fmla="*/ 27827 w 124512"/>
                <a:gd name="connsiteY8" fmla="*/ 11644 h 184936"/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  <a:gd name="connsiteX7" fmla="*/ 27827 w 124512"/>
                <a:gd name="connsiteY7" fmla="*/ 11644 h 184936"/>
                <a:gd name="connsiteX0" fmla="*/ 110045 w 124512"/>
                <a:gd name="connsiteY0" fmla="*/ 0 h 184936"/>
                <a:gd name="connsiteX1" fmla="*/ 119620 w 124512"/>
                <a:gd name="connsiteY1" fmla="*/ 26083 h 184936"/>
                <a:gd name="connsiteX2" fmla="*/ 124512 w 124512"/>
                <a:gd name="connsiteY2" fmla="*/ 70591 h 184936"/>
                <a:gd name="connsiteX3" fmla="*/ 62256 w 124512"/>
                <a:gd name="connsiteY3" fmla="*/ 184936 h 184936"/>
                <a:gd name="connsiteX4" fmla="*/ 0 w 124512"/>
                <a:gd name="connsiteY4" fmla="*/ 70591 h 184936"/>
                <a:gd name="connsiteX5" fmla="*/ 4893 w 124512"/>
                <a:gd name="connsiteY5" fmla="*/ 26083 h 184936"/>
                <a:gd name="connsiteX6" fmla="*/ 14467 w 124512"/>
                <a:gd name="connsiteY6" fmla="*/ 0 h 184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512" h="184936">
                  <a:moveTo>
                    <a:pt x="110045" y="0"/>
                  </a:moveTo>
                  <a:lnTo>
                    <a:pt x="119620" y="26083"/>
                  </a:lnTo>
                  <a:cubicBezTo>
                    <a:pt x="122770" y="39763"/>
                    <a:pt x="124512" y="54803"/>
                    <a:pt x="124512" y="70591"/>
                  </a:cubicBezTo>
                  <a:cubicBezTo>
                    <a:pt x="124512" y="133742"/>
                    <a:pt x="96639" y="184936"/>
                    <a:pt x="62256" y="184936"/>
                  </a:cubicBezTo>
                  <a:cubicBezTo>
                    <a:pt x="27873" y="184936"/>
                    <a:pt x="0" y="133742"/>
                    <a:pt x="0" y="70591"/>
                  </a:cubicBezTo>
                  <a:cubicBezTo>
                    <a:pt x="0" y="54803"/>
                    <a:pt x="1742" y="39763"/>
                    <a:pt x="4893" y="26083"/>
                  </a:cubicBezTo>
                  <a:lnTo>
                    <a:pt x="14467" y="0"/>
                  </a:lnTo>
                </a:path>
              </a:pathLst>
            </a:cu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7" name="フリーフォーム: 図形 2586">
              <a:extLst>
                <a:ext uri="{FF2B5EF4-FFF2-40B4-BE49-F238E27FC236}">
                  <a16:creationId xmlns:a16="http://schemas.microsoft.com/office/drawing/2014/main" id="{C32241F9-97DF-48FA-A3F4-D3B0B76033BA}"/>
                </a:ext>
              </a:extLst>
            </p:cNvPr>
            <p:cNvSpPr/>
            <p:nvPr/>
          </p:nvSpPr>
          <p:spPr bwMode="auto">
            <a:xfrm>
              <a:off x="2493520" y="4524117"/>
              <a:ext cx="205598" cy="42870"/>
            </a:xfrm>
            <a:custGeom>
              <a:avLst/>
              <a:gdLst>
                <a:gd name="connsiteX0" fmla="*/ 194747 w 205598"/>
                <a:gd name="connsiteY0" fmla="*/ 0 h 42870"/>
                <a:gd name="connsiteX1" fmla="*/ 205598 w 205598"/>
                <a:gd name="connsiteY1" fmla="*/ 8706 h 42870"/>
                <a:gd name="connsiteX2" fmla="*/ 102799 w 205598"/>
                <a:gd name="connsiteY2" fmla="*/ 42870 h 42870"/>
                <a:gd name="connsiteX3" fmla="*/ 0 w 205598"/>
                <a:gd name="connsiteY3" fmla="*/ 8706 h 42870"/>
                <a:gd name="connsiteX4" fmla="*/ 10851 w 205598"/>
                <a:gd name="connsiteY4" fmla="*/ 0 h 42870"/>
                <a:gd name="connsiteX5" fmla="*/ 102799 w 205598"/>
                <a:gd name="connsiteY5" fmla="*/ 9532 h 42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5598" h="42870">
                  <a:moveTo>
                    <a:pt x="194747" y="0"/>
                  </a:moveTo>
                  <a:lnTo>
                    <a:pt x="205598" y="8706"/>
                  </a:lnTo>
                  <a:cubicBezTo>
                    <a:pt x="205598" y="27574"/>
                    <a:pt x="159573" y="42870"/>
                    <a:pt x="102799" y="42870"/>
                  </a:cubicBezTo>
                  <a:cubicBezTo>
                    <a:pt x="46025" y="42870"/>
                    <a:pt x="0" y="27574"/>
                    <a:pt x="0" y="8706"/>
                  </a:cubicBezTo>
                  <a:lnTo>
                    <a:pt x="10851" y="0"/>
                  </a:lnTo>
                  <a:lnTo>
                    <a:pt x="102799" y="9532"/>
                  </a:lnTo>
                  <a:close/>
                </a:path>
              </a:pathLst>
            </a:cu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88" name="フリーフォーム: 図形 2587">
              <a:extLst>
                <a:ext uri="{FF2B5EF4-FFF2-40B4-BE49-F238E27FC236}">
                  <a16:creationId xmlns:a16="http://schemas.microsoft.com/office/drawing/2014/main" id="{8D13DB54-44FC-472E-BE41-C9E9908A9D3D}"/>
                </a:ext>
              </a:extLst>
            </p:cNvPr>
            <p:cNvSpPr/>
            <p:nvPr/>
          </p:nvSpPr>
          <p:spPr bwMode="auto">
            <a:xfrm>
              <a:off x="3115876" y="4524117"/>
              <a:ext cx="205598" cy="42870"/>
            </a:xfrm>
            <a:custGeom>
              <a:avLst/>
              <a:gdLst>
                <a:gd name="connsiteX0" fmla="*/ 10851 w 205598"/>
                <a:gd name="connsiteY0" fmla="*/ 0 h 42870"/>
                <a:gd name="connsiteX1" fmla="*/ 102799 w 205598"/>
                <a:gd name="connsiteY1" fmla="*/ 9532 h 42870"/>
                <a:gd name="connsiteX2" fmla="*/ 194747 w 205598"/>
                <a:gd name="connsiteY2" fmla="*/ 0 h 42870"/>
                <a:gd name="connsiteX3" fmla="*/ 205598 w 205598"/>
                <a:gd name="connsiteY3" fmla="*/ 8706 h 42870"/>
                <a:gd name="connsiteX4" fmla="*/ 102799 w 205598"/>
                <a:gd name="connsiteY4" fmla="*/ 42870 h 42870"/>
                <a:gd name="connsiteX5" fmla="*/ 0 w 205598"/>
                <a:gd name="connsiteY5" fmla="*/ 8706 h 428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5598" h="42870">
                  <a:moveTo>
                    <a:pt x="10851" y="0"/>
                  </a:moveTo>
                  <a:lnTo>
                    <a:pt x="102799" y="9532"/>
                  </a:lnTo>
                  <a:lnTo>
                    <a:pt x="194747" y="0"/>
                  </a:lnTo>
                  <a:lnTo>
                    <a:pt x="205598" y="8706"/>
                  </a:lnTo>
                  <a:cubicBezTo>
                    <a:pt x="205598" y="27574"/>
                    <a:pt x="159573" y="42870"/>
                    <a:pt x="102799" y="42870"/>
                  </a:cubicBezTo>
                  <a:cubicBezTo>
                    <a:pt x="46025" y="42870"/>
                    <a:pt x="0" y="27574"/>
                    <a:pt x="0" y="8706"/>
                  </a:cubicBezTo>
                  <a:close/>
                </a:path>
              </a:pathLst>
            </a:cu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2589" name="グループ化 2588">
              <a:extLst>
                <a:ext uri="{FF2B5EF4-FFF2-40B4-BE49-F238E27FC236}">
                  <a16:creationId xmlns:a16="http://schemas.microsoft.com/office/drawing/2014/main" id="{2A2ABCF4-5A5E-4518-999E-5C7DDCE4EEC3}"/>
                </a:ext>
              </a:extLst>
            </p:cNvPr>
            <p:cNvGrpSpPr/>
            <p:nvPr/>
          </p:nvGrpSpPr>
          <p:grpSpPr>
            <a:xfrm flipH="1">
              <a:off x="3193125" y="5155603"/>
              <a:ext cx="630182" cy="1422880"/>
              <a:chOff x="28583" y="1586903"/>
              <a:chExt cx="630182" cy="1422880"/>
            </a:xfrm>
          </p:grpSpPr>
          <p:sp>
            <p:nvSpPr>
              <p:cNvPr id="2602" name="フリーフォーム: 図形 2601">
                <a:extLst>
                  <a:ext uri="{FF2B5EF4-FFF2-40B4-BE49-F238E27FC236}">
                    <a16:creationId xmlns:a16="http://schemas.microsoft.com/office/drawing/2014/main" id="{0AFF7E7D-015D-49AD-9B0F-3705EE1347DC}"/>
                  </a:ext>
                </a:extLst>
              </p:cNvPr>
              <p:cNvSpPr/>
              <p:nvPr/>
            </p:nvSpPr>
            <p:spPr bwMode="auto">
              <a:xfrm rot="20413771">
                <a:off x="174764" y="2511774"/>
                <a:ext cx="435469" cy="498009"/>
              </a:xfrm>
              <a:custGeom>
                <a:avLst/>
                <a:gdLst>
                  <a:gd name="connsiteX0" fmla="*/ 88133 w 438003"/>
                  <a:gd name="connsiteY0" fmla="*/ 0 h 353797"/>
                  <a:gd name="connsiteX1" fmla="*/ 120714 w 438003"/>
                  <a:gd name="connsiteY1" fmla="*/ 6195 h 353797"/>
                  <a:gd name="connsiteX2" fmla="*/ 207197 w 438003"/>
                  <a:gd name="connsiteY2" fmla="*/ 40851 h 353797"/>
                  <a:gd name="connsiteX3" fmla="*/ 215228 w 438003"/>
                  <a:gd name="connsiteY3" fmla="*/ 37525 h 353797"/>
                  <a:gd name="connsiteX4" fmla="*/ 349482 w 438003"/>
                  <a:gd name="connsiteY4" fmla="*/ 37525 h 353797"/>
                  <a:gd name="connsiteX5" fmla="*/ 383732 w 438003"/>
                  <a:gd name="connsiteY5" fmla="*/ 71775 h 353797"/>
                  <a:gd name="connsiteX6" fmla="*/ 373700 w 438003"/>
                  <a:gd name="connsiteY6" fmla="*/ 95993 h 353797"/>
                  <a:gd name="connsiteX7" fmla="*/ 352452 w 438003"/>
                  <a:gd name="connsiteY7" fmla="*/ 104794 h 353797"/>
                  <a:gd name="connsiteX8" fmla="*/ 352668 w 438003"/>
                  <a:gd name="connsiteY8" fmla="*/ 104945 h 353797"/>
                  <a:gd name="connsiteX9" fmla="*/ 355229 w 438003"/>
                  <a:gd name="connsiteY9" fmla="*/ 106736 h 353797"/>
                  <a:gd name="connsiteX10" fmla="*/ 409176 w 438003"/>
                  <a:gd name="connsiteY10" fmla="*/ 161103 h 353797"/>
                  <a:gd name="connsiteX11" fmla="*/ 409797 w 438003"/>
                  <a:gd name="connsiteY11" fmla="*/ 203122 h 353797"/>
                  <a:gd name="connsiteX12" fmla="*/ 403753 w 438003"/>
                  <a:gd name="connsiteY12" fmla="*/ 206439 h 353797"/>
                  <a:gd name="connsiteX13" fmla="*/ 427100 w 438003"/>
                  <a:gd name="connsiteY13" fmla="*/ 231630 h 353797"/>
                  <a:gd name="connsiteX14" fmla="*/ 428149 w 438003"/>
                  <a:gd name="connsiteY14" fmla="*/ 279295 h 353797"/>
                  <a:gd name="connsiteX15" fmla="*/ 407029 w 438003"/>
                  <a:gd name="connsiteY15" fmla="*/ 285290 h 353797"/>
                  <a:gd name="connsiteX16" fmla="*/ 417345 w 438003"/>
                  <a:gd name="connsiteY16" fmla="*/ 303211 h 353797"/>
                  <a:gd name="connsiteX17" fmla="*/ 407649 w 438003"/>
                  <a:gd name="connsiteY17" fmla="*/ 350464 h 353797"/>
                  <a:gd name="connsiteX18" fmla="*/ 395192 w 438003"/>
                  <a:gd name="connsiteY18" fmla="*/ 353775 h 353797"/>
                  <a:gd name="connsiteX19" fmla="*/ 382234 w 438003"/>
                  <a:gd name="connsiteY19" fmla="*/ 351638 h 353797"/>
                  <a:gd name="connsiteX20" fmla="*/ 360835 w 438003"/>
                  <a:gd name="connsiteY20" fmla="*/ 333241 h 353797"/>
                  <a:gd name="connsiteX21" fmla="*/ 349969 w 438003"/>
                  <a:gd name="connsiteY21" fmla="*/ 314367 h 353797"/>
                  <a:gd name="connsiteX22" fmla="*/ 335325 w 438003"/>
                  <a:gd name="connsiteY22" fmla="*/ 343031 h 353797"/>
                  <a:gd name="connsiteX23" fmla="*/ 322869 w 438003"/>
                  <a:gd name="connsiteY23" fmla="*/ 346342 h 353797"/>
                  <a:gd name="connsiteX24" fmla="*/ 309910 w 438003"/>
                  <a:gd name="connsiteY24" fmla="*/ 344205 h 353797"/>
                  <a:gd name="connsiteX25" fmla="*/ 288511 w 438003"/>
                  <a:gd name="connsiteY25" fmla="*/ 325808 h 353797"/>
                  <a:gd name="connsiteX26" fmla="*/ 247266 w 438003"/>
                  <a:gd name="connsiteY26" fmla="*/ 254165 h 353797"/>
                  <a:gd name="connsiteX27" fmla="*/ 192266 w 438003"/>
                  <a:gd name="connsiteY27" fmla="*/ 209502 h 353797"/>
                  <a:gd name="connsiteX28" fmla="*/ 186589 w 438003"/>
                  <a:gd name="connsiteY28" fmla="*/ 207227 h 353797"/>
                  <a:gd name="connsiteX29" fmla="*/ 99321 w 438003"/>
                  <a:gd name="connsiteY29" fmla="*/ 172255 h 353797"/>
                  <a:gd name="connsiteX30" fmla="*/ 48385 w 438003"/>
                  <a:gd name="connsiteY30" fmla="*/ 151844 h 353797"/>
                  <a:gd name="connsiteX31" fmla="*/ 8146 w 438003"/>
                  <a:gd name="connsiteY31" fmla="*/ 48401 h 353797"/>
                  <a:gd name="connsiteX32" fmla="*/ 88133 w 438003"/>
                  <a:gd name="connsiteY32" fmla="*/ 0 h 353797"/>
                  <a:gd name="connsiteX0" fmla="*/ 39833 w 389703"/>
                  <a:gd name="connsiteY0" fmla="*/ 0 h 353797"/>
                  <a:gd name="connsiteX1" fmla="*/ 72414 w 389703"/>
                  <a:gd name="connsiteY1" fmla="*/ 6195 h 353797"/>
                  <a:gd name="connsiteX2" fmla="*/ 158897 w 389703"/>
                  <a:gd name="connsiteY2" fmla="*/ 40851 h 353797"/>
                  <a:gd name="connsiteX3" fmla="*/ 166928 w 389703"/>
                  <a:gd name="connsiteY3" fmla="*/ 37525 h 353797"/>
                  <a:gd name="connsiteX4" fmla="*/ 301182 w 389703"/>
                  <a:gd name="connsiteY4" fmla="*/ 37525 h 353797"/>
                  <a:gd name="connsiteX5" fmla="*/ 335432 w 389703"/>
                  <a:gd name="connsiteY5" fmla="*/ 71775 h 353797"/>
                  <a:gd name="connsiteX6" fmla="*/ 325400 w 389703"/>
                  <a:gd name="connsiteY6" fmla="*/ 95993 h 353797"/>
                  <a:gd name="connsiteX7" fmla="*/ 304152 w 389703"/>
                  <a:gd name="connsiteY7" fmla="*/ 104794 h 353797"/>
                  <a:gd name="connsiteX8" fmla="*/ 304368 w 389703"/>
                  <a:gd name="connsiteY8" fmla="*/ 104945 h 353797"/>
                  <a:gd name="connsiteX9" fmla="*/ 306929 w 389703"/>
                  <a:gd name="connsiteY9" fmla="*/ 106736 h 353797"/>
                  <a:gd name="connsiteX10" fmla="*/ 360876 w 389703"/>
                  <a:gd name="connsiteY10" fmla="*/ 161103 h 353797"/>
                  <a:gd name="connsiteX11" fmla="*/ 361497 w 389703"/>
                  <a:gd name="connsiteY11" fmla="*/ 203122 h 353797"/>
                  <a:gd name="connsiteX12" fmla="*/ 355453 w 389703"/>
                  <a:gd name="connsiteY12" fmla="*/ 206439 h 353797"/>
                  <a:gd name="connsiteX13" fmla="*/ 378800 w 389703"/>
                  <a:gd name="connsiteY13" fmla="*/ 231630 h 353797"/>
                  <a:gd name="connsiteX14" fmla="*/ 379849 w 389703"/>
                  <a:gd name="connsiteY14" fmla="*/ 279295 h 353797"/>
                  <a:gd name="connsiteX15" fmla="*/ 358729 w 389703"/>
                  <a:gd name="connsiteY15" fmla="*/ 285290 h 353797"/>
                  <a:gd name="connsiteX16" fmla="*/ 369045 w 389703"/>
                  <a:gd name="connsiteY16" fmla="*/ 303211 h 353797"/>
                  <a:gd name="connsiteX17" fmla="*/ 359349 w 389703"/>
                  <a:gd name="connsiteY17" fmla="*/ 350464 h 353797"/>
                  <a:gd name="connsiteX18" fmla="*/ 346892 w 389703"/>
                  <a:gd name="connsiteY18" fmla="*/ 353775 h 353797"/>
                  <a:gd name="connsiteX19" fmla="*/ 333934 w 389703"/>
                  <a:gd name="connsiteY19" fmla="*/ 351638 h 353797"/>
                  <a:gd name="connsiteX20" fmla="*/ 312535 w 389703"/>
                  <a:gd name="connsiteY20" fmla="*/ 333241 h 353797"/>
                  <a:gd name="connsiteX21" fmla="*/ 301669 w 389703"/>
                  <a:gd name="connsiteY21" fmla="*/ 314367 h 353797"/>
                  <a:gd name="connsiteX22" fmla="*/ 287025 w 389703"/>
                  <a:gd name="connsiteY22" fmla="*/ 343031 h 353797"/>
                  <a:gd name="connsiteX23" fmla="*/ 274569 w 389703"/>
                  <a:gd name="connsiteY23" fmla="*/ 346342 h 353797"/>
                  <a:gd name="connsiteX24" fmla="*/ 261610 w 389703"/>
                  <a:gd name="connsiteY24" fmla="*/ 344205 h 353797"/>
                  <a:gd name="connsiteX25" fmla="*/ 240211 w 389703"/>
                  <a:gd name="connsiteY25" fmla="*/ 325808 h 353797"/>
                  <a:gd name="connsiteX26" fmla="*/ 198966 w 389703"/>
                  <a:gd name="connsiteY26" fmla="*/ 254165 h 353797"/>
                  <a:gd name="connsiteX27" fmla="*/ 143966 w 389703"/>
                  <a:gd name="connsiteY27" fmla="*/ 209502 h 353797"/>
                  <a:gd name="connsiteX28" fmla="*/ 138289 w 389703"/>
                  <a:gd name="connsiteY28" fmla="*/ 207227 h 353797"/>
                  <a:gd name="connsiteX29" fmla="*/ 51021 w 389703"/>
                  <a:gd name="connsiteY29" fmla="*/ 172255 h 353797"/>
                  <a:gd name="connsiteX30" fmla="*/ 85 w 389703"/>
                  <a:gd name="connsiteY30" fmla="*/ 151844 h 353797"/>
                  <a:gd name="connsiteX31" fmla="*/ 39833 w 389703"/>
                  <a:gd name="connsiteY31" fmla="*/ 0 h 353797"/>
                  <a:gd name="connsiteX0" fmla="*/ 0 w 389618"/>
                  <a:gd name="connsiteY0" fmla="*/ 145649 h 347602"/>
                  <a:gd name="connsiteX1" fmla="*/ 72329 w 389618"/>
                  <a:gd name="connsiteY1" fmla="*/ 0 h 347602"/>
                  <a:gd name="connsiteX2" fmla="*/ 158812 w 389618"/>
                  <a:gd name="connsiteY2" fmla="*/ 34656 h 347602"/>
                  <a:gd name="connsiteX3" fmla="*/ 166843 w 389618"/>
                  <a:gd name="connsiteY3" fmla="*/ 31330 h 347602"/>
                  <a:gd name="connsiteX4" fmla="*/ 301097 w 389618"/>
                  <a:gd name="connsiteY4" fmla="*/ 31330 h 347602"/>
                  <a:gd name="connsiteX5" fmla="*/ 335347 w 389618"/>
                  <a:gd name="connsiteY5" fmla="*/ 65580 h 347602"/>
                  <a:gd name="connsiteX6" fmla="*/ 325315 w 389618"/>
                  <a:gd name="connsiteY6" fmla="*/ 89798 h 347602"/>
                  <a:gd name="connsiteX7" fmla="*/ 304067 w 389618"/>
                  <a:gd name="connsiteY7" fmla="*/ 98599 h 347602"/>
                  <a:gd name="connsiteX8" fmla="*/ 304283 w 389618"/>
                  <a:gd name="connsiteY8" fmla="*/ 98750 h 347602"/>
                  <a:gd name="connsiteX9" fmla="*/ 306844 w 389618"/>
                  <a:gd name="connsiteY9" fmla="*/ 100541 h 347602"/>
                  <a:gd name="connsiteX10" fmla="*/ 360791 w 389618"/>
                  <a:gd name="connsiteY10" fmla="*/ 154908 h 347602"/>
                  <a:gd name="connsiteX11" fmla="*/ 361412 w 389618"/>
                  <a:gd name="connsiteY11" fmla="*/ 196927 h 347602"/>
                  <a:gd name="connsiteX12" fmla="*/ 355368 w 389618"/>
                  <a:gd name="connsiteY12" fmla="*/ 200244 h 347602"/>
                  <a:gd name="connsiteX13" fmla="*/ 378715 w 389618"/>
                  <a:gd name="connsiteY13" fmla="*/ 225435 h 347602"/>
                  <a:gd name="connsiteX14" fmla="*/ 379764 w 389618"/>
                  <a:gd name="connsiteY14" fmla="*/ 273100 h 347602"/>
                  <a:gd name="connsiteX15" fmla="*/ 358644 w 389618"/>
                  <a:gd name="connsiteY15" fmla="*/ 279095 h 347602"/>
                  <a:gd name="connsiteX16" fmla="*/ 368960 w 389618"/>
                  <a:gd name="connsiteY16" fmla="*/ 297016 h 347602"/>
                  <a:gd name="connsiteX17" fmla="*/ 359264 w 389618"/>
                  <a:gd name="connsiteY17" fmla="*/ 344269 h 347602"/>
                  <a:gd name="connsiteX18" fmla="*/ 346807 w 389618"/>
                  <a:gd name="connsiteY18" fmla="*/ 347580 h 347602"/>
                  <a:gd name="connsiteX19" fmla="*/ 333849 w 389618"/>
                  <a:gd name="connsiteY19" fmla="*/ 345443 h 347602"/>
                  <a:gd name="connsiteX20" fmla="*/ 312450 w 389618"/>
                  <a:gd name="connsiteY20" fmla="*/ 327046 h 347602"/>
                  <a:gd name="connsiteX21" fmla="*/ 301584 w 389618"/>
                  <a:gd name="connsiteY21" fmla="*/ 308172 h 347602"/>
                  <a:gd name="connsiteX22" fmla="*/ 286940 w 389618"/>
                  <a:gd name="connsiteY22" fmla="*/ 336836 h 347602"/>
                  <a:gd name="connsiteX23" fmla="*/ 274484 w 389618"/>
                  <a:gd name="connsiteY23" fmla="*/ 340147 h 347602"/>
                  <a:gd name="connsiteX24" fmla="*/ 261525 w 389618"/>
                  <a:gd name="connsiteY24" fmla="*/ 338010 h 347602"/>
                  <a:gd name="connsiteX25" fmla="*/ 240126 w 389618"/>
                  <a:gd name="connsiteY25" fmla="*/ 319613 h 347602"/>
                  <a:gd name="connsiteX26" fmla="*/ 198881 w 389618"/>
                  <a:gd name="connsiteY26" fmla="*/ 247970 h 347602"/>
                  <a:gd name="connsiteX27" fmla="*/ 143881 w 389618"/>
                  <a:gd name="connsiteY27" fmla="*/ 203307 h 347602"/>
                  <a:gd name="connsiteX28" fmla="*/ 138204 w 389618"/>
                  <a:gd name="connsiteY28" fmla="*/ 201032 h 347602"/>
                  <a:gd name="connsiteX29" fmla="*/ 50936 w 389618"/>
                  <a:gd name="connsiteY29" fmla="*/ 166060 h 347602"/>
                  <a:gd name="connsiteX30" fmla="*/ 0 w 389618"/>
                  <a:gd name="connsiteY30" fmla="*/ 145649 h 347602"/>
                  <a:gd name="connsiteX0" fmla="*/ 0 w 397012"/>
                  <a:gd name="connsiteY0" fmla="*/ 17837 h 347602"/>
                  <a:gd name="connsiteX1" fmla="*/ 79723 w 397012"/>
                  <a:gd name="connsiteY1" fmla="*/ 0 h 347602"/>
                  <a:gd name="connsiteX2" fmla="*/ 166206 w 397012"/>
                  <a:gd name="connsiteY2" fmla="*/ 34656 h 347602"/>
                  <a:gd name="connsiteX3" fmla="*/ 174237 w 397012"/>
                  <a:gd name="connsiteY3" fmla="*/ 31330 h 347602"/>
                  <a:gd name="connsiteX4" fmla="*/ 308491 w 397012"/>
                  <a:gd name="connsiteY4" fmla="*/ 31330 h 347602"/>
                  <a:gd name="connsiteX5" fmla="*/ 342741 w 397012"/>
                  <a:gd name="connsiteY5" fmla="*/ 65580 h 347602"/>
                  <a:gd name="connsiteX6" fmla="*/ 332709 w 397012"/>
                  <a:gd name="connsiteY6" fmla="*/ 89798 h 347602"/>
                  <a:gd name="connsiteX7" fmla="*/ 311461 w 397012"/>
                  <a:gd name="connsiteY7" fmla="*/ 98599 h 347602"/>
                  <a:gd name="connsiteX8" fmla="*/ 311677 w 397012"/>
                  <a:gd name="connsiteY8" fmla="*/ 98750 h 347602"/>
                  <a:gd name="connsiteX9" fmla="*/ 314238 w 397012"/>
                  <a:gd name="connsiteY9" fmla="*/ 100541 h 347602"/>
                  <a:gd name="connsiteX10" fmla="*/ 368185 w 397012"/>
                  <a:gd name="connsiteY10" fmla="*/ 154908 h 347602"/>
                  <a:gd name="connsiteX11" fmla="*/ 368806 w 397012"/>
                  <a:gd name="connsiteY11" fmla="*/ 196927 h 347602"/>
                  <a:gd name="connsiteX12" fmla="*/ 362762 w 397012"/>
                  <a:gd name="connsiteY12" fmla="*/ 200244 h 347602"/>
                  <a:gd name="connsiteX13" fmla="*/ 386109 w 397012"/>
                  <a:gd name="connsiteY13" fmla="*/ 225435 h 347602"/>
                  <a:gd name="connsiteX14" fmla="*/ 387158 w 397012"/>
                  <a:gd name="connsiteY14" fmla="*/ 273100 h 347602"/>
                  <a:gd name="connsiteX15" fmla="*/ 366038 w 397012"/>
                  <a:gd name="connsiteY15" fmla="*/ 279095 h 347602"/>
                  <a:gd name="connsiteX16" fmla="*/ 376354 w 397012"/>
                  <a:gd name="connsiteY16" fmla="*/ 297016 h 347602"/>
                  <a:gd name="connsiteX17" fmla="*/ 366658 w 397012"/>
                  <a:gd name="connsiteY17" fmla="*/ 344269 h 347602"/>
                  <a:gd name="connsiteX18" fmla="*/ 354201 w 397012"/>
                  <a:gd name="connsiteY18" fmla="*/ 347580 h 347602"/>
                  <a:gd name="connsiteX19" fmla="*/ 341243 w 397012"/>
                  <a:gd name="connsiteY19" fmla="*/ 345443 h 347602"/>
                  <a:gd name="connsiteX20" fmla="*/ 319844 w 397012"/>
                  <a:gd name="connsiteY20" fmla="*/ 327046 h 347602"/>
                  <a:gd name="connsiteX21" fmla="*/ 308978 w 397012"/>
                  <a:gd name="connsiteY21" fmla="*/ 308172 h 347602"/>
                  <a:gd name="connsiteX22" fmla="*/ 294334 w 397012"/>
                  <a:gd name="connsiteY22" fmla="*/ 336836 h 347602"/>
                  <a:gd name="connsiteX23" fmla="*/ 281878 w 397012"/>
                  <a:gd name="connsiteY23" fmla="*/ 340147 h 347602"/>
                  <a:gd name="connsiteX24" fmla="*/ 268919 w 397012"/>
                  <a:gd name="connsiteY24" fmla="*/ 338010 h 347602"/>
                  <a:gd name="connsiteX25" fmla="*/ 247520 w 397012"/>
                  <a:gd name="connsiteY25" fmla="*/ 319613 h 347602"/>
                  <a:gd name="connsiteX26" fmla="*/ 206275 w 397012"/>
                  <a:gd name="connsiteY26" fmla="*/ 247970 h 347602"/>
                  <a:gd name="connsiteX27" fmla="*/ 151275 w 397012"/>
                  <a:gd name="connsiteY27" fmla="*/ 203307 h 347602"/>
                  <a:gd name="connsiteX28" fmla="*/ 145598 w 397012"/>
                  <a:gd name="connsiteY28" fmla="*/ 201032 h 347602"/>
                  <a:gd name="connsiteX29" fmla="*/ 58330 w 397012"/>
                  <a:gd name="connsiteY29" fmla="*/ 166060 h 347602"/>
                  <a:gd name="connsiteX30" fmla="*/ 0 w 397012"/>
                  <a:gd name="connsiteY30" fmla="*/ 17837 h 347602"/>
                  <a:gd name="connsiteX0" fmla="*/ 2865 w 399877"/>
                  <a:gd name="connsiteY0" fmla="*/ 17837 h 347602"/>
                  <a:gd name="connsiteX1" fmla="*/ 82588 w 399877"/>
                  <a:gd name="connsiteY1" fmla="*/ 0 h 347602"/>
                  <a:gd name="connsiteX2" fmla="*/ 169071 w 399877"/>
                  <a:gd name="connsiteY2" fmla="*/ 34656 h 347602"/>
                  <a:gd name="connsiteX3" fmla="*/ 177102 w 399877"/>
                  <a:gd name="connsiteY3" fmla="*/ 31330 h 347602"/>
                  <a:gd name="connsiteX4" fmla="*/ 311356 w 399877"/>
                  <a:gd name="connsiteY4" fmla="*/ 31330 h 347602"/>
                  <a:gd name="connsiteX5" fmla="*/ 345606 w 399877"/>
                  <a:gd name="connsiteY5" fmla="*/ 65580 h 347602"/>
                  <a:gd name="connsiteX6" fmla="*/ 335574 w 399877"/>
                  <a:gd name="connsiteY6" fmla="*/ 89798 h 347602"/>
                  <a:gd name="connsiteX7" fmla="*/ 314326 w 399877"/>
                  <a:gd name="connsiteY7" fmla="*/ 98599 h 347602"/>
                  <a:gd name="connsiteX8" fmla="*/ 314542 w 399877"/>
                  <a:gd name="connsiteY8" fmla="*/ 98750 h 347602"/>
                  <a:gd name="connsiteX9" fmla="*/ 317103 w 399877"/>
                  <a:gd name="connsiteY9" fmla="*/ 100541 h 347602"/>
                  <a:gd name="connsiteX10" fmla="*/ 371050 w 399877"/>
                  <a:gd name="connsiteY10" fmla="*/ 154908 h 347602"/>
                  <a:gd name="connsiteX11" fmla="*/ 371671 w 399877"/>
                  <a:gd name="connsiteY11" fmla="*/ 196927 h 347602"/>
                  <a:gd name="connsiteX12" fmla="*/ 365627 w 399877"/>
                  <a:gd name="connsiteY12" fmla="*/ 200244 h 347602"/>
                  <a:gd name="connsiteX13" fmla="*/ 388974 w 399877"/>
                  <a:gd name="connsiteY13" fmla="*/ 225435 h 347602"/>
                  <a:gd name="connsiteX14" fmla="*/ 390023 w 399877"/>
                  <a:gd name="connsiteY14" fmla="*/ 273100 h 347602"/>
                  <a:gd name="connsiteX15" fmla="*/ 368903 w 399877"/>
                  <a:gd name="connsiteY15" fmla="*/ 279095 h 347602"/>
                  <a:gd name="connsiteX16" fmla="*/ 379219 w 399877"/>
                  <a:gd name="connsiteY16" fmla="*/ 297016 h 347602"/>
                  <a:gd name="connsiteX17" fmla="*/ 369523 w 399877"/>
                  <a:gd name="connsiteY17" fmla="*/ 344269 h 347602"/>
                  <a:gd name="connsiteX18" fmla="*/ 357066 w 399877"/>
                  <a:gd name="connsiteY18" fmla="*/ 347580 h 347602"/>
                  <a:gd name="connsiteX19" fmla="*/ 344108 w 399877"/>
                  <a:gd name="connsiteY19" fmla="*/ 345443 h 347602"/>
                  <a:gd name="connsiteX20" fmla="*/ 322709 w 399877"/>
                  <a:gd name="connsiteY20" fmla="*/ 327046 h 347602"/>
                  <a:gd name="connsiteX21" fmla="*/ 311843 w 399877"/>
                  <a:gd name="connsiteY21" fmla="*/ 308172 h 347602"/>
                  <a:gd name="connsiteX22" fmla="*/ 297199 w 399877"/>
                  <a:gd name="connsiteY22" fmla="*/ 336836 h 347602"/>
                  <a:gd name="connsiteX23" fmla="*/ 284743 w 399877"/>
                  <a:gd name="connsiteY23" fmla="*/ 340147 h 347602"/>
                  <a:gd name="connsiteX24" fmla="*/ 271784 w 399877"/>
                  <a:gd name="connsiteY24" fmla="*/ 338010 h 347602"/>
                  <a:gd name="connsiteX25" fmla="*/ 250385 w 399877"/>
                  <a:gd name="connsiteY25" fmla="*/ 319613 h 347602"/>
                  <a:gd name="connsiteX26" fmla="*/ 209140 w 399877"/>
                  <a:gd name="connsiteY26" fmla="*/ 247970 h 347602"/>
                  <a:gd name="connsiteX27" fmla="*/ 154140 w 399877"/>
                  <a:gd name="connsiteY27" fmla="*/ 203307 h 347602"/>
                  <a:gd name="connsiteX28" fmla="*/ 148463 w 399877"/>
                  <a:gd name="connsiteY28" fmla="*/ 201032 h 347602"/>
                  <a:gd name="connsiteX29" fmla="*/ 61195 w 399877"/>
                  <a:gd name="connsiteY29" fmla="*/ 166060 h 347602"/>
                  <a:gd name="connsiteX30" fmla="*/ 2865 w 399877"/>
                  <a:gd name="connsiteY30" fmla="*/ 17837 h 347602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27539 h 457304"/>
                  <a:gd name="connsiteX1" fmla="*/ 57932 w 399877"/>
                  <a:gd name="connsiteY1" fmla="*/ 10220 h 457304"/>
                  <a:gd name="connsiteX2" fmla="*/ 232928 w 399877"/>
                  <a:gd name="connsiteY2" fmla="*/ 134781 h 457304"/>
                  <a:gd name="connsiteX3" fmla="*/ 311356 w 399877"/>
                  <a:gd name="connsiteY3" fmla="*/ 141032 h 457304"/>
                  <a:gd name="connsiteX4" fmla="*/ 345606 w 399877"/>
                  <a:gd name="connsiteY4" fmla="*/ 175282 h 457304"/>
                  <a:gd name="connsiteX5" fmla="*/ 335574 w 399877"/>
                  <a:gd name="connsiteY5" fmla="*/ 199500 h 457304"/>
                  <a:gd name="connsiteX6" fmla="*/ 314326 w 399877"/>
                  <a:gd name="connsiteY6" fmla="*/ 208301 h 457304"/>
                  <a:gd name="connsiteX7" fmla="*/ 314542 w 399877"/>
                  <a:gd name="connsiteY7" fmla="*/ 208452 h 457304"/>
                  <a:gd name="connsiteX8" fmla="*/ 317103 w 399877"/>
                  <a:gd name="connsiteY8" fmla="*/ 210243 h 457304"/>
                  <a:gd name="connsiteX9" fmla="*/ 371050 w 399877"/>
                  <a:gd name="connsiteY9" fmla="*/ 264610 h 457304"/>
                  <a:gd name="connsiteX10" fmla="*/ 371671 w 399877"/>
                  <a:gd name="connsiteY10" fmla="*/ 306629 h 457304"/>
                  <a:gd name="connsiteX11" fmla="*/ 365627 w 399877"/>
                  <a:gd name="connsiteY11" fmla="*/ 309946 h 457304"/>
                  <a:gd name="connsiteX12" fmla="*/ 388974 w 399877"/>
                  <a:gd name="connsiteY12" fmla="*/ 335137 h 457304"/>
                  <a:gd name="connsiteX13" fmla="*/ 390023 w 399877"/>
                  <a:gd name="connsiteY13" fmla="*/ 382802 h 457304"/>
                  <a:gd name="connsiteX14" fmla="*/ 368903 w 399877"/>
                  <a:gd name="connsiteY14" fmla="*/ 388797 h 457304"/>
                  <a:gd name="connsiteX15" fmla="*/ 379219 w 399877"/>
                  <a:gd name="connsiteY15" fmla="*/ 406718 h 457304"/>
                  <a:gd name="connsiteX16" fmla="*/ 369523 w 399877"/>
                  <a:gd name="connsiteY16" fmla="*/ 453971 h 457304"/>
                  <a:gd name="connsiteX17" fmla="*/ 357066 w 399877"/>
                  <a:gd name="connsiteY17" fmla="*/ 457282 h 457304"/>
                  <a:gd name="connsiteX18" fmla="*/ 344108 w 399877"/>
                  <a:gd name="connsiteY18" fmla="*/ 455145 h 457304"/>
                  <a:gd name="connsiteX19" fmla="*/ 322709 w 399877"/>
                  <a:gd name="connsiteY19" fmla="*/ 436748 h 457304"/>
                  <a:gd name="connsiteX20" fmla="*/ 311843 w 399877"/>
                  <a:gd name="connsiteY20" fmla="*/ 417874 h 457304"/>
                  <a:gd name="connsiteX21" fmla="*/ 297199 w 399877"/>
                  <a:gd name="connsiteY21" fmla="*/ 446538 h 457304"/>
                  <a:gd name="connsiteX22" fmla="*/ 284743 w 399877"/>
                  <a:gd name="connsiteY22" fmla="*/ 449849 h 457304"/>
                  <a:gd name="connsiteX23" fmla="*/ 271784 w 399877"/>
                  <a:gd name="connsiteY23" fmla="*/ 447712 h 457304"/>
                  <a:gd name="connsiteX24" fmla="*/ 250385 w 399877"/>
                  <a:gd name="connsiteY24" fmla="*/ 429315 h 457304"/>
                  <a:gd name="connsiteX25" fmla="*/ 209140 w 399877"/>
                  <a:gd name="connsiteY25" fmla="*/ 357672 h 457304"/>
                  <a:gd name="connsiteX26" fmla="*/ 154140 w 399877"/>
                  <a:gd name="connsiteY26" fmla="*/ 313009 h 457304"/>
                  <a:gd name="connsiteX27" fmla="*/ 148463 w 399877"/>
                  <a:gd name="connsiteY27" fmla="*/ 310734 h 457304"/>
                  <a:gd name="connsiteX28" fmla="*/ 61195 w 399877"/>
                  <a:gd name="connsiteY28" fmla="*/ 275762 h 457304"/>
                  <a:gd name="connsiteX29" fmla="*/ 2865 w 399877"/>
                  <a:gd name="connsiteY29" fmla="*/ 127539 h 45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9877" h="457304">
                    <a:moveTo>
                      <a:pt x="2865" y="127539"/>
                    </a:moveTo>
                    <a:cubicBezTo>
                      <a:pt x="6430" y="99862"/>
                      <a:pt x="31463" y="28719"/>
                      <a:pt x="57932" y="10220"/>
                    </a:cubicBezTo>
                    <a:cubicBezTo>
                      <a:pt x="138647" y="-8372"/>
                      <a:pt x="237140" y="-18251"/>
                      <a:pt x="232928" y="134781"/>
                    </a:cubicBezTo>
                    <a:lnTo>
                      <a:pt x="311356" y="141032"/>
                    </a:lnTo>
                    <a:cubicBezTo>
                      <a:pt x="330272" y="141032"/>
                      <a:pt x="345606" y="156366"/>
                      <a:pt x="345606" y="175282"/>
                    </a:cubicBezTo>
                    <a:cubicBezTo>
                      <a:pt x="345606" y="184740"/>
                      <a:pt x="341772" y="193303"/>
                      <a:pt x="335574" y="199500"/>
                    </a:cubicBezTo>
                    <a:lnTo>
                      <a:pt x="314326" y="208301"/>
                    </a:lnTo>
                    <a:lnTo>
                      <a:pt x="314542" y="208452"/>
                    </a:lnTo>
                    <a:cubicBezTo>
                      <a:pt x="315612" y="208804"/>
                      <a:pt x="316371" y="209504"/>
                      <a:pt x="317103" y="210243"/>
                    </a:cubicBezTo>
                    <a:lnTo>
                      <a:pt x="371050" y="264610"/>
                    </a:lnTo>
                    <a:cubicBezTo>
                      <a:pt x="383553" y="277209"/>
                      <a:pt x="383831" y="296022"/>
                      <a:pt x="371671" y="306629"/>
                    </a:cubicBezTo>
                    <a:lnTo>
                      <a:pt x="365627" y="309946"/>
                    </a:lnTo>
                    <a:lnTo>
                      <a:pt x="388974" y="335137"/>
                    </a:lnTo>
                    <a:cubicBezTo>
                      <a:pt x="403092" y="350368"/>
                      <a:pt x="403561" y="371709"/>
                      <a:pt x="390023" y="382802"/>
                    </a:cubicBezTo>
                    <a:cubicBezTo>
                      <a:pt x="384164" y="387605"/>
                      <a:pt x="376642" y="389699"/>
                      <a:pt x="368903" y="388797"/>
                    </a:cubicBezTo>
                    <a:lnTo>
                      <a:pt x="379219" y="406718"/>
                    </a:lnTo>
                    <a:cubicBezTo>
                      <a:pt x="389468" y="424523"/>
                      <a:pt x="385127" y="445678"/>
                      <a:pt x="369523" y="453971"/>
                    </a:cubicBezTo>
                    <a:cubicBezTo>
                      <a:pt x="365621" y="456044"/>
                      <a:pt x="361386" y="457118"/>
                      <a:pt x="357066" y="457282"/>
                    </a:cubicBezTo>
                    <a:cubicBezTo>
                      <a:pt x="352746" y="457447"/>
                      <a:pt x="348343" y="456704"/>
                      <a:pt x="344108" y="455145"/>
                    </a:cubicBezTo>
                    <a:cubicBezTo>
                      <a:pt x="335636" y="452028"/>
                      <a:pt x="327833" y="445650"/>
                      <a:pt x="322709" y="436748"/>
                    </a:cubicBezTo>
                    <a:lnTo>
                      <a:pt x="311843" y="417874"/>
                    </a:lnTo>
                    <a:cubicBezTo>
                      <a:pt x="312934" y="429901"/>
                      <a:pt x="307539" y="441043"/>
                      <a:pt x="297199" y="446538"/>
                    </a:cubicBezTo>
                    <a:cubicBezTo>
                      <a:pt x="293298" y="448611"/>
                      <a:pt x="289062" y="449684"/>
                      <a:pt x="284743" y="449849"/>
                    </a:cubicBezTo>
                    <a:cubicBezTo>
                      <a:pt x="280424" y="450014"/>
                      <a:pt x="276019" y="449271"/>
                      <a:pt x="271784" y="447712"/>
                    </a:cubicBezTo>
                    <a:cubicBezTo>
                      <a:pt x="263312" y="444596"/>
                      <a:pt x="255510" y="438217"/>
                      <a:pt x="250385" y="429315"/>
                    </a:cubicBezTo>
                    <a:lnTo>
                      <a:pt x="209140" y="357672"/>
                    </a:lnTo>
                    <a:lnTo>
                      <a:pt x="154140" y="313009"/>
                    </a:lnTo>
                    <a:lnTo>
                      <a:pt x="148463" y="310734"/>
                    </a:lnTo>
                    <a:lnTo>
                      <a:pt x="61195" y="275762"/>
                    </a:lnTo>
                    <a:cubicBezTo>
                      <a:pt x="44216" y="268958"/>
                      <a:pt x="-13413" y="221635"/>
                      <a:pt x="2865" y="1275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603" name="フリーフォーム: 図形 2602">
                <a:extLst>
                  <a:ext uri="{FF2B5EF4-FFF2-40B4-BE49-F238E27FC236}">
                    <a16:creationId xmlns:a16="http://schemas.microsoft.com/office/drawing/2014/main" id="{961F0585-5332-4832-9E6D-232EF9163F4B}"/>
                  </a:ext>
                </a:extLst>
              </p:cNvPr>
              <p:cNvSpPr/>
              <p:nvPr/>
            </p:nvSpPr>
            <p:spPr bwMode="auto">
              <a:xfrm rot="1735894">
                <a:off x="28583" y="1586903"/>
                <a:ext cx="630182" cy="1141365"/>
              </a:xfrm>
              <a:custGeom>
                <a:avLst/>
                <a:gdLst>
                  <a:gd name="connsiteX0" fmla="*/ 192464 w 514134"/>
                  <a:gd name="connsiteY0" fmla="*/ 0 h 987147"/>
                  <a:gd name="connsiteX1" fmla="*/ 196079 w 514134"/>
                  <a:gd name="connsiteY1" fmla="*/ 861 h 987147"/>
                  <a:gd name="connsiteX2" fmla="*/ 170279 w 514134"/>
                  <a:gd name="connsiteY2" fmla="*/ 50209 h 987147"/>
                  <a:gd name="connsiteX3" fmla="*/ 159905 w 514134"/>
                  <a:gd name="connsiteY3" fmla="*/ 116473 h 987147"/>
                  <a:gd name="connsiteX4" fmla="*/ 198570 w 514134"/>
                  <a:gd name="connsiteY4" fmla="*/ 236850 h 987147"/>
                  <a:gd name="connsiteX5" fmla="*/ 225978 w 514134"/>
                  <a:gd name="connsiteY5" fmla="*/ 260681 h 987147"/>
                  <a:gd name="connsiteX6" fmla="*/ 247887 w 514134"/>
                  <a:gd name="connsiteY6" fmla="*/ 377332 h 987147"/>
                  <a:gd name="connsiteX7" fmla="*/ 504510 w 514134"/>
                  <a:gd name="connsiteY7" fmla="*/ 738490 h 987147"/>
                  <a:gd name="connsiteX8" fmla="*/ 234665 w 514134"/>
                  <a:gd name="connsiteY8" fmla="*/ 970435 h 987147"/>
                  <a:gd name="connsiteX9" fmla="*/ 192464 w 514134"/>
                  <a:gd name="connsiteY9" fmla="*/ 0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9" fmla="*/ 251345 w 514134"/>
                  <a:gd name="connsiteY9" fmla="*/ 207913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7" fmla="*/ 170279 w 514134"/>
                  <a:gd name="connsiteY7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0" fmla="*/ 225978 w 514134"/>
                  <a:gd name="connsiteY0" fmla="*/ 260681 h 987147"/>
                  <a:gd name="connsiteX1" fmla="*/ 247887 w 514134"/>
                  <a:gd name="connsiteY1" fmla="*/ 377332 h 987147"/>
                  <a:gd name="connsiteX2" fmla="*/ 504510 w 514134"/>
                  <a:gd name="connsiteY2" fmla="*/ 738490 h 987147"/>
                  <a:gd name="connsiteX3" fmla="*/ 234665 w 514134"/>
                  <a:gd name="connsiteY3" fmla="*/ 970435 h 987147"/>
                  <a:gd name="connsiteX4" fmla="*/ 192464 w 514134"/>
                  <a:gd name="connsiteY4" fmla="*/ 0 h 987147"/>
                  <a:gd name="connsiteX0" fmla="*/ 193490 w 481646"/>
                  <a:gd name="connsiteY0" fmla="*/ 260681 h 987147"/>
                  <a:gd name="connsiteX1" fmla="*/ 215399 w 481646"/>
                  <a:gd name="connsiteY1" fmla="*/ 377332 h 987147"/>
                  <a:gd name="connsiteX2" fmla="*/ 472022 w 481646"/>
                  <a:gd name="connsiteY2" fmla="*/ 738490 h 987147"/>
                  <a:gd name="connsiteX3" fmla="*/ 202177 w 481646"/>
                  <a:gd name="connsiteY3" fmla="*/ 970435 h 987147"/>
                  <a:gd name="connsiteX4" fmla="*/ 256 w 481646"/>
                  <a:gd name="connsiteY4" fmla="*/ 644117 h 987147"/>
                  <a:gd name="connsiteX5" fmla="*/ 159976 w 481646"/>
                  <a:gd name="connsiteY5" fmla="*/ 0 h 987147"/>
                  <a:gd name="connsiteX0" fmla="*/ 288921 w 577077"/>
                  <a:gd name="connsiteY0" fmla="*/ 260681 h 987147"/>
                  <a:gd name="connsiteX1" fmla="*/ 310830 w 577077"/>
                  <a:gd name="connsiteY1" fmla="*/ 377332 h 987147"/>
                  <a:gd name="connsiteX2" fmla="*/ 567453 w 577077"/>
                  <a:gd name="connsiteY2" fmla="*/ 738490 h 987147"/>
                  <a:gd name="connsiteX3" fmla="*/ 297608 w 577077"/>
                  <a:gd name="connsiteY3" fmla="*/ 970435 h 987147"/>
                  <a:gd name="connsiteX4" fmla="*/ 154 w 577077"/>
                  <a:gd name="connsiteY4" fmla="*/ 605788 h 987147"/>
                  <a:gd name="connsiteX5" fmla="*/ 255407 w 577077"/>
                  <a:gd name="connsiteY5" fmla="*/ 0 h 987147"/>
                  <a:gd name="connsiteX0" fmla="*/ 297365 w 585521"/>
                  <a:gd name="connsiteY0" fmla="*/ 260681 h 987147"/>
                  <a:gd name="connsiteX1" fmla="*/ 319274 w 585521"/>
                  <a:gd name="connsiteY1" fmla="*/ 377332 h 987147"/>
                  <a:gd name="connsiteX2" fmla="*/ 575897 w 585521"/>
                  <a:gd name="connsiteY2" fmla="*/ 738490 h 987147"/>
                  <a:gd name="connsiteX3" fmla="*/ 306052 w 585521"/>
                  <a:gd name="connsiteY3" fmla="*/ 970435 h 987147"/>
                  <a:gd name="connsiteX4" fmla="*/ 8598 w 585521"/>
                  <a:gd name="connsiteY4" fmla="*/ 605788 h 987147"/>
                  <a:gd name="connsiteX5" fmla="*/ 263851 w 585521"/>
                  <a:gd name="connsiteY5" fmla="*/ 0 h 987147"/>
                  <a:gd name="connsiteX0" fmla="*/ 300878 w 589034"/>
                  <a:gd name="connsiteY0" fmla="*/ 260681 h 987147"/>
                  <a:gd name="connsiteX1" fmla="*/ 322787 w 589034"/>
                  <a:gd name="connsiteY1" fmla="*/ 377332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6238"/>
                  <a:gd name="connsiteY0" fmla="*/ 260681 h 988588"/>
                  <a:gd name="connsiteX1" fmla="*/ 255168 w 586238"/>
                  <a:gd name="connsiteY1" fmla="*/ 537020 h 988588"/>
                  <a:gd name="connsiteX2" fmla="*/ 576512 w 586238"/>
                  <a:gd name="connsiteY2" fmla="*/ 759278 h 988588"/>
                  <a:gd name="connsiteX3" fmla="*/ 309565 w 586238"/>
                  <a:gd name="connsiteY3" fmla="*/ 970435 h 988588"/>
                  <a:gd name="connsiteX4" fmla="*/ 12111 w 586238"/>
                  <a:gd name="connsiteY4" fmla="*/ 605788 h 988588"/>
                  <a:gd name="connsiteX5" fmla="*/ 267364 w 586238"/>
                  <a:gd name="connsiteY5" fmla="*/ 0 h 988588"/>
                  <a:gd name="connsiteX0" fmla="*/ 291178 w 576538"/>
                  <a:gd name="connsiteY0" fmla="*/ 260681 h 988588"/>
                  <a:gd name="connsiteX1" fmla="*/ 245468 w 576538"/>
                  <a:gd name="connsiteY1" fmla="*/ 537020 h 988588"/>
                  <a:gd name="connsiteX2" fmla="*/ 566812 w 576538"/>
                  <a:gd name="connsiteY2" fmla="*/ 759278 h 988588"/>
                  <a:gd name="connsiteX3" fmla="*/ 299865 w 576538"/>
                  <a:gd name="connsiteY3" fmla="*/ 970435 h 988588"/>
                  <a:gd name="connsiteX4" fmla="*/ 2411 w 576538"/>
                  <a:gd name="connsiteY4" fmla="*/ 605788 h 988588"/>
                  <a:gd name="connsiteX5" fmla="*/ 257664 w 576538"/>
                  <a:gd name="connsiteY5" fmla="*/ 0 h 988588"/>
                  <a:gd name="connsiteX0" fmla="*/ 295287 w 580647"/>
                  <a:gd name="connsiteY0" fmla="*/ 260681 h 988588"/>
                  <a:gd name="connsiteX1" fmla="*/ 249577 w 580647"/>
                  <a:gd name="connsiteY1" fmla="*/ 537020 h 988588"/>
                  <a:gd name="connsiteX2" fmla="*/ 570921 w 580647"/>
                  <a:gd name="connsiteY2" fmla="*/ 759278 h 988588"/>
                  <a:gd name="connsiteX3" fmla="*/ 303974 w 580647"/>
                  <a:gd name="connsiteY3" fmla="*/ 970435 h 988588"/>
                  <a:gd name="connsiteX4" fmla="*/ 6520 w 580647"/>
                  <a:gd name="connsiteY4" fmla="*/ 605788 h 988588"/>
                  <a:gd name="connsiteX5" fmla="*/ 261773 w 580647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55"/>
                  <a:gd name="connsiteY0" fmla="*/ 260681 h 970794"/>
                  <a:gd name="connsiteX1" fmla="*/ 252252 w 583355"/>
                  <a:gd name="connsiteY1" fmla="*/ 537020 h 970794"/>
                  <a:gd name="connsiteX2" fmla="*/ 573596 w 583355"/>
                  <a:gd name="connsiteY2" fmla="*/ 759278 h 970794"/>
                  <a:gd name="connsiteX3" fmla="*/ 306649 w 583355"/>
                  <a:gd name="connsiteY3" fmla="*/ 970435 h 970794"/>
                  <a:gd name="connsiteX4" fmla="*/ 9195 w 583355"/>
                  <a:gd name="connsiteY4" fmla="*/ 605788 h 970794"/>
                  <a:gd name="connsiteX5" fmla="*/ 264448 w 583355"/>
                  <a:gd name="connsiteY5" fmla="*/ 0 h 970794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65973"/>
                  <a:gd name="connsiteY0" fmla="*/ 260681 h 1006240"/>
                  <a:gd name="connsiteX1" fmla="*/ 243455 w 565973"/>
                  <a:gd name="connsiteY1" fmla="*/ 537020 h 1006240"/>
                  <a:gd name="connsiteX2" fmla="*/ 555475 w 565973"/>
                  <a:gd name="connsiteY2" fmla="*/ 829185 h 1006240"/>
                  <a:gd name="connsiteX3" fmla="*/ 307766 w 565973"/>
                  <a:gd name="connsiteY3" fmla="*/ 1005726 h 1006240"/>
                  <a:gd name="connsiteX4" fmla="*/ 398 w 565973"/>
                  <a:gd name="connsiteY4" fmla="*/ 605788 h 1006240"/>
                  <a:gd name="connsiteX5" fmla="*/ 255651 w 565973"/>
                  <a:gd name="connsiteY5" fmla="*/ 0 h 1006240"/>
                  <a:gd name="connsiteX0" fmla="*/ 289165 w 555475"/>
                  <a:gd name="connsiteY0" fmla="*/ 260681 h 1006058"/>
                  <a:gd name="connsiteX1" fmla="*/ 243455 w 555475"/>
                  <a:gd name="connsiteY1" fmla="*/ 537020 h 1006058"/>
                  <a:gd name="connsiteX2" fmla="*/ 555475 w 555475"/>
                  <a:gd name="connsiteY2" fmla="*/ 829185 h 1006058"/>
                  <a:gd name="connsiteX3" fmla="*/ 307766 w 555475"/>
                  <a:gd name="connsiteY3" fmla="*/ 1005726 h 1006058"/>
                  <a:gd name="connsiteX4" fmla="*/ 398 w 555475"/>
                  <a:gd name="connsiteY4" fmla="*/ 605788 h 1006058"/>
                  <a:gd name="connsiteX5" fmla="*/ 255651 w 555475"/>
                  <a:gd name="connsiteY5" fmla="*/ 0 h 1006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5475" h="1006058">
                    <a:moveTo>
                      <a:pt x="289165" y="260681"/>
                    </a:moveTo>
                    <a:cubicBezTo>
                      <a:pt x="273928" y="352794"/>
                      <a:pt x="245058" y="433258"/>
                      <a:pt x="243455" y="537020"/>
                    </a:cubicBezTo>
                    <a:cubicBezTo>
                      <a:pt x="308985" y="644834"/>
                      <a:pt x="405012" y="733913"/>
                      <a:pt x="555475" y="829185"/>
                    </a:cubicBezTo>
                    <a:cubicBezTo>
                      <a:pt x="513067" y="895858"/>
                      <a:pt x="409948" y="1013102"/>
                      <a:pt x="307766" y="1005726"/>
                    </a:cubicBezTo>
                    <a:cubicBezTo>
                      <a:pt x="191908" y="953018"/>
                      <a:pt x="9084" y="773409"/>
                      <a:pt x="398" y="605788"/>
                    </a:cubicBezTo>
                    <a:cubicBezTo>
                      <a:pt x="-8288" y="438167"/>
                      <a:pt x="126833" y="135063"/>
                      <a:pt x="255651" y="0"/>
                    </a:cubicBezTo>
                  </a:path>
                </a:pathLst>
              </a:custGeom>
              <a:solidFill>
                <a:srgbClr val="FFCC00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590" name="グループ化 2589">
              <a:extLst>
                <a:ext uri="{FF2B5EF4-FFF2-40B4-BE49-F238E27FC236}">
                  <a16:creationId xmlns:a16="http://schemas.microsoft.com/office/drawing/2014/main" id="{06EAF072-6446-4F6C-80EE-40219B8B6BC6}"/>
                </a:ext>
              </a:extLst>
            </p:cNvPr>
            <p:cNvGrpSpPr/>
            <p:nvPr/>
          </p:nvGrpSpPr>
          <p:grpSpPr>
            <a:xfrm>
              <a:off x="1900801" y="4656899"/>
              <a:ext cx="1182119" cy="754688"/>
              <a:chOff x="580123" y="3972659"/>
              <a:chExt cx="971354" cy="620131"/>
            </a:xfrm>
          </p:grpSpPr>
          <p:sp>
            <p:nvSpPr>
              <p:cNvPr id="2591" name="四角形: 角を丸くする 2590">
                <a:extLst>
                  <a:ext uri="{FF2B5EF4-FFF2-40B4-BE49-F238E27FC236}">
                    <a16:creationId xmlns:a16="http://schemas.microsoft.com/office/drawing/2014/main" id="{E5317044-DF2E-444E-A875-AAE3A92D72A9}"/>
                  </a:ext>
                </a:extLst>
              </p:cNvPr>
              <p:cNvSpPr/>
              <p:nvPr/>
            </p:nvSpPr>
            <p:spPr bwMode="auto">
              <a:xfrm rot="18477149">
                <a:off x="1152415" y="4011014"/>
                <a:ext cx="191470" cy="171739"/>
              </a:xfrm>
              <a:prstGeom prst="roundRect">
                <a:avLst>
                  <a:gd name="adj" fmla="val 31066"/>
                </a:avLst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592" name="グループ化 2591">
                <a:extLst>
                  <a:ext uri="{FF2B5EF4-FFF2-40B4-BE49-F238E27FC236}">
                    <a16:creationId xmlns:a16="http://schemas.microsoft.com/office/drawing/2014/main" id="{02591B42-4D31-4499-8FDA-6A7E74A832AE}"/>
                  </a:ext>
                </a:extLst>
              </p:cNvPr>
              <p:cNvGrpSpPr/>
              <p:nvPr/>
            </p:nvGrpSpPr>
            <p:grpSpPr>
              <a:xfrm>
                <a:off x="1236442" y="3972659"/>
                <a:ext cx="315035" cy="366687"/>
                <a:chOff x="3242810" y="4059070"/>
                <a:chExt cx="315035" cy="366687"/>
              </a:xfrm>
            </p:grpSpPr>
            <p:sp>
              <p:nvSpPr>
                <p:cNvPr id="2597" name="四角形: 角を丸くする 2596">
                  <a:extLst>
                    <a:ext uri="{FF2B5EF4-FFF2-40B4-BE49-F238E27FC236}">
                      <a16:creationId xmlns:a16="http://schemas.microsoft.com/office/drawing/2014/main" id="{E1062F05-3950-443B-94C5-0E1DBA470EE2}"/>
                    </a:ext>
                  </a:extLst>
                </p:cNvPr>
                <p:cNvSpPr/>
                <p:nvPr/>
              </p:nvSpPr>
              <p:spPr bwMode="auto">
                <a:xfrm>
                  <a:off x="3242810" y="4059070"/>
                  <a:ext cx="315035" cy="360040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98" name="四角形: 角を丸くする 2597">
                  <a:extLst>
                    <a:ext uri="{FF2B5EF4-FFF2-40B4-BE49-F238E27FC236}">
                      <a16:creationId xmlns:a16="http://schemas.microsoft.com/office/drawing/2014/main" id="{4668B4C2-EE77-4981-BD48-A5080C855A24}"/>
                    </a:ext>
                  </a:extLst>
                </p:cNvPr>
                <p:cNvSpPr/>
                <p:nvPr/>
              </p:nvSpPr>
              <p:spPr bwMode="auto">
                <a:xfrm>
                  <a:off x="3312124" y="4239090"/>
                  <a:ext cx="176408" cy="158092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99" name="テキスト ボックス 2598">
                  <a:extLst>
                    <a:ext uri="{FF2B5EF4-FFF2-40B4-BE49-F238E27FC236}">
                      <a16:creationId xmlns:a16="http://schemas.microsoft.com/office/drawing/2014/main" id="{988BA43D-7BF7-4E97-BA22-34FCD77F5C7A}"/>
                    </a:ext>
                  </a:extLst>
                </p:cNvPr>
                <p:cNvSpPr txBox="1"/>
                <p:nvPr/>
              </p:nvSpPr>
              <p:spPr>
                <a:xfrm rot="5400000">
                  <a:off x="3341380" y="4091184"/>
                  <a:ext cx="117892" cy="11052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/>
                    <a:t>お茶</a:t>
                  </a:r>
                </a:p>
              </p:txBody>
            </p:sp>
            <p:sp>
              <p:nvSpPr>
                <p:cNvPr id="2600" name="四角形: 角を丸くする 2599">
                  <a:extLst>
                    <a:ext uri="{FF2B5EF4-FFF2-40B4-BE49-F238E27FC236}">
                      <a16:creationId xmlns:a16="http://schemas.microsoft.com/office/drawing/2014/main" id="{F27F80D5-B33F-4C8F-9ADA-FAEEF8C68EEE}"/>
                    </a:ext>
                  </a:extLst>
                </p:cNvPr>
                <p:cNvSpPr/>
                <p:nvPr/>
              </p:nvSpPr>
              <p:spPr bwMode="auto">
                <a:xfrm>
                  <a:off x="3312124" y="4267665"/>
                  <a:ext cx="176408" cy="158092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601" name="四角形: 角を丸くする 2600">
                  <a:extLst>
                    <a:ext uri="{FF2B5EF4-FFF2-40B4-BE49-F238E27FC236}">
                      <a16:creationId xmlns:a16="http://schemas.microsoft.com/office/drawing/2014/main" id="{E1672B60-546D-4B4E-BEDE-47EC31052EE4}"/>
                    </a:ext>
                  </a:extLst>
                </p:cNvPr>
                <p:cNvSpPr/>
                <p:nvPr/>
              </p:nvSpPr>
              <p:spPr bwMode="auto">
                <a:xfrm>
                  <a:off x="3338318" y="4295774"/>
                  <a:ext cx="124020" cy="101874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  <a:gs pos="62000">
                      <a:schemeClr val="accent6">
                        <a:lumMod val="40000"/>
                        <a:lumOff val="60000"/>
                      </a:schemeClr>
                    </a:gs>
                  </a:gsLst>
                  <a:lin ang="1620000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593" name="フリーフォーム: 図形 2592">
                <a:extLst>
                  <a:ext uri="{FF2B5EF4-FFF2-40B4-BE49-F238E27FC236}">
                    <a16:creationId xmlns:a16="http://schemas.microsoft.com/office/drawing/2014/main" id="{01408474-236A-48BF-8471-4ECB8E00C277}"/>
                  </a:ext>
                </a:extLst>
              </p:cNvPr>
              <p:cNvSpPr/>
              <p:nvPr/>
            </p:nvSpPr>
            <p:spPr bwMode="auto">
              <a:xfrm rot="20742456">
                <a:off x="987323" y="4021285"/>
                <a:ext cx="526612" cy="280383"/>
              </a:xfrm>
              <a:custGeom>
                <a:avLst/>
                <a:gdLst>
                  <a:gd name="connsiteX0" fmla="*/ 419069 w 492587"/>
                  <a:gd name="connsiteY0" fmla="*/ 0 h 254720"/>
                  <a:gd name="connsiteX1" fmla="*/ 444491 w 492587"/>
                  <a:gd name="connsiteY1" fmla="*/ 10531 h 254720"/>
                  <a:gd name="connsiteX2" fmla="*/ 452952 w 492587"/>
                  <a:gd name="connsiteY2" fmla="*/ 30958 h 254720"/>
                  <a:gd name="connsiteX3" fmla="*/ 457826 w 492587"/>
                  <a:gd name="connsiteY3" fmla="*/ 30957 h 254720"/>
                  <a:gd name="connsiteX4" fmla="*/ 492587 w 492587"/>
                  <a:gd name="connsiteY4" fmla="*/ 65719 h 254720"/>
                  <a:gd name="connsiteX5" fmla="*/ 482406 w 492587"/>
                  <a:gd name="connsiteY5" fmla="*/ 90299 h 254720"/>
                  <a:gd name="connsiteX6" fmla="*/ 458055 w 492587"/>
                  <a:gd name="connsiteY6" fmla="*/ 100385 h 254720"/>
                  <a:gd name="connsiteX7" fmla="*/ 464012 w 492587"/>
                  <a:gd name="connsiteY7" fmla="*/ 114767 h 254720"/>
                  <a:gd name="connsiteX8" fmla="*/ 429251 w 492587"/>
                  <a:gd name="connsiteY8" fmla="*/ 149528 h 254720"/>
                  <a:gd name="connsiteX9" fmla="*/ 390529 w 492587"/>
                  <a:gd name="connsiteY9" fmla="*/ 149527 h 254720"/>
                  <a:gd name="connsiteX10" fmla="*/ 404685 w 492587"/>
                  <a:gd name="connsiteY10" fmla="*/ 158001 h 254720"/>
                  <a:gd name="connsiteX11" fmla="*/ 416132 w 492587"/>
                  <a:gd name="connsiteY11" fmla="*/ 203590 h 254720"/>
                  <a:gd name="connsiteX12" fmla="*/ 416131 w 492587"/>
                  <a:gd name="connsiteY12" fmla="*/ 203590 h 254720"/>
                  <a:gd name="connsiteX13" fmla="*/ 370542 w 492587"/>
                  <a:gd name="connsiteY13" fmla="*/ 215038 h 254720"/>
                  <a:gd name="connsiteX14" fmla="*/ 296983 w 492587"/>
                  <a:gd name="connsiteY14" fmla="*/ 171005 h 254720"/>
                  <a:gd name="connsiteX15" fmla="*/ 296863 w 492587"/>
                  <a:gd name="connsiteY15" fmla="*/ 171097 h 254720"/>
                  <a:gd name="connsiteX16" fmla="*/ 257296 w 492587"/>
                  <a:gd name="connsiteY16" fmla="*/ 181698 h 254720"/>
                  <a:gd name="connsiteX17" fmla="*/ 238239 w 492587"/>
                  <a:gd name="connsiteY17" fmla="*/ 191164 h 254720"/>
                  <a:gd name="connsiteX18" fmla="*/ 198580 w 492587"/>
                  <a:gd name="connsiteY18" fmla="*/ 201790 h 254720"/>
                  <a:gd name="connsiteX19" fmla="*/ 168774 w 492587"/>
                  <a:gd name="connsiteY19" fmla="*/ 203658 h 254720"/>
                  <a:gd name="connsiteX20" fmla="*/ 150648 w 492587"/>
                  <a:gd name="connsiteY20" fmla="*/ 197420 h 254720"/>
                  <a:gd name="connsiteX21" fmla="*/ 81657 w 492587"/>
                  <a:gd name="connsiteY21" fmla="*/ 254720 h 254720"/>
                  <a:gd name="connsiteX22" fmla="*/ 0 w 492587"/>
                  <a:gd name="connsiteY22" fmla="*/ 113286 h 254720"/>
                  <a:gd name="connsiteX23" fmla="*/ 108155 w 492587"/>
                  <a:gd name="connsiteY23" fmla="*/ 73302 h 254720"/>
                  <a:gd name="connsiteX24" fmla="*/ 108465 w 492587"/>
                  <a:gd name="connsiteY24" fmla="*/ 70944 h 254720"/>
                  <a:gd name="connsiteX25" fmla="*/ 154131 w 492587"/>
                  <a:gd name="connsiteY25" fmla="*/ 35903 h 254720"/>
                  <a:gd name="connsiteX26" fmla="*/ 190385 w 492587"/>
                  <a:gd name="connsiteY26" fmla="*/ 26189 h 254720"/>
                  <a:gd name="connsiteX27" fmla="*/ 192414 w 492587"/>
                  <a:gd name="connsiteY27" fmla="*/ 24631 h 254720"/>
                  <a:gd name="connsiteX28" fmla="*/ 278254 w 492587"/>
                  <a:gd name="connsiteY28" fmla="*/ 1631 h 254720"/>
                  <a:gd name="connsiteX0" fmla="*/ 419069 w 492587"/>
                  <a:gd name="connsiteY0" fmla="*/ 0 h 280383"/>
                  <a:gd name="connsiteX1" fmla="*/ 444491 w 492587"/>
                  <a:gd name="connsiteY1" fmla="*/ 10531 h 280383"/>
                  <a:gd name="connsiteX2" fmla="*/ 452952 w 492587"/>
                  <a:gd name="connsiteY2" fmla="*/ 30958 h 280383"/>
                  <a:gd name="connsiteX3" fmla="*/ 457826 w 492587"/>
                  <a:gd name="connsiteY3" fmla="*/ 30957 h 280383"/>
                  <a:gd name="connsiteX4" fmla="*/ 492587 w 492587"/>
                  <a:gd name="connsiteY4" fmla="*/ 65719 h 280383"/>
                  <a:gd name="connsiteX5" fmla="*/ 482406 w 492587"/>
                  <a:gd name="connsiteY5" fmla="*/ 90299 h 280383"/>
                  <a:gd name="connsiteX6" fmla="*/ 458055 w 492587"/>
                  <a:gd name="connsiteY6" fmla="*/ 100385 h 280383"/>
                  <a:gd name="connsiteX7" fmla="*/ 464012 w 492587"/>
                  <a:gd name="connsiteY7" fmla="*/ 114767 h 280383"/>
                  <a:gd name="connsiteX8" fmla="*/ 429251 w 492587"/>
                  <a:gd name="connsiteY8" fmla="*/ 149528 h 280383"/>
                  <a:gd name="connsiteX9" fmla="*/ 390529 w 492587"/>
                  <a:gd name="connsiteY9" fmla="*/ 149527 h 280383"/>
                  <a:gd name="connsiteX10" fmla="*/ 404685 w 492587"/>
                  <a:gd name="connsiteY10" fmla="*/ 158001 h 280383"/>
                  <a:gd name="connsiteX11" fmla="*/ 416132 w 492587"/>
                  <a:gd name="connsiteY11" fmla="*/ 203590 h 280383"/>
                  <a:gd name="connsiteX12" fmla="*/ 416131 w 492587"/>
                  <a:gd name="connsiteY12" fmla="*/ 203590 h 280383"/>
                  <a:gd name="connsiteX13" fmla="*/ 370542 w 492587"/>
                  <a:gd name="connsiteY13" fmla="*/ 215038 h 280383"/>
                  <a:gd name="connsiteX14" fmla="*/ 296983 w 492587"/>
                  <a:gd name="connsiteY14" fmla="*/ 171005 h 280383"/>
                  <a:gd name="connsiteX15" fmla="*/ 296863 w 492587"/>
                  <a:gd name="connsiteY15" fmla="*/ 171097 h 280383"/>
                  <a:gd name="connsiteX16" fmla="*/ 257296 w 492587"/>
                  <a:gd name="connsiteY16" fmla="*/ 181698 h 280383"/>
                  <a:gd name="connsiteX17" fmla="*/ 238239 w 492587"/>
                  <a:gd name="connsiteY17" fmla="*/ 191164 h 280383"/>
                  <a:gd name="connsiteX18" fmla="*/ 198580 w 492587"/>
                  <a:gd name="connsiteY18" fmla="*/ 201790 h 280383"/>
                  <a:gd name="connsiteX19" fmla="*/ 168774 w 492587"/>
                  <a:gd name="connsiteY19" fmla="*/ 203658 h 280383"/>
                  <a:gd name="connsiteX20" fmla="*/ 150648 w 492587"/>
                  <a:gd name="connsiteY20" fmla="*/ 197420 h 280383"/>
                  <a:gd name="connsiteX21" fmla="*/ 8772 w 492587"/>
                  <a:gd name="connsiteY21" fmla="*/ 280383 h 280383"/>
                  <a:gd name="connsiteX22" fmla="*/ 0 w 492587"/>
                  <a:gd name="connsiteY22" fmla="*/ 113286 h 280383"/>
                  <a:gd name="connsiteX23" fmla="*/ 108155 w 492587"/>
                  <a:gd name="connsiteY23" fmla="*/ 73302 h 280383"/>
                  <a:gd name="connsiteX24" fmla="*/ 108465 w 492587"/>
                  <a:gd name="connsiteY24" fmla="*/ 70944 h 280383"/>
                  <a:gd name="connsiteX25" fmla="*/ 154131 w 492587"/>
                  <a:gd name="connsiteY25" fmla="*/ 35903 h 280383"/>
                  <a:gd name="connsiteX26" fmla="*/ 190385 w 492587"/>
                  <a:gd name="connsiteY26" fmla="*/ 26189 h 280383"/>
                  <a:gd name="connsiteX27" fmla="*/ 192414 w 492587"/>
                  <a:gd name="connsiteY27" fmla="*/ 24631 h 280383"/>
                  <a:gd name="connsiteX28" fmla="*/ 278254 w 492587"/>
                  <a:gd name="connsiteY28" fmla="*/ 1631 h 280383"/>
                  <a:gd name="connsiteX29" fmla="*/ 419069 w 492587"/>
                  <a:gd name="connsiteY29" fmla="*/ 0 h 280383"/>
                  <a:gd name="connsiteX0" fmla="*/ 419069 w 492587"/>
                  <a:gd name="connsiteY0" fmla="*/ 0 h 280383"/>
                  <a:gd name="connsiteX1" fmla="*/ 444491 w 492587"/>
                  <a:gd name="connsiteY1" fmla="*/ 10531 h 280383"/>
                  <a:gd name="connsiteX2" fmla="*/ 452952 w 492587"/>
                  <a:gd name="connsiteY2" fmla="*/ 30958 h 280383"/>
                  <a:gd name="connsiteX3" fmla="*/ 457826 w 492587"/>
                  <a:gd name="connsiteY3" fmla="*/ 30957 h 280383"/>
                  <a:gd name="connsiteX4" fmla="*/ 492587 w 492587"/>
                  <a:gd name="connsiteY4" fmla="*/ 65719 h 280383"/>
                  <a:gd name="connsiteX5" fmla="*/ 482406 w 492587"/>
                  <a:gd name="connsiteY5" fmla="*/ 90299 h 280383"/>
                  <a:gd name="connsiteX6" fmla="*/ 458055 w 492587"/>
                  <a:gd name="connsiteY6" fmla="*/ 100385 h 280383"/>
                  <a:gd name="connsiteX7" fmla="*/ 464012 w 492587"/>
                  <a:gd name="connsiteY7" fmla="*/ 114767 h 280383"/>
                  <a:gd name="connsiteX8" fmla="*/ 429251 w 492587"/>
                  <a:gd name="connsiteY8" fmla="*/ 149528 h 280383"/>
                  <a:gd name="connsiteX9" fmla="*/ 390529 w 492587"/>
                  <a:gd name="connsiteY9" fmla="*/ 149527 h 280383"/>
                  <a:gd name="connsiteX10" fmla="*/ 404685 w 492587"/>
                  <a:gd name="connsiteY10" fmla="*/ 158001 h 280383"/>
                  <a:gd name="connsiteX11" fmla="*/ 416132 w 492587"/>
                  <a:gd name="connsiteY11" fmla="*/ 203590 h 280383"/>
                  <a:gd name="connsiteX12" fmla="*/ 416131 w 492587"/>
                  <a:gd name="connsiteY12" fmla="*/ 203590 h 280383"/>
                  <a:gd name="connsiteX13" fmla="*/ 370542 w 492587"/>
                  <a:gd name="connsiteY13" fmla="*/ 215038 h 280383"/>
                  <a:gd name="connsiteX14" fmla="*/ 296983 w 492587"/>
                  <a:gd name="connsiteY14" fmla="*/ 171005 h 280383"/>
                  <a:gd name="connsiteX15" fmla="*/ 296863 w 492587"/>
                  <a:gd name="connsiteY15" fmla="*/ 171097 h 280383"/>
                  <a:gd name="connsiteX16" fmla="*/ 257296 w 492587"/>
                  <a:gd name="connsiteY16" fmla="*/ 181698 h 280383"/>
                  <a:gd name="connsiteX17" fmla="*/ 238239 w 492587"/>
                  <a:gd name="connsiteY17" fmla="*/ 191164 h 280383"/>
                  <a:gd name="connsiteX18" fmla="*/ 198580 w 492587"/>
                  <a:gd name="connsiteY18" fmla="*/ 201790 h 280383"/>
                  <a:gd name="connsiteX19" fmla="*/ 168774 w 492587"/>
                  <a:gd name="connsiteY19" fmla="*/ 203658 h 280383"/>
                  <a:gd name="connsiteX20" fmla="*/ 150648 w 492587"/>
                  <a:gd name="connsiteY20" fmla="*/ 197420 h 280383"/>
                  <a:gd name="connsiteX21" fmla="*/ 8772 w 492587"/>
                  <a:gd name="connsiteY21" fmla="*/ 280383 h 280383"/>
                  <a:gd name="connsiteX22" fmla="*/ 0 w 492587"/>
                  <a:gd name="connsiteY22" fmla="*/ 113286 h 280383"/>
                  <a:gd name="connsiteX23" fmla="*/ 108155 w 492587"/>
                  <a:gd name="connsiteY23" fmla="*/ 73302 h 280383"/>
                  <a:gd name="connsiteX24" fmla="*/ 101542 w 492587"/>
                  <a:gd name="connsiteY24" fmla="*/ 69180 h 280383"/>
                  <a:gd name="connsiteX25" fmla="*/ 154131 w 492587"/>
                  <a:gd name="connsiteY25" fmla="*/ 35903 h 280383"/>
                  <a:gd name="connsiteX26" fmla="*/ 190385 w 492587"/>
                  <a:gd name="connsiteY26" fmla="*/ 26189 h 280383"/>
                  <a:gd name="connsiteX27" fmla="*/ 192414 w 492587"/>
                  <a:gd name="connsiteY27" fmla="*/ 24631 h 280383"/>
                  <a:gd name="connsiteX28" fmla="*/ 278254 w 492587"/>
                  <a:gd name="connsiteY28" fmla="*/ 1631 h 280383"/>
                  <a:gd name="connsiteX29" fmla="*/ 419069 w 492587"/>
                  <a:gd name="connsiteY29" fmla="*/ 0 h 280383"/>
                  <a:gd name="connsiteX0" fmla="*/ 453094 w 526612"/>
                  <a:gd name="connsiteY0" fmla="*/ 0 h 280383"/>
                  <a:gd name="connsiteX1" fmla="*/ 478516 w 526612"/>
                  <a:gd name="connsiteY1" fmla="*/ 10531 h 280383"/>
                  <a:gd name="connsiteX2" fmla="*/ 486977 w 526612"/>
                  <a:gd name="connsiteY2" fmla="*/ 30958 h 280383"/>
                  <a:gd name="connsiteX3" fmla="*/ 491851 w 526612"/>
                  <a:gd name="connsiteY3" fmla="*/ 30957 h 280383"/>
                  <a:gd name="connsiteX4" fmla="*/ 526612 w 526612"/>
                  <a:gd name="connsiteY4" fmla="*/ 65719 h 280383"/>
                  <a:gd name="connsiteX5" fmla="*/ 516431 w 526612"/>
                  <a:gd name="connsiteY5" fmla="*/ 90299 h 280383"/>
                  <a:gd name="connsiteX6" fmla="*/ 492080 w 526612"/>
                  <a:gd name="connsiteY6" fmla="*/ 100385 h 280383"/>
                  <a:gd name="connsiteX7" fmla="*/ 498037 w 526612"/>
                  <a:gd name="connsiteY7" fmla="*/ 114767 h 280383"/>
                  <a:gd name="connsiteX8" fmla="*/ 463276 w 526612"/>
                  <a:gd name="connsiteY8" fmla="*/ 149528 h 280383"/>
                  <a:gd name="connsiteX9" fmla="*/ 424554 w 526612"/>
                  <a:gd name="connsiteY9" fmla="*/ 149527 h 280383"/>
                  <a:gd name="connsiteX10" fmla="*/ 438710 w 526612"/>
                  <a:gd name="connsiteY10" fmla="*/ 158001 h 280383"/>
                  <a:gd name="connsiteX11" fmla="*/ 450157 w 526612"/>
                  <a:gd name="connsiteY11" fmla="*/ 203590 h 280383"/>
                  <a:gd name="connsiteX12" fmla="*/ 450156 w 526612"/>
                  <a:gd name="connsiteY12" fmla="*/ 203590 h 280383"/>
                  <a:gd name="connsiteX13" fmla="*/ 404567 w 526612"/>
                  <a:gd name="connsiteY13" fmla="*/ 215038 h 280383"/>
                  <a:gd name="connsiteX14" fmla="*/ 331008 w 526612"/>
                  <a:gd name="connsiteY14" fmla="*/ 171005 h 280383"/>
                  <a:gd name="connsiteX15" fmla="*/ 330888 w 526612"/>
                  <a:gd name="connsiteY15" fmla="*/ 171097 h 280383"/>
                  <a:gd name="connsiteX16" fmla="*/ 291321 w 526612"/>
                  <a:gd name="connsiteY16" fmla="*/ 181698 h 280383"/>
                  <a:gd name="connsiteX17" fmla="*/ 272264 w 526612"/>
                  <a:gd name="connsiteY17" fmla="*/ 191164 h 280383"/>
                  <a:gd name="connsiteX18" fmla="*/ 232605 w 526612"/>
                  <a:gd name="connsiteY18" fmla="*/ 201790 h 280383"/>
                  <a:gd name="connsiteX19" fmla="*/ 202799 w 526612"/>
                  <a:gd name="connsiteY19" fmla="*/ 203658 h 280383"/>
                  <a:gd name="connsiteX20" fmla="*/ 184673 w 526612"/>
                  <a:gd name="connsiteY20" fmla="*/ 197420 h 280383"/>
                  <a:gd name="connsiteX21" fmla="*/ 42797 w 526612"/>
                  <a:gd name="connsiteY21" fmla="*/ 280383 h 280383"/>
                  <a:gd name="connsiteX22" fmla="*/ 0 w 526612"/>
                  <a:gd name="connsiteY22" fmla="*/ 102161 h 280383"/>
                  <a:gd name="connsiteX23" fmla="*/ 142180 w 526612"/>
                  <a:gd name="connsiteY23" fmla="*/ 73302 h 280383"/>
                  <a:gd name="connsiteX24" fmla="*/ 135567 w 526612"/>
                  <a:gd name="connsiteY24" fmla="*/ 69180 h 280383"/>
                  <a:gd name="connsiteX25" fmla="*/ 188156 w 526612"/>
                  <a:gd name="connsiteY25" fmla="*/ 35903 h 280383"/>
                  <a:gd name="connsiteX26" fmla="*/ 224410 w 526612"/>
                  <a:gd name="connsiteY26" fmla="*/ 26189 h 280383"/>
                  <a:gd name="connsiteX27" fmla="*/ 226439 w 526612"/>
                  <a:gd name="connsiteY27" fmla="*/ 24631 h 280383"/>
                  <a:gd name="connsiteX28" fmla="*/ 312279 w 526612"/>
                  <a:gd name="connsiteY28" fmla="*/ 1631 h 280383"/>
                  <a:gd name="connsiteX29" fmla="*/ 453094 w 526612"/>
                  <a:gd name="connsiteY29" fmla="*/ 0 h 2803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526612" h="280383">
                    <a:moveTo>
                      <a:pt x="453094" y="0"/>
                    </a:moveTo>
                    <a:cubicBezTo>
                      <a:pt x="463022" y="1"/>
                      <a:pt x="472010" y="4025"/>
                      <a:pt x="478516" y="10531"/>
                    </a:cubicBezTo>
                    <a:lnTo>
                      <a:pt x="486977" y="30958"/>
                    </a:lnTo>
                    <a:lnTo>
                      <a:pt x="491851" y="30957"/>
                    </a:lnTo>
                    <a:cubicBezTo>
                      <a:pt x="511049" y="30957"/>
                      <a:pt x="526612" y="46521"/>
                      <a:pt x="526612" y="65719"/>
                    </a:cubicBezTo>
                    <a:cubicBezTo>
                      <a:pt x="526612" y="75318"/>
                      <a:pt x="522721" y="84008"/>
                      <a:pt x="516431" y="90299"/>
                    </a:cubicBezTo>
                    <a:lnTo>
                      <a:pt x="492080" y="100385"/>
                    </a:lnTo>
                    <a:lnTo>
                      <a:pt x="498037" y="114767"/>
                    </a:lnTo>
                    <a:cubicBezTo>
                      <a:pt x="498037" y="133965"/>
                      <a:pt x="482474" y="149528"/>
                      <a:pt x="463276" y="149528"/>
                    </a:cubicBezTo>
                    <a:lnTo>
                      <a:pt x="424554" y="149527"/>
                    </a:lnTo>
                    <a:lnTo>
                      <a:pt x="438710" y="158001"/>
                    </a:lnTo>
                    <a:cubicBezTo>
                      <a:pt x="454459" y="167429"/>
                      <a:pt x="459585" y="187840"/>
                      <a:pt x="450157" y="203590"/>
                    </a:cubicBezTo>
                    <a:lnTo>
                      <a:pt x="450156" y="203590"/>
                    </a:lnTo>
                    <a:cubicBezTo>
                      <a:pt x="440729" y="219340"/>
                      <a:pt x="420317" y="224466"/>
                      <a:pt x="404567" y="215038"/>
                    </a:cubicBezTo>
                    <a:lnTo>
                      <a:pt x="331008" y="171005"/>
                    </a:lnTo>
                    <a:lnTo>
                      <a:pt x="330888" y="171097"/>
                    </a:lnTo>
                    <a:lnTo>
                      <a:pt x="291321" y="181698"/>
                    </a:lnTo>
                    <a:lnTo>
                      <a:pt x="272264" y="191164"/>
                    </a:lnTo>
                    <a:lnTo>
                      <a:pt x="232605" y="201790"/>
                    </a:lnTo>
                    <a:cubicBezTo>
                      <a:pt x="222575" y="204478"/>
                      <a:pt x="212475" y="205005"/>
                      <a:pt x="202799" y="203658"/>
                    </a:cubicBezTo>
                    <a:lnTo>
                      <a:pt x="184673" y="197420"/>
                    </a:lnTo>
                    <a:lnTo>
                      <a:pt x="42797" y="280383"/>
                    </a:lnTo>
                    <a:lnTo>
                      <a:pt x="0" y="102161"/>
                    </a:lnTo>
                    <a:lnTo>
                      <a:pt x="142180" y="73302"/>
                    </a:lnTo>
                    <a:cubicBezTo>
                      <a:pt x="142283" y="72516"/>
                      <a:pt x="135464" y="69966"/>
                      <a:pt x="135567" y="69180"/>
                    </a:cubicBezTo>
                    <a:cubicBezTo>
                      <a:pt x="145191" y="52511"/>
                      <a:pt x="168096" y="41278"/>
                      <a:pt x="188156" y="35903"/>
                    </a:cubicBezTo>
                    <a:lnTo>
                      <a:pt x="224410" y="26189"/>
                    </a:lnTo>
                    <a:lnTo>
                      <a:pt x="226439" y="24631"/>
                    </a:lnTo>
                    <a:lnTo>
                      <a:pt x="312279" y="1631"/>
                    </a:lnTo>
                    <a:lnTo>
                      <a:pt x="453094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594" name="グループ化 2593">
                <a:extLst>
                  <a:ext uri="{FF2B5EF4-FFF2-40B4-BE49-F238E27FC236}">
                    <a16:creationId xmlns:a16="http://schemas.microsoft.com/office/drawing/2014/main" id="{A03BEEE2-D78B-41FF-95E6-14A87DDEE437}"/>
                  </a:ext>
                </a:extLst>
              </p:cNvPr>
              <p:cNvGrpSpPr/>
              <p:nvPr/>
            </p:nvGrpSpPr>
            <p:grpSpPr>
              <a:xfrm>
                <a:off x="580123" y="4113266"/>
                <a:ext cx="548944" cy="479524"/>
                <a:chOff x="2156078" y="1555749"/>
                <a:chExt cx="548944" cy="479524"/>
              </a:xfrm>
            </p:grpSpPr>
            <p:sp>
              <p:nvSpPr>
                <p:cNvPr id="2595" name="フリーフォーム: 図形 2594">
                  <a:extLst>
                    <a:ext uri="{FF2B5EF4-FFF2-40B4-BE49-F238E27FC236}">
                      <a16:creationId xmlns:a16="http://schemas.microsoft.com/office/drawing/2014/main" id="{3FCE994A-0DCE-45BB-9EAA-261A10484EFE}"/>
                    </a:ext>
                  </a:extLst>
                </p:cNvPr>
                <p:cNvSpPr/>
                <p:nvPr/>
              </p:nvSpPr>
              <p:spPr bwMode="auto">
                <a:xfrm>
                  <a:off x="2156078" y="1555749"/>
                  <a:ext cx="548944" cy="479524"/>
                </a:xfrm>
                <a:custGeom>
                  <a:avLst/>
                  <a:gdLst>
                    <a:gd name="connsiteX0" fmla="*/ 477955 w 541633"/>
                    <a:gd name="connsiteY0" fmla="*/ 4 h 471518"/>
                    <a:gd name="connsiteX1" fmla="*/ 529430 w 541633"/>
                    <a:gd name="connsiteY1" fmla="*/ 193560 h 471518"/>
                    <a:gd name="connsiteX2" fmla="*/ 450567 w 541633"/>
                    <a:gd name="connsiteY2" fmla="*/ 380730 h 471518"/>
                    <a:gd name="connsiteX3" fmla="*/ 282275 w 541633"/>
                    <a:gd name="connsiteY3" fmla="*/ 443631 h 471518"/>
                    <a:gd name="connsiteX4" fmla="*/ 243105 w 541633"/>
                    <a:gd name="connsiteY4" fmla="*/ 453982 h 471518"/>
                    <a:gd name="connsiteX5" fmla="*/ 192137 w 541633"/>
                    <a:gd name="connsiteY5" fmla="*/ 360040 h 471518"/>
                    <a:gd name="connsiteX6" fmla="*/ 131655 w 541633"/>
                    <a:gd name="connsiteY6" fmla="*/ 471518 h 471518"/>
                    <a:gd name="connsiteX7" fmla="*/ 79697 w 541633"/>
                    <a:gd name="connsiteY7" fmla="*/ 467785 h 471518"/>
                    <a:gd name="connsiteX8" fmla="*/ 3404 w 541633"/>
                    <a:gd name="connsiteY8" fmla="*/ 396982 h 471518"/>
                    <a:gd name="connsiteX9" fmla="*/ 450567 w 541633"/>
                    <a:gd name="connsiteY9" fmla="*/ 6391 h 471518"/>
                    <a:gd name="connsiteX10" fmla="*/ 477955 w 541633"/>
                    <a:gd name="connsiteY10" fmla="*/ 4 h 471518"/>
                    <a:gd name="connsiteX0" fmla="*/ 192137 w 541633"/>
                    <a:gd name="connsiteY0" fmla="*/ 360040 h 471518"/>
                    <a:gd name="connsiteX1" fmla="*/ 131655 w 541633"/>
                    <a:gd name="connsiteY1" fmla="*/ 471518 h 471518"/>
                    <a:gd name="connsiteX2" fmla="*/ 79697 w 541633"/>
                    <a:gd name="connsiteY2" fmla="*/ 467785 h 471518"/>
                    <a:gd name="connsiteX3" fmla="*/ 3404 w 541633"/>
                    <a:gd name="connsiteY3" fmla="*/ 396982 h 471518"/>
                    <a:gd name="connsiteX4" fmla="*/ 450567 w 541633"/>
                    <a:gd name="connsiteY4" fmla="*/ 6391 h 471518"/>
                    <a:gd name="connsiteX5" fmla="*/ 477955 w 541633"/>
                    <a:gd name="connsiteY5" fmla="*/ 4 h 471518"/>
                    <a:gd name="connsiteX6" fmla="*/ 529430 w 541633"/>
                    <a:gd name="connsiteY6" fmla="*/ 193560 h 471518"/>
                    <a:gd name="connsiteX7" fmla="*/ 450567 w 541633"/>
                    <a:gd name="connsiteY7" fmla="*/ 380730 h 471518"/>
                    <a:gd name="connsiteX8" fmla="*/ 282275 w 541633"/>
                    <a:gd name="connsiteY8" fmla="*/ 443631 h 471518"/>
                    <a:gd name="connsiteX9" fmla="*/ 243105 w 541633"/>
                    <a:gd name="connsiteY9" fmla="*/ 453982 h 471518"/>
                    <a:gd name="connsiteX10" fmla="*/ 283577 w 541633"/>
                    <a:gd name="connsiteY10" fmla="*/ 451480 h 471518"/>
                    <a:gd name="connsiteX0" fmla="*/ 131655 w 541633"/>
                    <a:gd name="connsiteY0" fmla="*/ 471518 h 471518"/>
                    <a:gd name="connsiteX1" fmla="*/ 79697 w 541633"/>
                    <a:gd name="connsiteY1" fmla="*/ 467785 h 471518"/>
                    <a:gd name="connsiteX2" fmla="*/ 3404 w 541633"/>
                    <a:gd name="connsiteY2" fmla="*/ 396982 h 471518"/>
                    <a:gd name="connsiteX3" fmla="*/ 450567 w 541633"/>
                    <a:gd name="connsiteY3" fmla="*/ 6391 h 471518"/>
                    <a:gd name="connsiteX4" fmla="*/ 477955 w 541633"/>
                    <a:gd name="connsiteY4" fmla="*/ 4 h 471518"/>
                    <a:gd name="connsiteX5" fmla="*/ 529430 w 541633"/>
                    <a:gd name="connsiteY5" fmla="*/ 193560 h 471518"/>
                    <a:gd name="connsiteX6" fmla="*/ 450567 w 541633"/>
                    <a:gd name="connsiteY6" fmla="*/ 380730 h 471518"/>
                    <a:gd name="connsiteX7" fmla="*/ 282275 w 541633"/>
                    <a:gd name="connsiteY7" fmla="*/ 443631 h 471518"/>
                    <a:gd name="connsiteX8" fmla="*/ 243105 w 541633"/>
                    <a:gd name="connsiteY8" fmla="*/ 453982 h 471518"/>
                    <a:gd name="connsiteX9" fmla="*/ 283577 w 541633"/>
                    <a:gd name="connsiteY9" fmla="*/ 451480 h 471518"/>
                    <a:gd name="connsiteX0" fmla="*/ 131655 w 541633"/>
                    <a:gd name="connsiteY0" fmla="*/ 471518 h 471518"/>
                    <a:gd name="connsiteX1" fmla="*/ 79697 w 541633"/>
                    <a:gd name="connsiteY1" fmla="*/ 467785 h 471518"/>
                    <a:gd name="connsiteX2" fmla="*/ 3404 w 541633"/>
                    <a:gd name="connsiteY2" fmla="*/ 396982 h 471518"/>
                    <a:gd name="connsiteX3" fmla="*/ 450567 w 541633"/>
                    <a:gd name="connsiteY3" fmla="*/ 6391 h 471518"/>
                    <a:gd name="connsiteX4" fmla="*/ 477955 w 541633"/>
                    <a:gd name="connsiteY4" fmla="*/ 4 h 471518"/>
                    <a:gd name="connsiteX5" fmla="*/ 529430 w 541633"/>
                    <a:gd name="connsiteY5" fmla="*/ 193560 h 471518"/>
                    <a:gd name="connsiteX6" fmla="*/ 450567 w 541633"/>
                    <a:gd name="connsiteY6" fmla="*/ 380730 h 471518"/>
                    <a:gd name="connsiteX7" fmla="*/ 282275 w 541633"/>
                    <a:gd name="connsiteY7" fmla="*/ 443631 h 471518"/>
                    <a:gd name="connsiteX8" fmla="*/ 283577 w 541633"/>
                    <a:gd name="connsiteY8" fmla="*/ 451480 h 471518"/>
                    <a:gd name="connsiteX0" fmla="*/ 131655 w 541633"/>
                    <a:gd name="connsiteY0" fmla="*/ 471518 h 471518"/>
                    <a:gd name="connsiteX1" fmla="*/ 79697 w 541633"/>
                    <a:gd name="connsiteY1" fmla="*/ 467785 h 471518"/>
                    <a:gd name="connsiteX2" fmla="*/ 3404 w 541633"/>
                    <a:gd name="connsiteY2" fmla="*/ 396982 h 471518"/>
                    <a:gd name="connsiteX3" fmla="*/ 450567 w 541633"/>
                    <a:gd name="connsiteY3" fmla="*/ 6391 h 471518"/>
                    <a:gd name="connsiteX4" fmla="*/ 477955 w 541633"/>
                    <a:gd name="connsiteY4" fmla="*/ 4 h 471518"/>
                    <a:gd name="connsiteX5" fmla="*/ 529430 w 541633"/>
                    <a:gd name="connsiteY5" fmla="*/ 193560 h 471518"/>
                    <a:gd name="connsiteX6" fmla="*/ 450567 w 541633"/>
                    <a:gd name="connsiteY6" fmla="*/ 380730 h 471518"/>
                    <a:gd name="connsiteX7" fmla="*/ 282275 w 541633"/>
                    <a:gd name="connsiteY7" fmla="*/ 443631 h 471518"/>
                    <a:gd name="connsiteX0" fmla="*/ 79697 w 541633"/>
                    <a:gd name="connsiteY0" fmla="*/ 467785 h 467785"/>
                    <a:gd name="connsiteX1" fmla="*/ 3404 w 541633"/>
                    <a:gd name="connsiteY1" fmla="*/ 396982 h 467785"/>
                    <a:gd name="connsiteX2" fmla="*/ 450567 w 541633"/>
                    <a:gd name="connsiteY2" fmla="*/ 6391 h 467785"/>
                    <a:gd name="connsiteX3" fmla="*/ 477955 w 541633"/>
                    <a:gd name="connsiteY3" fmla="*/ 4 h 467785"/>
                    <a:gd name="connsiteX4" fmla="*/ 529430 w 541633"/>
                    <a:gd name="connsiteY4" fmla="*/ 193560 h 467785"/>
                    <a:gd name="connsiteX5" fmla="*/ 450567 w 541633"/>
                    <a:gd name="connsiteY5" fmla="*/ 380730 h 467785"/>
                    <a:gd name="connsiteX6" fmla="*/ 282275 w 541633"/>
                    <a:gd name="connsiteY6" fmla="*/ 443631 h 467785"/>
                    <a:gd name="connsiteX0" fmla="*/ 79697 w 548944"/>
                    <a:gd name="connsiteY0" fmla="*/ 467785 h 467785"/>
                    <a:gd name="connsiteX1" fmla="*/ 3404 w 548944"/>
                    <a:gd name="connsiteY1" fmla="*/ 396982 h 467785"/>
                    <a:gd name="connsiteX2" fmla="*/ 450567 w 548944"/>
                    <a:gd name="connsiteY2" fmla="*/ 6391 h 467785"/>
                    <a:gd name="connsiteX3" fmla="*/ 477955 w 548944"/>
                    <a:gd name="connsiteY3" fmla="*/ 4 h 467785"/>
                    <a:gd name="connsiteX4" fmla="*/ 529430 w 548944"/>
                    <a:gd name="connsiteY4" fmla="*/ 193560 h 467785"/>
                    <a:gd name="connsiteX5" fmla="*/ 450567 w 548944"/>
                    <a:gd name="connsiteY5" fmla="*/ 380730 h 467785"/>
                    <a:gd name="connsiteX6" fmla="*/ 282275 w 548944"/>
                    <a:gd name="connsiteY6" fmla="*/ 443631 h 467785"/>
                    <a:gd name="connsiteX0" fmla="*/ 81654 w 548944"/>
                    <a:gd name="connsiteY0" fmla="*/ 477568 h 477568"/>
                    <a:gd name="connsiteX1" fmla="*/ 3404 w 548944"/>
                    <a:gd name="connsiteY1" fmla="*/ 396982 h 477568"/>
                    <a:gd name="connsiteX2" fmla="*/ 450567 w 548944"/>
                    <a:gd name="connsiteY2" fmla="*/ 6391 h 477568"/>
                    <a:gd name="connsiteX3" fmla="*/ 477955 w 548944"/>
                    <a:gd name="connsiteY3" fmla="*/ 4 h 477568"/>
                    <a:gd name="connsiteX4" fmla="*/ 529430 w 548944"/>
                    <a:gd name="connsiteY4" fmla="*/ 193560 h 477568"/>
                    <a:gd name="connsiteX5" fmla="*/ 450567 w 548944"/>
                    <a:gd name="connsiteY5" fmla="*/ 380730 h 477568"/>
                    <a:gd name="connsiteX6" fmla="*/ 282275 w 548944"/>
                    <a:gd name="connsiteY6" fmla="*/ 443631 h 477568"/>
                    <a:gd name="connsiteX0" fmla="*/ 81654 w 548944"/>
                    <a:gd name="connsiteY0" fmla="*/ 477568 h 477568"/>
                    <a:gd name="connsiteX1" fmla="*/ 3404 w 548944"/>
                    <a:gd name="connsiteY1" fmla="*/ 396982 h 477568"/>
                    <a:gd name="connsiteX2" fmla="*/ 450567 w 548944"/>
                    <a:gd name="connsiteY2" fmla="*/ 6391 h 477568"/>
                    <a:gd name="connsiteX3" fmla="*/ 477955 w 548944"/>
                    <a:gd name="connsiteY3" fmla="*/ 4 h 477568"/>
                    <a:gd name="connsiteX4" fmla="*/ 529430 w 548944"/>
                    <a:gd name="connsiteY4" fmla="*/ 193560 h 477568"/>
                    <a:gd name="connsiteX5" fmla="*/ 450567 w 548944"/>
                    <a:gd name="connsiteY5" fmla="*/ 380730 h 477568"/>
                    <a:gd name="connsiteX6" fmla="*/ 282275 w 548944"/>
                    <a:gd name="connsiteY6" fmla="*/ 443631 h 477568"/>
                    <a:gd name="connsiteX0" fmla="*/ 64044 w 548944"/>
                    <a:gd name="connsiteY0" fmla="*/ 469741 h 469741"/>
                    <a:gd name="connsiteX1" fmla="*/ 3404 w 548944"/>
                    <a:gd name="connsiteY1" fmla="*/ 396982 h 469741"/>
                    <a:gd name="connsiteX2" fmla="*/ 450567 w 548944"/>
                    <a:gd name="connsiteY2" fmla="*/ 6391 h 469741"/>
                    <a:gd name="connsiteX3" fmla="*/ 477955 w 548944"/>
                    <a:gd name="connsiteY3" fmla="*/ 4 h 469741"/>
                    <a:gd name="connsiteX4" fmla="*/ 529430 w 548944"/>
                    <a:gd name="connsiteY4" fmla="*/ 193560 h 469741"/>
                    <a:gd name="connsiteX5" fmla="*/ 450567 w 548944"/>
                    <a:gd name="connsiteY5" fmla="*/ 380730 h 469741"/>
                    <a:gd name="connsiteX6" fmla="*/ 282275 w 548944"/>
                    <a:gd name="connsiteY6" fmla="*/ 443631 h 469741"/>
                    <a:gd name="connsiteX0" fmla="*/ 64044 w 548944"/>
                    <a:gd name="connsiteY0" fmla="*/ 469741 h 469741"/>
                    <a:gd name="connsiteX1" fmla="*/ 3404 w 548944"/>
                    <a:gd name="connsiteY1" fmla="*/ 396982 h 469741"/>
                    <a:gd name="connsiteX2" fmla="*/ 450567 w 548944"/>
                    <a:gd name="connsiteY2" fmla="*/ 6391 h 469741"/>
                    <a:gd name="connsiteX3" fmla="*/ 477955 w 548944"/>
                    <a:gd name="connsiteY3" fmla="*/ 4 h 469741"/>
                    <a:gd name="connsiteX4" fmla="*/ 529430 w 548944"/>
                    <a:gd name="connsiteY4" fmla="*/ 193560 h 469741"/>
                    <a:gd name="connsiteX5" fmla="*/ 450567 w 548944"/>
                    <a:gd name="connsiteY5" fmla="*/ 380730 h 469741"/>
                    <a:gd name="connsiteX6" fmla="*/ 282275 w 548944"/>
                    <a:gd name="connsiteY6" fmla="*/ 443631 h 469741"/>
                    <a:gd name="connsiteX0" fmla="*/ 85568 w 548944"/>
                    <a:gd name="connsiteY0" fmla="*/ 479524 h 479524"/>
                    <a:gd name="connsiteX1" fmla="*/ 3404 w 548944"/>
                    <a:gd name="connsiteY1" fmla="*/ 396982 h 479524"/>
                    <a:gd name="connsiteX2" fmla="*/ 450567 w 548944"/>
                    <a:gd name="connsiteY2" fmla="*/ 6391 h 479524"/>
                    <a:gd name="connsiteX3" fmla="*/ 477955 w 548944"/>
                    <a:gd name="connsiteY3" fmla="*/ 4 h 479524"/>
                    <a:gd name="connsiteX4" fmla="*/ 529430 w 548944"/>
                    <a:gd name="connsiteY4" fmla="*/ 193560 h 479524"/>
                    <a:gd name="connsiteX5" fmla="*/ 450567 w 548944"/>
                    <a:gd name="connsiteY5" fmla="*/ 380730 h 479524"/>
                    <a:gd name="connsiteX6" fmla="*/ 282275 w 548944"/>
                    <a:gd name="connsiteY6" fmla="*/ 443631 h 479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48944" h="479524">
                      <a:moveTo>
                        <a:pt x="85568" y="479524"/>
                      </a:moveTo>
                      <a:cubicBezTo>
                        <a:pt x="46455" y="457084"/>
                        <a:pt x="14517" y="437619"/>
                        <a:pt x="3404" y="396982"/>
                      </a:cubicBezTo>
                      <a:cubicBezTo>
                        <a:pt x="-41046" y="234433"/>
                        <a:pt x="362896" y="40294"/>
                        <a:pt x="450567" y="6391"/>
                      </a:cubicBezTo>
                      <a:cubicBezTo>
                        <a:pt x="461526" y="2153"/>
                        <a:pt x="470531" y="110"/>
                        <a:pt x="477955" y="4"/>
                      </a:cubicBezTo>
                      <a:cubicBezTo>
                        <a:pt x="529923" y="-738"/>
                        <a:pt x="504427" y="93402"/>
                        <a:pt x="529430" y="193560"/>
                      </a:cubicBezTo>
                      <a:cubicBezTo>
                        <a:pt x="558005" y="308027"/>
                        <a:pt x="571575" y="303964"/>
                        <a:pt x="450567" y="380730"/>
                      </a:cubicBezTo>
                      <a:cubicBezTo>
                        <a:pt x="420802" y="399613"/>
                        <a:pt x="352840" y="421766"/>
                        <a:pt x="282275" y="443631"/>
                      </a:cubicBezTo>
                    </a:path>
                  </a:pathLst>
                </a:custGeom>
                <a:solidFill>
                  <a:srgbClr val="FFCC00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96" name="楕円 2595">
                  <a:extLst>
                    <a:ext uri="{FF2B5EF4-FFF2-40B4-BE49-F238E27FC236}">
                      <a16:creationId xmlns:a16="http://schemas.microsoft.com/office/drawing/2014/main" id="{53640C63-EC47-4DD7-B4F7-2D98E0EA2ECB}"/>
                    </a:ext>
                  </a:extLst>
                </p:cNvPr>
                <p:cNvSpPr/>
                <p:nvPr/>
              </p:nvSpPr>
              <p:spPr bwMode="auto">
                <a:xfrm rot="20323896">
                  <a:off x="2423411" y="1909894"/>
                  <a:ext cx="268571" cy="80945"/>
                </a:xfrm>
                <a:prstGeom prst="ellipse">
                  <a:avLst/>
                </a:prstGeom>
                <a:solidFill>
                  <a:srgbClr val="000000">
                    <a:alpha val="3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2625" name="グループ化 2624">
            <a:extLst>
              <a:ext uri="{FF2B5EF4-FFF2-40B4-BE49-F238E27FC236}">
                <a16:creationId xmlns:a16="http://schemas.microsoft.com/office/drawing/2014/main" id="{A36FBD8D-36B7-4047-AC43-F14CB7ABEE66}"/>
              </a:ext>
            </a:extLst>
          </p:cNvPr>
          <p:cNvGrpSpPr>
            <a:grpSpLocks noChangeAspect="1"/>
          </p:cNvGrpSpPr>
          <p:nvPr/>
        </p:nvGrpSpPr>
        <p:grpSpPr>
          <a:xfrm>
            <a:off x="565331" y="398685"/>
            <a:ext cx="1435100" cy="2161090"/>
            <a:chOff x="-158569" y="393618"/>
            <a:chExt cx="2391833" cy="3601817"/>
          </a:xfrm>
        </p:grpSpPr>
        <p:grpSp>
          <p:nvGrpSpPr>
            <p:cNvPr id="2626" name="グループ化 2625">
              <a:extLst>
                <a:ext uri="{FF2B5EF4-FFF2-40B4-BE49-F238E27FC236}">
                  <a16:creationId xmlns:a16="http://schemas.microsoft.com/office/drawing/2014/main" id="{8EC517A8-7B7E-450C-A5FF-7F332A1FF1CD}"/>
                </a:ext>
              </a:extLst>
            </p:cNvPr>
            <p:cNvGrpSpPr/>
            <p:nvPr/>
          </p:nvGrpSpPr>
          <p:grpSpPr>
            <a:xfrm>
              <a:off x="-158569" y="393618"/>
              <a:ext cx="2203738" cy="3179279"/>
              <a:chOff x="-158569" y="393618"/>
              <a:chExt cx="2203738" cy="3179279"/>
            </a:xfrm>
          </p:grpSpPr>
          <p:grpSp>
            <p:nvGrpSpPr>
              <p:cNvPr id="2753" name="グループ化 2752">
                <a:extLst>
                  <a:ext uri="{FF2B5EF4-FFF2-40B4-BE49-F238E27FC236}">
                    <a16:creationId xmlns:a16="http://schemas.microsoft.com/office/drawing/2014/main" id="{92EBD4CC-F640-4498-BCA8-7ABD8DFB085C}"/>
                  </a:ext>
                </a:extLst>
              </p:cNvPr>
              <p:cNvGrpSpPr/>
              <p:nvPr/>
            </p:nvGrpSpPr>
            <p:grpSpPr>
              <a:xfrm>
                <a:off x="-158569" y="2793297"/>
                <a:ext cx="2203738" cy="779600"/>
                <a:chOff x="-141477" y="4716101"/>
                <a:chExt cx="2203738" cy="779600"/>
              </a:xfrm>
            </p:grpSpPr>
            <p:grpSp>
              <p:nvGrpSpPr>
                <p:cNvPr id="2789" name="グループ化 2788">
                  <a:extLst>
                    <a:ext uri="{FF2B5EF4-FFF2-40B4-BE49-F238E27FC236}">
                      <a16:creationId xmlns:a16="http://schemas.microsoft.com/office/drawing/2014/main" id="{545553D4-7A0F-4176-A26F-79868C8C8BC5}"/>
                    </a:ext>
                  </a:extLst>
                </p:cNvPr>
                <p:cNvGrpSpPr/>
                <p:nvPr/>
              </p:nvGrpSpPr>
              <p:grpSpPr>
                <a:xfrm>
                  <a:off x="-141477" y="4716101"/>
                  <a:ext cx="2203738" cy="779600"/>
                  <a:chOff x="391721" y="3941082"/>
                  <a:chExt cx="2203738" cy="779600"/>
                </a:xfrm>
              </p:grpSpPr>
              <p:grpSp>
                <p:nvGrpSpPr>
                  <p:cNvPr id="2791" name="グループ化 2790">
                    <a:extLst>
                      <a:ext uri="{FF2B5EF4-FFF2-40B4-BE49-F238E27FC236}">
                        <a16:creationId xmlns:a16="http://schemas.microsoft.com/office/drawing/2014/main" id="{F7781A96-70CC-4A90-BF4F-C8BF1F083211}"/>
                      </a:ext>
                    </a:extLst>
                  </p:cNvPr>
                  <p:cNvGrpSpPr/>
                  <p:nvPr/>
                </p:nvGrpSpPr>
                <p:grpSpPr>
                  <a:xfrm>
                    <a:off x="391721" y="3941082"/>
                    <a:ext cx="2203738" cy="779600"/>
                    <a:chOff x="838509" y="3716414"/>
                    <a:chExt cx="2449072" cy="866390"/>
                  </a:xfrm>
                </p:grpSpPr>
                <p:sp>
                  <p:nvSpPr>
                    <p:cNvPr id="2793" name="フリーフォーム: 図形 2792">
                      <a:extLst>
                        <a:ext uri="{FF2B5EF4-FFF2-40B4-BE49-F238E27FC236}">
                          <a16:creationId xmlns:a16="http://schemas.microsoft.com/office/drawing/2014/main" id="{2B968EFC-21C9-4707-8772-8AF0521A8CD1}"/>
                        </a:ext>
                      </a:extLst>
                    </p:cNvPr>
                    <p:cNvSpPr/>
                    <p:nvPr/>
                  </p:nvSpPr>
                  <p:spPr bwMode="auto">
                    <a:xfrm flipV="1">
                      <a:off x="3026592" y="4366669"/>
                      <a:ext cx="260989" cy="177401"/>
                    </a:xfrm>
                    <a:custGeom>
                      <a:avLst/>
                      <a:gdLst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161734 w 260989"/>
                        <a:gd name="connsiteY7" fmla="*/ 158307 h 177401"/>
                        <a:gd name="connsiteX8" fmla="*/ 157068 w 260989"/>
                        <a:gd name="connsiteY8" fmla="*/ 164222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161734 w 260989"/>
                        <a:gd name="connsiteY7" fmla="*/ 158307 h 177401"/>
                        <a:gd name="connsiteX8" fmla="*/ 0 w 260989"/>
                        <a:gd name="connsiteY8" fmla="*/ 0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0 w 260989"/>
                        <a:gd name="connsiteY7" fmla="*/ 0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57502 w 260989"/>
                        <a:gd name="connsiteY2" fmla="*/ 48333 h 177401"/>
                        <a:gd name="connsiteX3" fmla="*/ 228892 w 260989"/>
                        <a:gd name="connsiteY3" fmla="*/ 125708 h 177401"/>
                        <a:gd name="connsiteX4" fmla="*/ 163473 w 260989"/>
                        <a:gd name="connsiteY4" fmla="*/ 175964 h 177401"/>
                        <a:gd name="connsiteX5" fmla="*/ 160004 w 260989"/>
                        <a:gd name="connsiteY5" fmla="*/ 165671 h 177401"/>
                        <a:gd name="connsiteX6" fmla="*/ 0 w 260989"/>
                        <a:gd name="connsiteY6" fmla="*/ 0 h 17740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60989" h="177401">
                          <a:moveTo>
                            <a:pt x="0" y="0"/>
                          </a:moveTo>
                          <a:lnTo>
                            <a:pt x="251115" y="44986"/>
                          </a:lnTo>
                          <a:lnTo>
                            <a:pt x="257502" y="48333"/>
                          </a:lnTo>
                          <a:cubicBezTo>
                            <a:pt x="267667" y="55821"/>
                            <a:pt x="254858" y="90464"/>
                            <a:pt x="228892" y="125708"/>
                          </a:cubicBezTo>
                          <a:cubicBezTo>
                            <a:pt x="202927" y="160952"/>
                            <a:pt x="173637" y="183452"/>
                            <a:pt x="163473" y="175964"/>
                          </a:cubicBezTo>
                          <a:cubicBezTo>
                            <a:pt x="160932" y="174092"/>
                            <a:pt x="159827" y="170522"/>
                            <a:pt x="160004" y="165671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80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794" name="フリーフォーム: 図形 2793">
                      <a:extLst>
                        <a:ext uri="{FF2B5EF4-FFF2-40B4-BE49-F238E27FC236}">
                          <a16:creationId xmlns:a16="http://schemas.microsoft.com/office/drawing/2014/main" id="{9ECE1E8B-C514-4400-91B7-EAEF8294BD19}"/>
                        </a:ext>
                      </a:extLst>
                    </p:cNvPr>
                    <p:cNvSpPr/>
                    <p:nvPr/>
                  </p:nvSpPr>
                  <p:spPr bwMode="auto">
                    <a:xfrm flipH="1" flipV="1">
                      <a:off x="838509" y="4366668"/>
                      <a:ext cx="260989" cy="177401"/>
                    </a:xfrm>
                    <a:custGeom>
                      <a:avLst/>
                      <a:gdLst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161734 w 260989"/>
                        <a:gd name="connsiteY7" fmla="*/ 158307 h 177401"/>
                        <a:gd name="connsiteX8" fmla="*/ 157068 w 260989"/>
                        <a:gd name="connsiteY8" fmla="*/ 164222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161734 w 260989"/>
                        <a:gd name="connsiteY7" fmla="*/ 158307 h 177401"/>
                        <a:gd name="connsiteX8" fmla="*/ 0 w 260989"/>
                        <a:gd name="connsiteY8" fmla="*/ 0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48645 w 260989"/>
                        <a:gd name="connsiteY2" fmla="*/ 48118 h 177401"/>
                        <a:gd name="connsiteX3" fmla="*/ 257502 w 260989"/>
                        <a:gd name="connsiteY3" fmla="*/ 48333 h 177401"/>
                        <a:gd name="connsiteX4" fmla="*/ 228892 w 260989"/>
                        <a:gd name="connsiteY4" fmla="*/ 125708 h 177401"/>
                        <a:gd name="connsiteX5" fmla="*/ 163473 w 260989"/>
                        <a:gd name="connsiteY5" fmla="*/ 175964 h 177401"/>
                        <a:gd name="connsiteX6" fmla="*/ 160004 w 260989"/>
                        <a:gd name="connsiteY6" fmla="*/ 165671 h 177401"/>
                        <a:gd name="connsiteX7" fmla="*/ 0 w 260989"/>
                        <a:gd name="connsiteY7" fmla="*/ 0 h 177401"/>
                        <a:gd name="connsiteX0" fmla="*/ 0 w 260989"/>
                        <a:gd name="connsiteY0" fmla="*/ 0 h 177401"/>
                        <a:gd name="connsiteX1" fmla="*/ 251115 w 260989"/>
                        <a:gd name="connsiteY1" fmla="*/ 44986 h 177401"/>
                        <a:gd name="connsiteX2" fmla="*/ 257502 w 260989"/>
                        <a:gd name="connsiteY2" fmla="*/ 48333 h 177401"/>
                        <a:gd name="connsiteX3" fmla="*/ 228892 w 260989"/>
                        <a:gd name="connsiteY3" fmla="*/ 125708 h 177401"/>
                        <a:gd name="connsiteX4" fmla="*/ 163473 w 260989"/>
                        <a:gd name="connsiteY4" fmla="*/ 175964 h 177401"/>
                        <a:gd name="connsiteX5" fmla="*/ 160004 w 260989"/>
                        <a:gd name="connsiteY5" fmla="*/ 165671 h 177401"/>
                        <a:gd name="connsiteX6" fmla="*/ 0 w 260989"/>
                        <a:gd name="connsiteY6" fmla="*/ 0 h 17740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</a:cxnLst>
                      <a:rect l="l" t="t" r="r" b="b"/>
                      <a:pathLst>
                        <a:path w="260989" h="177401">
                          <a:moveTo>
                            <a:pt x="0" y="0"/>
                          </a:moveTo>
                          <a:lnTo>
                            <a:pt x="251115" y="44986"/>
                          </a:lnTo>
                          <a:lnTo>
                            <a:pt x="257502" y="48333"/>
                          </a:lnTo>
                          <a:cubicBezTo>
                            <a:pt x="267667" y="55821"/>
                            <a:pt x="254858" y="90464"/>
                            <a:pt x="228892" y="125708"/>
                          </a:cubicBezTo>
                          <a:cubicBezTo>
                            <a:pt x="202927" y="160952"/>
                            <a:pt x="173637" y="183452"/>
                            <a:pt x="163473" y="175964"/>
                          </a:cubicBezTo>
                          <a:cubicBezTo>
                            <a:pt x="160932" y="174092"/>
                            <a:pt x="159827" y="170522"/>
                            <a:pt x="160004" y="165671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8000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795" name="フリーフォーム: 図形 2794">
                      <a:extLst>
                        <a:ext uri="{FF2B5EF4-FFF2-40B4-BE49-F238E27FC236}">
                          <a16:creationId xmlns:a16="http://schemas.microsoft.com/office/drawing/2014/main" id="{1EF32570-1F2B-494F-A202-9F43259B412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1030169" y="3716414"/>
                      <a:ext cx="2060198" cy="866390"/>
                    </a:xfrm>
                    <a:custGeom>
                      <a:avLst/>
                      <a:gdLst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54907 w 2364880"/>
                        <a:gd name="connsiteY3" fmla="*/ 893488 h 1104348"/>
                        <a:gd name="connsiteX4" fmla="*/ 2337152 w 2364880"/>
                        <a:gd name="connsiteY4" fmla="*/ 919822 h 1104348"/>
                        <a:gd name="connsiteX5" fmla="*/ 2364880 w 2364880"/>
                        <a:gd name="connsiteY5" fmla="*/ 977439 h 1104348"/>
                        <a:gd name="connsiteX6" fmla="*/ 2237971 w 2364880"/>
                        <a:gd name="connsiteY6" fmla="*/ 1104348 h 1104348"/>
                        <a:gd name="connsiteX7" fmla="*/ 126909 w 2364880"/>
                        <a:gd name="connsiteY7" fmla="*/ 1104348 h 1104348"/>
                        <a:gd name="connsiteX8" fmla="*/ 0 w 2364880"/>
                        <a:gd name="connsiteY8" fmla="*/ 977439 h 1104348"/>
                        <a:gd name="connsiteX9" fmla="*/ 26336 w 2364880"/>
                        <a:gd name="connsiteY9" fmla="*/ 917757 h 1104348"/>
                        <a:gd name="connsiteX10" fmla="*/ 9973 w 2364880"/>
                        <a:gd name="connsiteY10" fmla="*/ 893488 h 1104348"/>
                        <a:gd name="connsiteX11" fmla="*/ 0 w 2364880"/>
                        <a:gd name="connsiteY11" fmla="*/ 844089 h 1104348"/>
                        <a:gd name="connsiteX12" fmla="*/ 320675 w 2364880"/>
                        <a:gd name="connsiteY12" fmla="*/ 117384 h 1104348"/>
                        <a:gd name="connsiteX13" fmla="*/ 488859 w 2364880"/>
                        <a:gd name="connsiteY13" fmla="*/ 3175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54907 w 2364880"/>
                        <a:gd name="connsiteY3" fmla="*/ 893488 h 1104348"/>
                        <a:gd name="connsiteX4" fmla="*/ 2337152 w 2364880"/>
                        <a:gd name="connsiteY4" fmla="*/ 919822 h 1104348"/>
                        <a:gd name="connsiteX5" fmla="*/ 2364880 w 2364880"/>
                        <a:gd name="connsiteY5" fmla="*/ 977439 h 1104348"/>
                        <a:gd name="connsiteX6" fmla="*/ 2237971 w 2364880"/>
                        <a:gd name="connsiteY6" fmla="*/ 1104348 h 1104348"/>
                        <a:gd name="connsiteX7" fmla="*/ 126909 w 2364880"/>
                        <a:gd name="connsiteY7" fmla="*/ 1104348 h 1104348"/>
                        <a:gd name="connsiteX8" fmla="*/ 0 w 2364880"/>
                        <a:gd name="connsiteY8" fmla="*/ 977439 h 1104348"/>
                        <a:gd name="connsiteX9" fmla="*/ 26336 w 2364880"/>
                        <a:gd name="connsiteY9" fmla="*/ 917757 h 1104348"/>
                        <a:gd name="connsiteX10" fmla="*/ 0 w 2364880"/>
                        <a:gd name="connsiteY10" fmla="*/ 844089 h 1104348"/>
                        <a:gd name="connsiteX11" fmla="*/ 320675 w 2364880"/>
                        <a:gd name="connsiteY11" fmla="*/ 117384 h 1104348"/>
                        <a:gd name="connsiteX12" fmla="*/ 488859 w 2364880"/>
                        <a:gd name="connsiteY12" fmla="*/ 3175 h 1104348"/>
                        <a:gd name="connsiteX13" fmla="*/ 1809346 w 2364880"/>
                        <a:gd name="connsiteY13" fmla="*/ 0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54907 w 2364880"/>
                        <a:gd name="connsiteY3" fmla="*/ 893488 h 1104348"/>
                        <a:gd name="connsiteX4" fmla="*/ 2337152 w 2364880"/>
                        <a:gd name="connsiteY4" fmla="*/ 919822 h 1104348"/>
                        <a:gd name="connsiteX5" fmla="*/ 2364880 w 2364880"/>
                        <a:gd name="connsiteY5" fmla="*/ 977439 h 1104348"/>
                        <a:gd name="connsiteX6" fmla="*/ 2237971 w 2364880"/>
                        <a:gd name="connsiteY6" fmla="*/ 1104348 h 1104348"/>
                        <a:gd name="connsiteX7" fmla="*/ 126909 w 2364880"/>
                        <a:gd name="connsiteY7" fmla="*/ 1104348 h 1104348"/>
                        <a:gd name="connsiteX8" fmla="*/ 0 w 2364880"/>
                        <a:gd name="connsiteY8" fmla="*/ 977439 h 1104348"/>
                        <a:gd name="connsiteX9" fmla="*/ 0 w 2364880"/>
                        <a:gd name="connsiteY9" fmla="*/ 844089 h 1104348"/>
                        <a:gd name="connsiteX10" fmla="*/ 320675 w 2364880"/>
                        <a:gd name="connsiteY10" fmla="*/ 117384 h 1104348"/>
                        <a:gd name="connsiteX11" fmla="*/ 488859 w 2364880"/>
                        <a:gd name="connsiteY11" fmla="*/ 3175 h 1104348"/>
                        <a:gd name="connsiteX12" fmla="*/ 1809346 w 2364880"/>
                        <a:gd name="connsiteY12" fmla="*/ 0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54907 w 2364880"/>
                        <a:gd name="connsiteY3" fmla="*/ 893488 h 1104348"/>
                        <a:gd name="connsiteX4" fmla="*/ 2364880 w 2364880"/>
                        <a:gd name="connsiteY4" fmla="*/ 977439 h 1104348"/>
                        <a:gd name="connsiteX5" fmla="*/ 2237971 w 2364880"/>
                        <a:gd name="connsiteY5" fmla="*/ 1104348 h 1104348"/>
                        <a:gd name="connsiteX6" fmla="*/ 126909 w 2364880"/>
                        <a:gd name="connsiteY6" fmla="*/ 1104348 h 1104348"/>
                        <a:gd name="connsiteX7" fmla="*/ 0 w 2364880"/>
                        <a:gd name="connsiteY7" fmla="*/ 977439 h 1104348"/>
                        <a:gd name="connsiteX8" fmla="*/ 0 w 2364880"/>
                        <a:gd name="connsiteY8" fmla="*/ 844089 h 1104348"/>
                        <a:gd name="connsiteX9" fmla="*/ 320675 w 2364880"/>
                        <a:gd name="connsiteY9" fmla="*/ 117384 h 1104348"/>
                        <a:gd name="connsiteX10" fmla="*/ 488859 w 2364880"/>
                        <a:gd name="connsiteY10" fmla="*/ 3175 h 1104348"/>
                        <a:gd name="connsiteX11" fmla="*/ 1809346 w 2364880"/>
                        <a:gd name="connsiteY11" fmla="*/ 0 h 1104348"/>
                        <a:gd name="connsiteX0" fmla="*/ 1809346 w 2397035"/>
                        <a:gd name="connsiteY0" fmla="*/ 0 h 1104348"/>
                        <a:gd name="connsiteX1" fmla="*/ 2002930 w 2397035"/>
                        <a:gd name="connsiteY1" fmla="*/ 91984 h 1104348"/>
                        <a:gd name="connsiteX2" fmla="*/ 2364880 w 2397035"/>
                        <a:gd name="connsiteY2" fmla="*/ 844089 h 1104348"/>
                        <a:gd name="connsiteX3" fmla="*/ 2364880 w 2397035"/>
                        <a:gd name="connsiteY3" fmla="*/ 977439 h 1104348"/>
                        <a:gd name="connsiteX4" fmla="*/ 2237971 w 2397035"/>
                        <a:gd name="connsiteY4" fmla="*/ 1104348 h 1104348"/>
                        <a:gd name="connsiteX5" fmla="*/ 126909 w 2397035"/>
                        <a:gd name="connsiteY5" fmla="*/ 1104348 h 1104348"/>
                        <a:gd name="connsiteX6" fmla="*/ 0 w 2397035"/>
                        <a:gd name="connsiteY6" fmla="*/ 977439 h 1104348"/>
                        <a:gd name="connsiteX7" fmla="*/ 0 w 2397035"/>
                        <a:gd name="connsiteY7" fmla="*/ 844089 h 1104348"/>
                        <a:gd name="connsiteX8" fmla="*/ 320675 w 2397035"/>
                        <a:gd name="connsiteY8" fmla="*/ 117384 h 1104348"/>
                        <a:gd name="connsiteX9" fmla="*/ 488859 w 2397035"/>
                        <a:gd name="connsiteY9" fmla="*/ 3175 h 1104348"/>
                        <a:gd name="connsiteX10" fmla="*/ 1809346 w 2397035"/>
                        <a:gd name="connsiteY10" fmla="*/ 0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64880 w 2364880"/>
                        <a:gd name="connsiteY3" fmla="*/ 977439 h 1104348"/>
                        <a:gd name="connsiteX4" fmla="*/ 2237971 w 2364880"/>
                        <a:gd name="connsiteY4" fmla="*/ 1104348 h 1104348"/>
                        <a:gd name="connsiteX5" fmla="*/ 126909 w 2364880"/>
                        <a:gd name="connsiteY5" fmla="*/ 1104348 h 1104348"/>
                        <a:gd name="connsiteX6" fmla="*/ 0 w 2364880"/>
                        <a:gd name="connsiteY6" fmla="*/ 977439 h 1104348"/>
                        <a:gd name="connsiteX7" fmla="*/ 0 w 2364880"/>
                        <a:gd name="connsiteY7" fmla="*/ 844089 h 1104348"/>
                        <a:gd name="connsiteX8" fmla="*/ 320675 w 2364880"/>
                        <a:gd name="connsiteY8" fmla="*/ 117384 h 1104348"/>
                        <a:gd name="connsiteX9" fmla="*/ 488859 w 2364880"/>
                        <a:gd name="connsiteY9" fmla="*/ 3175 h 1104348"/>
                        <a:gd name="connsiteX10" fmla="*/ 1809346 w 2364880"/>
                        <a:gd name="connsiteY10" fmla="*/ 0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64880 w 2364880"/>
                        <a:gd name="connsiteY3" fmla="*/ 977439 h 1104348"/>
                        <a:gd name="connsiteX4" fmla="*/ 2237971 w 2364880"/>
                        <a:gd name="connsiteY4" fmla="*/ 1104348 h 1104348"/>
                        <a:gd name="connsiteX5" fmla="*/ 126909 w 2364880"/>
                        <a:gd name="connsiteY5" fmla="*/ 1104348 h 1104348"/>
                        <a:gd name="connsiteX6" fmla="*/ 0 w 2364880"/>
                        <a:gd name="connsiteY6" fmla="*/ 977439 h 1104348"/>
                        <a:gd name="connsiteX7" fmla="*/ 0 w 2364880"/>
                        <a:gd name="connsiteY7" fmla="*/ 844089 h 1104348"/>
                        <a:gd name="connsiteX8" fmla="*/ 320675 w 2364880"/>
                        <a:gd name="connsiteY8" fmla="*/ 117384 h 1104348"/>
                        <a:gd name="connsiteX9" fmla="*/ 488859 w 2364880"/>
                        <a:gd name="connsiteY9" fmla="*/ 3175 h 1104348"/>
                        <a:gd name="connsiteX10" fmla="*/ 1809346 w 2364880"/>
                        <a:gd name="connsiteY10" fmla="*/ 0 h 1104348"/>
                        <a:gd name="connsiteX0" fmla="*/ 1809346 w 2364880"/>
                        <a:gd name="connsiteY0" fmla="*/ 0 h 1104348"/>
                        <a:gd name="connsiteX1" fmla="*/ 2002930 w 2364880"/>
                        <a:gd name="connsiteY1" fmla="*/ 91984 h 1104348"/>
                        <a:gd name="connsiteX2" fmla="*/ 2364880 w 2364880"/>
                        <a:gd name="connsiteY2" fmla="*/ 844089 h 1104348"/>
                        <a:gd name="connsiteX3" fmla="*/ 2364880 w 2364880"/>
                        <a:gd name="connsiteY3" fmla="*/ 977439 h 1104348"/>
                        <a:gd name="connsiteX4" fmla="*/ 2237971 w 2364880"/>
                        <a:gd name="connsiteY4" fmla="*/ 1104348 h 1104348"/>
                        <a:gd name="connsiteX5" fmla="*/ 126909 w 2364880"/>
                        <a:gd name="connsiteY5" fmla="*/ 1104348 h 1104348"/>
                        <a:gd name="connsiteX6" fmla="*/ 0 w 2364880"/>
                        <a:gd name="connsiteY6" fmla="*/ 977439 h 1104348"/>
                        <a:gd name="connsiteX7" fmla="*/ 0 w 2364880"/>
                        <a:gd name="connsiteY7" fmla="*/ 844089 h 1104348"/>
                        <a:gd name="connsiteX8" fmla="*/ 320675 w 2364880"/>
                        <a:gd name="connsiteY8" fmla="*/ 117384 h 1104348"/>
                        <a:gd name="connsiteX9" fmla="*/ 488859 w 2364880"/>
                        <a:gd name="connsiteY9" fmla="*/ 3175 h 1104348"/>
                        <a:gd name="connsiteX10" fmla="*/ 1809346 w 2364880"/>
                        <a:gd name="connsiteY10" fmla="*/ 0 h 1104348"/>
                        <a:gd name="connsiteX0" fmla="*/ 1815696 w 2371230"/>
                        <a:gd name="connsiteY0" fmla="*/ 0 h 1104348"/>
                        <a:gd name="connsiteX1" fmla="*/ 2009280 w 2371230"/>
                        <a:gd name="connsiteY1" fmla="*/ 91984 h 1104348"/>
                        <a:gd name="connsiteX2" fmla="*/ 2371230 w 2371230"/>
                        <a:gd name="connsiteY2" fmla="*/ 844089 h 1104348"/>
                        <a:gd name="connsiteX3" fmla="*/ 2371230 w 2371230"/>
                        <a:gd name="connsiteY3" fmla="*/ 977439 h 1104348"/>
                        <a:gd name="connsiteX4" fmla="*/ 2244321 w 2371230"/>
                        <a:gd name="connsiteY4" fmla="*/ 1104348 h 1104348"/>
                        <a:gd name="connsiteX5" fmla="*/ 133259 w 2371230"/>
                        <a:gd name="connsiteY5" fmla="*/ 1104348 h 1104348"/>
                        <a:gd name="connsiteX6" fmla="*/ 6350 w 2371230"/>
                        <a:gd name="connsiteY6" fmla="*/ 977439 h 1104348"/>
                        <a:gd name="connsiteX7" fmla="*/ 0 w 2371230"/>
                        <a:gd name="connsiteY7" fmla="*/ 887421 h 1104348"/>
                        <a:gd name="connsiteX8" fmla="*/ 327025 w 2371230"/>
                        <a:gd name="connsiteY8" fmla="*/ 117384 h 1104348"/>
                        <a:gd name="connsiteX9" fmla="*/ 495209 w 2371230"/>
                        <a:gd name="connsiteY9" fmla="*/ 3175 h 1104348"/>
                        <a:gd name="connsiteX10" fmla="*/ 1815696 w 2371230"/>
                        <a:gd name="connsiteY10" fmla="*/ 0 h 1104348"/>
                        <a:gd name="connsiteX0" fmla="*/ 1815696 w 2377580"/>
                        <a:gd name="connsiteY0" fmla="*/ 0 h 1104348"/>
                        <a:gd name="connsiteX1" fmla="*/ 2009280 w 2377580"/>
                        <a:gd name="connsiteY1" fmla="*/ 91984 h 1104348"/>
                        <a:gd name="connsiteX2" fmla="*/ 2377580 w 2377580"/>
                        <a:gd name="connsiteY2" fmla="*/ 887421 h 1104348"/>
                        <a:gd name="connsiteX3" fmla="*/ 2371230 w 2377580"/>
                        <a:gd name="connsiteY3" fmla="*/ 977439 h 1104348"/>
                        <a:gd name="connsiteX4" fmla="*/ 2244321 w 2377580"/>
                        <a:gd name="connsiteY4" fmla="*/ 1104348 h 1104348"/>
                        <a:gd name="connsiteX5" fmla="*/ 133259 w 2377580"/>
                        <a:gd name="connsiteY5" fmla="*/ 1104348 h 1104348"/>
                        <a:gd name="connsiteX6" fmla="*/ 6350 w 2377580"/>
                        <a:gd name="connsiteY6" fmla="*/ 977439 h 1104348"/>
                        <a:gd name="connsiteX7" fmla="*/ 0 w 2377580"/>
                        <a:gd name="connsiteY7" fmla="*/ 887421 h 1104348"/>
                        <a:gd name="connsiteX8" fmla="*/ 327025 w 2377580"/>
                        <a:gd name="connsiteY8" fmla="*/ 117384 h 1104348"/>
                        <a:gd name="connsiteX9" fmla="*/ 495209 w 2377580"/>
                        <a:gd name="connsiteY9" fmla="*/ 3175 h 1104348"/>
                        <a:gd name="connsiteX10" fmla="*/ 1815696 w 2377580"/>
                        <a:gd name="connsiteY10" fmla="*/ 0 h 1104348"/>
                        <a:gd name="connsiteX0" fmla="*/ 1820497 w 2382381"/>
                        <a:gd name="connsiteY0" fmla="*/ 0 h 1104348"/>
                        <a:gd name="connsiteX1" fmla="*/ 2014081 w 2382381"/>
                        <a:gd name="connsiteY1" fmla="*/ 91984 h 1104348"/>
                        <a:gd name="connsiteX2" fmla="*/ 2382381 w 2382381"/>
                        <a:gd name="connsiteY2" fmla="*/ 887421 h 1104348"/>
                        <a:gd name="connsiteX3" fmla="*/ 2376031 w 2382381"/>
                        <a:gd name="connsiteY3" fmla="*/ 977439 h 1104348"/>
                        <a:gd name="connsiteX4" fmla="*/ 2249122 w 2382381"/>
                        <a:gd name="connsiteY4" fmla="*/ 1104348 h 1104348"/>
                        <a:gd name="connsiteX5" fmla="*/ 138060 w 2382381"/>
                        <a:gd name="connsiteY5" fmla="*/ 1104348 h 1104348"/>
                        <a:gd name="connsiteX6" fmla="*/ 11151 w 2382381"/>
                        <a:gd name="connsiteY6" fmla="*/ 977439 h 1104348"/>
                        <a:gd name="connsiteX7" fmla="*/ 4801 w 2382381"/>
                        <a:gd name="connsiteY7" fmla="*/ 887421 h 1104348"/>
                        <a:gd name="connsiteX8" fmla="*/ 331826 w 2382381"/>
                        <a:gd name="connsiteY8" fmla="*/ 117384 h 1104348"/>
                        <a:gd name="connsiteX9" fmla="*/ 500010 w 2382381"/>
                        <a:gd name="connsiteY9" fmla="*/ 3175 h 1104348"/>
                        <a:gd name="connsiteX10" fmla="*/ 1820497 w 2382381"/>
                        <a:gd name="connsiteY10" fmla="*/ 0 h 1104348"/>
                        <a:gd name="connsiteX0" fmla="*/ 1820497 w 2387182"/>
                        <a:gd name="connsiteY0" fmla="*/ 0 h 1104348"/>
                        <a:gd name="connsiteX1" fmla="*/ 2014081 w 2387182"/>
                        <a:gd name="connsiteY1" fmla="*/ 91984 h 1104348"/>
                        <a:gd name="connsiteX2" fmla="*/ 2382381 w 2387182"/>
                        <a:gd name="connsiteY2" fmla="*/ 887421 h 1104348"/>
                        <a:gd name="connsiteX3" fmla="*/ 2376031 w 2387182"/>
                        <a:gd name="connsiteY3" fmla="*/ 977439 h 1104348"/>
                        <a:gd name="connsiteX4" fmla="*/ 2249122 w 2387182"/>
                        <a:gd name="connsiteY4" fmla="*/ 1104348 h 1104348"/>
                        <a:gd name="connsiteX5" fmla="*/ 138060 w 2387182"/>
                        <a:gd name="connsiteY5" fmla="*/ 1104348 h 1104348"/>
                        <a:gd name="connsiteX6" fmla="*/ 11151 w 2387182"/>
                        <a:gd name="connsiteY6" fmla="*/ 977439 h 1104348"/>
                        <a:gd name="connsiteX7" fmla="*/ 4801 w 2387182"/>
                        <a:gd name="connsiteY7" fmla="*/ 887421 h 1104348"/>
                        <a:gd name="connsiteX8" fmla="*/ 331826 w 2387182"/>
                        <a:gd name="connsiteY8" fmla="*/ 117384 h 1104348"/>
                        <a:gd name="connsiteX9" fmla="*/ 500010 w 2387182"/>
                        <a:gd name="connsiteY9" fmla="*/ 3175 h 1104348"/>
                        <a:gd name="connsiteX10" fmla="*/ 1820497 w 2387182"/>
                        <a:gd name="connsiteY10" fmla="*/ 0 h 110434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2387182" h="1104348">
                          <a:moveTo>
                            <a:pt x="1820497" y="0"/>
                          </a:moveTo>
                          <a:cubicBezTo>
                            <a:pt x="1890587" y="0"/>
                            <a:pt x="1988681" y="28244"/>
                            <a:pt x="2014081" y="91984"/>
                          </a:cubicBezTo>
                          <a:cubicBezTo>
                            <a:pt x="2134731" y="342686"/>
                            <a:pt x="2376031" y="808169"/>
                            <a:pt x="2382381" y="887421"/>
                          </a:cubicBezTo>
                          <a:cubicBezTo>
                            <a:pt x="2395359" y="934595"/>
                            <a:pt x="2378148" y="947433"/>
                            <a:pt x="2376031" y="977439"/>
                          </a:cubicBezTo>
                          <a:cubicBezTo>
                            <a:pt x="2376031" y="1047529"/>
                            <a:pt x="2319212" y="1104348"/>
                            <a:pt x="2249122" y="1104348"/>
                          </a:cubicBezTo>
                          <a:lnTo>
                            <a:pt x="138060" y="1104348"/>
                          </a:lnTo>
                          <a:cubicBezTo>
                            <a:pt x="67970" y="1104348"/>
                            <a:pt x="11151" y="1047529"/>
                            <a:pt x="11151" y="977439"/>
                          </a:cubicBezTo>
                          <a:cubicBezTo>
                            <a:pt x="9034" y="947433"/>
                            <a:pt x="-8177" y="939501"/>
                            <a:pt x="4801" y="887421"/>
                          </a:cubicBezTo>
                          <a:cubicBezTo>
                            <a:pt x="16443" y="803936"/>
                            <a:pt x="224934" y="359619"/>
                            <a:pt x="331826" y="117384"/>
                          </a:cubicBezTo>
                          <a:cubicBezTo>
                            <a:pt x="363576" y="47294"/>
                            <a:pt x="429920" y="3175"/>
                            <a:pt x="500010" y="3175"/>
                          </a:cubicBezTo>
                          <a:lnTo>
                            <a:pt x="1820497" y="0"/>
                          </a:lnTo>
                          <a:close/>
                        </a:path>
                      </a:pathLst>
                    </a:custGeom>
                    <a:solidFill>
                      <a:srgbClr val="993300"/>
                    </a:solidFill>
                    <a:ln w="9525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792" name="フリーフォーム: 図形 2791">
                    <a:extLst>
                      <a:ext uri="{FF2B5EF4-FFF2-40B4-BE49-F238E27FC236}">
                        <a16:creationId xmlns:a16="http://schemas.microsoft.com/office/drawing/2014/main" id="{A3130924-070B-4235-B98E-3D96BB80D03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64182" y="4561527"/>
                    <a:ext cx="1853819" cy="159155"/>
                  </a:xfrm>
                  <a:custGeom>
                    <a:avLst/>
                    <a:gdLst>
                      <a:gd name="connsiteX0" fmla="*/ 1848288 w 1853819"/>
                      <a:gd name="connsiteY0" fmla="*/ 0 h 159155"/>
                      <a:gd name="connsiteX1" fmla="*/ 1850091 w 1853819"/>
                      <a:gd name="connsiteY1" fmla="*/ 6018 h 159155"/>
                      <a:gd name="connsiteX2" fmla="*/ 1845160 w 1853819"/>
                      <a:gd name="connsiteY2" fmla="*/ 69565 h 159155"/>
                      <a:gd name="connsiteX3" fmla="*/ 1746606 w 1853819"/>
                      <a:gd name="connsiteY3" fmla="*/ 159155 h 159155"/>
                      <a:gd name="connsiteX4" fmla="*/ 107214 w 1853819"/>
                      <a:gd name="connsiteY4" fmla="*/ 159155 h 159155"/>
                      <a:gd name="connsiteX5" fmla="*/ 8660 w 1853819"/>
                      <a:gd name="connsiteY5" fmla="*/ 69565 h 159155"/>
                      <a:gd name="connsiteX6" fmla="*/ 3728 w 1853819"/>
                      <a:gd name="connsiteY6" fmla="*/ 6018 h 159155"/>
                      <a:gd name="connsiteX7" fmla="*/ 5459 w 1853819"/>
                      <a:gd name="connsiteY7" fmla="*/ 320 h 159155"/>
                      <a:gd name="connsiteX8" fmla="*/ 8660 w 1853819"/>
                      <a:gd name="connsiteY8" fmla="*/ 12415 h 159155"/>
                      <a:gd name="connsiteX9" fmla="*/ 107214 w 1853819"/>
                      <a:gd name="connsiteY9" fmla="*/ 102005 h 159155"/>
                      <a:gd name="connsiteX10" fmla="*/ 1746606 w 1853819"/>
                      <a:gd name="connsiteY10" fmla="*/ 102005 h 159155"/>
                      <a:gd name="connsiteX11" fmla="*/ 1845160 w 1853819"/>
                      <a:gd name="connsiteY11" fmla="*/ 12415 h 1591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1853819" h="159155">
                        <a:moveTo>
                          <a:pt x="1848288" y="0"/>
                        </a:moveTo>
                        <a:lnTo>
                          <a:pt x="1850091" y="6018"/>
                        </a:lnTo>
                        <a:cubicBezTo>
                          <a:pt x="1860169" y="39320"/>
                          <a:pt x="1846804" y="48383"/>
                          <a:pt x="1845160" y="69565"/>
                        </a:cubicBezTo>
                        <a:cubicBezTo>
                          <a:pt x="1845160" y="119045"/>
                          <a:pt x="1801036" y="159155"/>
                          <a:pt x="1746606" y="159155"/>
                        </a:cubicBezTo>
                        <a:lnTo>
                          <a:pt x="107214" y="159155"/>
                        </a:lnTo>
                        <a:cubicBezTo>
                          <a:pt x="52784" y="159155"/>
                          <a:pt x="8660" y="119045"/>
                          <a:pt x="8660" y="69565"/>
                        </a:cubicBezTo>
                        <a:cubicBezTo>
                          <a:pt x="7016" y="48383"/>
                          <a:pt x="-6350" y="42784"/>
                          <a:pt x="3728" y="6018"/>
                        </a:cubicBezTo>
                        <a:lnTo>
                          <a:pt x="5459" y="320"/>
                        </a:lnTo>
                        <a:lnTo>
                          <a:pt x="8660" y="12415"/>
                        </a:lnTo>
                        <a:cubicBezTo>
                          <a:pt x="8660" y="61895"/>
                          <a:pt x="52784" y="102005"/>
                          <a:pt x="107214" y="102005"/>
                        </a:cubicBezTo>
                        <a:lnTo>
                          <a:pt x="1746606" y="102005"/>
                        </a:lnTo>
                        <a:cubicBezTo>
                          <a:pt x="1801036" y="102005"/>
                          <a:pt x="1845160" y="61895"/>
                          <a:pt x="1845160" y="12415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790" name="フリーフォーム: 図形 2789">
                  <a:extLst>
                    <a:ext uri="{FF2B5EF4-FFF2-40B4-BE49-F238E27FC236}">
                      <a16:creationId xmlns:a16="http://schemas.microsoft.com/office/drawing/2014/main" id="{557FCB77-4A60-4CBD-8DB6-37A7E0A444B9}"/>
                    </a:ext>
                  </a:extLst>
                </p:cNvPr>
                <p:cNvSpPr/>
                <p:nvPr/>
              </p:nvSpPr>
              <p:spPr bwMode="auto">
                <a:xfrm>
                  <a:off x="130405" y="4776746"/>
                  <a:ext cx="1654026" cy="599620"/>
                </a:xfrm>
                <a:custGeom>
                  <a:avLst/>
                  <a:gdLst>
                    <a:gd name="connsiteX0" fmla="*/ 177100 w 1654026"/>
                    <a:gd name="connsiteY0" fmla="*/ 0 h 599620"/>
                    <a:gd name="connsiteX1" fmla="*/ 356650 w 1654026"/>
                    <a:gd name="connsiteY1" fmla="*/ 19616 h 599620"/>
                    <a:gd name="connsiteX2" fmla="*/ 832181 w 1654026"/>
                    <a:gd name="connsiteY2" fmla="*/ 147035 h 599620"/>
                    <a:gd name="connsiteX3" fmla="*/ 1307720 w 1654026"/>
                    <a:gd name="connsiteY3" fmla="*/ 19614 h 599620"/>
                    <a:gd name="connsiteX4" fmla="*/ 1459467 w 1654026"/>
                    <a:gd name="connsiteY4" fmla="*/ 3035 h 599620"/>
                    <a:gd name="connsiteX5" fmla="*/ 1464658 w 1654026"/>
                    <a:gd name="connsiteY5" fmla="*/ 9295 h 599620"/>
                    <a:gd name="connsiteX6" fmla="*/ 1640950 w 1654026"/>
                    <a:gd name="connsiteY6" fmla="*/ 335447 h 599620"/>
                    <a:gd name="connsiteX7" fmla="*/ 1654026 w 1654026"/>
                    <a:gd name="connsiteY7" fmla="*/ 360429 h 599620"/>
                    <a:gd name="connsiteX8" fmla="*/ 1605189 w 1654026"/>
                    <a:gd name="connsiteY8" fmla="*/ 400462 h 599620"/>
                    <a:gd name="connsiteX9" fmla="*/ 1538387 w 1654026"/>
                    <a:gd name="connsiteY9" fmla="*/ 428952 h 599620"/>
                    <a:gd name="connsiteX10" fmla="*/ 940187 w 1654026"/>
                    <a:gd name="connsiteY10" fmla="*/ 589241 h 599620"/>
                    <a:gd name="connsiteX11" fmla="*/ 934201 w 1654026"/>
                    <a:gd name="connsiteY11" fmla="*/ 585285 h 599620"/>
                    <a:gd name="connsiteX12" fmla="*/ 898358 w 1654026"/>
                    <a:gd name="connsiteY12" fmla="*/ 594404 h 599620"/>
                    <a:gd name="connsiteX13" fmla="*/ 800991 w 1654026"/>
                    <a:gd name="connsiteY13" fmla="*/ 598404 h 599620"/>
                    <a:gd name="connsiteX14" fmla="*/ 737913 w 1654026"/>
                    <a:gd name="connsiteY14" fmla="*/ 585786 h 599620"/>
                    <a:gd name="connsiteX15" fmla="*/ 732888 w 1654026"/>
                    <a:gd name="connsiteY15" fmla="*/ 583491 h 599620"/>
                    <a:gd name="connsiteX16" fmla="*/ 724183 w 1654026"/>
                    <a:gd name="connsiteY16" fmla="*/ 589243 h 599620"/>
                    <a:gd name="connsiteX17" fmla="*/ 125983 w 1654026"/>
                    <a:gd name="connsiteY17" fmla="*/ 428954 h 599620"/>
                    <a:gd name="connsiteX18" fmla="*/ 5462 w 1654026"/>
                    <a:gd name="connsiteY18" fmla="*/ 356429 h 599620"/>
                    <a:gd name="connsiteX19" fmla="*/ 0 w 1654026"/>
                    <a:gd name="connsiteY19" fmla="*/ 348471 h 599620"/>
                    <a:gd name="connsiteX20" fmla="*/ 3548 w 1654026"/>
                    <a:gd name="connsiteY20" fmla="*/ 341050 h 599620"/>
                    <a:gd name="connsiteX21" fmla="*/ 158266 w 1654026"/>
                    <a:gd name="connsiteY21" fmla="*/ 27226 h 599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654026" h="599620">
                      <a:moveTo>
                        <a:pt x="177100" y="0"/>
                      </a:moveTo>
                      <a:lnTo>
                        <a:pt x="356650" y="19616"/>
                      </a:lnTo>
                      <a:lnTo>
                        <a:pt x="832181" y="147035"/>
                      </a:lnTo>
                      <a:lnTo>
                        <a:pt x="1307720" y="19614"/>
                      </a:lnTo>
                      <a:lnTo>
                        <a:pt x="1459467" y="3035"/>
                      </a:lnTo>
                      <a:lnTo>
                        <a:pt x="1464658" y="9295"/>
                      </a:lnTo>
                      <a:cubicBezTo>
                        <a:pt x="1511505" y="97785"/>
                        <a:pt x="1581775" y="224180"/>
                        <a:pt x="1640950" y="335447"/>
                      </a:cubicBezTo>
                      <a:lnTo>
                        <a:pt x="1654026" y="360429"/>
                      </a:lnTo>
                      <a:lnTo>
                        <a:pt x="1605189" y="400462"/>
                      </a:lnTo>
                      <a:cubicBezTo>
                        <a:pt x="1584971" y="412762"/>
                        <a:pt x="1562572" y="422472"/>
                        <a:pt x="1538387" y="428952"/>
                      </a:cubicBezTo>
                      <a:lnTo>
                        <a:pt x="940187" y="589241"/>
                      </a:lnTo>
                      <a:lnTo>
                        <a:pt x="934201" y="585285"/>
                      </a:lnTo>
                      <a:lnTo>
                        <a:pt x="898358" y="594404"/>
                      </a:lnTo>
                      <a:cubicBezTo>
                        <a:pt x="864288" y="599451"/>
                        <a:pt x="830564" y="600947"/>
                        <a:pt x="800991" y="598404"/>
                      </a:cubicBezTo>
                      <a:cubicBezTo>
                        <a:pt x="778811" y="596497"/>
                        <a:pt x="757634" y="592157"/>
                        <a:pt x="737913" y="585786"/>
                      </a:cubicBezTo>
                      <a:lnTo>
                        <a:pt x="732888" y="583491"/>
                      </a:lnTo>
                      <a:lnTo>
                        <a:pt x="724183" y="589243"/>
                      </a:lnTo>
                      <a:lnTo>
                        <a:pt x="125983" y="428954"/>
                      </a:lnTo>
                      <a:cubicBezTo>
                        <a:pt x="77614" y="415994"/>
                        <a:pt x="36387" y="390116"/>
                        <a:pt x="5462" y="356429"/>
                      </a:cubicBezTo>
                      <a:lnTo>
                        <a:pt x="0" y="348471"/>
                      </a:lnTo>
                      <a:lnTo>
                        <a:pt x="3548" y="341050"/>
                      </a:lnTo>
                      <a:cubicBezTo>
                        <a:pt x="55532" y="233893"/>
                        <a:pt x="116761" y="112727"/>
                        <a:pt x="158266" y="27226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754" name="グループ化 2753">
                <a:extLst>
                  <a:ext uri="{FF2B5EF4-FFF2-40B4-BE49-F238E27FC236}">
                    <a16:creationId xmlns:a16="http://schemas.microsoft.com/office/drawing/2014/main" id="{06963D26-4AB6-4CFB-9D00-79D120602AEF}"/>
                  </a:ext>
                </a:extLst>
              </p:cNvPr>
              <p:cNvGrpSpPr/>
              <p:nvPr/>
            </p:nvGrpSpPr>
            <p:grpSpPr>
              <a:xfrm>
                <a:off x="48652" y="2497973"/>
                <a:ext cx="1793692" cy="880439"/>
                <a:chOff x="65744" y="4420777"/>
                <a:chExt cx="1793692" cy="880439"/>
              </a:xfrm>
            </p:grpSpPr>
            <p:sp>
              <p:nvSpPr>
                <p:cNvPr id="2783" name="フリーフォーム: 図形 2782">
                  <a:extLst>
                    <a:ext uri="{FF2B5EF4-FFF2-40B4-BE49-F238E27FC236}">
                      <a16:creationId xmlns:a16="http://schemas.microsoft.com/office/drawing/2014/main" id="{9F4681A2-95FF-4129-B956-130B5EB252F3}"/>
                    </a:ext>
                  </a:extLst>
                </p:cNvPr>
                <p:cNvSpPr/>
                <p:nvPr/>
              </p:nvSpPr>
              <p:spPr bwMode="auto">
                <a:xfrm flipV="1">
                  <a:off x="82286" y="4420777"/>
                  <a:ext cx="1746763" cy="704301"/>
                </a:xfrm>
                <a:custGeom>
                  <a:avLst/>
                  <a:gdLst>
                    <a:gd name="connsiteX0" fmla="*/ 1742193 w 1746763"/>
                    <a:gd name="connsiteY0" fmla="*/ 166007 h 704301"/>
                    <a:gd name="connsiteX1" fmla="*/ 1742193 w 1746763"/>
                    <a:gd name="connsiteY1" fmla="*/ 166006 h 704301"/>
                    <a:gd name="connsiteX2" fmla="*/ 1742193 w 1746763"/>
                    <a:gd name="connsiteY2" fmla="*/ 166006 h 704301"/>
                    <a:gd name="connsiteX3" fmla="*/ 4570 w 1746763"/>
                    <a:gd name="connsiteY3" fmla="*/ 166008 h 704301"/>
                    <a:gd name="connsiteX4" fmla="*/ 4570 w 1746763"/>
                    <a:gd name="connsiteY4" fmla="*/ 166007 h 704301"/>
                    <a:gd name="connsiteX5" fmla="*/ 4570 w 1746763"/>
                    <a:gd name="connsiteY5" fmla="*/ 166007 h 704301"/>
                    <a:gd name="connsiteX6" fmla="*/ 873381 w 1746763"/>
                    <a:gd name="connsiteY6" fmla="*/ 704301 h 704301"/>
                    <a:gd name="connsiteX7" fmla="*/ 1491646 w 1746763"/>
                    <a:gd name="connsiteY7" fmla="*/ 645695 h 704301"/>
                    <a:gd name="connsiteX8" fmla="*/ 1479085 w 1746763"/>
                    <a:gd name="connsiteY8" fmla="*/ 551204 h 704301"/>
                    <a:gd name="connsiteX9" fmla="*/ 1449897 w 1746763"/>
                    <a:gd name="connsiteY9" fmla="*/ 479900 h 704301"/>
                    <a:gd name="connsiteX10" fmla="*/ 1567539 w 1746763"/>
                    <a:gd name="connsiteY10" fmla="*/ 448378 h 704301"/>
                    <a:gd name="connsiteX11" fmla="*/ 1746763 w 1746763"/>
                    <a:gd name="connsiteY11" fmla="*/ 256477 h 704301"/>
                    <a:gd name="connsiteX12" fmla="*/ 1742193 w 1746763"/>
                    <a:gd name="connsiteY12" fmla="*/ 166006 h 704301"/>
                    <a:gd name="connsiteX13" fmla="*/ 1700916 w 1746763"/>
                    <a:gd name="connsiteY13" fmla="*/ 85371 h 704301"/>
                    <a:gd name="connsiteX14" fmla="*/ 1449752 w 1746763"/>
                    <a:gd name="connsiteY14" fmla="*/ 8793 h 704301"/>
                    <a:gd name="connsiteX15" fmla="*/ 873380 w 1746763"/>
                    <a:gd name="connsiteY15" fmla="*/ 163230 h 704301"/>
                    <a:gd name="connsiteX16" fmla="*/ 297011 w 1746763"/>
                    <a:gd name="connsiteY16" fmla="*/ 8794 h 704301"/>
                    <a:gd name="connsiteX17" fmla="*/ 45847 w 1746763"/>
                    <a:gd name="connsiteY17" fmla="*/ 85372 h 704301"/>
                    <a:gd name="connsiteX18" fmla="*/ 4570 w 1746763"/>
                    <a:gd name="connsiteY18" fmla="*/ 166007 h 704301"/>
                    <a:gd name="connsiteX19" fmla="*/ 0 w 1746763"/>
                    <a:gd name="connsiteY19" fmla="*/ 256478 h 704301"/>
                    <a:gd name="connsiteX20" fmla="*/ 179224 w 1746763"/>
                    <a:gd name="connsiteY20" fmla="*/ 448379 h 704301"/>
                    <a:gd name="connsiteX21" fmla="*/ 295654 w 1746763"/>
                    <a:gd name="connsiteY21" fmla="*/ 479576 h 704301"/>
                    <a:gd name="connsiteX22" fmla="*/ 292632 w 1746763"/>
                    <a:gd name="connsiteY22" fmla="*/ 484487 h 704301"/>
                    <a:gd name="connsiteX23" fmla="*/ 255116 w 1746763"/>
                    <a:gd name="connsiteY23" fmla="*/ 645695 h 704301"/>
                    <a:gd name="connsiteX24" fmla="*/ 873381 w 1746763"/>
                    <a:gd name="connsiteY24" fmla="*/ 704301 h 7043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1746763" h="704301">
                      <a:moveTo>
                        <a:pt x="1742193" y="166007"/>
                      </a:moveTo>
                      <a:lnTo>
                        <a:pt x="1742193" y="166006"/>
                      </a:lnTo>
                      <a:lnTo>
                        <a:pt x="1742193" y="166006"/>
                      </a:lnTo>
                      <a:close/>
                      <a:moveTo>
                        <a:pt x="4570" y="166008"/>
                      </a:moveTo>
                      <a:lnTo>
                        <a:pt x="4570" y="166007"/>
                      </a:lnTo>
                      <a:lnTo>
                        <a:pt x="4570" y="166007"/>
                      </a:lnTo>
                      <a:close/>
                      <a:moveTo>
                        <a:pt x="873381" y="704301"/>
                      </a:moveTo>
                      <a:cubicBezTo>
                        <a:pt x="1156752" y="704301"/>
                        <a:pt x="1440124" y="684766"/>
                        <a:pt x="1491646" y="645695"/>
                      </a:cubicBezTo>
                      <a:cubicBezTo>
                        <a:pt x="1491646" y="613327"/>
                        <a:pt x="1487321" y="581726"/>
                        <a:pt x="1479085" y="551204"/>
                      </a:cubicBezTo>
                      <a:lnTo>
                        <a:pt x="1449897" y="479900"/>
                      </a:lnTo>
                      <a:lnTo>
                        <a:pt x="1567539" y="448378"/>
                      </a:lnTo>
                      <a:cubicBezTo>
                        <a:pt x="1664277" y="422457"/>
                        <a:pt x="1732447" y="344864"/>
                        <a:pt x="1746763" y="256477"/>
                      </a:cubicBezTo>
                      <a:lnTo>
                        <a:pt x="1742193" y="166006"/>
                      </a:lnTo>
                      <a:lnTo>
                        <a:pt x="1700916" y="85371"/>
                      </a:lnTo>
                      <a:cubicBezTo>
                        <a:pt x="1644324" y="15984"/>
                        <a:pt x="1546491" y="-17128"/>
                        <a:pt x="1449752" y="8793"/>
                      </a:cubicBezTo>
                      <a:lnTo>
                        <a:pt x="873380" y="163230"/>
                      </a:lnTo>
                      <a:lnTo>
                        <a:pt x="297011" y="8794"/>
                      </a:lnTo>
                      <a:cubicBezTo>
                        <a:pt x="200272" y="-17127"/>
                        <a:pt x="102439" y="15985"/>
                        <a:pt x="45847" y="85372"/>
                      </a:cubicBezTo>
                      <a:lnTo>
                        <a:pt x="4570" y="166007"/>
                      </a:lnTo>
                      <a:lnTo>
                        <a:pt x="0" y="256478"/>
                      </a:lnTo>
                      <a:cubicBezTo>
                        <a:pt x="14316" y="344865"/>
                        <a:pt x="82486" y="422458"/>
                        <a:pt x="179224" y="448379"/>
                      </a:cubicBezTo>
                      <a:lnTo>
                        <a:pt x="295654" y="479576"/>
                      </a:lnTo>
                      <a:lnTo>
                        <a:pt x="292632" y="484487"/>
                      </a:lnTo>
                      <a:cubicBezTo>
                        <a:pt x="268362" y="534754"/>
                        <a:pt x="255116" y="589051"/>
                        <a:pt x="255116" y="645695"/>
                      </a:cubicBezTo>
                      <a:cubicBezTo>
                        <a:pt x="306638" y="684766"/>
                        <a:pt x="590010" y="704301"/>
                        <a:pt x="873381" y="704301"/>
                      </a:cubicBezTo>
                      <a:close/>
                    </a:path>
                  </a:pathLst>
                </a:custGeom>
                <a:solidFill>
                  <a:schemeClr val="accent1">
                    <a:lumMod val="2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84" name="フリーフォーム: 図形 2783">
                  <a:extLst>
                    <a:ext uri="{FF2B5EF4-FFF2-40B4-BE49-F238E27FC236}">
                      <a16:creationId xmlns:a16="http://schemas.microsoft.com/office/drawing/2014/main" id="{01F31BDF-94C2-4FE3-B0AB-B8983DDAE9E8}"/>
                    </a:ext>
                  </a:extLst>
                </p:cNvPr>
                <p:cNvSpPr/>
                <p:nvPr/>
              </p:nvSpPr>
              <p:spPr bwMode="auto">
                <a:xfrm flipV="1">
                  <a:off x="182117" y="4597897"/>
                  <a:ext cx="1488575" cy="240620"/>
                </a:xfrm>
                <a:custGeom>
                  <a:avLst/>
                  <a:gdLst>
                    <a:gd name="connsiteX0" fmla="*/ 184576 w 1488575"/>
                    <a:gd name="connsiteY0" fmla="*/ 240620 h 240620"/>
                    <a:gd name="connsiteX1" fmla="*/ 192056 w 1488575"/>
                    <a:gd name="connsiteY1" fmla="*/ 239357 h 240620"/>
                    <a:gd name="connsiteX2" fmla="*/ 781093 w 1488575"/>
                    <a:gd name="connsiteY2" fmla="*/ 81525 h 240620"/>
                    <a:gd name="connsiteX3" fmla="*/ 1365373 w 1488575"/>
                    <a:gd name="connsiteY3" fmla="*/ 238083 h 240620"/>
                    <a:gd name="connsiteX4" fmla="*/ 1350066 w 1488575"/>
                    <a:gd name="connsiteY4" fmla="*/ 200689 h 240620"/>
                    <a:gd name="connsiteX5" fmla="*/ 1467708 w 1488575"/>
                    <a:gd name="connsiteY5" fmla="*/ 169167 h 240620"/>
                    <a:gd name="connsiteX6" fmla="*/ 1488575 w 1488575"/>
                    <a:gd name="connsiteY6" fmla="*/ 160268 h 240620"/>
                    <a:gd name="connsiteX7" fmla="*/ 1477660 w 1488575"/>
                    <a:gd name="connsiteY7" fmla="*/ 163414 h 240620"/>
                    <a:gd name="connsiteX8" fmla="*/ 1418864 w 1488575"/>
                    <a:gd name="connsiteY8" fmla="*/ 166104 h 240620"/>
                    <a:gd name="connsiteX9" fmla="*/ 1370600 w 1488575"/>
                    <a:gd name="connsiteY9" fmla="*/ 157958 h 240620"/>
                    <a:gd name="connsiteX10" fmla="*/ 781093 w 1488575"/>
                    <a:gd name="connsiteY10" fmla="*/ 0 h 240620"/>
                    <a:gd name="connsiteX11" fmla="*/ 192056 w 1488575"/>
                    <a:gd name="connsiteY11" fmla="*/ 157832 h 240620"/>
                    <a:gd name="connsiteX12" fmla="*/ 143791 w 1488575"/>
                    <a:gd name="connsiteY12" fmla="*/ 165978 h 240620"/>
                    <a:gd name="connsiteX13" fmla="*/ 30050 w 1488575"/>
                    <a:gd name="connsiteY13" fmla="*/ 147448 h 240620"/>
                    <a:gd name="connsiteX14" fmla="*/ 0 w 1488575"/>
                    <a:gd name="connsiteY14" fmla="*/ 130356 h 240620"/>
                    <a:gd name="connsiteX15" fmla="*/ 12591 w 1488575"/>
                    <a:gd name="connsiteY15" fmla="*/ 140678 h 240620"/>
                    <a:gd name="connsiteX16" fmla="*/ 79393 w 1488575"/>
                    <a:gd name="connsiteY16" fmla="*/ 169168 h 240620"/>
                    <a:gd name="connsiteX17" fmla="*/ 195823 w 1488575"/>
                    <a:gd name="connsiteY17" fmla="*/ 200365 h 240620"/>
                    <a:gd name="connsiteX18" fmla="*/ 192801 w 1488575"/>
                    <a:gd name="connsiteY18" fmla="*/ 205276 h 2406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488575" h="240620">
                      <a:moveTo>
                        <a:pt x="184576" y="240620"/>
                      </a:moveTo>
                      <a:lnTo>
                        <a:pt x="192056" y="239357"/>
                      </a:lnTo>
                      <a:lnTo>
                        <a:pt x="781093" y="81525"/>
                      </a:lnTo>
                      <a:lnTo>
                        <a:pt x="1365373" y="238083"/>
                      </a:lnTo>
                      <a:lnTo>
                        <a:pt x="1350066" y="200689"/>
                      </a:lnTo>
                      <a:lnTo>
                        <a:pt x="1467708" y="169167"/>
                      </a:lnTo>
                      <a:lnTo>
                        <a:pt x="1488575" y="160268"/>
                      </a:lnTo>
                      <a:lnTo>
                        <a:pt x="1477660" y="163414"/>
                      </a:lnTo>
                      <a:cubicBezTo>
                        <a:pt x="1458575" y="166571"/>
                        <a:pt x="1438849" y="167537"/>
                        <a:pt x="1418864" y="166104"/>
                      </a:cubicBezTo>
                      <a:cubicBezTo>
                        <a:pt x="1402876" y="164959"/>
                        <a:pt x="1386722" y="162278"/>
                        <a:pt x="1370600" y="157958"/>
                      </a:cubicBezTo>
                      <a:lnTo>
                        <a:pt x="781093" y="0"/>
                      </a:lnTo>
                      <a:lnTo>
                        <a:pt x="192056" y="157832"/>
                      </a:lnTo>
                      <a:cubicBezTo>
                        <a:pt x="175933" y="162152"/>
                        <a:pt x="159780" y="164832"/>
                        <a:pt x="143791" y="165978"/>
                      </a:cubicBezTo>
                      <a:cubicBezTo>
                        <a:pt x="103822" y="168843"/>
                        <a:pt x="64887" y="162117"/>
                        <a:pt x="30050" y="147448"/>
                      </a:cubicBezTo>
                      <a:lnTo>
                        <a:pt x="0" y="130356"/>
                      </a:lnTo>
                      <a:lnTo>
                        <a:pt x="12591" y="140678"/>
                      </a:lnTo>
                      <a:cubicBezTo>
                        <a:pt x="32810" y="152978"/>
                        <a:pt x="55209" y="162688"/>
                        <a:pt x="79393" y="169168"/>
                      </a:cubicBezTo>
                      <a:lnTo>
                        <a:pt x="195823" y="200365"/>
                      </a:lnTo>
                      <a:lnTo>
                        <a:pt x="192801" y="205276"/>
                      </a:ln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85" name="フリーフォーム: 図形 2784">
                  <a:extLst>
                    <a:ext uri="{FF2B5EF4-FFF2-40B4-BE49-F238E27FC236}">
                      <a16:creationId xmlns:a16="http://schemas.microsoft.com/office/drawing/2014/main" id="{4B1A092F-6127-48D0-B672-A28791EB209D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920934" y="4739152"/>
                  <a:ext cx="938502" cy="455092"/>
                </a:xfrm>
                <a:custGeom>
                  <a:avLst/>
                  <a:gdLst>
                    <a:gd name="connsiteX0" fmla="*/ 0 w 938502"/>
                    <a:gd name="connsiteY0" fmla="*/ 227545 h 455092"/>
                    <a:gd name="connsiteX1" fmla="*/ 0 w 938502"/>
                    <a:gd name="connsiteY1" fmla="*/ 227546 h 455092"/>
                    <a:gd name="connsiteX2" fmla="*/ 0 w 938502"/>
                    <a:gd name="connsiteY2" fmla="*/ 227546 h 455092"/>
                    <a:gd name="connsiteX3" fmla="*/ 124373 w 938502"/>
                    <a:gd name="connsiteY3" fmla="*/ 29783 h 455092"/>
                    <a:gd name="connsiteX4" fmla="*/ 150741 w 938502"/>
                    <a:gd name="connsiteY4" fmla="*/ 128189 h 455092"/>
                    <a:gd name="connsiteX5" fmla="*/ 376769 w 938502"/>
                    <a:gd name="connsiteY5" fmla="*/ 67625 h 455092"/>
                    <a:gd name="connsiteX6" fmla="*/ 358649 w 938502"/>
                    <a:gd name="connsiteY6" fmla="*/ 0 h 455092"/>
                    <a:gd name="connsiteX7" fmla="*/ 861090 w 938502"/>
                    <a:gd name="connsiteY7" fmla="*/ 0 h 455092"/>
                    <a:gd name="connsiteX8" fmla="*/ 861089 w 938502"/>
                    <a:gd name="connsiteY8" fmla="*/ 455092 h 455092"/>
                    <a:gd name="connsiteX9" fmla="*/ 241786 w 938502"/>
                    <a:gd name="connsiteY9" fmla="*/ 455091 h 455092"/>
                    <a:gd name="connsiteX10" fmla="*/ 19001 w 938502"/>
                    <a:gd name="connsiteY10" fmla="*/ 316116 h 455092"/>
                    <a:gd name="connsiteX11" fmla="*/ 0 w 938502"/>
                    <a:gd name="connsiteY11" fmla="*/ 227546 h 455092"/>
                    <a:gd name="connsiteX12" fmla="*/ 19001 w 938502"/>
                    <a:gd name="connsiteY12" fmla="*/ 138975 h 455092"/>
                    <a:gd name="connsiteX13" fmla="*/ 106601 w 938502"/>
                    <a:gd name="connsiteY13" fmla="*/ 38861 h 455092"/>
                    <a:gd name="connsiteX0" fmla="*/ 0 w 938502"/>
                    <a:gd name="connsiteY0" fmla="*/ 227545 h 455092"/>
                    <a:gd name="connsiteX1" fmla="*/ 0 w 938502"/>
                    <a:gd name="connsiteY1" fmla="*/ 227546 h 455092"/>
                    <a:gd name="connsiteX2" fmla="*/ 0 w 938502"/>
                    <a:gd name="connsiteY2" fmla="*/ 227546 h 455092"/>
                    <a:gd name="connsiteX3" fmla="*/ 0 w 938502"/>
                    <a:gd name="connsiteY3" fmla="*/ 227545 h 455092"/>
                    <a:gd name="connsiteX4" fmla="*/ 124373 w 938502"/>
                    <a:gd name="connsiteY4" fmla="*/ 29783 h 455092"/>
                    <a:gd name="connsiteX5" fmla="*/ 150741 w 938502"/>
                    <a:gd name="connsiteY5" fmla="*/ 128189 h 455092"/>
                    <a:gd name="connsiteX6" fmla="*/ 358649 w 938502"/>
                    <a:gd name="connsiteY6" fmla="*/ 0 h 455092"/>
                    <a:gd name="connsiteX7" fmla="*/ 861090 w 938502"/>
                    <a:gd name="connsiteY7" fmla="*/ 0 h 455092"/>
                    <a:gd name="connsiteX8" fmla="*/ 861089 w 938502"/>
                    <a:gd name="connsiteY8" fmla="*/ 455092 h 455092"/>
                    <a:gd name="connsiteX9" fmla="*/ 241786 w 938502"/>
                    <a:gd name="connsiteY9" fmla="*/ 455091 h 455092"/>
                    <a:gd name="connsiteX10" fmla="*/ 19001 w 938502"/>
                    <a:gd name="connsiteY10" fmla="*/ 316116 h 455092"/>
                    <a:gd name="connsiteX11" fmla="*/ 0 w 938502"/>
                    <a:gd name="connsiteY11" fmla="*/ 227546 h 455092"/>
                    <a:gd name="connsiteX12" fmla="*/ 19001 w 938502"/>
                    <a:gd name="connsiteY12" fmla="*/ 138975 h 455092"/>
                    <a:gd name="connsiteX13" fmla="*/ 106601 w 938502"/>
                    <a:gd name="connsiteY13" fmla="*/ 38861 h 455092"/>
                    <a:gd name="connsiteX14" fmla="*/ 124373 w 938502"/>
                    <a:gd name="connsiteY14" fmla="*/ 29783 h 455092"/>
                    <a:gd name="connsiteX0" fmla="*/ 0 w 938502"/>
                    <a:gd name="connsiteY0" fmla="*/ 227545 h 455092"/>
                    <a:gd name="connsiteX1" fmla="*/ 0 w 938502"/>
                    <a:gd name="connsiteY1" fmla="*/ 227546 h 455092"/>
                    <a:gd name="connsiteX2" fmla="*/ 0 w 938502"/>
                    <a:gd name="connsiteY2" fmla="*/ 227546 h 455092"/>
                    <a:gd name="connsiteX3" fmla="*/ 0 w 938502"/>
                    <a:gd name="connsiteY3" fmla="*/ 227545 h 455092"/>
                    <a:gd name="connsiteX4" fmla="*/ 106601 w 938502"/>
                    <a:gd name="connsiteY4" fmla="*/ 38861 h 455092"/>
                    <a:gd name="connsiteX5" fmla="*/ 150741 w 938502"/>
                    <a:gd name="connsiteY5" fmla="*/ 128189 h 455092"/>
                    <a:gd name="connsiteX6" fmla="*/ 358649 w 938502"/>
                    <a:gd name="connsiteY6" fmla="*/ 0 h 455092"/>
                    <a:gd name="connsiteX7" fmla="*/ 861090 w 938502"/>
                    <a:gd name="connsiteY7" fmla="*/ 0 h 455092"/>
                    <a:gd name="connsiteX8" fmla="*/ 861089 w 938502"/>
                    <a:gd name="connsiteY8" fmla="*/ 455092 h 455092"/>
                    <a:gd name="connsiteX9" fmla="*/ 241786 w 938502"/>
                    <a:gd name="connsiteY9" fmla="*/ 455091 h 455092"/>
                    <a:gd name="connsiteX10" fmla="*/ 19001 w 938502"/>
                    <a:gd name="connsiteY10" fmla="*/ 316116 h 455092"/>
                    <a:gd name="connsiteX11" fmla="*/ 0 w 938502"/>
                    <a:gd name="connsiteY11" fmla="*/ 227546 h 455092"/>
                    <a:gd name="connsiteX12" fmla="*/ 19001 w 938502"/>
                    <a:gd name="connsiteY12" fmla="*/ 138975 h 455092"/>
                    <a:gd name="connsiteX13" fmla="*/ 106601 w 938502"/>
                    <a:gd name="connsiteY13" fmla="*/ 38861 h 455092"/>
                    <a:gd name="connsiteX0" fmla="*/ 150741 w 938502"/>
                    <a:gd name="connsiteY0" fmla="*/ 128189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0 w 938502"/>
                    <a:gd name="connsiteY9" fmla="*/ 227546 h 455092"/>
                    <a:gd name="connsiteX10" fmla="*/ 0 w 938502"/>
                    <a:gd name="connsiteY10" fmla="*/ 227546 h 455092"/>
                    <a:gd name="connsiteX11" fmla="*/ 0 w 938502"/>
                    <a:gd name="connsiteY11" fmla="*/ 227545 h 455092"/>
                    <a:gd name="connsiteX12" fmla="*/ 106601 w 938502"/>
                    <a:gd name="connsiteY12" fmla="*/ 38861 h 455092"/>
                    <a:gd name="connsiteX13" fmla="*/ 242181 w 938502"/>
                    <a:gd name="connsiteY13" fmla="*/ 219629 h 455092"/>
                    <a:gd name="connsiteX0" fmla="*/ 150741 w 938502"/>
                    <a:gd name="connsiteY0" fmla="*/ 220474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0 w 938502"/>
                    <a:gd name="connsiteY10" fmla="*/ 319831 h 547377"/>
                    <a:gd name="connsiteX11" fmla="*/ 0 w 938502"/>
                    <a:gd name="connsiteY11" fmla="*/ 319830 h 547377"/>
                    <a:gd name="connsiteX12" fmla="*/ 150741 w 938502"/>
                    <a:gd name="connsiteY12" fmla="*/ 220474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0 w 938502"/>
                    <a:gd name="connsiteY10" fmla="*/ 319831 h 547377"/>
                    <a:gd name="connsiteX11" fmla="*/ 0 w 938502"/>
                    <a:gd name="connsiteY11" fmla="*/ 319830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0 w 938502"/>
                    <a:gd name="connsiteY10" fmla="*/ 319831 h 547377"/>
                    <a:gd name="connsiteX11" fmla="*/ 240609 w 938502"/>
                    <a:gd name="connsiteY11" fmla="*/ 270151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176568 w 938502"/>
                    <a:gd name="connsiteY10" fmla="*/ 205958 h 547377"/>
                    <a:gd name="connsiteX11" fmla="*/ 240609 w 938502"/>
                    <a:gd name="connsiteY11" fmla="*/ 270151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582152 w 1120332"/>
                    <a:gd name="connsiteY0" fmla="*/ 360680 h 547377"/>
                    <a:gd name="connsiteX1" fmla="*/ 540479 w 1120332"/>
                    <a:gd name="connsiteY1" fmla="*/ 92285 h 547377"/>
                    <a:gd name="connsiteX2" fmla="*/ 1042920 w 1120332"/>
                    <a:gd name="connsiteY2" fmla="*/ 92285 h 547377"/>
                    <a:gd name="connsiteX3" fmla="*/ 1042919 w 1120332"/>
                    <a:gd name="connsiteY3" fmla="*/ 547377 h 547377"/>
                    <a:gd name="connsiteX4" fmla="*/ 423616 w 1120332"/>
                    <a:gd name="connsiteY4" fmla="*/ 547376 h 547377"/>
                    <a:gd name="connsiteX5" fmla="*/ 200831 w 1120332"/>
                    <a:gd name="connsiteY5" fmla="*/ 408401 h 547377"/>
                    <a:gd name="connsiteX6" fmla="*/ 181830 w 1120332"/>
                    <a:gd name="connsiteY6" fmla="*/ 319831 h 547377"/>
                    <a:gd name="connsiteX7" fmla="*/ 200831 w 1120332"/>
                    <a:gd name="connsiteY7" fmla="*/ 231260 h 547377"/>
                    <a:gd name="connsiteX8" fmla="*/ 288431 w 1120332"/>
                    <a:gd name="connsiteY8" fmla="*/ 131146 h 547377"/>
                    <a:gd name="connsiteX9" fmla="*/ 0 w 1120332"/>
                    <a:gd name="connsiteY9" fmla="*/ 395670 h 547377"/>
                    <a:gd name="connsiteX10" fmla="*/ 358398 w 1120332"/>
                    <a:gd name="connsiteY10" fmla="*/ 205958 h 547377"/>
                    <a:gd name="connsiteX11" fmla="*/ 422439 w 1120332"/>
                    <a:gd name="connsiteY11" fmla="*/ 270151 h 547377"/>
                    <a:gd name="connsiteX12" fmla="*/ 582152 w 1120332"/>
                    <a:gd name="connsiteY12" fmla="*/ 360680 h 547377"/>
                    <a:gd name="connsiteX13" fmla="*/ 288431 w 1120332"/>
                    <a:gd name="connsiteY13" fmla="*/ 131146 h 547377"/>
                    <a:gd name="connsiteX14" fmla="*/ 355225 w 112033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45737 w 938502"/>
                    <a:gd name="connsiteY9" fmla="*/ 85704 h 547377"/>
                    <a:gd name="connsiteX10" fmla="*/ 176568 w 938502"/>
                    <a:gd name="connsiteY10" fmla="*/ 205958 h 547377"/>
                    <a:gd name="connsiteX11" fmla="*/ 240609 w 938502"/>
                    <a:gd name="connsiteY11" fmla="*/ 270151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176568 w 938502"/>
                    <a:gd name="connsiteY9" fmla="*/ 205958 h 547377"/>
                    <a:gd name="connsiteX10" fmla="*/ 240609 w 938502"/>
                    <a:gd name="connsiteY10" fmla="*/ 270151 h 547377"/>
                    <a:gd name="connsiteX11" fmla="*/ 400322 w 938502"/>
                    <a:gd name="connsiteY11" fmla="*/ 360680 h 547377"/>
                    <a:gd name="connsiteX12" fmla="*/ 106601 w 938502"/>
                    <a:gd name="connsiteY12" fmla="*/ 131146 h 547377"/>
                    <a:gd name="connsiteX13" fmla="*/ 173395 w 938502"/>
                    <a:gd name="connsiteY13" fmla="*/ 0 h 547377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176568 w 938502"/>
                    <a:gd name="connsiteY9" fmla="*/ 113673 h 455092"/>
                    <a:gd name="connsiteX10" fmla="*/ 240609 w 938502"/>
                    <a:gd name="connsiteY10" fmla="*/ 177866 h 455092"/>
                    <a:gd name="connsiteX11" fmla="*/ 400322 w 938502"/>
                    <a:gd name="connsiteY11" fmla="*/ 26839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240609 w 938502"/>
                    <a:gd name="connsiteY9" fmla="*/ 177866 h 455092"/>
                    <a:gd name="connsiteX10" fmla="*/ 400322 w 938502"/>
                    <a:gd name="connsiteY10" fmla="*/ 26839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400322 w 938502"/>
                    <a:gd name="connsiteY9" fmla="*/ 26839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491762 w 938502"/>
                    <a:gd name="connsiteY9" fmla="*/ 35983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0" fmla="*/ 358649 w 938502"/>
                    <a:gd name="connsiteY0" fmla="*/ 0 h 455092"/>
                    <a:gd name="connsiteX1" fmla="*/ 861090 w 938502"/>
                    <a:gd name="connsiteY1" fmla="*/ 0 h 455092"/>
                    <a:gd name="connsiteX2" fmla="*/ 861089 w 938502"/>
                    <a:gd name="connsiteY2" fmla="*/ 455092 h 455092"/>
                    <a:gd name="connsiteX3" fmla="*/ 241786 w 938502"/>
                    <a:gd name="connsiteY3" fmla="*/ 455091 h 455092"/>
                    <a:gd name="connsiteX4" fmla="*/ 19001 w 938502"/>
                    <a:gd name="connsiteY4" fmla="*/ 316116 h 455092"/>
                    <a:gd name="connsiteX5" fmla="*/ 0 w 938502"/>
                    <a:gd name="connsiteY5" fmla="*/ 227546 h 455092"/>
                    <a:gd name="connsiteX6" fmla="*/ 19001 w 938502"/>
                    <a:gd name="connsiteY6" fmla="*/ 138975 h 455092"/>
                    <a:gd name="connsiteX7" fmla="*/ 106601 w 938502"/>
                    <a:gd name="connsiteY7" fmla="*/ 38861 h 455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38502" h="455092">
                      <a:moveTo>
                        <a:pt x="358649" y="0"/>
                      </a:moveTo>
                      <a:lnTo>
                        <a:pt x="861090" y="0"/>
                      </a:lnTo>
                      <a:cubicBezTo>
                        <a:pt x="964307" y="75848"/>
                        <a:pt x="964306" y="379244"/>
                        <a:pt x="861089" y="455092"/>
                      </a:cubicBezTo>
                      <a:lnTo>
                        <a:pt x="241786" y="455091"/>
                      </a:lnTo>
                      <a:cubicBezTo>
                        <a:pt x="141635" y="455091"/>
                        <a:pt x="55706" y="397786"/>
                        <a:pt x="19001" y="316116"/>
                      </a:cubicBezTo>
                      <a:lnTo>
                        <a:pt x="0" y="227546"/>
                      </a:lnTo>
                      <a:lnTo>
                        <a:pt x="19001" y="138975"/>
                      </a:lnTo>
                      <a:cubicBezTo>
                        <a:pt x="37353" y="98140"/>
                        <a:pt x="68012" y="63396"/>
                        <a:pt x="106601" y="38861"/>
                      </a:cubicBezTo>
                    </a:path>
                  </a:pathLst>
                </a:custGeom>
                <a:solidFill>
                  <a:schemeClr val="accent1">
                    <a:lumMod val="2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86" name="楕円 227">
                  <a:extLst>
                    <a:ext uri="{FF2B5EF4-FFF2-40B4-BE49-F238E27FC236}">
                      <a16:creationId xmlns:a16="http://schemas.microsoft.com/office/drawing/2014/main" id="{0D55899F-65FA-489A-8B0A-51035D6B5E1D}"/>
                    </a:ext>
                  </a:extLst>
                </p:cNvPr>
                <p:cNvSpPr/>
                <p:nvPr/>
              </p:nvSpPr>
              <p:spPr bwMode="auto">
                <a:xfrm rot="5694883">
                  <a:off x="827019" y="4885234"/>
                  <a:ext cx="318890" cy="513074"/>
                </a:xfrm>
                <a:custGeom>
                  <a:avLst/>
                  <a:gdLst>
                    <a:gd name="connsiteX0" fmla="*/ 0 w 1170130"/>
                    <a:gd name="connsiteY0" fmla="*/ 585065 h 1170130"/>
                    <a:gd name="connsiteX1" fmla="*/ 585065 w 1170130"/>
                    <a:gd name="connsiteY1" fmla="*/ 0 h 1170130"/>
                    <a:gd name="connsiteX2" fmla="*/ 1170130 w 1170130"/>
                    <a:gd name="connsiteY2" fmla="*/ 585065 h 1170130"/>
                    <a:gd name="connsiteX3" fmla="*/ 585065 w 1170130"/>
                    <a:gd name="connsiteY3" fmla="*/ 1170130 h 1170130"/>
                    <a:gd name="connsiteX4" fmla="*/ 0 w 1170130"/>
                    <a:gd name="connsiteY4" fmla="*/ 585065 h 1170130"/>
                    <a:gd name="connsiteX0" fmla="*/ 0 w 1170130"/>
                    <a:gd name="connsiteY0" fmla="*/ 585065 h 1170130"/>
                    <a:gd name="connsiteX1" fmla="*/ 585065 w 1170130"/>
                    <a:gd name="connsiteY1" fmla="*/ 0 h 1170130"/>
                    <a:gd name="connsiteX2" fmla="*/ 1170130 w 1170130"/>
                    <a:gd name="connsiteY2" fmla="*/ 585065 h 1170130"/>
                    <a:gd name="connsiteX3" fmla="*/ 585065 w 1170130"/>
                    <a:gd name="connsiteY3" fmla="*/ 1170130 h 1170130"/>
                    <a:gd name="connsiteX4" fmla="*/ 0 w 1170130"/>
                    <a:gd name="connsiteY4" fmla="*/ 585065 h 1170130"/>
                    <a:gd name="connsiteX0" fmla="*/ 0 w 1170130"/>
                    <a:gd name="connsiteY0" fmla="*/ 585065 h 1170130"/>
                    <a:gd name="connsiteX1" fmla="*/ 585065 w 1170130"/>
                    <a:gd name="connsiteY1" fmla="*/ 0 h 1170130"/>
                    <a:gd name="connsiteX2" fmla="*/ 1170130 w 1170130"/>
                    <a:gd name="connsiteY2" fmla="*/ 585065 h 1170130"/>
                    <a:gd name="connsiteX3" fmla="*/ 585065 w 1170130"/>
                    <a:gd name="connsiteY3" fmla="*/ 1170130 h 1170130"/>
                    <a:gd name="connsiteX4" fmla="*/ 0 w 1170130"/>
                    <a:gd name="connsiteY4" fmla="*/ 585065 h 1170130"/>
                    <a:gd name="connsiteX0" fmla="*/ 0 w 1170130"/>
                    <a:gd name="connsiteY0" fmla="*/ 585065 h 1170130"/>
                    <a:gd name="connsiteX1" fmla="*/ 585065 w 1170130"/>
                    <a:gd name="connsiteY1" fmla="*/ 0 h 1170130"/>
                    <a:gd name="connsiteX2" fmla="*/ 1170130 w 1170130"/>
                    <a:gd name="connsiteY2" fmla="*/ 585065 h 1170130"/>
                    <a:gd name="connsiteX3" fmla="*/ 585065 w 1170130"/>
                    <a:gd name="connsiteY3" fmla="*/ 1170130 h 1170130"/>
                    <a:gd name="connsiteX4" fmla="*/ 0 w 1170130"/>
                    <a:gd name="connsiteY4" fmla="*/ 585065 h 1170130"/>
                    <a:gd name="connsiteX0" fmla="*/ 0 w 1170130"/>
                    <a:gd name="connsiteY0" fmla="*/ 811284 h 1396349"/>
                    <a:gd name="connsiteX1" fmla="*/ 589828 w 1170130"/>
                    <a:gd name="connsiteY1" fmla="*/ 0 h 1396349"/>
                    <a:gd name="connsiteX2" fmla="*/ 1170130 w 1170130"/>
                    <a:gd name="connsiteY2" fmla="*/ 811284 h 1396349"/>
                    <a:gd name="connsiteX3" fmla="*/ 585065 w 1170130"/>
                    <a:gd name="connsiteY3" fmla="*/ 1396349 h 1396349"/>
                    <a:gd name="connsiteX4" fmla="*/ 0 w 1170130"/>
                    <a:gd name="connsiteY4" fmla="*/ 811284 h 1396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70130" h="1396349">
                      <a:moveTo>
                        <a:pt x="0" y="811284"/>
                      </a:moveTo>
                      <a:cubicBezTo>
                        <a:pt x="0" y="488162"/>
                        <a:pt x="266706" y="0"/>
                        <a:pt x="589828" y="0"/>
                      </a:cubicBezTo>
                      <a:cubicBezTo>
                        <a:pt x="912950" y="0"/>
                        <a:pt x="1170130" y="488162"/>
                        <a:pt x="1170130" y="811284"/>
                      </a:cubicBezTo>
                      <a:cubicBezTo>
                        <a:pt x="1170130" y="1134406"/>
                        <a:pt x="908187" y="1396349"/>
                        <a:pt x="585065" y="1396349"/>
                      </a:cubicBezTo>
                      <a:cubicBezTo>
                        <a:pt x="261943" y="1396349"/>
                        <a:pt x="0" y="1134406"/>
                        <a:pt x="0" y="811284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87" name="フリーフォーム: 図形 2786">
                  <a:extLst>
                    <a:ext uri="{FF2B5EF4-FFF2-40B4-BE49-F238E27FC236}">
                      <a16:creationId xmlns:a16="http://schemas.microsoft.com/office/drawing/2014/main" id="{7296ED21-D347-4077-B1A7-242C8FE370CC}"/>
                    </a:ext>
                  </a:extLst>
                </p:cNvPr>
                <p:cNvSpPr/>
                <p:nvPr/>
              </p:nvSpPr>
              <p:spPr bwMode="auto">
                <a:xfrm rot="900000">
                  <a:off x="65744" y="4739154"/>
                  <a:ext cx="938502" cy="455092"/>
                </a:xfrm>
                <a:custGeom>
                  <a:avLst/>
                  <a:gdLst>
                    <a:gd name="connsiteX0" fmla="*/ 0 w 938502"/>
                    <a:gd name="connsiteY0" fmla="*/ 227545 h 455092"/>
                    <a:gd name="connsiteX1" fmla="*/ 0 w 938502"/>
                    <a:gd name="connsiteY1" fmla="*/ 227546 h 455092"/>
                    <a:gd name="connsiteX2" fmla="*/ 0 w 938502"/>
                    <a:gd name="connsiteY2" fmla="*/ 227546 h 455092"/>
                    <a:gd name="connsiteX3" fmla="*/ 124373 w 938502"/>
                    <a:gd name="connsiteY3" fmla="*/ 29783 h 455092"/>
                    <a:gd name="connsiteX4" fmla="*/ 150741 w 938502"/>
                    <a:gd name="connsiteY4" fmla="*/ 128189 h 455092"/>
                    <a:gd name="connsiteX5" fmla="*/ 376769 w 938502"/>
                    <a:gd name="connsiteY5" fmla="*/ 67625 h 455092"/>
                    <a:gd name="connsiteX6" fmla="*/ 358649 w 938502"/>
                    <a:gd name="connsiteY6" fmla="*/ 0 h 455092"/>
                    <a:gd name="connsiteX7" fmla="*/ 861090 w 938502"/>
                    <a:gd name="connsiteY7" fmla="*/ 0 h 455092"/>
                    <a:gd name="connsiteX8" fmla="*/ 861089 w 938502"/>
                    <a:gd name="connsiteY8" fmla="*/ 455092 h 455092"/>
                    <a:gd name="connsiteX9" fmla="*/ 241786 w 938502"/>
                    <a:gd name="connsiteY9" fmla="*/ 455091 h 455092"/>
                    <a:gd name="connsiteX10" fmla="*/ 19001 w 938502"/>
                    <a:gd name="connsiteY10" fmla="*/ 316116 h 455092"/>
                    <a:gd name="connsiteX11" fmla="*/ 0 w 938502"/>
                    <a:gd name="connsiteY11" fmla="*/ 227546 h 455092"/>
                    <a:gd name="connsiteX12" fmla="*/ 19001 w 938502"/>
                    <a:gd name="connsiteY12" fmla="*/ 138975 h 455092"/>
                    <a:gd name="connsiteX13" fmla="*/ 106601 w 938502"/>
                    <a:gd name="connsiteY13" fmla="*/ 38861 h 455092"/>
                    <a:gd name="connsiteX0" fmla="*/ 0 w 938502"/>
                    <a:gd name="connsiteY0" fmla="*/ 227545 h 455092"/>
                    <a:gd name="connsiteX1" fmla="*/ 0 w 938502"/>
                    <a:gd name="connsiteY1" fmla="*/ 227546 h 455092"/>
                    <a:gd name="connsiteX2" fmla="*/ 0 w 938502"/>
                    <a:gd name="connsiteY2" fmla="*/ 227546 h 455092"/>
                    <a:gd name="connsiteX3" fmla="*/ 0 w 938502"/>
                    <a:gd name="connsiteY3" fmla="*/ 227545 h 455092"/>
                    <a:gd name="connsiteX4" fmla="*/ 124373 w 938502"/>
                    <a:gd name="connsiteY4" fmla="*/ 29783 h 455092"/>
                    <a:gd name="connsiteX5" fmla="*/ 150741 w 938502"/>
                    <a:gd name="connsiteY5" fmla="*/ 128189 h 455092"/>
                    <a:gd name="connsiteX6" fmla="*/ 358649 w 938502"/>
                    <a:gd name="connsiteY6" fmla="*/ 0 h 455092"/>
                    <a:gd name="connsiteX7" fmla="*/ 861090 w 938502"/>
                    <a:gd name="connsiteY7" fmla="*/ 0 h 455092"/>
                    <a:gd name="connsiteX8" fmla="*/ 861089 w 938502"/>
                    <a:gd name="connsiteY8" fmla="*/ 455092 h 455092"/>
                    <a:gd name="connsiteX9" fmla="*/ 241786 w 938502"/>
                    <a:gd name="connsiteY9" fmla="*/ 455091 h 455092"/>
                    <a:gd name="connsiteX10" fmla="*/ 19001 w 938502"/>
                    <a:gd name="connsiteY10" fmla="*/ 316116 h 455092"/>
                    <a:gd name="connsiteX11" fmla="*/ 0 w 938502"/>
                    <a:gd name="connsiteY11" fmla="*/ 227546 h 455092"/>
                    <a:gd name="connsiteX12" fmla="*/ 19001 w 938502"/>
                    <a:gd name="connsiteY12" fmla="*/ 138975 h 455092"/>
                    <a:gd name="connsiteX13" fmla="*/ 106601 w 938502"/>
                    <a:gd name="connsiteY13" fmla="*/ 38861 h 455092"/>
                    <a:gd name="connsiteX14" fmla="*/ 124373 w 938502"/>
                    <a:gd name="connsiteY14" fmla="*/ 29783 h 455092"/>
                    <a:gd name="connsiteX0" fmla="*/ 0 w 938502"/>
                    <a:gd name="connsiteY0" fmla="*/ 227545 h 455092"/>
                    <a:gd name="connsiteX1" fmla="*/ 0 w 938502"/>
                    <a:gd name="connsiteY1" fmla="*/ 227546 h 455092"/>
                    <a:gd name="connsiteX2" fmla="*/ 0 w 938502"/>
                    <a:gd name="connsiteY2" fmla="*/ 227546 h 455092"/>
                    <a:gd name="connsiteX3" fmla="*/ 0 w 938502"/>
                    <a:gd name="connsiteY3" fmla="*/ 227545 h 455092"/>
                    <a:gd name="connsiteX4" fmla="*/ 106601 w 938502"/>
                    <a:gd name="connsiteY4" fmla="*/ 38861 h 455092"/>
                    <a:gd name="connsiteX5" fmla="*/ 150741 w 938502"/>
                    <a:gd name="connsiteY5" fmla="*/ 128189 h 455092"/>
                    <a:gd name="connsiteX6" fmla="*/ 358649 w 938502"/>
                    <a:gd name="connsiteY6" fmla="*/ 0 h 455092"/>
                    <a:gd name="connsiteX7" fmla="*/ 861090 w 938502"/>
                    <a:gd name="connsiteY7" fmla="*/ 0 h 455092"/>
                    <a:gd name="connsiteX8" fmla="*/ 861089 w 938502"/>
                    <a:gd name="connsiteY8" fmla="*/ 455092 h 455092"/>
                    <a:gd name="connsiteX9" fmla="*/ 241786 w 938502"/>
                    <a:gd name="connsiteY9" fmla="*/ 455091 h 455092"/>
                    <a:gd name="connsiteX10" fmla="*/ 19001 w 938502"/>
                    <a:gd name="connsiteY10" fmla="*/ 316116 h 455092"/>
                    <a:gd name="connsiteX11" fmla="*/ 0 w 938502"/>
                    <a:gd name="connsiteY11" fmla="*/ 227546 h 455092"/>
                    <a:gd name="connsiteX12" fmla="*/ 19001 w 938502"/>
                    <a:gd name="connsiteY12" fmla="*/ 138975 h 455092"/>
                    <a:gd name="connsiteX13" fmla="*/ 106601 w 938502"/>
                    <a:gd name="connsiteY13" fmla="*/ 38861 h 455092"/>
                    <a:gd name="connsiteX0" fmla="*/ 150741 w 938502"/>
                    <a:gd name="connsiteY0" fmla="*/ 128189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0 w 938502"/>
                    <a:gd name="connsiteY9" fmla="*/ 227546 h 455092"/>
                    <a:gd name="connsiteX10" fmla="*/ 0 w 938502"/>
                    <a:gd name="connsiteY10" fmla="*/ 227546 h 455092"/>
                    <a:gd name="connsiteX11" fmla="*/ 0 w 938502"/>
                    <a:gd name="connsiteY11" fmla="*/ 227545 h 455092"/>
                    <a:gd name="connsiteX12" fmla="*/ 106601 w 938502"/>
                    <a:gd name="connsiteY12" fmla="*/ 38861 h 455092"/>
                    <a:gd name="connsiteX13" fmla="*/ 242181 w 938502"/>
                    <a:gd name="connsiteY13" fmla="*/ 219629 h 455092"/>
                    <a:gd name="connsiteX0" fmla="*/ 150741 w 938502"/>
                    <a:gd name="connsiteY0" fmla="*/ 220474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0 w 938502"/>
                    <a:gd name="connsiteY10" fmla="*/ 319831 h 547377"/>
                    <a:gd name="connsiteX11" fmla="*/ 0 w 938502"/>
                    <a:gd name="connsiteY11" fmla="*/ 319830 h 547377"/>
                    <a:gd name="connsiteX12" fmla="*/ 150741 w 938502"/>
                    <a:gd name="connsiteY12" fmla="*/ 220474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0 w 938502"/>
                    <a:gd name="connsiteY10" fmla="*/ 319831 h 547377"/>
                    <a:gd name="connsiteX11" fmla="*/ 0 w 938502"/>
                    <a:gd name="connsiteY11" fmla="*/ 319830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0 w 938502"/>
                    <a:gd name="connsiteY10" fmla="*/ 319831 h 547377"/>
                    <a:gd name="connsiteX11" fmla="*/ 240609 w 938502"/>
                    <a:gd name="connsiteY11" fmla="*/ 270151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0 w 938502"/>
                    <a:gd name="connsiteY9" fmla="*/ 319831 h 547377"/>
                    <a:gd name="connsiteX10" fmla="*/ 176568 w 938502"/>
                    <a:gd name="connsiteY10" fmla="*/ 205958 h 547377"/>
                    <a:gd name="connsiteX11" fmla="*/ 240609 w 938502"/>
                    <a:gd name="connsiteY11" fmla="*/ 270151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582152 w 1120332"/>
                    <a:gd name="connsiteY0" fmla="*/ 360680 h 547377"/>
                    <a:gd name="connsiteX1" fmla="*/ 540479 w 1120332"/>
                    <a:gd name="connsiteY1" fmla="*/ 92285 h 547377"/>
                    <a:gd name="connsiteX2" fmla="*/ 1042920 w 1120332"/>
                    <a:gd name="connsiteY2" fmla="*/ 92285 h 547377"/>
                    <a:gd name="connsiteX3" fmla="*/ 1042919 w 1120332"/>
                    <a:gd name="connsiteY3" fmla="*/ 547377 h 547377"/>
                    <a:gd name="connsiteX4" fmla="*/ 423616 w 1120332"/>
                    <a:gd name="connsiteY4" fmla="*/ 547376 h 547377"/>
                    <a:gd name="connsiteX5" fmla="*/ 200831 w 1120332"/>
                    <a:gd name="connsiteY5" fmla="*/ 408401 h 547377"/>
                    <a:gd name="connsiteX6" fmla="*/ 181830 w 1120332"/>
                    <a:gd name="connsiteY6" fmla="*/ 319831 h 547377"/>
                    <a:gd name="connsiteX7" fmla="*/ 200831 w 1120332"/>
                    <a:gd name="connsiteY7" fmla="*/ 231260 h 547377"/>
                    <a:gd name="connsiteX8" fmla="*/ 288431 w 1120332"/>
                    <a:gd name="connsiteY8" fmla="*/ 131146 h 547377"/>
                    <a:gd name="connsiteX9" fmla="*/ 0 w 1120332"/>
                    <a:gd name="connsiteY9" fmla="*/ 395670 h 547377"/>
                    <a:gd name="connsiteX10" fmla="*/ 358398 w 1120332"/>
                    <a:gd name="connsiteY10" fmla="*/ 205958 h 547377"/>
                    <a:gd name="connsiteX11" fmla="*/ 422439 w 1120332"/>
                    <a:gd name="connsiteY11" fmla="*/ 270151 h 547377"/>
                    <a:gd name="connsiteX12" fmla="*/ 582152 w 1120332"/>
                    <a:gd name="connsiteY12" fmla="*/ 360680 h 547377"/>
                    <a:gd name="connsiteX13" fmla="*/ 288431 w 1120332"/>
                    <a:gd name="connsiteY13" fmla="*/ 131146 h 547377"/>
                    <a:gd name="connsiteX14" fmla="*/ 355225 w 112033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45737 w 938502"/>
                    <a:gd name="connsiteY9" fmla="*/ 85704 h 547377"/>
                    <a:gd name="connsiteX10" fmla="*/ 176568 w 938502"/>
                    <a:gd name="connsiteY10" fmla="*/ 205958 h 547377"/>
                    <a:gd name="connsiteX11" fmla="*/ 240609 w 938502"/>
                    <a:gd name="connsiteY11" fmla="*/ 270151 h 547377"/>
                    <a:gd name="connsiteX12" fmla="*/ 400322 w 938502"/>
                    <a:gd name="connsiteY12" fmla="*/ 360680 h 547377"/>
                    <a:gd name="connsiteX13" fmla="*/ 106601 w 938502"/>
                    <a:gd name="connsiteY13" fmla="*/ 131146 h 547377"/>
                    <a:gd name="connsiteX14" fmla="*/ 173395 w 938502"/>
                    <a:gd name="connsiteY14" fmla="*/ 0 h 547377"/>
                    <a:gd name="connsiteX0" fmla="*/ 400322 w 938502"/>
                    <a:gd name="connsiteY0" fmla="*/ 360680 h 547377"/>
                    <a:gd name="connsiteX1" fmla="*/ 358649 w 938502"/>
                    <a:gd name="connsiteY1" fmla="*/ 92285 h 547377"/>
                    <a:gd name="connsiteX2" fmla="*/ 861090 w 938502"/>
                    <a:gd name="connsiteY2" fmla="*/ 92285 h 547377"/>
                    <a:gd name="connsiteX3" fmla="*/ 861089 w 938502"/>
                    <a:gd name="connsiteY3" fmla="*/ 547377 h 547377"/>
                    <a:gd name="connsiteX4" fmla="*/ 241786 w 938502"/>
                    <a:gd name="connsiteY4" fmla="*/ 547376 h 547377"/>
                    <a:gd name="connsiteX5" fmla="*/ 19001 w 938502"/>
                    <a:gd name="connsiteY5" fmla="*/ 408401 h 547377"/>
                    <a:gd name="connsiteX6" fmla="*/ 0 w 938502"/>
                    <a:gd name="connsiteY6" fmla="*/ 319831 h 547377"/>
                    <a:gd name="connsiteX7" fmla="*/ 19001 w 938502"/>
                    <a:gd name="connsiteY7" fmla="*/ 231260 h 547377"/>
                    <a:gd name="connsiteX8" fmla="*/ 106601 w 938502"/>
                    <a:gd name="connsiteY8" fmla="*/ 131146 h 547377"/>
                    <a:gd name="connsiteX9" fmla="*/ 176568 w 938502"/>
                    <a:gd name="connsiteY9" fmla="*/ 205958 h 547377"/>
                    <a:gd name="connsiteX10" fmla="*/ 240609 w 938502"/>
                    <a:gd name="connsiteY10" fmla="*/ 270151 h 547377"/>
                    <a:gd name="connsiteX11" fmla="*/ 400322 w 938502"/>
                    <a:gd name="connsiteY11" fmla="*/ 360680 h 547377"/>
                    <a:gd name="connsiteX12" fmla="*/ 106601 w 938502"/>
                    <a:gd name="connsiteY12" fmla="*/ 131146 h 547377"/>
                    <a:gd name="connsiteX13" fmla="*/ 173395 w 938502"/>
                    <a:gd name="connsiteY13" fmla="*/ 0 h 547377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176568 w 938502"/>
                    <a:gd name="connsiteY9" fmla="*/ 113673 h 455092"/>
                    <a:gd name="connsiteX10" fmla="*/ 240609 w 938502"/>
                    <a:gd name="connsiteY10" fmla="*/ 177866 h 455092"/>
                    <a:gd name="connsiteX11" fmla="*/ 400322 w 938502"/>
                    <a:gd name="connsiteY11" fmla="*/ 26839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240609 w 938502"/>
                    <a:gd name="connsiteY9" fmla="*/ 177866 h 455092"/>
                    <a:gd name="connsiteX10" fmla="*/ 400322 w 938502"/>
                    <a:gd name="connsiteY10" fmla="*/ 26839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400322 w 938502"/>
                    <a:gd name="connsiteY9" fmla="*/ 26839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9" fmla="*/ 491762 w 938502"/>
                    <a:gd name="connsiteY9" fmla="*/ 359835 h 455092"/>
                    <a:gd name="connsiteX0" fmla="*/ 400322 w 938502"/>
                    <a:gd name="connsiteY0" fmla="*/ 268395 h 455092"/>
                    <a:gd name="connsiteX1" fmla="*/ 358649 w 938502"/>
                    <a:gd name="connsiteY1" fmla="*/ 0 h 455092"/>
                    <a:gd name="connsiteX2" fmla="*/ 861090 w 938502"/>
                    <a:gd name="connsiteY2" fmla="*/ 0 h 455092"/>
                    <a:gd name="connsiteX3" fmla="*/ 861089 w 938502"/>
                    <a:gd name="connsiteY3" fmla="*/ 455092 h 455092"/>
                    <a:gd name="connsiteX4" fmla="*/ 241786 w 938502"/>
                    <a:gd name="connsiteY4" fmla="*/ 455091 h 455092"/>
                    <a:gd name="connsiteX5" fmla="*/ 19001 w 938502"/>
                    <a:gd name="connsiteY5" fmla="*/ 316116 h 455092"/>
                    <a:gd name="connsiteX6" fmla="*/ 0 w 938502"/>
                    <a:gd name="connsiteY6" fmla="*/ 227546 h 455092"/>
                    <a:gd name="connsiteX7" fmla="*/ 19001 w 938502"/>
                    <a:gd name="connsiteY7" fmla="*/ 138975 h 455092"/>
                    <a:gd name="connsiteX8" fmla="*/ 106601 w 938502"/>
                    <a:gd name="connsiteY8" fmla="*/ 38861 h 455092"/>
                    <a:gd name="connsiteX0" fmla="*/ 358649 w 938502"/>
                    <a:gd name="connsiteY0" fmla="*/ 0 h 455092"/>
                    <a:gd name="connsiteX1" fmla="*/ 861090 w 938502"/>
                    <a:gd name="connsiteY1" fmla="*/ 0 h 455092"/>
                    <a:gd name="connsiteX2" fmla="*/ 861089 w 938502"/>
                    <a:gd name="connsiteY2" fmla="*/ 455092 h 455092"/>
                    <a:gd name="connsiteX3" fmla="*/ 241786 w 938502"/>
                    <a:gd name="connsiteY3" fmla="*/ 455091 h 455092"/>
                    <a:gd name="connsiteX4" fmla="*/ 19001 w 938502"/>
                    <a:gd name="connsiteY4" fmla="*/ 316116 h 455092"/>
                    <a:gd name="connsiteX5" fmla="*/ 0 w 938502"/>
                    <a:gd name="connsiteY5" fmla="*/ 227546 h 455092"/>
                    <a:gd name="connsiteX6" fmla="*/ 19001 w 938502"/>
                    <a:gd name="connsiteY6" fmla="*/ 138975 h 455092"/>
                    <a:gd name="connsiteX7" fmla="*/ 106601 w 938502"/>
                    <a:gd name="connsiteY7" fmla="*/ 38861 h 45509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938502" h="455092">
                      <a:moveTo>
                        <a:pt x="358649" y="0"/>
                      </a:moveTo>
                      <a:lnTo>
                        <a:pt x="861090" y="0"/>
                      </a:lnTo>
                      <a:cubicBezTo>
                        <a:pt x="964307" y="75848"/>
                        <a:pt x="964306" y="379244"/>
                        <a:pt x="861089" y="455092"/>
                      </a:cubicBezTo>
                      <a:lnTo>
                        <a:pt x="241786" y="455091"/>
                      </a:lnTo>
                      <a:cubicBezTo>
                        <a:pt x="141635" y="455091"/>
                        <a:pt x="55706" y="397786"/>
                        <a:pt x="19001" y="316116"/>
                      </a:cubicBezTo>
                      <a:lnTo>
                        <a:pt x="0" y="227546"/>
                      </a:lnTo>
                      <a:lnTo>
                        <a:pt x="19001" y="138975"/>
                      </a:lnTo>
                      <a:cubicBezTo>
                        <a:pt x="37353" y="98140"/>
                        <a:pt x="68012" y="63396"/>
                        <a:pt x="106601" y="38861"/>
                      </a:cubicBezTo>
                    </a:path>
                  </a:pathLst>
                </a:custGeom>
                <a:solidFill>
                  <a:schemeClr val="accent1">
                    <a:lumMod val="2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88" name="フリーフォーム: 図形 2787">
                  <a:extLst>
                    <a:ext uri="{FF2B5EF4-FFF2-40B4-BE49-F238E27FC236}">
                      <a16:creationId xmlns:a16="http://schemas.microsoft.com/office/drawing/2014/main" id="{F250AAEB-E87F-4B92-BEAF-90C0D0942E33}"/>
                    </a:ext>
                  </a:extLst>
                </p:cNvPr>
                <p:cNvSpPr/>
                <p:nvPr/>
              </p:nvSpPr>
              <p:spPr bwMode="auto">
                <a:xfrm>
                  <a:off x="77163" y="4890730"/>
                  <a:ext cx="1772565" cy="407960"/>
                </a:xfrm>
                <a:custGeom>
                  <a:avLst/>
                  <a:gdLst>
                    <a:gd name="connsiteX0" fmla="*/ 1770278 w 1772565"/>
                    <a:gd name="connsiteY0" fmla="*/ 0 h 407960"/>
                    <a:gd name="connsiteX1" fmla="*/ 1772565 w 1772565"/>
                    <a:gd name="connsiteY1" fmla="*/ 45268 h 407960"/>
                    <a:gd name="connsiteX2" fmla="*/ 1593340 w 1772565"/>
                    <a:gd name="connsiteY2" fmla="*/ 237169 h 407960"/>
                    <a:gd name="connsiteX3" fmla="*/ 995140 w 1772565"/>
                    <a:gd name="connsiteY3" fmla="*/ 397457 h 407960"/>
                    <a:gd name="connsiteX4" fmla="*/ 988814 w 1772565"/>
                    <a:gd name="connsiteY4" fmla="*/ 393277 h 407960"/>
                    <a:gd name="connsiteX5" fmla="*/ 951600 w 1772565"/>
                    <a:gd name="connsiteY5" fmla="*/ 402744 h 407960"/>
                    <a:gd name="connsiteX6" fmla="*/ 854233 w 1772565"/>
                    <a:gd name="connsiteY6" fmla="*/ 406744 h 407960"/>
                    <a:gd name="connsiteX7" fmla="*/ 787631 w 1772565"/>
                    <a:gd name="connsiteY7" fmla="*/ 390839 h 407960"/>
                    <a:gd name="connsiteX8" fmla="*/ 777425 w 1772565"/>
                    <a:gd name="connsiteY8" fmla="*/ 397583 h 407960"/>
                    <a:gd name="connsiteX9" fmla="*/ 179225 w 1772565"/>
                    <a:gd name="connsiteY9" fmla="*/ 237295 h 407960"/>
                    <a:gd name="connsiteX10" fmla="*/ 0 w 1772565"/>
                    <a:gd name="connsiteY10" fmla="*/ 45394 h 407960"/>
                    <a:gd name="connsiteX11" fmla="*/ 2287 w 1772565"/>
                    <a:gd name="connsiteY11" fmla="*/ 126 h 407960"/>
                    <a:gd name="connsiteX12" fmla="*/ 20440 w 1772565"/>
                    <a:gd name="connsiteY12" fmla="*/ 56634 h 407960"/>
                    <a:gd name="connsiteX13" fmla="*/ 179225 w 1772565"/>
                    <a:gd name="connsiteY13" fmla="*/ 184907 h 407960"/>
                    <a:gd name="connsiteX14" fmla="*/ 777425 w 1772565"/>
                    <a:gd name="connsiteY14" fmla="*/ 345195 h 407960"/>
                    <a:gd name="connsiteX15" fmla="*/ 787631 w 1772565"/>
                    <a:gd name="connsiteY15" fmla="*/ 338451 h 407960"/>
                    <a:gd name="connsiteX16" fmla="*/ 854233 w 1772565"/>
                    <a:gd name="connsiteY16" fmla="*/ 354356 h 407960"/>
                    <a:gd name="connsiteX17" fmla="*/ 951600 w 1772565"/>
                    <a:gd name="connsiteY17" fmla="*/ 350356 h 407960"/>
                    <a:gd name="connsiteX18" fmla="*/ 988814 w 1772565"/>
                    <a:gd name="connsiteY18" fmla="*/ 340889 h 407960"/>
                    <a:gd name="connsiteX19" fmla="*/ 995140 w 1772565"/>
                    <a:gd name="connsiteY19" fmla="*/ 345069 h 407960"/>
                    <a:gd name="connsiteX20" fmla="*/ 1593340 w 1772565"/>
                    <a:gd name="connsiteY20" fmla="*/ 184781 h 407960"/>
                    <a:gd name="connsiteX21" fmla="*/ 1752126 w 1772565"/>
                    <a:gd name="connsiteY21" fmla="*/ 56508 h 407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1772565" h="407960">
                      <a:moveTo>
                        <a:pt x="1770278" y="0"/>
                      </a:moveTo>
                      <a:lnTo>
                        <a:pt x="1772565" y="45268"/>
                      </a:lnTo>
                      <a:cubicBezTo>
                        <a:pt x="1758249" y="133655"/>
                        <a:pt x="1690079" y="211248"/>
                        <a:pt x="1593340" y="237169"/>
                      </a:cubicBezTo>
                      <a:lnTo>
                        <a:pt x="995140" y="397457"/>
                      </a:lnTo>
                      <a:lnTo>
                        <a:pt x="988814" y="393277"/>
                      </a:lnTo>
                      <a:lnTo>
                        <a:pt x="951600" y="402744"/>
                      </a:lnTo>
                      <a:cubicBezTo>
                        <a:pt x="917530" y="407791"/>
                        <a:pt x="883806" y="409287"/>
                        <a:pt x="854233" y="406744"/>
                      </a:cubicBezTo>
                      <a:lnTo>
                        <a:pt x="787631" y="390839"/>
                      </a:lnTo>
                      <a:lnTo>
                        <a:pt x="777425" y="397583"/>
                      </a:lnTo>
                      <a:lnTo>
                        <a:pt x="179225" y="237295"/>
                      </a:lnTo>
                      <a:cubicBezTo>
                        <a:pt x="82486" y="211374"/>
                        <a:pt x="14317" y="133781"/>
                        <a:pt x="0" y="45394"/>
                      </a:cubicBezTo>
                      <a:lnTo>
                        <a:pt x="2287" y="126"/>
                      </a:lnTo>
                      <a:lnTo>
                        <a:pt x="20440" y="56634"/>
                      </a:lnTo>
                      <a:cubicBezTo>
                        <a:pt x="50187" y="116960"/>
                        <a:pt x="106671" y="165466"/>
                        <a:pt x="179225" y="184907"/>
                      </a:cubicBezTo>
                      <a:lnTo>
                        <a:pt x="777425" y="345195"/>
                      </a:lnTo>
                      <a:lnTo>
                        <a:pt x="787631" y="338451"/>
                      </a:lnTo>
                      <a:lnTo>
                        <a:pt x="854233" y="354356"/>
                      </a:lnTo>
                      <a:cubicBezTo>
                        <a:pt x="883806" y="356899"/>
                        <a:pt x="917530" y="355403"/>
                        <a:pt x="951600" y="350356"/>
                      </a:cubicBezTo>
                      <a:lnTo>
                        <a:pt x="988814" y="340889"/>
                      </a:lnTo>
                      <a:lnTo>
                        <a:pt x="995140" y="345069"/>
                      </a:lnTo>
                      <a:lnTo>
                        <a:pt x="1593340" y="184781"/>
                      </a:lnTo>
                      <a:cubicBezTo>
                        <a:pt x="1665894" y="165340"/>
                        <a:pt x="1722379" y="116834"/>
                        <a:pt x="1752126" y="56508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755" name="楕円 211">
                <a:extLst>
                  <a:ext uri="{FF2B5EF4-FFF2-40B4-BE49-F238E27FC236}">
                    <a16:creationId xmlns:a16="http://schemas.microsoft.com/office/drawing/2014/main" id="{6D440210-0A1B-4EC1-A4E7-74107DE8C4A2}"/>
                  </a:ext>
                </a:extLst>
              </p:cNvPr>
              <p:cNvSpPr/>
              <p:nvPr/>
            </p:nvSpPr>
            <p:spPr bwMode="auto">
              <a:xfrm>
                <a:off x="320902" y="1454904"/>
                <a:ext cx="1236530" cy="1234371"/>
              </a:xfrm>
              <a:custGeom>
                <a:avLst/>
                <a:gdLst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1775944"/>
                  <a:gd name="connsiteX1" fmla="*/ 585065 w 1170130"/>
                  <a:gd name="connsiteY1" fmla="*/ 0 h 1775944"/>
                  <a:gd name="connsiteX2" fmla="*/ 1170130 w 1170130"/>
                  <a:gd name="connsiteY2" fmla="*/ 887972 h 1775944"/>
                  <a:gd name="connsiteX3" fmla="*/ 585065 w 1170130"/>
                  <a:gd name="connsiteY3" fmla="*/ 1775944 h 1775944"/>
                  <a:gd name="connsiteX4" fmla="*/ 0 w 1170130"/>
                  <a:gd name="connsiteY4" fmla="*/ 887972 h 1775944"/>
                  <a:gd name="connsiteX0" fmla="*/ 0 w 1170130"/>
                  <a:gd name="connsiteY0" fmla="*/ 887972 h 998968"/>
                  <a:gd name="connsiteX1" fmla="*/ 585065 w 1170130"/>
                  <a:gd name="connsiteY1" fmla="*/ 0 h 998968"/>
                  <a:gd name="connsiteX2" fmla="*/ 1170130 w 1170130"/>
                  <a:gd name="connsiteY2" fmla="*/ 887972 h 998968"/>
                  <a:gd name="connsiteX3" fmla="*/ 0 w 1170130"/>
                  <a:gd name="connsiteY3" fmla="*/ 887972 h 9989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70130" h="998968">
                    <a:moveTo>
                      <a:pt x="0" y="887972"/>
                    </a:moveTo>
                    <a:cubicBezTo>
                      <a:pt x="0" y="397559"/>
                      <a:pt x="261943" y="0"/>
                      <a:pt x="585065" y="0"/>
                    </a:cubicBezTo>
                    <a:cubicBezTo>
                      <a:pt x="908187" y="0"/>
                      <a:pt x="1170130" y="397559"/>
                      <a:pt x="1170130" y="887972"/>
                    </a:cubicBezTo>
                    <a:cubicBezTo>
                      <a:pt x="1072619" y="1035967"/>
                      <a:pt x="97511" y="1035967"/>
                      <a:pt x="0" y="887972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56" name="楕円 2755">
                <a:extLst>
                  <a:ext uri="{FF2B5EF4-FFF2-40B4-BE49-F238E27FC236}">
                    <a16:creationId xmlns:a16="http://schemas.microsoft.com/office/drawing/2014/main" id="{EC091C6C-98D1-4D91-8BCA-8B2ABE3E50E9}"/>
                  </a:ext>
                </a:extLst>
              </p:cNvPr>
              <p:cNvSpPr/>
              <p:nvPr/>
            </p:nvSpPr>
            <p:spPr bwMode="auto">
              <a:xfrm>
                <a:off x="633509" y="1281846"/>
                <a:ext cx="611318" cy="59395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57" name="楕円 2756">
                <a:extLst>
                  <a:ext uri="{FF2B5EF4-FFF2-40B4-BE49-F238E27FC236}">
                    <a16:creationId xmlns:a16="http://schemas.microsoft.com/office/drawing/2014/main" id="{67B885E7-C97F-4154-8466-87DC33B42174}"/>
                  </a:ext>
                </a:extLst>
              </p:cNvPr>
              <p:cNvSpPr/>
              <p:nvPr/>
            </p:nvSpPr>
            <p:spPr bwMode="auto">
              <a:xfrm>
                <a:off x="667227" y="1281961"/>
                <a:ext cx="543882" cy="559870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758" name="グループ化 2757">
                <a:extLst>
                  <a:ext uri="{FF2B5EF4-FFF2-40B4-BE49-F238E27FC236}">
                    <a16:creationId xmlns:a16="http://schemas.microsoft.com/office/drawing/2014/main" id="{173CF496-F586-486D-BC4A-52B4131DC71F}"/>
                  </a:ext>
                </a:extLst>
              </p:cNvPr>
              <p:cNvGrpSpPr/>
              <p:nvPr/>
            </p:nvGrpSpPr>
            <p:grpSpPr>
              <a:xfrm>
                <a:off x="130667" y="393618"/>
                <a:ext cx="1617196" cy="1344481"/>
                <a:chOff x="203920" y="550452"/>
                <a:chExt cx="1530355" cy="1272286"/>
              </a:xfrm>
            </p:grpSpPr>
            <p:sp>
              <p:nvSpPr>
                <p:cNvPr id="2765" name="楕円 2764">
                  <a:extLst>
                    <a:ext uri="{FF2B5EF4-FFF2-40B4-BE49-F238E27FC236}">
                      <a16:creationId xmlns:a16="http://schemas.microsoft.com/office/drawing/2014/main" id="{6CE4F076-E230-4005-AA9D-7A0699CCC05B}"/>
                    </a:ext>
                  </a:extLst>
                </p:cNvPr>
                <p:cNvSpPr/>
                <p:nvPr/>
              </p:nvSpPr>
              <p:spPr bwMode="auto">
                <a:xfrm>
                  <a:off x="298741" y="607603"/>
                  <a:ext cx="1326860" cy="1027920"/>
                </a:xfrm>
                <a:prstGeom prst="ellipse">
                  <a:avLst/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766" name="グループ化 2765">
                  <a:extLst>
                    <a:ext uri="{FF2B5EF4-FFF2-40B4-BE49-F238E27FC236}">
                      <a16:creationId xmlns:a16="http://schemas.microsoft.com/office/drawing/2014/main" id="{4843C406-80A1-41C3-A96E-227198DC278E}"/>
                    </a:ext>
                  </a:extLst>
                </p:cNvPr>
                <p:cNvGrpSpPr/>
                <p:nvPr/>
              </p:nvGrpSpPr>
              <p:grpSpPr>
                <a:xfrm rot="20700000">
                  <a:off x="203920" y="1024057"/>
                  <a:ext cx="427230" cy="483645"/>
                  <a:chOff x="3782870" y="2000249"/>
                  <a:chExt cx="427230" cy="483645"/>
                </a:xfrm>
                <a:solidFill>
                  <a:srgbClr val="FFCC99"/>
                </a:solidFill>
              </p:grpSpPr>
              <p:sp>
                <p:nvSpPr>
                  <p:cNvPr id="2781" name="楕円 2780">
                    <a:extLst>
                      <a:ext uri="{FF2B5EF4-FFF2-40B4-BE49-F238E27FC236}">
                        <a16:creationId xmlns:a16="http://schemas.microsoft.com/office/drawing/2014/main" id="{D1A41B1B-FEC8-42E6-A1D9-20C9AF94B9F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82870" y="2000249"/>
                    <a:ext cx="427230" cy="483645"/>
                  </a:xfrm>
                  <a:prstGeom prst="ellipse">
                    <a:avLst/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82" name="楕円 2781">
                    <a:extLst>
                      <a:ext uri="{FF2B5EF4-FFF2-40B4-BE49-F238E27FC236}">
                        <a16:creationId xmlns:a16="http://schemas.microsoft.com/office/drawing/2014/main" id="{3CBD3E4D-9B45-4E69-8055-9B3A26EBFC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3882" y="2091959"/>
                    <a:ext cx="265206" cy="300226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767" name="グループ化 2766">
                  <a:extLst>
                    <a:ext uri="{FF2B5EF4-FFF2-40B4-BE49-F238E27FC236}">
                      <a16:creationId xmlns:a16="http://schemas.microsoft.com/office/drawing/2014/main" id="{C8F44C26-E63E-4250-9428-0DC6182850A8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1307045" y="1024057"/>
                  <a:ext cx="427230" cy="483645"/>
                  <a:chOff x="3782870" y="2000249"/>
                  <a:chExt cx="427230" cy="483645"/>
                </a:xfrm>
                <a:solidFill>
                  <a:srgbClr val="FFCC99"/>
                </a:solidFill>
              </p:grpSpPr>
              <p:sp>
                <p:nvSpPr>
                  <p:cNvPr id="2779" name="楕円 2778">
                    <a:extLst>
                      <a:ext uri="{FF2B5EF4-FFF2-40B4-BE49-F238E27FC236}">
                        <a16:creationId xmlns:a16="http://schemas.microsoft.com/office/drawing/2014/main" id="{766584E7-FA10-4D68-87B3-5ECD8A47AF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82870" y="2000249"/>
                    <a:ext cx="427230" cy="483645"/>
                  </a:xfrm>
                  <a:prstGeom prst="ellipse">
                    <a:avLst/>
                  </a:prstGeom>
                  <a:grpFill/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80" name="楕円 2779">
                    <a:extLst>
                      <a:ext uri="{FF2B5EF4-FFF2-40B4-BE49-F238E27FC236}">
                        <a16:creationId xmlns:a16="http://schemas.microsoft.com/office/drawing/2014/main" id="{C625A705-4BDF-41AF-94D5-FEA9F81ADD9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863882" y="2091959"/>
                    <a:ext cx="265206" cy="300226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768" name="楕円 2767">
                  <a:extLst>
                    <a:ext uri="{FF2B5EF4-FFF2-40B4-BE49-F238E27FC236}">
                      <a16:creationId xmlns:a16="http://schemas.microsoft.com/office/drawing/2014/main" id="{B05A8155-2A27-4968-9F2F-B94133580B0D}"/>
                    </a:ext>
                  </a:extLst>
                </p:cNvPr>
                <p:cNvSpPr/>
                <p:nvPr/>
              </p:nvSpPr>
              <p:spPr bwMode="auto">
                <a:xfrm>
                  <a:off x="383940" y="550452"/>
                  <a:ext cx="1170130" cy="1272286"/>
                </a:xfrm>
                <a:prstGeom prst="ellipse">
                  <a:avLst/>
                </a:pr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9" name="楕円 2768">
                  <a:extLst>
                    <a:ext uri="{FF2B5EF4-FFF2-40B4-BE49-F238E27FC236}">
                      <a16:creationId xmlns:a16="http://schemas.microsoft.com/office/drawing/2014/main" id="{D5225A4A-920C-45D1-93D3-2DB729C6A5E8}"/>
                    </a:ext>
                  </a:extLst>
                </p:cNvPr>
                <p:cNvSpPr/>
                <p:nvPr/>
              </p:nvSpPr>
              <p:spPr bwMode="auto">
                <a:xfrm>
                  <a:off x="581979" y="1048354"/>
                  <a:ext cx="139669" cy="193980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0" name="楕円 2769">
                  <a:extLst>
                    <a:ext uri="{FF2B5EF4-FFF2-40B4-BE49-F238E27FC236}">
                      <a16:creationId xmlns:a16="http://schemas.microsoft.com/office/drawing/2014/main" id="{D5C3BF5E-D9A7-401C-96A7-7388F3606631}"/>
                    </a:ext>
                  </a:extLst>
                </p:cNvPr>
                <p:cNvSpPr/>
                <p:nvPr/>
              </p:nvSpPr>
              <p:spPr bwMode="auto">
                <a:xfrm>
                  <a:off x="618978" y="1067228"/>
                  <a:ext cx="65672" cy="66900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1" name="楕円 2770">
                  <a:extLst>
                    <a:ext uri="{FF2B5EF4-FFF2-40B4-BE49-F238E27FC236}">
                      <a16:creationId xmlns:a16="http://schemas.microsoft.com/office/drawing/2014/main" id="{30AE555D-CA7F-409F-9E17-9475C7E4956C}"/>
                    </a:ext>
                  </a:extLst>
                </p:cNvPr>
                <p:cNvSpPr/>
                <p:nvPr/>
              </p:nvSpPr>
              <p:spPr bwMode="auto">
                <a:xfrm>
                  <a:off x="1191579" y="1048354"/>
                  <a:ext cx="139669" cy="193980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2" name="楕円 2771">
                  <a:extLst>
                    <a:ext uri="{FF2B5EF4-FFF2-40B4-BE49-F238E27FC236}">
                      <a16:creationId xmlns:a16="http://schemas.microsoft.com/office/drawing/2014/main" id="{0D7E8789-BF6F-4E66-81F8-043A267232FB}"/>
                    </a:ext>
                  </a:extLst>
                </p:cNvPr>
                <p:cNvSpPr/>
                <p:nvPr/>
              </p:nvSpPr>
              <p:spPr bwMode="auto">
                <a:xfrm>
                  <a:off x="1228578" y="1067228"/>
                  <a:ext cx="65672" cy="66900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73" name="月 2772">
                  <a:extLst>
                    <a:ext uri="{FF2B5EF4-FFF2-40B4-BE49-F238E27FC236}">
                      <a16:creationId xmlns:a16="http://schemas.microsoft.com/office/drawing/2014/main" id="{D9456EDB-AD09-4B05-9883-00FCCF647D0C}"/>
                    </a:ext>
                  </a:extLst>
                </p:cNvPr>
                <p:cNvSpPr/>
                <p:nvPr/>
              </p:nvSpPr>
              <p:spPr bwMode="auto">
                <a:xfrm rot="2700000">
                  <a:off x="628387" y="1361175"/>
                  <a:ext cx="53316" cy="215520"/>
                </a:xfrm>
                <a:prstGeom prst="moon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74" name="月 2773">
                  <a:extLst>
                    <a:ext uri="{FF2B5EF4-FFF2-40B4-BE49-F238E27FC236}">
                      <a16:creationId xmlns:a16="http://schemas.microsoft.com/office/drawing/2014/main" id="{C9C5C0A3-D79A-4182-9008-8AA8773B22CF}"/>
                    </a:ext>
                  </a:extLst>
                </p:cNvPr>
                <p:cNvSpPr/>
                <p:nvPr/>
              </p:nvSpPr>
              <p:spPr bwMode="auto">
                <a:xfrm rot="18900000" flipH="1">
                  <a:off x="1237845" y="1361175"/>
                  <a:ext cx="53316" cy="215520"/>
                </a:xfrm>
                <a:prstGeom prst="moon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75" name="楕円 2774">
                  <a:extLst>
                    <a:ext uri="{FF2B5EF4-FFF2-40B4-BE49-F238E27FC236}">
                      <a16:creationId xmlns:a16="http://schemas.microsoft.com/office/drawing/2014/main" id="{F3003422-4078-4612-BC79-4DCE3C0EFA67}"/>
                    </a:ext>
                  </a:extLst>
                </p:cNvPr>
                <p:cNvSpPr/>
                <p:nvPr/>
              </p:nvSpPr>
              <p:spPr bwMode="auto">
                <a:xfrm>
                  <a:off x="854970" y="1317826"/>
                  <a:ext cx="213661" cy="131619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76" name="月 2775">
                  <a:extLst>
                    <a:ext uri="{FF2B5EF4-FFF2-40B4-BE49-F238E27FC236}">
                      <a16:creationId xmlns:a16="http://schemas.microsoft.com/office/drawing/2014/main" id="{DEAAF679-C1ED-4BE1-B386-4926460F48F7}"/>
                    </a:ext>
                  </a:extLst>
                </p:cNvPr>
                <p:cNvSpPr/>
                <p:nvPr/>
              </p:nvSpPr>
              <p:spPr bwMode="auto">
                <a:xfrm rot="5400000">
                  <a:off x="596032" y="836705"/>
                  <a:ext cx="101128" cy="210850"/>
                </a:xfrm>
                <a:prstGeom prst="moon">
                  <a:avLst>
                    <a:gd name="adj" fmla="val 69229"/>
                  </a:avLst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77" name="月 2776">
                  <a:extLst>
                    <a:ext uri="{FF2B5EF4-FFF2-40B4-BE49-F238E27FC236}">
                      <a16:creationId xmlns:a16="http://schemas.microsoft.com/office/drawing/2014/main" id="{63CD85EB-82E7-471D-A385-7288A96F265D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1210849" y="836705"/>
                  <a:ext cx="101128" cy="210850"/>
                </a:xfrm>
                <a:prstGeom prst="moon">
                  <a:avLst>
                    <a:gd name="adj" fmla="val 69229"/>
                  </a:avLst>
                </a:prstGeom>
                <a:solidFill>
                  <a:schemeClr val="bg1">
                    <a:lumMod val="6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78" name="フリーフォーム: 図形 2777">
                  <a:extLst>
                    <a:ext uri="{FF2B5EF4-FFF2-40B4-BE49-F238E27FC236}">
                      <a16:creationId xmlns:a16="http://schemas.microsoft.com/office/drawing/2014/main" id="{C4242971-38A4-4FF0-A946-20BAB7E4AC7A}"/>
                    </a:ext>
                  </a:extLst>
                </p:cNvPr>
                <p:cNvSpPr/>
                <p:nvPr/>
              </p:nvSpPr>
              <p:spPr bwMode="auto">
                <a:xfrm>
                  <a:off x="835602" y="1573489"/>
                  <a:ext cx="266804" cy="56074"/>
                </a:xfrm>
                <a:custGeom>
                  <a:avLst/>
                  <a:gdLst>
                    <a:gd name="connsiteX0" fmla="*/ 203209 w 406418"/>
                    <a:gd name="connsiteY0" fmla="*/ 0 h 101279"/>
                    <a:gd name="connsiteX1" fmla="*/ 386991 w 406418"/>
                    <a:gd name="connsiteY1" fmla="*/ 6100 h 101279"/>
                    <a:gd name="connsiteX2" fmla="*/ 397774 w 406418"/>
                    <a:gd name="connsiteY2" fmla="*/ 7296 h 101279"/>
                    <a:gd name="connsiteX3" fmla="*/ 406418 w 406418"/>
                    <a:gd name="connsiteY3" fmla="*/ 23652 h 101279"/>
                    <a:gd name="connsiteX4" fmla="*/ 203209 w 406418"/>
                    <a:gd name="connsiteY4" fmla="*/ 101279 h 101279"/>
                    <a:gd name="connsiteX5" fmla="*/ 0 w 406418"/>
                    <a:gd name="connsiteY5" fmla="*/ 23652 h 101279"/>
                    <a:gd name="connsiteX6" fmla="*/ 8645 w 406418"/>
                    <a:gd name="connsiteY6" fmla="*/ 7296 h 101279"/>
                    <a:gd name="connsiteX7" fmla="*/ 19427 w 406418"/>
                    <a:gd name="connsiteY7" fmla="*/ 6100 h 101279"/>
                    <a:gd name="connsiteX8" fmla="*/ 203209 w 406418"/>
                    <a:gd name="connsiteY8" fmla="*/ 0 h 101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06418" h="101279">
                      <a:moveTo>
                        <a:pt x="203209" y="0"/>
                      </a:moveTo>
                      <a:cubicBezTo>
                        <a:pt x="268399" y="0"/>
                        <a:pt x="330504" y="2172"/>
                        <a:pt x="386991" y="6100"/>
                      </a:cubicBezTo>
                      <a:lnTo>
                        <a:pt x="397774" y="7296"/>
                      </a:lnTo>
                      <a:lnTo>
                        <a:pt x="406418" y="23652"/>
                      </a:lnTo>
                      <a:cubicBezTo>
                        <a:pt x="406418" y="66524"/>
                        <a:pt x="315438" y="101279"/>
                        <a:pt x="203209" y="101279"/>
                      </a:cubicBezTo>
                      <a:cubicBezTo>
                        <a:pt x="90980" y="101279"/>
                        <a:pt x="0" y="66524"/>
                        <a:pt x="0" y="23652"/>
                      </a:cubicBezTo>
                      <a:lnTo>
                        <a:pt x="8645" y="7296"/>
                      </a:lnTo>
                      <a:lnTo>
                        <a:pt x="19427" y="6100"/>
                      </a:lnTo>
                      <a:cubicBezTo>
                        <a:pt x="75914" y="2172"/>
                        <a:pt x="138019" y="0"/>
                        <a:pt x="203209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759" name="グループ化 2758">
                <a:extLst>
                  <a:ext uri="{FF2B5EF4-FFF2-40B4-BE49-F238E27FC236}">
                    <a16:creationId xmlns:a16="http://schemas.microsoft.com/office/drawing/2014/main" id="{2A99B7A6-E57D-4C23-B752-98973536B5D2}"/>
                  </a:ext>
                </a:extLst>
              </p:cNvPr>
              <p:cNvGrpSpPr/>
              <p:nvPr/>
            </p:nvGrpSpPr>
            <p:grpSpPr>
              <a:xfrm>
                <a:off x="28583" y="1586903"/>
                <a:ext cx="630182" cy="1422880"/>
                <a:chOff x="28583" y="1586903"/>
                <a:chExt cx="630182" cy="1422880"/>
              </a:xfrm>
            </p:grpSpPr>
            <p:sp>
              <p:nvSpPr>
                <p:cNvPr id="2763" name="フリーフォーム: 図形 2762">
                  <a:extLst>
                    <a:ext uri="{FF2B5EF4-FFF2-40B4-BE49-F238E27FC236}">
                      <a16:creationId xmlns:a16="http://schemas.microsoft.com/office/drawing/2014/main" id="{56D79FE8-FD90-448A-B7B6-E5DCEAB846F5}"/>
                    </a:ext>
                  </a:extLst>
                </p:cNvPr>
                <p:cNvSpPr/>
                <p:nvPr/>
              </p:nvSpPr>
              <p:spPr bwMode="auto">
                <a:xfrm rot="20413771">
                  <a:off x="174764" y="2511774"/>
                  <a:ext cx="435469" cy="498009"/>
                </a:xfrm>
                <a:custGeom>
                  <a:avLst/>
                  <a:gdLst>
                    <a:gd name="connsiteX0" fmla="*/ 88133 w 438003"/>
                    <a:gd name="connsiteY0" fmla="*/ 0 h 353797"/>
                    <a:gd name="connsiteX1" fmla="*/ 120714 w 438003"/>
                    <a:gd name="connsiteY1" fmla="*/ 6195 h 353797"/>
                    <a:gd name="connsiteX2" fmla="*/ 207197 w 438003"/>
                    <a:gd name="connsiteY2" fmla="*/ 40851 h 353797"/>
                    <a:gd name="connsiteX3" fmla="*/ 215228 w 438003"/>
                    <a:gd name="connsiteY3" fmla="*/ 37525 h 353797"/>
                    <a:gd name="connsiteX4" fmla="*/ 349482 w 438003"/>
                    <a:gd name="connsiteY4" fmla="*/ 37525 h 353797"/>
                    <a:gd name="connsiteX5" fmla="*/ 383732 w 438003"/>
                    <a:gd name="connsiteY5" fmla="*/ 71775 h 353797"/>
                    <a:gd name="connsiteX6" fmla="*/ 373700 w 438003"/>
                    <a:gd name="connsiteY6" fmla="*/ 95993 h 353797"/>
                    <a:gd name="connsiteX7" fmla="*/ 352452 w 438003"/>
                    <a:gd name="connsiteY7" fmla="*/ 104794 h 353797"/>
                    <a:gd name="connsiteX8" fmla="*/ 352668 w 438003"/>
                    <a:gd name="connsiteY8" fmla="*/ 104945 h 353797"/>
                    <a:gd name="connsiteX9" fmla="*/ 355229 w 438003"/>
                    <a:gd name="connsiteY9" fmla="*/ 106736 h 353797"/>
                    <a:gd name="connsiteX10" fmla="*/ 409176 w 438003"/>
                    <a:gd name="connsiteY10" fmla="*/ 161103 h 353797"/>
                    <a:gd name="connsiteX11" fmla="*/ 409797 w 438003"/>
                    <a:gd name="connsiteY11" fmla="*/ 203122 h 353797"/>
                    <a:gd name="connsiteX12" fmla="*/ 403753 w 438003"/>
                    <a:gd name="connsiteY12" fmla="*/ 206439 h 353797"/>
                    <a:gd name="connsiteX13" fmla="*/ 427100 w 438003"/>
                    <a:gd name="connsiteY13" fmla="*/ 231630 h 353797"/>
                    <a:gd name="connsiteX14" fmla="*/ 428149 w 438003"/>
                    <a:gd name="connsiteY14" fmla="*/ 279295 h 353797"/>
                    <a:gd name="connsiteX15" fmla="*/ 407029 w 438003"/>
                    <a:gd name="connsiteY15" fmla="*/ 285290 h 353797"/>
                    <a:gd name="connsiteX16" fmla="*/ 417345 w 438003"/>
                    <a:gd name="connsiteY16" fmla="*/ 303211 h 353797"/>
                    <a:gd name="connsiteX17" fmla="*/ 407649 w 438003"/>
                    <a:gd name="connsiteY17" fmla="*/ 350464 h 353797"/>
                    <a:gd name="connsiteX18" fmla="*/ 395192 w 438003"/>
                    <a:gd name="connsiteY18" fmla="*/ 353775 h 353797"/>
                    <a:gd name="connsiteX19" fmla="*/ 382234 w 438003"/>
                    <a:gd name="connsiteY19" fmla="*/ 351638 h 353797"/>
                    <a:gd name="connsiteX20" fmla="*/ 360835 w 438003"/>
                    <a:gd name="connsiteY20" fmla="*/ 333241 h 353797"/>
                    <a:gd name="connsiteX21" fmla="*/ 349969 w 438003"/>
                    <a:gd name="connsiteY21" fmla="*/ 314367 h 353797"/>
                    <a:gd name="connsiteX22" fmla="*/ 335325 w 438003"/>
                    <a:gd name="connsiteY22" fmla="*/ 343031 h 353797"/>
                    <a:gd name="connsiteX23" fmla="*/ 322869 w 438003"/>
                    <a:gd name="connsiteY23" fmla="*/ 346342 h 353797"/>
                    <a:gd name="connsiteX24" fmla="*/ 309910 w 438003"/>
                    <a:gd name="connsiteY24" fmla="*/ 344205 h 353797"/>
                    <a:gd name="connsiteX25" fmla="*/ 288511 w 438003"/>
                    <a:gd name="connsiteY25" fmla="*/ 325808 h 353797"/>
                    <a:gd name="connsiteX26" fmla="*/ 247266 w 438003"/>
                    <a:gd name="connsiteY26" fmla="*/ 254165 h 353797"/>
                    <a:gd name="connsiteX27" fmla="*/ 192266 w 438003"/>
                    <a:gd name="connsiteY27" fmla="*/ 209502 h 353797"/>
                    <a:gd name="connsiteX28" fmla="*/ 186589 w 438003"/>
                    <a:gd name="connsiteY28" fmla="*/ 207227 h 353797"/>
                    <a:gd name="connsiteX29" fmla="*/ 99321 w 438003"/>
                    <a:gd name="connsiteY29" fmla="*/ 172255 h 353797"/>
                    <a:gd name="connsiteX30" fmla="*/ 48385 w 438003"/>
                    <a:gd name="connsiteY30" fmla="*/ 151844 h 353797"/>
                    <a:gd name="connsiteX31" fmla="*/ 8146 w 438003"/>
                    <a:gd name="connsiteY31" fmla="*/ 48401 h 353797"/>
                    <a:gd name="connsiteX32" fmla="*/ 88133 w 438003"/>
                    <a:gd name="connsiteY32" fmla="*/ 0 h 353797"/>
                    <a:gd name="connsiteX0" fmla="*/ 39833 w 389703"/>
                    <a:gd name="connsiteY0" fmla="*/ 0 h 353797"/>
                    <a:gd name="connsiteX1" fmla="*/ 72414 w 389703"/>
                    <a:gd name="connsiteY1" fmla="*/ 6195 h 353797"/>
                    <a:gd name="connsiteX2" fmla="*/ 158897 w 389703"/>
                    <a:gd name="connsiteY2" fmla="*/ 40851 h 353797"/>
                    <a:gd name="connsiteX3" fmla="*/ 166928 w 389703"/>
                    <a:gd name="connsiteY3" fmla="*/ 37525 h 353797"/>
                    <a:gd name="connsiteX4" fmla="*/ 301182 w 389703"/>
                    <a:gd name="connsiteY4" fmla="*/ 37525 h 353797"/>
                    <a:gd name="connsiteX5" fmla="*/ 335432 w 389703"/>
                    <a:gd name="connsiteY5" fmla="*/ 71775 h 353797"/>
                    <a:gd name="connsiteX6" fmla="*/ 325400 w 389703"/>
                    <a:gd name="connsiteY6" fmla="*/ 95993 h 353797"/>
                    <a:gd name="connsiteX7" fmla="*/ 304152 w 389703"/>
                    <a:gd name="connsiteY7" fmla="*/ 104794 h 353797"/>
                    <a:gd name="connsiteX8" fmla="*/ 304368 w 389703"/>
                    <a:gd name="connsiteY8" fmla="*/ 104945 h 353797"/>
                    <a:gd name="connsiteX9" fmla="*/ 306929 w 389703"/>
                    <a:gd name="connsiteY9" fmla="*/ 106736 h 353797"/>
                    <a:gd name="connsiteX10" fmla="*/ 360876 w 389703"/>
                    <a:gd name="connsiteY10" fmla="*/ 161103 h 353797"/>
                    <a:gd name="connsiteX11" fmla="*/ 361497 w 389703"/>
                    <a:gd name="connsiteY11" fmla="*/ 203122 h 353797"/>
                    <a:gd name="connsiteX12" fmla="*/ 355453 w 389703"/>
                    <a:gd name="connsiteY12" fmla="*/ 206439 h 353797"/>
                    <a:gd name="connsiteX13" fmla="*/ 378800 w 389703"/>
                    <a:gd name="connsiteY13" fmla="*/ 231630 h 353797"/>
                    <a:gd name="connsiteX14" fmla="*/ 379849 w 389703"/>
                    <a:gd name="connsiteY14" fmla="*/ 279295 h 353797"/>
                    <a:gd name="connsiteX15" fmla="*/ 358729 w 389703"/>
                    <a:gd name="connsiteY15" fmla="*/ 285290 h 353797"/>
                    <a:gd name="connsiteX16" fmla="*/ 369045 w 389703"/>
                    <a:gd name="connsiteY16" fmla="*/ 303211 h 353797"/>
                    <a:gd name="connsiteX17" fmla="*/ 359349 w 389703"/>
                    <a:gd name="connsiteY17" fmla="*/ 350464 h 353797"/>
                    <a:gd name="connsiteX18" fmla="*/ 346892 w 389703"/>
                    <a:gd name="connsiteY18" fmla="*/ 353775 h 353797"/>
                    <a:gd name="connsiteX19" fmla="*/ 333934 w 389703"/>
                    <a:gd name="connsiteY19" fmla="*/ 351638 h 353797"/>
                    <a:gd name="connsiteX20" fmla="*/ 312535 w 389703"/>
                    <a:gd name="connsiteY20" fmla="*/ 333241 h 353797"/>
                    <a:gd name="connsiteX21" fmla="*/ 301669 w 389703"/>
                    <a:gd name="connsiteY21" fmla="*/ 314367 h 353797"/>
                    <a:gd name="connsiteX22" fmla="*/ 287025 w 389703"/>
                    <a:gd name="connsiteY22" fmla="*/ 343031 h 353797"/>
                    <a:gd name="connsiteX23" fmla="*/ 274569 w 389703"/>
                    <a:gd name="connsiteY23" fmla="*/ 346342 h 353797"/>
                    <a:gd name="connsiteX24" fmla="*/ 261610 w 389703"/>
                    <a:gd name="connsiteY24" fmla="*/ 344205 h 353797"/>
                    <a:gd name="connsiteX25" fmla="*/ 240211 w 389703"/>
                    <a:gd name="connsiteY25" fmla="*/ 325808 h 353797"/>
                    <a:gd name="connsiteX26" fmla="*/ 198966 w 389703"/>
                    <a:gd name="connsiteY26" fmla="*/ 254165 h 353797"/>
                    <a:gd name="connsiteX27" fmla="*/ 143966 w 389703"/>
                    <a:gd name="connsiteY27" fmla="*/ 209502 h 353797"/>
                    <a:gd name="connsiteX28" fmla="*/ 138289 w 389703"/>
                    <a:gd name="connsiteY28" fmla="*/ 207227 h 353797"/>
                    <a:gd name="connsiteX29" fmla="*/ 51021 w 389703"/>
                    <a:gd name="connsiteY29" fmla="*/ 172255 h 353797"/>
                    <a:gd name="connsiteX30" fmla="*/ 85 w 389703"/>
                    <a:gd name="connsiteY30" fmla="*/ 151844 h 353797"/>
                    <a:gd name="connsiteX31" fmla="*/ 39833 w 389703"/>
                    <a:gd name="connsiteY31" fmla="*/ 0 h 353797"/>
                    <a:gd name="connsiteX0" fmla="*/ 0 w 389618"/>
                    <a:gd name="connsiteY0" fmla="*/ 145649 h 347602"/>
                    <a:gd name="connsiteX1" fmla="*/ 72329 w 389618"/>
                    <a:gd name="connsiteY1" fmla="*/ 0 h 347602"/>
                    <a:gd name="connsiteX2" fmla="*/ 158812 w 389618"/>
                    <a:gd name="connsiteY2" fmla="*/ 34656 h 347602"/>
                    <a:gd name="connsiteX3" fmla="*/ 166843 w 389618"/>
                    <a:gd name="connsiteY3" fmla="*/ 31330 h 347602"/>
                    <a:gd name="connsiteX4" fmla="*/ 301097 w 389618"/>
                    <a:gd name="connsiteY4" fmla="*/ 31330 h 347602"/>
                    <a:gd name="connsiteX5" fmla="*/ 335347 w 389618"/>
                    <a:gd name="connsiteY5" fmla="*/ 65580 h 347602"/>
                    <a:gd name="connsiteX6" fmla="*/ 325315 w 389618"/>
                    <a:gd name="connsiteY6" fmla="*/ 89798 h 347602"/>
                    <a:gd name="connsiteX7" fmla="*/ 304067 w 389618"/>
                    <a:gd name="connsiteY7" fmla="*/ 98599 h 347602"/>
                    <a:gd name="connsiteX8" fmla="*/ 304283 w 389618"/>
                    <a:gd name="connsiteY8" fmla="*/ 98750 h 347602"/>
                    <a:gd name="connsiteX9" fmla="*/ 306844 w 389618"/>
                    <a:gd name="connsiteY9" fmla="*/ 100541 h 347602"/>
                    <a:gd name="connsiteX10" fmla="*/ 360791 w 389618"/>
                    <a:gd name="connsiteY10" fmla="*/ 154908 h 347602"/>
                    <a:gd name="connsiteX11" fmla="*/ 361412 w 389618"/>
                    <a:gd name="connsiteY11" fmla="*/ 196927 h 347602"/>
                    <a:gd name="connsiteX12" fmla="*/ 355368 w 389618"/>
                    <a:gd name="connsiteY12" fmla="*/ 200244 h 347602"/>
                    <a:gd name="connsiteX13" fmla="*/ 378715 w 389618"/>
                    <a:gd name="connsiteY13" fmla="*/ 225435 h 347602"/>
                    <a:gd name="connsiteX14" fmla="*/ 379764 w 389618"/>
                    <a:gd name="connsiteY14" fmla="*/ 273100 h 347602"/>
                    <a:gd name="connsiteX15" fmla="*/ 358644 w 389618"/>
                    <a:gd name="connsiteY15" fmla="*/ 279095 h 347602"/>
                    <a:gd name="connsiteX16" fmla="*/ 368960 w 389618"/>
                    <a:gd name="connsiteY16" fmla="*/ 297016 h 347602"/>
                    <a:gd name="connsiteX17" fmla="*/ 359264 w 389618"/>
                    <a:gd name="connsiteY17" fmla="*/ 344269 h 347602"/>
                    <a:gd name="connsiteX18" fmla="*/ 346807 w 389618"/>
                    <a:gd name="connsiteY18" fmla="*/ 347580 h 347602"/>
                    <a:gd name="connsiteX19" fmla="*/ 333849 w 389618"/>
                    <a:gd name="connsiteY19" fmla="*/ 345443 h 347602"/>
                    <a:gd name="connsiteX20" fmla="*/ 312450 w 389618"/>
                    <a:gd name="connsiteY20" fmla="*/ 327046 h 347602"/>
                    <a:gd name="connsiteX21" fmla="*/ 301584 w 389618"/>
                    <a:gd name="connsiteY21" fmla="*/ 308172 h 347602"/>
                    <a:gd name="connsiteX22" fmla="*/ 286940 w 389618"/>
                    <a:gd name="connsiteY22" fmla="*/ 336836 h 347602"/>
                    <a:gd name="connsiteX23" fmla="*/ 274484 w 389618"/>
                    <a:gd name="connsiteY23" fmla="*/ 340147 h 347602"/>
                    <a:gd name="connsiteX24" fmla="*/ 261525 w 389618"/>
                    <a:gd name="connsiteY24" fmla="*/ 338010 h 347602"/>
                    <a:gd name="connsiteX25" fmla="*/ 240126 w 389618"/>
                    <a:gd name="connsiteY25" fmla="*/ 319613 h 347602"/>
                    <a:gd name="connsiteX26" fmla="*/ 198881 w 389618"/>
                    <a:gd name="connsiteY26" fmla="*/ 247970 h 347602"/>
                    <a:gd name="connsiteX27" fmla="*/ 143881 w 389618"/>
                    <a:gd name="connsiteY27" fmla="*/ 203307 h 347602"/>
                    <a:gd name="connsiteX28" fmla="*/ 138204 w 389618"/>
                    <a:gd name="connsiteY28" fmla="*/ 201032 h 347602"/>
                    <a:gd name="connsiteX29" fmla="*/ 50936 w 389618"/>
                    <a:gd name="connsiteY29" fmla="*/ 166060 h 347602"/>
                    <a:gd name="connsiteX30" fmla="*/ 0 w 389618"/>
                    <a:gd name="connsiteY30" fmla="*/ 145649 h 347602"/>
                    <a:gd name="connsiteX0" fmla="*/ 0 w 397012"/>
                    <a:gd name="connsiteY0" fmla="*/ 17837 h 347602"/>
                    <a:gd name="connsiteX1" fmla="*/ 79723 w 397012"/>
                    <a:gd name="connsiteY1" fmla="*/ 0 h 347602"/>
                    <a:gd name="connsiteX2" fmla="*/ 166206 w 397012"/>
                    <a:gd name="connsiteY2" fmla="*/ 34656 h 347602"/>
                    <a:gd name="connsiteX3" fmla="*/ 174237 w 397012"/>
                    <a:gd name="connsiteY3" fmla="*/ 31330 h 347602"/>
                    <a:gd name="connsiteX4" fmla="*/ 308491 w 397012"/>
                    <a:gd name="connsiteY4" fmla="*/ 31330 h 347602"/>
                    <a:gd name="connsiteX5" fmla="*/ 342741 w 397012"/>
                    <a:gd name="connsiteY5" fmla="*/ 65580 h 347602"/>
                    <a:gd name="connsiteX6" fmla="*/ 332709 w 397012"/>
                    <a:gd name="connsiteY6" fmla="*/ 89798 h 347602"/>
                    <a:gd name="connsiteX7" fmla="*/ 311461 w 397012"/>
                    <a:gd name="connsiteY7" fmla="*/ 98599 h 347602"/>
                    <a:gd name="connsiteX8" fmla="*/ 311677 w 397012"/>
                    <a:gd name="connsiteY8" fmla="*/ 98750 h 347602"/>
                    <a:gd name="connsiteX9" fmla="*/ 314238 w 397012"/>
                    <a:gd name="connsiteY9" fmla="*/ 100541 h 347602"/>
                    <a:gd name="connsiteX10" fmla="*/ 368185 w 397012"/>
                    <a:gd name="connsiteY10" fmla="*/ 154908 h 347602"/>
                    <a:gd name="connsiteX11" fmla="*/ 368806 w 397012"/>
                    <a:gd name="connsiteY11" fmla="*/ 196927 h 347602"/>
                    <a:gd name="connsiteX12" fmla="*/ 362762 w 397012"/>
                    <a:gd name="connsiteY12" fmla="*/ 200244 h 347602"/>
                    <a:gd name="connsiteX13" fmla="*/ 386109 w 397012"/>
                    <a:gd name="connsiteY13" fmla="*/ 225435 h 347602"/>
                    <a:gd name="connsiteX14" fmla="*/ 387158 w 397012"/>
                    <a:gd name="connsiteY14" fmla="*/ 273100 h 347602"/>
                    <a:gd name="connsiteX15" fmla="*/ 366038 w 397012"/>
                    <a:gd name="connsiteY15" fmla="*/ 279095 h 347602"/>
                    <a:gd name="connsiteX16" fmla="*/ 376354 w 397012"/>
                    <a:gd name="connsiteY16" fmla="*/ 297016 h 347602"/>
                    <a:gd name="connsiteX17" fmla="*/ 366658 w 397012"/>
                    <a:gd name="connsiteY17" fmla="*/ 344269 h 347602"/>
                    <a:gd name="connsiteX18" fmla="*/ 354201 w 397012"/>
                    <a:gd name="connsiteY18" fmla="*/ 347580 h 347602"/>
                    <a:gd name="connsiteX19" fmla="*/ 341243 w 397012"/>
                    <a:gd name="connsiteY19" fmla="*/ 345443 h 347602"/>
                    <a:gd name="connsiteX20" fmla="*/ 319844 w 397012"/>
                    <a:gd name="connsiteY20" fmla="*/ 327046 h 347602"/>
                    <a:gd name="connsiteX21" fmla="*/ 308978 w 397012"/>
                    <a:gd name="connsiteY21" fmla="*/ 308172 h 347602"/>
                    <a:gd name="connsiteX22" fmla="*/ 294334 w 397012"/>
                    <a:gd name="connsiteY22" fmla="*/ 336836 h 347602"/>
                    <a:gd name="connsiteX23" fmla="*/ 281878 w 397012"/>
                    <a:gd name="connsiteY23" fmla="*/ 340147 h 347602"/>
                    <a:gd name="connsiteX24" fmla="*/ 268919 w 397012"/>
                    <a:gd name="connsiteY24" fmla="*/ 338010 h 347602"/>
                    <a:gd name="connsiteX25" fmla="*/ 247520 w 397012"/>
                    <a:gd name="connsiteY25" fmla="*/ 319613 h 347602"/>
                    <a:gd name="connsiteX26" fmla="*/ 206275 w 397012"/>
                    <a:gd name="connsiteY26" fmla="*/ 247970 h 347602"/>
                    <a:gd name="connsiteX27" fmla="*/ 151275 w 397012"/>
                    <a:gd name="connsiteY27" fmla="*/ 203307 h 347602"/>
                    <a:gd name="connsiteX28" fmla="*/ 145598 w 397012"/>
                    <a:gd name="connsiteY28" fmla="*/ 201032 h 347602"/>
                    <a:gd name="connsiteX29" fmla="*/ 58330 w 397012"/>
                    <a:gd name="connsiteY29" fmla="*/ 166060 h 347602"/>
                    <a:gd name="connsiteX30" fmla="*/ 0 w 397012"/>
                    <a:gd name="connsiteY30" fmla="*/ 17837 h 347602"/>
                    <a:gd name="connsiteX0" fmla="*/ 2865 w 399877"/>
                    <a:gd name="connsiteY0" fmla="*/ 17837 h 347602"/>
                    <a:gd name="connsiteX1" fmla="*/ 82588 w 399877"/>
                    <a:gd name="connsiteY1" fmla="*/ 0 h 347602"/>
                    <a:gd name="connsiteX2" fmla="*/ 169071 w 399877"/>
                    <a:gd name="connsiteY2" fmla="*/ 34656 h 347602"/>
                    <a:gd name="connsiteX3" fmla="*/ 177102 w 399877"/>
                    <a:gd name="connsiteY3" fmla="*/ 31330 h 347602"/>
                    <a:gd name="connsiteX4" fmla="*/ 311356 w 399877"/>
                    <a:gd name="connsiteY4" fmla="*/ 31330 h 347602"/>
                    <a:gd name="connsiteX5" fmla="*/ 345606 w 399877"/>
                    <a:gd name="connsiteY5" fmla="*/ 65580 h 347602"/>
                    <a:gd name="connsiteX6" fmla="*/ 335574 w 399877"/>
                    <a:gd name="connsiteY6" fmla="*/ 89798 h 347602"/>
                    <a:gd name="connsiteX7" fmla="*/ 314326 w 399877"/>
                    <a:gd name="connsiteY7" fmla="*/ 98599 h 347602"/>
                    <a:gd name="connsiteX8" fmla="*/ 314542 w 399877"/>
                    <a:gd name="connsiteY8" fmla="*/ 98750 h 347602"/>
                    <a:gd name="connsiteX9" fmla="*/ 317103 w 399877"/>
                    <a:gd name="connsiteY9" fmla="*/ 100541 h 347602"/>
                    <a:gd name="connsiteX10" fmla="*/ 371050 w 399877"/>
                    <a:gd name="connsiteY10" fmla="*/ 154908 h 347602"/>
                    <a:gd name="connsiteX11" fmla="*/ 371671 w 399877"/>
                    <a:gd name="connsiteY11" fmla="*/ 196927 h 347602"/>
                    <a:gd name="connsiteX12" fmla="*/ 365627 w 399877"/>
                    <a:gd name="connsiteY12" fmla="*/ 200244 h 347602"/>
                    <a:gd name="connsiteX13" fmla="*/ 388974 w 399877"/>
                    <a:gd name="connsiteY13" fmla="*/ 225435 h 347602"/>
                    <a:gd name="connsiteX14" fmla="*/ 390023 w 399877"/>
                    <a:gd name="connsiteY14" fmla="*/ 273100 h 347602"/>
                    <a:gd name="connsiteX15" fmla="*/ 368903 w 399877"/>
                    <a:gd name="connsiteY15" fmla="*/ 279095 h 347602"/>
                    <a:gd name="connsiteX16" fmla="*/ 379219 w 399877"/>
                    <a:gd name="connsiteY16" fmla="*/ 297016 h 347602"/>
                    <a:gd name="connsiteX17" fmla="*/ 369523 w 399877"/>
                    <a:gd name="connsiteY17" fmla="*/ 344269 h 347602"/>
                    <a:gd name="connsiteX18" fmla="*/ 357066 w 399877"/>
                    <a:gd name="connsiteY18" fmla="*/ 347580 h 347602"/>
                    <a:gd name="connsiteX19" fmla="*/ 344108 w 399877"/>
                    <a:gd name="connsiteY19" fmla="*/ 345443 h 347602"/>
                    <a:gd name="connsiteX20" fmla="*/ 322709 w 399877"/>
                    <a:gd name="connsiteY20" fmla="*/ 327046 h 347602"/>
                    <a:gd name="connsiteX21" fmla="*/ 311843 w 399877"/>
                    <a:gd name="connsiteY21" fmla="*/ 308172 h 347602"/>
                    <a:gd name="connsiteX22" fmla="*/ 297199 w 399877"/>
                    <a:gd name="connsiteY22" fmla="*/ 336836 h 347602"/>
                    <a:gd name="connsiteX23" fmla="*/ 284743 w 399877"/>
                    <a:gd name="connsiteY23" fmla="*/ 340147 h 347602"/>
                    <a:gd name="connsiteX24" fmla="*/ 271784 w 399877"/>
                    <a:gd name="connsiteY24" fmla="*/ 338010 h 347602"/>
                    <a:gd name="connsiteX25" fmla="*/ 250385 w 399877"/>
                    <a:gd name="connsiteY25" fmla="*/ 319613 h 347602"/>
                    <a:gd name="connsiteX26" fmla="*/ 209140 w 399877"/>
                    <a:gd name="connsiteY26" fmla="*/ 247970 h 347602"/>
                    <a:gd name="connsiteX27" fmla="*/ 154140 w 399877"/>
                    <a:gd name="connsiteY27" fmla="*/ 203307 h 347602"/>
                    <a:gd name="connsiteX28" fmla="*/ 148463 w 399877"/>
                    <a:gd name="connsiteY28" fmla="*/ 201032 h 347602"/>
                    <a:gd name="connsiteX29" fmla="*/ 61195 w 399877"/>
                    <a:gd name="connsiteY29" fmla="*/ 166060 h 347602"/>
                    <a:gd name="connsiteX30" fmla="*/ 2865 w 399877"/>
                    <a:gd name="connsiteY30" fmla="*/ 17837 h 347602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177102 w 399877"/>
                    <a:gd name="connsiteY3" fmla="*/ 130812 h 447084"/>
                    <a:gd name="connsiteX4" fmla="*/ 311356 w 399877"/>
                    <a:gd name="connsiteY4" fmla="*/ 130812 h 447084"/>
                    <a:gd name="connsiteX5" fmla="*/ 345606 w 399877"/>
                    <a:gd name="connsiteY5" fmla="*/ 165062 h 447084"/>
                    <a:gd name="connsiteX6" fmla="*/ 335574 w 399877"/>
                    <a:gd name="connsiteY6" fmla="*/ 189280 h 447084"/>
                    <a:gd name="connsiteX7" fmla="*/ 314326 w 399877"/>
                    <a:gd name="connsiteY7" fmla="*/ 198081 h 447084"/>
                    <a:gd name="connsiteX8" fmla="*/ 314542 w 399877"/>
                    <a:gd name="connsiteY8" fmla="*/ 198232 h 447084"/>
                    <a:gd name="connsiteX9" fmla="*/ 317103 w 399877"/>
                    <a:gd name="connsiteY9" fmla="*/ 200023 h 447084"/>
                    <a:gd name="connsiteX10" fmla="*/ 371050 w 399877"/>
                    <a:gd name="connsiteY10" fmla="*/ 254390 h 447084"/>
                    <a:gd name="connsiteX11" fmla="*/ 371671 w 399877"/>
                    <a:gd name="connsiteY11" fmla="*/ 296409 h 447084"/>
                    <a:gd name="connsiteX12" fmla="*/ 365627 w 399877"/>
                    <a:gd name="connsiteY12" fmla="*/ 299726 h 447084"/>
                    <a:gd name="connsiteX13" fmla="*/ 388974 w 399877"/>
                    <a:gd name="connsiteY13" fmla="*/ 324917 h 447084"/>
                    <a:gd name="connsiteX14" fmla="*/ 390023 w 399877"/>
                    <a:gd name="connsiteY14" fmla="*/ 372582 h 447084"/>
                    <a:gd name="connsiteX15" fmla="*/ 368903 w 399877"/>
                    <a:gd name="connsiteY15" fmla="*/ 378577 h 447084"/>
                    <a:gd name="connsiteX16" fmla="*/ 379219 w 399877"/>
                    <a:gd name="connsiteY16" fmla="*/ 396498 h 447084"/>
                    <a:gd name="connsiteX17" fmla="*/ 369523 w 399877"/>
                    <a:gd name="connsiteY17" fmla="*/ 443751 h 447084"/>
                    <a:gd name="connsiteX18" fmla="*/ 357066 w 399877"/>
                    <a:gd name="connsiteY18" fmla="*/ 447062 h 447084"/>
                    <a:gd name="connsiteX19" fmla="*/ 344108 w 399877"/>
                    <a:gd name="connsiteY19" fmla="*/ 444925 h 447084"/>
                    <a:gd name="connsiteX20" fmla="*/ 322709 w 399877"/>
                    <a:gd name="connsiteY20" fmla="*/ 426528 h 447084"/>
                    <a:gd name="connsiteX21" fmla="*/ 311843 w 399877"/>
                    <a:gd name="connsiteY21" fmla="*/ 407654 h 447084"/>
                    <a:gd name="connsiteX22" fmla="*/ 297199 w 399877"/>
                    <a:gd name="connsiteY22" fmla="*/ 436318 h 447084"/>
                    <a:gd name="connsiteX23" fmla="*/ 284743 w 399877"/>
                    <a:gd name="connsiteY23" fmla="*/ 439629 h 447084"/>
                    <a:gd name="connsiteX24" fmla="*/ 271784 w 399877"/>
                    <a:gd name="connsiteY24" fmla="*/ 437492 h 447084"/>
                    <a:gd name="connsiteX25" fmla="*/ 250385 w 399877"/>
                    <a:gd name="connsiteY25" fmla="*/ 419095 h 447084"/>
                    <a:gd name="connsiteX26" fmla="*/ 209140 w 399877"/>
                    <a:gd name="connsiteY26" fmla="*/ 347452 h 447084"/>
                    <a:gd name="connsiteX27" fmla="*/ 154140 w 399877"/>
                    <a:gd name="connsiteY27" fmla="*/ 302789 h 447084"/>
                    <a:gd name="connsiteX28" fmla="*/ 148463 w 399877"/>
                    <a:gd name="connsiteY28" fmla="*/ 300514 h 447084"/>
                    <a:gd name="connsiteX29" fmla="*/ 61195 w 399877"/>
                    <a:gd name="connsiteY29" fmla="*/ 265542 h 447084"/>
                    <a:gd name="connsiteX30" fmla="*/ 2865 w 399877"/>
                    <a:gd name="connsiteY30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177102 w 399877"/>
                    <a:gd name="connsiteY3" fmla="*/ 130812 h 447084"/>
                    <a:gd name="connsiteX4" fmla="*/ 311356 w 399877"/>
                    <a:gd name="connsiteY4" fmla="*/ 130812 h 447084"/>
                    <a:gd name="connsiteX5" fmla="*/ 345606 w 399877"/>
                    <a:gd name="connsiteY5" fmla="*/ 165062 h 447084"/>
                    <a:gd name="connsiteX6" fmla="*/ 335574 w 399877"/>
                    <a:gd name="connsiteY6" fmla="*/ 189280 h 447084"/>
                    <a:gd name="connsiteX7" fmla="*/ 314326 w 399877"/>
                    <a:gd name="connsiteY7" fmla="*/ 198081 h 447084"/>
                    <a:gd name="connsiteX8" fmla="*/ 314542 w 399877"/>
                    <a:gd name="connsiteY8" fmla="*/ 198232 h 447084"/>
                    <a:gd name="connsiteX9" fmla="*/ 317103 w 399877"/>
                    <a:gd name="connsiteY9" fmla="*/ 200023 h 447084"/>
                    <a:gd name="connsiteX10" fmla="*/ 371050 w 399877"/>
                    <a:gd name="connsiteY10" fmla="*/ 254390 h 447084"/>
                    <a:gd name="connsiteX11" fmla="*/ 371671 w 399877"/>
                    <a:gd name="connsiteY11" fmla="*/ 296409 h 447084"/>
                    <a:gd name="connsiteX12" fmla="*/ 365627 w 399877"/>
                    <a:gd name="connsiteY12" fmla="*/ 299726 h 447084"/>
                    <a:gd name="connsiteX13" fmla="*/ 388974 w 399877"/>
                    <a:gd name="connsiteY13" fmla="*/ 324917 h 447084"/>
                    <a:gd name="connsiteX14" fmla="*/ 390023 w 399877"/>
                    <a:gd name="connsiteY14" fmla="*/ 372582 h 447084"/>
                    <a:gd name="connsiteX15" fmla="*/ 368903 w 399877"/>
                    <a:gd name="connsiteY15" fmla="*/ 378577 h 447084"/>
                    <a:gd name="connsiteX16" fmla="*/ 379219 w 399877"/>
                    <a:gd name="connsiteY16" fmla="*/ 396498 h 447084"/>
                    <a:gd name="connsiteX17" fmla="*/ 369523 w 399877"/>
                    <a:gd name="connsiteY17" fmla="*/ 443751 h 447084"/>
                    <a:gd name="connsiteX18" fmla="*/ 357066 w 399877"/>
                    <a:gd name="connsiteY18" fmla="*/ 447062 h 447084"/>
                    <a:gd name="connsiteX19" fmla="*/ 344108 w 399877"/>
                    <a:gd name="connsiteY19" fmla="*/ 444925 h 447084"/>
                    <a:gd name="connsiteX20" fmla="*/ 322709 w 399877"/>
                    <a:gd name="connsiteY20" fmla="*/ 426528 h 447084"/>
                    <a:gd name="connsiteX21" fmla="*/ 311843 w 399877"/>
                    <a:gd name="connsiteY21" fmla="*/ 407654 h 447084"/>
                    <a:gd name="connsiteX22" fmla="*/ 297199 w 399877"/>
                    <a:gd name="connsiteY22" fmla="*/ 436318 h 447084"/>
                    <a:gd name="connsiteX23" fmla="*/ 284743 w 399877"/>
                    <a:gd name="connsiteY23" fmla="*/ 439629 h 447084"/>
                    <a:gd name="connsiteX24" fmla="*/ 271784 w 399877"/>
                    <a:gd name="connsiteY24" fmla="*/ 437492 h 447084"/>
                    <a:gd name="connsiteX25" fmla="*/ 250385 w 399877"/>
                    <a:gd name="connsiteY25" fmla="*/ 419095 h 447084"/>
                    <a:gd name="connsiteX26" fmla="*/ 209140 w 399877"/>
                    <a:gd name="connsiteY26" fmla="*/ 347452 h 447084"/>
                    <a:gd name="connsiteX27" fmla="*/ 154140 w 399877"/>
                    <a:gd name="connsiteY27" fmla="*/ 302789 h 447084"/>
                    <a:gd name="connsiteX28" fmla="*/ 148463 w 399877"/>
                    <a:gd name="connsiteY28" fmla="*/ 300514 h 447084"/>
                    <a:gd name="connsiteX29" fmla="*/ 61195 w 399877"/>
                    <a:gd name="connsiteY29" fmla="*/ 265542 h 447084"/>
                    <a:gd name="connsiteX30" fmla="*/ 2865 w 399877"/>
                    <a:gd name="connsiteY30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232928 w 399877"/>
                    <a:gd name="connsiteY2" fmla="*/ 124561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232928 w 399877"/>
                    <a:gd name="connsiteY2" fmla="*/ 124561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27539 h 457304"/>
                    <a:gd name="connsiteX1" fmla="*/ 57932 w 399877"/>
                    <a:gd name="connsiteY1" fmla="*/ 10220 h 457304"/>
                    <a:gd name="connsiteX2" fmla="*/ 232928 w 399877"/>
                    <a:gd name="connsiteY2" fmla="*/ 134781 h 457304"/>
                    <a:gd name="connsiteX3" fmla="*/ 311356 w 399877"/>
                    <a:gd name="connsiteY3" fmla="*/ 141032 h 457304"/>
                    <a:gd name="connsiteX4" fmla="*/ 345606 w 399877"/>
                    <a:gd name="connsiteY4" fmla="*/ 175282 h 457304"/>
                    <a:gd name="connsiteX5" fmla="*/ 335574 w 399877"/>
                    <a:gd name="connsiteY5" fmla="*/ 199500 h 457304"/>
                    <a:gd name="connsiteX6" fmla="*/ 314326 w 399877"/>
                    <a:gd name="connsiteY6" fmla="*/ 208301 h 457304"/>
                    <a:gd name="connsiteX7" fmla="*/ 314542 w 399877"/>
                    <a:gd name="connsiteY7" fmla="*/ 208452 h 457304"/>
                    <a:gd name="connsiteX8" fmla="*/ 317103 w 399877"/>
                    <a:gd name="connsiteY8" fmla="*/ 210243 h 457304"/>
                    <a:gd name="connsiteX9" fmla="*/ 371050 w 399877"/>
                    <a:gd name="connsiteY9" fmla="*/ 264610 h 457304"/>
                    <a:gd name="connsiteX10" fmla="*/ 371671 w 399877"/>
                    <a:gd name="connsiteY10" fmla="*/ 306629 h 457304"/>
                    <a:gd name="connsiteX11" fmla="*/ 365627 w 399877"/>
                    <a:gd name="connsiteY11" fmla="*/ 309946 h 457304"/>
                    <a:gd name="connsiteX12" fmla="*/ 388974 w 399877"/>
                    <a:gd name="connsiteY12" fmla="*/ 335137 h 457304"/>
                    <a:gd name="connsiteX13" fmla="*/ 390023 w 399877"/>
                    <a:gd name="connsiteY13" fmla="*/ 382802 h 457304"/>
                    <a:gd name="connsiteX14" fmla="*/ 368903 w 399877"/>
                    <a:gd name="connsiteY14" fmla="*/ 388797 h 457304"/>
                    <a:gd name="connsiteX15" fmla="*/ 379219 w 399877"/>
                    <a:gd name="connsiteY15" fmla="*/ 406718 h 457304"/>
                    <a:gd name="connsiteX16" fmla="*/ 369523 w 399877"/>
                    <a:gd name="connsiteY16" fmla="*/ 453971 h 457304"/>
                    <a:gd name="connsiteX17" fmla="*/ 357066 w 399877"/>
                    <a:gd name="connsiteY17" fmla="*/ 457282 h 457304"/>
                    <a:gd name="connsiteX18" fmla="*/ 344108 w 399877"/>
                    <a:gd name="connsiteY18" fmla="*/ 455145 h 457304"/>
                    <a:gd name="connsiteX19" fmla="*/ 322709 w 399877"/>
                    <a:gd name="connsiteY19" fmla="*/ 436748 h 457304"/>
                    <a:gd name="connsiteX20" fmla="*/ 311843 w 399877"/>
                    <a:gd name="connsiteY20" fmla="*/ 417874 h 457304"/>
                    <a:gd name="connsiteX21" fmla="*/ 297199 w 399877"/>
                    <a:gd name="connsiteY21" fmla="*/ 446538 h 457304"/>
                    <a:gd name="connsiteX22" fmla="*/ 284743 w 399877"/>
                    <a:gd name="connsiteY22" fmla="*/ 449849 h 457304"/>
                    <a:gd name="connsiteX23" fmla="*/ 271784 w 399877"/>
                    <a:gd name="connsiteY23" fmla="*/ 447712 h 457304"/>
                    <a:gd name="connsiteX24" fmla="*/ 250385 w 399877"/>
                    <a:gd name="connsiteY24" fmla="*/ 429315 h 457304"/>
                    <a:gd name="connsiteX25" fmla="*/ 209140 w 399877"/>
                    <a:gd name="connsiteY25" fmla="*/ 357672 h 457304"/>
                    <a:gd name="connsiteX26" fmla="*/ 154140 w 399877"/>
                    <a:gd name="connsiteY26" fmla="*/ 313009 h 457304"/>
                    <a:gd name="connsiteX27" fmla="*/ 148463 w 399877"/>
                    <a:gd name="connsiteY27" fmla="*/ 310734 h 457304"/>
                    <a:gd name="connsiteX28" fmla="*/ 61195 w 399877"/>
                    <a:gd name="connsiteY28" fmla="*/ 275762 h 457304"/>
                    <a:gd name="connsiteX29" fmla="*/ 2865 w 399877"/>
                    <a:gd name="connsiteY29" fmla="*/ 127539 h 457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399877" h="457304">
                      <a:moveTo>
                        <a:pt x="2865" y="127539"/>
                      </a:moveTo>
                      <a:cubicBezTo>
                        <a:pt x="6430" y="99862"/>
                        <a:pt x="31463" y="28719"/>
                        <a:pt x="57932" y="10220"/>
                      </a:cubicBezTo>
                      <a:cubicBezTo>
                        <a:pt x="138647" y="-8372"/>
                        <a:pt x="237140" y="-18251"/>
                        <a:pt x="232928" y="134781"/>
                      </a:cubicBezTo>
                      <a:lnTo>
                        <a:pt x="311356" y="141032"/>
                      </a:lnTo>
                      <a:cubicBezTo>
                        <a:pt x="330272" y="141032"/>
                        <a:pt x="345606" y="156366"/>
                        <a:pt x="345606" y="175282"/>
                      </a:cubicBezTo>
                      <a:cubicBezTo>
                        <a:pt x="345606" y="184740"/>
                        <a:pt x="341772" y="193303"/>
                        <a:pt x="335574" y="199500"/>
                      </a:cubicBezTo>
                      <a:lnTo>
                        <a:pt x="314326" y="208301"/>
                      </a:lnTo>
                      <a:lnTo>
                        <a:pt x="314542" y="208452"/>
                      </a:lnTo>
                      <a:cubicBezTo>
                        <a:pt x="315612" y="208804"/>
                        <a:pt x="316371" y="209504"/>
                        <a:pt x="317103" y="210243"/>
                      </a:cubicBezTo>
                      <a:lnTo>
                        <a:pt x="371050" y="264610"/>
                      </a:lnTo>
                      <a:cubicBezTo>
                        <a:pt x="383553" y="277209"/>
                        <a:pt x="383831" y="296022"/>
                        <a:pt x="371671" y="306629"/>
                      </a:cubicBezTo>
                      <a:lnTo>
                        <a:pt x="365627" y="309946"/>
                      </a:lnTo>
                      <a:lnTo>
                        <a:pt x="388974" y="335137"/>
                      </a:lnTo>
                      <a:cubicBezTo>
                        <a:pt x="403092" y="350368"/>
                        <a:pt x="403561" y="371709"/>
                        <a:pt x="390023" y="382802"/>
                      </a:cubicBezTo>
                      <a:cubicBezTo>
                        <a:pt x="384164" y="387605"/>
                        <a:pt x="376642" y="389699"/>
                        <a:pt x="368903" y="388797"/>
                      </a:cubicBezTo>
                      <a:lnTo>
                        <a:pt x="379219" y="406718"/>
                      </a:lnTo>
                      <a:cubicBezTo>
                        <a:pt x="389468" y="424523"/>
                        <a:pt x="385127" y="445678"/>
                        <a:pt x="369523" y="453971"/>
                      </a:cubicBezTo>
                      <a:cubicBezTo>
                        <a:pt x="365621" y="456044"/>
                        <a:pt x="361386" y="457118"/>
                        <a:pt x="357066" y="457282"/>
                      </a:cubicBezTo>
                      <a:cubicBezTo>
                        <a:pt x="352746" y="457447"/>
                        <a:pt x="348343" y="456704"/>
                        <a:pt x="344108" y="455145"/>
                      </a:cubicBezTo>
                      <a:cubicBezTo>
                        <a:pt x="335636" y="452028"/>
                        <a:pt x="327833" y="445650"/>
                        <a:pt x="322709" y="436748"/>
                      </a:cubicBezTo>
                      <a:lnTo>
                        <a:pt x="311843" y="417874"/>
                      </a:lnTo>
                      <a:cubicBezTo>
                        <a:pt x="312934" y="429901"/>
                        <a:pt x="307539" y="441043"/>
                        <a:pt x="297199" y="446538"/>
                      </a:cubicBezTo>
                      <a:cubicBezTo>
                        <a:pt x="293298" y="448611"/>
                        <a:pt x="289062" y="449684"/>
                        <a:pt x="284743" y="449849"/>
                      </a:cubicBezTo>
                      <a:cubicBezTo>
                        <a:pt x="280424" y="450014"/>
                        <a:pt x="276019" y="449271"/>
                        <a:pt x="271784" y="447712"/>
                      </a:cubicBezTo>
                      <a:cubicBezTo>
                        <a:pt x="263312" y="444596"/>
                        <a:pt x="255510" y="438217"/>
                        <a:pt x="250385" y="429315"/>
                      </a:cubicBezTo>
                      <a:lnTo>
                        <a:pt x="209140" y="357672"/>
                      </a:lnTo>
                      <a:lnTo>
                        <a:pt x="154140" y="313009"/>
                      </a:lnTo>
                      <a:lnTo>
                        <a:pt x="148463" y="310734"/>
                      </a:lnTo>
                      <a:lnTo>
                        <a:pt x="61195" y="275762"/>
                      </a:lnTo>
                      <a:cubicBezTo>
                        <a:pt x="44216" y="268958"/>
                        <a:pt x="-13413" y="221635"/>
                        <a:pt x="2865" y="12753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64" name="フリーフォーム: 図形 2763">
                  <a:extLst>
                    <a:ext uri="{FF2B5EF4-FFF2-40B4-BE49-F238E27FC236}">
                      <a16:creationId xmlns:a16="http://schemas.microsoft.com/office/drawing/2014/main" id="{973D71A7-29E6-48E0-9D30-DB5F953427FD}"/>
                    </a:ext>
                  </a:extLst>
                </p:cNvPr>
                <p:cNvSpPr/>
                <p:nvPr/>
              </p:nvSpPr>
              <p:spPr bwMode="auto">
                <a:xfrm rot="1735894">
                  <a:off x="28583" y="1586903"/>
                  <a:ext cx="630182" cy="1141365"/>
                </a:xfrm>
                <a:custGeom>
                  <a:avLst/>
                  <a:gdLst>
                    <a:gd name="connsiteX0" fmla="*/ 192464 w 514134"/>
                    <a:gd name="connsiteY0" fmla="*/ 0 h 987147"/>
                    <a:gd name="connsiteX1" fmla="*/ 196079 w 514134"/>
                    <a:gd name="connsiteY1" fmla="*/ 861 h 987147"/>
                    <a:gd name="connsiteX2" fmla="*/ 170279 w 514134"/>
                    <a:gd name="connsiteY2" fmla="*/ 50209 h 987147"/>
                    <a:gd name="connsiteX3" fmla="*/ 159905 w 514134"/>
                    <a:gd name="connsiteY3" fmla="*/ 116473 h 987147"/>
                    <a:gd name="connsiteX4" fmla="*/ 198570 w 514134"/>
                    <a:gd name="connsiteY4" fmla="*/ 236850 h 987147"/>
                    <a:gd name="connsiteX5" fmla="*/ 225978 w 514134"/>
                    <a:gd name="connsiteY5" fmla="*/ 260681 h 987147"/>
                    <a:gd name="connsiteX6" fmla="*/ 247887 w 514134"/>
                    <a:gd name="connsiteY6" fmla="*/ 377332 h 987147"/>
                    <a:gd name="connsiteX7" fmla="*/ 504510 w 514134"/>
                    <a:gd name="connsiteY7" fmla="*/ 738490 h 987147"/>
                    <a:gd name="connsiteX8" fmla="*/ 234665 w 514134"/>
                    <a:gd name="connsiteY8" fmla="*/ 970435 h 987147"/>
                    <a:gd name="connsiteX9" fmla="*/ 192464 w 514134"/>
                    <a:gd name="connsiteY9" fmla="*/ 0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9" fmla="*/ 251345 w 514134"/>
                    <a:gd name="connsiteY9" fmla="*/ 207913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7" fmla="*/ 170279 w 514134"/>
                    <a:gd name="connsiteY7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0" fmla="*/ 225978 w 514134"/>
                    <a:gd name="connsiteY0" fmla="*/ 260681 h 987147"/>
                    <a:gd name="connsiteX1" fmla="*/ 247887 w 514134"/>
                    <a:gd name="connsiteY1" fmla="*/ 377332 h 987147"/>
                    <a:gd name="connsiteX2" fmla="*/ 504510 w 514134"/>
                    <a:gd name="connsiteY2" fmla="*/ 738490 h 987147"/>
                    <a:gd name="connsiteX3" fmla="*/ 234665 w 514134"/>
                    <a:gd name="connsiteY3" fmla="*/ 970435 h 987147"/>
                    <a:gd name="connsiteX4" fmla="*/ 192464 w 514134"/>
                    <a:gd name="connsiteY4" fmla="*/ 0 h 987147"/>
                    <a:gd name="connsiteX0" fmla="*/ 193490 w 481646"/>
                    <a:gd name="connsiteY0" fmla="*/ 260681 h 987147"/>
                    <a:gd name="connsiteX1" fmla="*/ 215399 w 481646"/>
                    <a:gd name="connsiteY1" fmla="*/ 377332 h 987147"/>
                    <a:gd name="connsiteX2" fmla="*/ 472022 w 481646"/>
                    <a:gd name="connsiteY2" fmla="*/ 738490 h 987147"/>
                    <a:gd name="connsiteX3" fmla="*/ 202177 w 481646"/>
                    <a:gd name="connsiteY3" fmla="*/ 970435 h 987147"/>
                    <a:gd name="connsiteX4" fmla="*/ 256 w 481646"/>
                    <a:gd name="connsiteY4" fmla="*/ 644117 h 987147"/>
                    <a:gd name="connsiteX5" fmla="*/ 159976 w 481646"/>
                    <a:gd name="connsiteY5" fmla="*/ 0 h 987147"/>
                    <a:gd name="connsiteX0" fmla="*/ 288921 w 577077"/>
                    <a:gd name="connsiteY0" fmla="*/ 260681 h 987147"/>
                    <a:gd name="connsiteX1" fmla="*/ 310830 w 577077"/>
                    <a:gd name="connsiteY1" fmla="*/ 377332 h 987147"/>
                    <a:gd name="connsiteX2" fmla="*/ 567453 w 577077"/>
                    <a:gd name="connsiteY2" fmla="*/ 738490 h 987147"/>
                    <a:gd name="connsiteX3" fmla="*/ 297608 w 577077"/>
                    <a:gd name="connsiteY3" fmla="*/ 970435 h 987147"/>
                    <a:gd name="connsiteX4" fmla="*/ 154 w 577077"/>
                    <a:gd name="connsiteY4" fmla="*/ 605788 h 987147"/>
                    <a:gd name="connsiteX5" fmla="*/ 255407 w 577077"/>
                    <a:gd name="connsiteY5" fmla="*/ 0 h 987147"/>
                    <a:gd name="connsiteX0" fmla="*/ 297365 w 585521"/>
                    <a:gd name="connsiteY0" fmla="*/ 260681 h 987147"/>
                    <a:gd name="connsiteX1" fmla="*/ 319274 w 585521"/>
                    <a:gd name="connsiteY1" fmla="*/ 377332 h 987147"/>
                    <a:gd name="connsiteX2" fmla="*/ 575897 w 585521"/>
                    <a:gd name="connsiteY2" fmla="*/ 738490 h 987147"/>
                    <a:gd name="connsiteX3" fmla="*/ 306052 w 585521"/>
                    <a:gd name="connsiteY3" fmla="*/ 970435 h 987147"/>
                    <a:gd name="connsiteX4" fmla="*/ 8598 w 585521"/>
                    <a:gd name="connsiteY4" fmla="*/ 605788 h 987147"/>
                    <a:gd name="connsiteX5" fmla="*/ 263851 w 585521"/>
                    <a:gd name="connsiteY5" fmla="*/ 0 h 987147"/>
                    <a:gd name="connsiteX0" fmla="*/ 300878 w 589034"/>
                    <a:gd name="connsiteY0" fmla="*/ 260681 h 987147"/>
                    <a:gd name="connsiteX1" fmla="*/ 322787 w 589034"/>
                    <a:gd name="connsiteY1" fmla="*/ 377332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9034"/>
                    <a:gd name="connsiteY0" fmla="*/ 260681 h 987147"/>
                    <a:gd name="connsiteX1" fmla="*/ 255168 w 589034"/>
                    <a:gd name="connsiteY1" fmla="*/ 537020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9034"/>
                    <a:gd name="connsiteY0" fmla="*/ 260681 h 987147"/>
                    <a:gd name="connsiteX1" fmla="*/ 255168 w 589034"/>
                    <a:gd name="connsiteY1" fmla="*/ 537020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6238"/>
                    <a:gd name="connsiteY0" fmla="*/ 260681 h 988588"/>
                    <a:gd name="connsiteX1" fmla="*/ 255168 w 586238"/>
                    <a:gd name="connsiteY1" fmla="*/ 537020 h 988588"/>
                    <a:gd name="connsiteX2" fmla="*/ 576512 w 586238"/>
                    <a:gd name="connsiteY2" fmla="*/ 759278 h 988588"/>
                    <a:gd name="connsiteX3" fmla="*/ 309565 w 586238"/>
                    <a:gd name="connsiteY3" fmla="*/ 970435 h 988588"/>
                    <a:gd name="connsiteX4" fmla="*/ 12111 w 586238"/>
                    <a:gd name="connsiteY4" fmla="*/ 605788 h 988588"/>
                    <a:gd name="connsiteX5" fmla="*/ 267364 w 586238"/>
                    <a:gd name="connsiteY5" fmla="*/ 0 h 988588"/>
                    <a:gd name="connsiteX0" fmla="*/ 291178 w 576538"/>
                    <a:gd name="connsiteY0" fmla="*/ 260681 h 988588"/>
                    <a:gd name="connsiteX1" fmla="*/ 245468 w 576538"/>
                    <a:gd name="connsiteY1" fmla="*/ 537020 h 988588"/>
                    <a:gd name="connsiteX2" fmla="*/ 566812 w 576538"/>
                    <a:gd name="connsiteY2" fmla="*/ 759278 h 988588"/>
                    <a:gd name="connsiteX3" fmla="*/ 299865 w 576538"/>
                    <a:gd name="connsiteY3" fmla="*/ 970435 h 988588"/>
                    <a:gd name="connsiteX4" fmla="*/ 2411 w 576538"/>
                    <a:gd name="connsiteY4" fmla="*/ 605788 h 988588"/>
                    <a:gd name="connsiteX5" fmla="*/ 257664 w 576538"/>
                    <a:gd name="connsiteY5" fmla="*/ 0 h 988588"/>
                    <a:gd name="connsiteX0" fmla="*/ 295287 w 580647"/>
                    <a:gd name="connsiteY0" fmla="*/ 260681 h 988588"/>
                    <a:gd name="connsiteX1" fmla="*/ 249577 w 580647"/>
                    <a:gd name="connsiteY1" fmla="*/ 537020 h 988588"/>
                    <a:gd name="connsiteX2" fmla="*/ 570921 w 580647"/>
                    <a:gd name="connsiteY2" fmla="*/ 759278 h 988588"/>
                    <a:gd name="connsiteX3" fmla="*/ 303974 w 580647"/>
                    <a:gd name="connsiteY3" fmla="*/ 970435 h 988588"/>
                    <a:gd name="connsiteX4" fmla="*/ 6520 w 580647"/>
                    <a:gd name="connsiteY4" fmla="*/ 605788 h 988588"/>
                    <a:gd name="connsiteX5" fmla="*/ 261773 w 580647"/>
                    <a:gd name="connsiteY5" fmla="*/ 0 h 988588"/>
                    <a:gd name="connsiteX0" fmla="*/ 297962 w 583322"/>
                    <a:gd name="connsiteY0" fmla="*/ 260681 h 988588"/>
                    <a:gd name="connsiteX1" fmla="*/ 252252 w 583322"/>
                    <a:gd name="connsiteY1" fmla="*/ 537020 h 988588"/>
                    <a:gd name="connsiteX2" fmla="*/ 573596 w 583322"/>
                    <a:gd name="connsiteY2" fmla="*/ 759278 h 988588"/>
                    <a:gd name="connsiteX3" fmla="*/ 306649 w 583322"/>
                    <a:gd name="connsiteY3" fmla="*/ 970435 h 988588"/>
                    <a:gd name="connsiteX4" fmla="*/ 9195 w 583322"/>
                    <a:gd name="connsiteY4" fmla="*/ 605788 h 988588"/>
                    <a:gd name="connsiteX5" fmla="*/ 264448 w 583322"/>
                    <a:gd name="connsiteY5" fmla="*/ 0 h 988588"/>
                    <a:gd name="connsiteX0" fmla="*/ 297962 w 583322"/>
                    <a:gd name="connsiteY0" fmla="*/ 260681 h 988588"/>
                    <a:gd name="connsiteX1" fmla="*/ 252252 w 583322"/>
                    <a:gd name="connsiteY1" fmla="*/ 537020 h 988588"/>
                    <a:gd name="connsiteX2" fmla="*/ 573596 w 583322"/>
                    <a:gd name="connsiteY2" fmla="*/ 759278 h 988588"/>
                    <a:gd name="connsiteX3" fmla="*/ 306649 w 583322"/>
                    <a:gd name="connsiteY3" fmla="*/ 970435 h 988588"/>
                    <a:gd name="connsiteX4" fmla="*/ 9195 w 583322"/>
                    <a:gd name="connsiteY4" fmla="*/ 605788 h 988588"/>
                    <a:gd name="connsiteX5" fmla="*/ 264448 w 583322"/>
                    <a:gd name="connsiteY5" fmla="*/ 0 h 988588"/>
                    <a:gd name="connsiteX0" fmla="*/ 297962 w 583355"/>
                    <a:gd name="connsiteY0" fmla="*/ 260681 h 970794"/>
                    <a:gd name="connsiteX1" fmla="*/ 252252 w 583355"/>
                    <a:gd name="connsiteY1" fmla="*/ 537020 h 970794"/>
                    <a:gd name="connsiteX2" fmla="*/ 573596 w 583355"/>
                    <a:gd name="connsiteY2" fmla="*/ 759278 h 970794"/>
                    <a:gd name="connsiteX3" fmla="*/ 306649 w 583355"/>
                    <a:gd name="connsiteY3" fmla="*/ 970435 h 970794"/>
                    <a:gd name="connsiteX4" fmla="*/ 9195 w 583355"/>
                    <a:gd name="connsiteY4" fmla="*/ 605788 h 970794"/>
                    <a:gd name="connsiteX5" fmla="*/ 264448 w 583355"/>
                    <a:gd name="connsiteY5" fmla="*/ 0 h 970794"/>
                    <a:gd name="connsiteX0" fmla="*/ 289165 w 574925"/>
                    <a:gd name="connsiteY0" fmla="*/ 260681 h 1006001"/>
                    <a:gd name="connsiteX1" fmla="*/ 243455 w 574925"/>
                    <a:gd name="connsiteY1" fmla="*/ 537020 h 1006001"/>
                    <a:gd name="connsiteX2" fmla="*/ 564799 w 574925"/>
                    <a:gd name="connsiteY2" fmla="*/ 759278 h 1006001"/>
                    <a:gd name="connsiteX3" fmla="*/ 307766 w 574925"/>
                    <a:gd name="connsiteY3" fmla="*/ 1005726 h 1006001"/>
                    <a:gd name="connsiteX4" fmla="*/ 398 w 574925"/>
                    <a:gd name="connsiteY4" fmla="*/ 605788 h 1006001"/>
                    <a:gd name="connsiteX5" fmla="*/ 255651 w 574925"/>
                    <a:gd name="connsiteY5" fmla="*/ 0 h 1006001"/>
                    <a:gd name="connsiteX0" fmla="*/ 289165 w 574925"/>
                    <a:gd name="connsiteY0" fmla="*/ 260681 h 1006001"/>
                    <a:gd name="connsiteX1" fmla="*/ 243455 w 574925"/>
                    <a:gd name="connsiteY1" fmla="*/ 537020 h 1006001"/>
                    <a:gd name="connsiteX2" fmla="*/ 564799 w 574925"/>
                    <a:gd name="connsiteY2" fmla="*/ 759278 h 1006001"/>
                    <a:gd name="connsiteX3" fmla="*/ 307766 w 574925"/>
                    <a:gd name="connsiteY3" fmla="*/ 1005726 h 1006001"/>
                    <a:gd name="connsiteX4" fmla="*/ 398 w 574925"/>
                    <a:gd name="connsiteY4" fmla="*/ 605788 h 1006001"/>
                    <a:gd name="connsiteX5" fmla="*/ 255651 w 574925"/>
                    <a:gd name="connsiteY5" fmla="*/ 0 h 1006001"/>
                    <a:gd name="connsiteX0" fmla="*/ 289165 w 565973"/>
                    <a:gd name="connsiteY0" fmla="*/ 260681 h 1006240"/>
                    <a:gd name="connsiteX1" fmla="*/ 243455 w 565973"/>
                    <a:gd name="connsiteY1" fmla="*/ 537020 h 1006240"/>
                    <a:gd name="connsiteX2" fmla="*/ 555475 w 565973"/>
                    <a:gd name="connsiteY2" fmla="*/ 829185 h 1006240"/>
                    <a:gd name="connsiteX3" fmla="*/ 307766 w 565973"/>
                    <a:gd name="connsiteY3" fmla="*/ 1005726 h 1006240"/>
                    <a:gd name="connsiteX4" fmla="*/ 398 w 565973"/>
                    <a:gd name="connsiteY4" fmla="*/ 605788 h 1006240"/>
                    <a:gd name="connsiteX5" fmla="*/ 255651 w 565973"/>
                    <a:gd name="connsiteY5" fmla="*/ 0 h 1006240"/>
                    <a:gd name="connsiteX0" fmla="*/ 289165 w 555475"/>
                    <a:gd name="connsiteY0" fmla="*/ 260681 h 1006058"/>
                    <a:gd name="connsiteX1" fmla="*/ 243455 w 555475"/>
                    <a:gd name="connsiteY1" fmla="*/ 537020 h 1006058"/>
                    <a:gd name="connsiteX2" fmla="*/ 555475 w 555475"/>
                    <a:gd name="connsiteY2" fmla="*/ 829185 h 1006058"/>
                    <a:gd name="connsiteX3" fmla="*/ 307766 w 555475"/>
                    <a:gd name="connsiteY3" fmla="*/ 1005726 h 1006058"/>
                    <a:gd name="connsiteX4" fmla="*/ 398 w 555475"/>
                    <a:gd name="connsiteY4" fmla="*/ 605788 h 1006058"/>
                    <a:gd name="connsiteX5" fmla="*/ 255651 w 555475"/>
                    <a:gd name="connsiteY5" fmla="*/ 0 h 1006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55475" h="1006058">
                      <a:moveTo>
                        <a:pt x="289165" y="260681"/>
                      </a:moveTo>
                      <a:cubicBezTo>
                        <a:pt x="273928" y="352794"/>
                        <a:pt x="245058" y="433258"/>
                        <a:pt x="243455" y="537020"/>
                      </a:cubicBezTo>
                      <a:cubicBezTo>
                        <a:pt x="308985" y="644834"/>
                        <a:pt x="405012" y="733913"/>
                        <a:pt x="555475" y="829185"/>
                      </a:cubicBezTo>
                      <a:cubicBezTo>
                        <a:pt x="513067" y="895858"/>
                        <a:pt x="409948" y="1013102"/>
                        <a:pt x="307766" y="1005726"/>
                      </a:cubicBezTo>
                      <a:cubicBezTo>
                        <a:pt x="191908" y="953018"/>
                        <a:pt x="9084" y="773409"/>
                        <a:pt x="398" y="605788"/>
                      </a:cubicBezTo>
                      <a:cubicBezTo>
                        <a:pt x="-8288" y="438167"/>
                        <a:pt x="126833" y="135063"/>
                        <a:pt x="255651" y="0"/>
                      </a:cubicBez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760" name="グループ化 2759">
                <a:extLst>
                  <a:ext uri="{FF2B5EF4-FFF2-40B4-BE49-F238E27FC236}">
                    <a16:creationId xmlns:a16="http://schemas.microsoft.com/office/drawing/2014/main" id="{9DA754AE-42F0-408B-BEE5-3C9294055106}"/>
                  </a:ext>
                </a:extLst>
              </p:cNvPr>
              <p:cNvGrpSpPr/>
              <p:nvPr/>
            </p:nvGrpSpPr>
            <p:grpSpPr>
              <a:xfrm flipH="1">
                <a:off x="1219463" y="1586903"/>
                <a:ext cx="630182" cy="1422880"/>
                <a:chOff x="28583" y="1586903"/>
                <a:chExt cx="630182" cy="1422880"/>
              </a:xfrm>
            </p:grpSpPr>
            <p:sp>
              <p:nvSpPr>
                <p:cNvPr id="2761" name="フリーフォーム: 図形 2760">
                  <a:extLst>
                    <a:ext uri="{FF2B5EF4-FFF2-40B4-BE49-F238E27FC236}">
                      <a16:creationId xmlns:a16="http://schemas.microsoft.com/office/drawing/2014/main" id="{E7C5A288-9E26-4245-AEE1-C6948F6813A4}"/>
                    </a:ext>
                  </a:extLst>
                </p:cNvPr>
                <p:cNvSpPr/>
                <p:nvPr/>
              </p:nvSpPr>
              <p:spPr bwMode="auto">
                <a:xfrm rot="20413771">
                  <a:off x="174764" y="2511774"/>
                  <a:ext cx="435469" cy="498009"/>
                </a:xfrm>
                <a:custGeom>
                  <a:avLst/>
                  <a:gdLst>
                    <a:gd name="connsiteX0" fmla="*/ 88133 w 438003"/>
                    <a:gd name="connsiteY0" fmla="*/ 0 h 353797"/>
                    <a:gd name="connsiteX1" fmla="*/ 120714 w 438003"/>
                    <a:gd name="connsiteY1" fmla="*/ 6195 h 353797"/>
                    <a:gd name="connsiteX2" fmla="*/ 207197 w 438003"/>
                    <a:gd name="connsiteY2" fmla="*/ 40851 h 353797"/>
                    <a:gd name="connsiteX3" fmla="*/ 215228 w 438003"/>
                    <a:gd name="connsiteY3" fmla="*/ 37525 h 353797"/>
                    <a:gd name="connsiteX4" fmla="*/ 349482 w 438003"/>
                    <a:gd name="connsiteY4" fmla="*/ 37525 h 353797"/>
                    <a:gd name="connsiteX5" fmla="*/ 383732 w 438003"/>
                    <a:gd name="connsiteY5" fmla="*/ 71775 h 353797"/>
                    <a:gd name="connsiteX6" fmla="*/ 373700 w 438003"/>
                    <a:gd name="connsiteY6" fmla="*/ 95993 h 353797"/>
                    <a:gd name="connsiteX7" fmla="*/ 352452 w 438003"/>
                    <a:gd name="connsiteY7" fmla="*/ 104794 h 353797"/>
                    <a:gd name="connsiteX8" fmla="*/ 352668 w 438003"/>
                    <a:gd name="connsiteY8" fmla="*/ 104945 h 353797"/>
                    <a:gd name="connsiteX9" fmla="*/ 355229 w 438003"/>
                    <a:gd name="connsiteY9" fmla="*/ 106736 h 353797"/>
                    <a:gd name="connsiteX10" fmla="*/ 409176 w 438003"/>
                    <a:gd name="connsiteY10" fmla="*/ 161103 h 353797"/>
                    <a:gd name="connsiteX11" fmla="*/ 409797 w 438003"/>
                    <a:gd name="connsiteY11" fmla="*/ 203122 h 353797"/>
                    <a:gd name="connsiteX12" fmla="*/ 403753 w 438003"/>
                    <a:gd name="connsiteY12" fmla="*/ 206439 h 353797"/>
                    <a:gd name="connsiteX13" fmla="*/ 427100 w 438003"/>
                    <a:gd name="connsiteY13" fmla="*/ 231630 h 353797"/>
                    <a:gd name="connsiteX14" fmla="*/ 428149 w 438003"/>
                    <a:gd name="connsiteY14" fmla="*/ 279295 h 353797"/>
                    <a:gd name="connsiteX15" fmla="*/ 407029 w 438003"/>
                    <a:gd name="connsiteY15" fmla="*/ 285290 h 353797"/>
                    <a:gd name="connsiteX16" fmla="*/ 417345 w 438003"/>
                    <a:gd name="connsiteY16" fmla="*/ 303211 h 353797"/>
                    <a:gd name="connsiteX17" fmla="*/ 407649 w 438003"/>
                    <a:gd name="connsiteY17" fmla="*/ 350464 h 353797"/>
                    <a:gd name="connsiteX18" fmla="*/ 395192 w 438003"/>
                    <a:gd name="connsiteY18" fmla="*/ 353775 h 353797"/>
                    <a:gd name="connsiteX19" fmla="*/ 382234 w 438003"/>
                    <a:gd name="connsiteY19" fmla="*/ 351638 h 353797"/>
                    <a:gd name="connsiteX20" fmla="*/ 360835 w 438003"/>
                    <a:gd name="connsiteY20" fmla="*/ 333241 h 353797"/>
                    <a:gd name="connsiteX21" fmla="*/ 349969 w 438003"/>
                    <a:gd name="connsiteY21" fmla="*/ 314367 h 353797"/>
                    <a:gd name="connsiteX22" fmla="*/ 335325 w 438003"/>
                    <a:gd name="connsiteY22" fmla="*/ 343031 h 353797"/>
                    <a:gd name="connsiteX23" fmla="*/ 322869 w 438003"/>
                    <a:gd name="connsiteY23" fmla="*/ 346342 h 353797"/>
                    <a:gd name="connsiteX24" fmla="*/ 309910 w 438003"/>
                    <a:gd name="connsiteY24" fmla="*/ 344205 h 353797"/>
                    <a:gd name="connsiteX25" fmla="*/ 288511 w 438003"/>
                    <a:gd name="connsiteY25" fmla="*/ 325808 h 353797"/>
                    <a:gd name="connsiteX26" fmla="*/ 247266 w 438003"/>
                    <a:gd name="connsiteY26" fmla="*/ 254165 h 353797"/>
                    <a:gd name="connsiteX27" fmla="*/ 192266 w 438003"/>
                    <a:gd name="connsiteY27" fmla="*/ 209502 h 353797"/>
                    <a:gd name="connsiteX28" fmla="*/ 186589 w 438003"/>
                    <a:gd name="connsiteY28" fmla="*/ 207227 h 353797"/>
                    <a:gd name="connsiteX29" fmla="*/ 99321 w 438003"/>
                    <a:gd name="connsiteY29" fmla="*/ 172255 h 353797"/>
                    <a:gd name="connsiteX30" fmla="*/ 48385 w 438003"/>
                    <a:gd name="connsiteY30" fmla="*/ 151844 h 353797"/>
                    <a:gd name="connsiteX31" fmla="*/ 8146 w 438003"/>
                    <a:gd name="connsiteY31" fmla="*/ 48401 h 353797"/>
                    <a:gd name="connsiteX32" fmla="*/ 88133 w 438003"/>
                    <a:gd name="connsiteY32" fmla="*/ 0 h 353797"/>
                    <a:gd name="connsiteX0" fmla="*/ 39833 w 389703"/>
                    <a:gd name="connsiteY0" fmla="*/ 0 h 353797"/>
                    <a:gd name="connsiteX1" fmla="*/ 72414 w 389703"/>
                    <a:gd name="connsiteY1" fmla="*/ 6195 h 353797"/>
                    <a:gd name="connsiteX2" fmla="*/ 158897 w 389703"/>
                    <a:gd name="connsiteY2" fmla="*/ 40851 h 353797"/>
                    <a:gd name="connsiteX3" fmla="*/ 166928 w 389703"/>
                    <a:gd name="connsiteY3" fmla="*/ 37525 h 353797"/>
                    <a:gd name="connsiteX4" fmla="*/ 301182 w 389703"/>
                    <a:gd name="connsiteY4" fmla="*/ 37525 h 353797"/>
                    <a:gd name="connsiteX5" fmla="*/ 335432 w 389703"/>
                    <a:gd name="connsiteY5" fmla="*/ 71775 h 353797"/>
                    <a:gd name="connsiteX6" fmla="*/ 325400 w 389703"/>
                    <a:gd name="connsiteY6" fmla="*/ 95993 h 353797"/>
                    <a:gd name="connsiteX7" fmla="*/ 304152 w 389703"/>
                    <a:gd name="connsiteY7" fmla="*/ 104794 h 353797"/>
                    <a:gd name="connsiteX8" fmla="*/ 304368 w 389703"/>
                    <a:gd name="connsiteY8" fmla="*/ 104945 h 353797"/>
                    <a:gd name="connsiteX9" fmla="*/ 306929 w 389703"/>
                    <a:gd name="connsiteY9" fmla="*/ 106736 h 353797"/>
                    <a:gd name="connsiteX10" fmla="*/ 360876 w 389703"/>
                    <a:gd name="connsiteY10" fmla="*/ 161103 h 353797"/>
                    <a:gd name="connsiteX11" fmla="*/ 361497 w 389703"/>
                    <a:gd name="connsiteY11" fmla="*/ 203122 h 353797"/>
                    <a:gd name="connsiteX12" fmla="*/ 355453 w 389703"/>
                    <a:gd name="connsiteY12" fmla="*/ 206439 h 353797"/>
                    <a:gd name="connsiteX13" fmla="*/ 378800 w 389703"/>
                    <a:gd name="connsiteY13" fmla="*/ 231630 h 353797"/>
                    <a:gd name="connsiteX14" fmla="*/ 379849 w 389703"/>
                    <a:gd name="connsiteY14" fmla="*/ 279295 h 353797"/>
                    <a:gd name="connsiteX15" fmla="*/ 358729 w 389703"/>
                    <a:gd name="connsiteY15" fmla="*/ 285290 h 353797"/>
                    <a:gd name="connsiteX16" fmla="*/ 369045 w 389703"/>
                    <a:gd name="connsiteY16" fmla="*/ 303211 h 353797"/>
                    <a:gd name="connsiteX17" fmla="*/ 359349 w 389703"/>
                    <a:gd name="connsiteY17" fmla="*/ 350464 h 353797"/>
                    <a:gd name="connsiteX18" fmla="*/ 346892 w 389703"/>
                    <a:gd name="connsiteY18" fmla="*/ 353775 h 353797"/>
                    <a:gd name="connsiteX19" fmla="*/ 333934 w 389703"/>
                    <a:gd name="connsiteY19" fmla="*/ 351638 h 353797"/>
                    <a:gd name="connsiteX20" fmla="*/ 312535 w 389703"/>
                    <a:gd name="connsiteY20" fmla="*/ 333241 h 353797"/>
                    <a:gd name="connsiteX21" fmla="*/ 301669 w 389703"/>
                    <a:gd name="connsiteY21" fmla="*/ 314367 h 353797"/>
                    <a:gd name="connsiteX22" fmla="*/ 287025 w 389703"/>
                    <a:gd name="connsiteY22" fmla="*/ 343031 h 353797"/>
                    <a:gd name="connsiteX23" fmla="*/ 274569 w 389703"/>
                    <a:gd name="connsiteY23" fmla="*/ 346342 h 353797"/>
                    <a:gd name="connsiteX24" fmla="*/ 261610 w 389703"/>
                    <a:gd name="connsiteY24" fmla="*/ 344205 h 353797"/>
                    <a:gd name="connsiteX25" fmla="*/ 240211 w 389703"/>
                    <a:gd name="connsiteY25" fmla="*/ 325808 h 353797"/>
                    <a:gd name="connsiteX26" fmla="*/ 198966 w 389703"/>
                    <a:gd name="connsiteY26" fmla="*/ 254165 h 353797"/>
                    <a:gd name="connsiteX27" fmla="*/ 143966 w 389703"/>
                    <a:gd name="connsiteY27" fmla="*/ 209502 h 353797"/>
                    <a:gd name="connsiteX28" fmla="*/ 138289 w 389703"/>
                    <a:gd name="connsiteY28" fmla="*/ 207227 h 353797"/>
                    <a:gd name="connsiteX29" fmla="*/ 51021 w 389703"/>
                    <a:gd name="connsiteY29" fmla="*/ 172255 h 353797"/>
                    <a:gd name="connsiteX30" fmla="*/ 85 w 389703"/>
                    <a:gd name="connsiteY30" fmla="*/ 151844 h 353797"/>
                    <a:gd name="connsiteX31" fmla="*/ 39833 w 389703"/>
                    <a:gd name="connsiteY31" fmla="*/ 0 h 353797"/>
                    <a:gd name="connsiteX0" fmla="*/ 0 w 389618"/>
                    <a:gd name="connsiteY0" fmla="*/ 145649 h 347602"/>
                    <a:gd name="connsiteX1" fmla="*/ 72329 w 389618"/>
                    <a:gd name="connsiteY1" fmla="*/ 0 h 347602"/>
                    <a:gd name="connsiteX2" fmla="*/ 158812 w 389618"/>
                    <a:gd name="connsiteY2" fmla="*/ 34656 h 347602"/>
                    <a:gd name="connsiteX3" fmla="*/ 166843 w 389618"/>
                    <a:gd name="connsiteY3" fmla="*/ 31330 h 347602"/>
                    <a:gd name="connsiteX4" fmla="*/ 301097 w 389618"/>
                    <a:gd name="connsiteY4" fmla="*/ 31330 h 347602"/>
                    <a:gd name="connsiteX5" fmla="*/ 335347 w 389618"/>
                    <a:gd name="connsiteY5" fmla="*/ 65580 h 347602"/>
                    <a:gd name="connsiteX6" fmla="*/ 325315 w 389618"/>
                    <a:gd name="connsiteY6" fmla="*/ 89798 h 347602"/>
                    <a:gd name="connsiteX7" fmla="*/ 304067 w 389618"/>
                    <a:gd name="connsiteY7" fmla="*/ 98599 h 347602"/>
                    <a:gd name="connsiteX8" fmla="*/ 304283 w 389618"/>
                    <a:gd name="connsiteY8" fmla="*/ 98750 h 347602"/>
                    <a:gd name="connsiteX9" fmla="*/ 306844 w 389618"/>
                    <a:gd name="connsiteY9" fmla="*/ 100541 h 347602"/>
                    <a:gd name="connsiteX10" fmla="*/ 360791 w 389618"/>
                    <a:gd name="connsiteY10" fmla="*/ 154908 h 347602"/>
                    <a:gd name="connsiteX11" fmla="*/ 361412 w 389618"/>
                    <a:gd name="connsiteY11" fmla="*/ 196927 h 347602"/>
                    <a:gd name="connsiteX12" fmla="*/ 355368 w 389618"/>
                    <a:gd name="connsiteY12" fmla="*/ 200244 h 347602"/>
                    <a:gd name="connsiteX13" fmla="*/ 378715 w 389618"/>
                    <a:gd name="connsiteY13" fmla="*/ 225435 h 347602"/>
                    <a:gd name="connsiteX14" fmla="*/ 379764 w 389618"/>
                    <a:gd name="connsiteY14" fmla="*/ 273100 h 347602"/>
                    <a:gd name="connsiteX15" fmla="*/ 358644 w 389618"/>
                    <a:gd name="connsiteY15" fmla="*/ 279095 h 347602"/>
                    <a:gd name="connsiteX16" fmla="*/ 368960 w 389618"/>
                    <a:gd name="connsiteY16" fmla="*/ 297016 h 347602"/>
                    <a:gd name="connsiteX17" fmla="*/ 359264 w 389618"/>
                    <a:gd name="connsiteY17" fmla="*/ 344269 h 347602"/>
                    <a:gd name="connsiteX18" fmla="*/ 346807 w 389618"/>
                    <a:gd name="connsiteY18" fmla="*/ 347580 h 347602"/>
                    <a:gd name="connsiteX19" fmla="*/ 333849 w 389618"/>
                    <a:gd name="connsiteY19" fmla="*/ 345443 h 347602"/>
                    <a:gd name="connsiteX20" fmla="*/ 312450 w 389618"/>
                    <a:gd name="connsiteY20" fmla="*/ 327046 h 347602"/>
                    <a:gd name="connsiteX21" fmla="*/ 301584 w 389618"/>
                    <a:gd name="connsiteY21" fmla="*/ 308172 h 347602"/>
                    <a:gd name="connsiteX22" fmla="*/ 286940 w 389618"/>
                    <a:gd name="connsiteY22" fmla="*/ 336836 h 347602"/>
                    <a:gd name="connsiteX23" fmla="*/ 274484 w 389618"/>
                    <a:gd name="connsiteY23" fmla="*/ 340147 h 347602"/>
                    <a:gd name="connsiteX24" fmla="*/ 261525 w 389618"/>
                    <a:gd name="connsiteY24" fmla="*/ 338010 h 347602"/>
                    <a:gd name="connsiteX25" fmla="*/ 240126 w 389618"/>
                    <a:gd name="connsiteY25" fmla="*/ 319613 h 347602"/>
                    <a:gd name="connsiteX26" fmla="*/ 198881 w 389618"/>
                    <a:gd name="connsiteY26" fmla="*/ 247970 h 347602"/>
                    <a:gd name="connsiteX27" fmla="*/ 143881 w 389618"/>
                    <a:gd name="connsiteY27" fmla="*/ 203307 h 347602"/>
                    <a:gd name="connsiteX28" fmla="*/ 138204 w 389618"/>
                    <a:gd name="connsiteY28" fmla="*/ 201032 h 347602"/>
                    <a:gd name="connsiteX29" fmla="*/ 50936 w 389618"/>
                    <a:gd name="connsiteY29" fmla="*/ 166060 h 347602"/>
                    <a:gd name="connsiteX30" fmla="*/ 0 w 389618"/>
                    <a:gd name="connsiteY30" fmla="*/ 145649 h 347602"/>
                    <a:gd name="connsiteX0" fmla="*/ 0 w 397012"/>
                    <a:gd name="connsiteY0" fmla="*/ 17837 h 347602"/>
                    <a:gd name="connsiteX1" fmla="*/ 79723 w 397012"/>
                    <a:gd name="connsiteY1" fmla="*/ 0 h 347602"/>
                    <a:gd name="connsiteX2" fmla="*/ 166206 w 397012"/>
                    <a:gd name="connsiteY2" fmla="*/ 34656 h 347602"/>
                    <a:gd name="connsiteX3" fmla="*/ 174237 w 397012"/>
                    <a:gd name="connsiteY3" fmla="*/ 31330 h 347602"/>
                    <a:gd name="connsiteX4" fmla="*/ 308491 w 397012"/>
                    <a:gd name="connsiteY4" fmla="*/ 31330 h 347602"/>
                    <a:gd name="connsiteX5" fmla="*/ 342741 w 397012"/>
                    <a:gd name="connsiteY5" fmla="*/ 65580 h 347602"/>
                    <a:gd name="connsiteX6" fmla="*/ 332709 w 397012"/>
                    <a:gd name="connsiteY6" fmla="*/ 89798 h 347602"/>
                    <a:gd name="connsiteX7" fmla="*/ 311461 w 397012"/>
                    <a:gd name="connsiteY7" fmla="*/ 98599 h 347602"/>
                    <a:gd name="connsiteX8" fmla="*/ 311677 w 397012"/>
                    <a:gd name="connsiteY8" fmla="*/ 98750 h 347602"/>
                    <a:gd name="connsiteX9" fmla="*/ 314238 w 397012"/>
                    <a:gd name="connsiteY9" fmla="*/ 100541 h 347602"/>
                    <a:gd name="connsiteX10" fmla="*/ 368185 w 397012"/>
                    <a:gd name="connsiteY10" fmla="*/ 154908 h 347602"/>
                    <a:gd name="connsiteX11" fmla="*/ 368806 w 397012"/>
                    <a:gd name="connsiteY11" fmla="*/ 196927 h 347602"/>
                    <a:gd name="connsiteX12" fmla="*/ 362762 w 397012"/>
                    <a:gd name="connsiteY12" fmla="*/ 200244 h 347602"/>
                    <a:gd name="connsiteX13" fmla="*/ 386109 w 397012"/>
                    <a:gd name="connsiteY13" fmla="*/ 225435 h 347602"/>
                    <a:gd name="connsiteX14" fmla="*/ 387158 w 397012"/>
                    <a:gd name="connsiteY14" fmla="*/ 273100 h 347602"/>
                    <a:gd name="connsiteX15" fmla="*/ 366038 w 397012"/>
                    <a:gd name="connsiteY15" fmla="*/ 279095 h 347602"/>
                    <a:gd name="connsiteX16" fmla="*/ 376354 w 397012"/>
                    <a:gd name="connsiteY16" fmla="*/ 297016 h 347602"/>
                    <a:gd name="connsiteX17" fmla="*/ 366658 w 397012"/>
                    <a:gd name="connsiteY17" fmla="*/ 344269 h 347602"/>
                    <a:gd name="connsiteX18" fmla="*/ 354201 w 397012"/>
                    <a:gd name="connsiteY18" fmla="*/ 347580 h 347602"/>
                    <a:gd name="connsiteX19" fmla="*/ 341243 w 397012"/>
                    <a:gd name="connsiteY19" fmla="*/ 345443 h 347602"/>
                    <a:gd name="connsiteX20" fmla="*/ 319844 w 397012"/>
                    <a:gd name="connsiteY20" fmla="*/ 327046 h 347602"/>
                    <a:gd name="connsiteX21" fmla="*/ 308978 w 397012"/>
                    <a:gd name="connsiteY21" fmla="*/ 308172 h 347602"/>
                    <a:gd name="connsiteX22" fmla="*/ 294334 w 397012"/>
                    <a:gd name="connsiteY22" fmla="*/ 336836 h 347602"/>
                    <a:gd name="connsiteX23" fmla="*/ 281878 w 397012"/>
                    <a:gd name="connsiteY23" fmla="*/ 340147 h 347602"/>
                    <a:gd name="connsiteX24" fmla="*/ 268919 w 397012"/>
                    <a:gd name="connsiteY24" fmla="*/ 338010 h 347602"/>
                    <a:gd name="connsiteX25" fmla="*/ 247520 w 397012"/>
                    <a:gd name="connsiteY25" fmla="*/ 319613 h 347602"/>
                    <a:gd name="connsiteX26" fmla="*/ 206275 w 397012"/>
                    <a:gd name="connsiteY26" fmla="*/ 247970 h 347602"/>
                    <a:gd name="connsiteX27" fmla="*/ 151275 w 397012"/>
                    <a:gd name="connsiteY27" fmla="*/ 203307 h 347602"/>
                    <a:gd name="connsiteX28" fmla="*/ 145598 w 397012"/>
                    <a:gd name="connsiteY28" fmla="*/ 201032 h 347602"/>
                    <a:gd name="connsiteX29" fmla="*/ 58330 w 397012"/>
                    <a:gd name="connsiteY29" fmla="*/ 166060 h 347602"/>
                    <a:gd name="connsiteX30" fmla="*/ 0 w 397012"/>
                    <a:gd name="connsiteY30" fmla="*/ 17837 h 347602"/>
                    <a:gd name="connsiteX0" fmla="*/ 2865 w 399877"/>
                    <a:gd name="connsiteY0" fmla="*/ 17837 h 347602"/>
                    <a:gd name="connsiteX1" fmla="*/ 82588 w 399877"/>
                    <a:gd name="connsiteY1" fmla="*/ 0 h 347602"/>
                    <a:gd name="connsiteX2" fmla="*/ 169071 w 399877"/>
                    <a:gd name="connsiteY2" fmla="*/ 34656 h 347602"/>
                    <a:gd name="connsiteX3" fmla="*/ 177102 w 399877"/>
                    <a:gd name="connsiteY3" fmla="*/ 31330 h 347602"/>
                    <a:gd name="connsiteX4" fmla="*/ 311356 w 399877"/>
                    <a:gd name="connsiteY4" fmla="*/ 31330 h 347602"/>
                    <a:gd name="connsiteX5" fmla="*/ 345606 w 399877"/>
                    <a:gd name="connsiteY5" fmla="*/ 65580 h 347602"/>
                    <a:gd name="connsiteX6" fmla="*/ 335574 w 399877"/>
                    <a:gd name="connsiteY6" fmla="*/ 89798 h 347602"/>
                    <a:gd name="connsiteX7" fmla="*/ 314326 w 399877"/>
                    <a:gd name="connsiteY7" fmla="*/ 98599 h 347602"/>
                    <a:gd name="connsiteX8" fmla="*/ 314542 w 399877"/>
                    <a:gd name="connsiteY8" fmla="*/ 98750 h 347602"/>
                    <a:gd name="connsiteX9" fmla="*/ 317103 w 399877"/>
                    <a:gd name="connsiteY9" fmla="*/ 100541 h 347602"/>
                    <a:gd name="connsiteX10" fmla="*/ 371050 w 399877"/>
                    <a:gd name="connsiteY10" fmla="*/ 154908 h 347602"/>
                    <a:gd name="connsiteX11" fmla="*/ 371671 w 399877"/>
                    <a:gd name="connsiteY11" fmla="*/ 196927 h 347602"/>
                    <a:gd name="connsiteX12" fmla="*/ 365627 w 399877"/>
                    <a:gd name="connsiteY12" fmla="*/ 200244 h 347602"/>
                    <a:gd name="connsiteX13" fmla="*/ 388974 w 399877"/>
                    <a:gd name="connsiteY13" fmla="*/ 225435 h 347602"/>
                    <a:gd name="connsiteX14" fmla="*/ 390023 w 399877"/>
                    <a:gd name="connsiteY14" fmla="*/ 273100 h 347602"/>
                    <a:gd name="connsiteX15" fmla="*/ 368903 w 399877"/>
                    <a:gd name="connsiteY15" fmla="*/ 279095 h 347602"/>
                    <a:gd name="connsiteX16" fmla="*/ 379219 w 399877"/>
                    <a:gd name="connsiteY16" fmla="*/ 297016 h 347602"/>
                    <a:gd name="connsiteX17" fmla="*/ 369523 w 399877"/>
                    <a:gd name="connsiteY17" fmla="*/ 344269 h 347602"/>
                    <a:gd name="connsiteX18" fmla="*/ 357066 w 399877"/>
                    <a:gd name="connsiteY18" fmla="*/ 347580 h 347602"/>
                    <a:gd name="connsiteX19" fmla="*/ 344108 w 399877"/>
                    <a:gd name="connsiteY19" fmla="*/ 345443 h 347602"/>
                    <a:gd name="connsiteX20" fmla="*/ 322709 w 399877"/>
                    <a:gd name="connsiteY20" fmla="*/ 327046 h 347602"/>
                    <a:gd name="connsiteX21" fmla="*/ 311843 w 399877"/>
                    <a:gd name="connsiteY21" fmla="*/ 308172 h 347602"/>
                    <a:gd name="connsiteX22" fmla="*/ 297199 w 399877"/>
                    <a:gd name="connsiteY22" fmla="*/ 336836 h 347602"/>
                    <a:gd name="connsiteX23" fmla="*/ 284743 w 399877"/>
                    <a:gd name="connsiteY23" fmla="*/ 340147 h 347602"/>
                    <a:gd name="connsiteX24" fmla="*/ 271784 w 399877"/>
                    <a:gd name="connsiteY24" fmla="*/ 338010 h 347602"/>
                    <a:gd name="connsiteX25" fmla="*/ 250385 w 399877"/>
                    <a:gd name="connsiteY25" fmla="*/ 319613 h 347602"/>
                    <a:gd name="connsiteX26" fmla="*/ 209140 w 399877"/>
                    <a:gd name="connsiteY26" fmla="*/ 247970 h 347602"/>
                    <a:gd name="connsiteX27" fmla="*/ 154140 w 399877"/>
                    <a:gd name="connsiteY27" fmla="*/ 203307 h 347602"/>
                    <a:gd name="connsiteX28" fmla="*/ 148463 w 399877"/>
                    <a:gd name="connsiteY28" fmla="*/ 201032 h 347602"/>
                    <a:gd name="connsiteX29" fmla="*/ 61195 w 399877"/>
                    <a:gd name="connsiteY29" fmla="*/ 166060 h 347602"/>
                    <a:gd name="connsiteX30" fmla="*/ 2865 w 399877"/>
                    <a:gd name="connsiteY30" fmla="*/ 17837 h 347602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177102 w 399877"/>
                    <a:gd name="connsiteY3" fmla="*/ 130812 h 447084"/>
                    <a:gd name="connsiteX4" fmla="*/ 311356 w 399877"/>
                    <a:gd name="connsiteY4" fmla="*/ 130812 h 447084"/>
                    <a:gd name="connsiteX5" fmla="*/ 345606 w 399877"/>
                    <a:gd name="connsiteY5" fmla="*/ 165062 h 447084"/>
                    <a:gd name="connsiteX6" fmla="*/ 335574 w 399877"/>
                    <a:gd name="connsiteY6" fmla="*/ 189280 h 447084"/>
                    <a:gd name="connsiteX7" fmla="*/ 314326 w 399877"/>
                    <a:gd name="connsiteY7" fmla="*/ 198081 h 447084"/>
                    <a:gd name="connsiteX8" fmla="*/ 314542 w 399877"/>
                    <a:gd name="connsiteY8" fmla="*/ 198232 h 447084"/>
                    <a:gd name="connsiteX9" fmla="*/ 317103 w 399877"/>
                    <a:gd name="connsiteY9" fmla="*/ 200023 h 447084"/>
                    <a:gd name="connsiteX10" fmla="*/ 371050 w 399877"/>
                    <a:gd name="connsiteY10" fmla="*/ 254390 h 447084"/>
                    <a:gd name="connsiteX11" fmla="*/ 371671 w 399877"/>
                    <a:gd name="connsiteY11" fmla="*/ 296409 h 447084"/>
                    <a:gd name="connsiteX12" fmla="*/ 365627 w 399877"/>
                    <a:gd name="connsiteY12" fmla="*/ 299726 h 447084"/>
                    <a:gd name="connsiteX13" fmla="*/ 388974 w 399877"/>
                    <a:gd name="connsiteY13" fmla="*/ 324917 h 447084"/>
                    <a:gd name="connsiteX14" fmla="*/ 390023 w 399877"/>
                    <a:gd name="connsiteY14" fmla="*/ 372582 h 447084"/>
                    <a:gd name="connsiteX15" fmla="*/ 368903 w 399877"/>
                    <a:gd name="connsiteY15" fmla="*/ 378577 h 447084"/>
                    <a:gd name="connsiteX16" fmla="*/ 379219 w 399877"/>
                    <a:gd name="connsiteY16" fmla="*/ 396498 h 447084"/>
                    <a:gd name="connsiteX17" fmla="*/ 369523 w 399877"/>
                    <a:gd name="connsiteY17" fmla="*/ 443751 h 447084"/>
                    <a:gd name="connsiteX18" fmla="*/ 357066 w 399877"/>
                    <a:gd name="connsiteY18" fmla="*/ 447062 h 447084"/>
                    <a:gd name="connsiteX19" fmla="*/ 344108 w 399877"/>
                    <a:gd name="connsiteY19" fmla="*/ 444925 h 447084"/>
                    <a:gd name="connsiteX20" fmla="*/ 322709 w 399877"/>
                    <a:gd name="connsiteY20" fmla="*/ 426528 h 447084"/>
                    <a:gd name="connsiteX21" fmla="*/ 311843 w 399877"/>
                    <a:gd name="connsiteY21" fmla="*/ 407654 h 447084"/>
                    <a:gd name="connsiteX22" fmla="*/ 297199 w 399877"/>
                    <a:gd name="connsiteY22" fmla="*/ 436318 h 447084"/>
                    <a:gd name="connsiteX23" fmla="*/ 284743 w 399877"/>
                    <a:gd name="connsiteY23" fmla="*/ 439629 h 447084"/>
                    <a:gd name="connsiteX24" fmla="*/ 271784 w 399877"/>
                    <a:gd name="connsiteY24" fmla="*/ 437492 h 447084"/>
                    <a:gd name="connsiteX25" fmla="*/ 250385 w 399877"/>
                    <a:gd name="connsiteY25" fmla="*/ 419095 h 447084"/>
                    <a:gd name="connsiteX26" fmla="*/ 209140 w 399877"/>
                    <a:gd name="connsiteY26" fmla="*/ 347452 h 447084"/>
                    <a:gd name="connsiteX27" fmla="*/ 154140 w 399877"/>
                    <a:gd name="connsiteY27" fmla="*/ 302789 h 447084"/>
                    <a:gd name="connsiteX28" fmla="*/ 148463 w 399877"/>
                    <a:gd name="connsiteY28" fmla="*/ 300514 h 447084"/>
                    <a:gd name="connsiteX29" fmla="*/ 61195 w 399877"/>
                    <a:gd name="connsiteY29" fmla="*/ 265542 h 447084"/>
                    <a:gd name="connsiteX30" fmla="*/ 2865 w 399877"/>
                    <a:gd name="connsiteY30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177102 w 399877"/>
                    <a:gd name="connsiteY3" fmla="*/ 130812 h 447084"/>
                    <a:gd name="connsiteX4" fmla="*/ 311356 w 399877"/>
                    <a:gd name="connsiteY4" fmla="*/ 130812 h 447084"/>
                    <a:gd name="connsiteX5" fmla="*/ 345606 w 399877"/>
                    <a:gd name="connsiteY5" fmla="*/ 165062 h 447084"/>
                    <a:gd name="connsiteX6" fmla="*/ 335574 w 399877"/>
                    <a:gd name="connsiteY6" fmla="*/ 189280 h 447084"/>
                    <a:gd name="connsiteX7" fmla="*/ 314326 w 399877"/>
                    <a:gd name="connsiteY7" fmla="*/ 198081 h 447084"/>
                    <a:gd name="connsiteX8" fmla="*/ 314542 w 399877"/>
                    <a:gd name="connsiteY8" fmla="*/ 198232 h 447084"/>
                    <a:gd name="connsiteX9" fmla="*/ 317103 w 399877"/>
                    <a:gd name="connsiteY9" fmla="*/ 200023 h 447084"/>
                    <a:gd name="connsiteX10" fmla="*/ 371050 w 399877"/>
                    <a:gd name="connsiteY10" fmla="*/ 254390 h 447084"/>
                    <a:gd name="connsiteX11" fmla="*/ 371671 w 399877"/>
                    <a:gd name="connsiteY11" fmla="*/ 296409 h 447084"/>
                    <a:gd name="connsiteX12" fmla="*/ 365627 w 399877"/>
                    <a:gd name="connsiteY12" fmla="*/ 299726 h 447084"/>
                    <a:gd name="connsiteX13" fmla="*/ 388974 w 399877"/>
                    <a:gd name="connsiteY13" fmla="*/ 324917 h 447084"/>
                    <a:gd name="connsiteX14" fmla="*/ 390023 w 399877"/>
                    <a:gd name="connsiteY14" fmla="*/ 372582 h 447084"/>
                    <a:gd name="connsiteX15" fmla="*/ 368903 w 399877"/>
                    <a:gd name="connsiteY15" fmla="*/ 378577 h 447084"/>
                    <a:gd name="connsiteX16" fmla="*/ 379219 w 399877"/>
                    <a:gd name="connsiteY16" fmla="*/ 396498 h 447084"/>
                    <a:gd name="connsiteX17" fmla="*/ 369523 w 399877"/>
                    <a:gd name="connsiteY17" fmla="*/ 443751 h 447084"/>
                    <a:gd name="connsiteX18" fmla="*/ 357066 w 399877"/>
                    <a:gd name="connsiteY18" fmla="*/ 447062 h 447084"/>
                    <a:gd name="connsiteX19" fmla="*/ 344108 w 399877"/>
                    <a:gd name="connsiteY19" fmla="*/ 444925 h 447084"/>
                    <a:gd name="connsiteX20" fmla="*/ 322709 w 399877"/>
                    <a:gd name="connsiteY20" fmla="*/ 426528 h 447084"/>
                    <a:gd name="connsiteX21" fmla="*/ 311843 w 399877"/>
                    <a:gd name="connsiteY21" fmla="*/ 407654 h 447084"/>
                    <a:gd name="connsiteX22" fmla="*/ 297199 w 399877"/>
                    <a:gd name="connsiteY22" fmla="*/ 436318 h 447084"/>
                    <a:gd name="connsiteX23" fmla="*/ 284743 w 399877"/>
                    <a:gd name="connsiteY23" fmla="*/ 439629 h 447084"/>
                    <a:gd name="connsiteX24" fmla="*/ 271784 w 399877"/>
                    <a:gd name="connsiteY24" fmla="*/ 437492 h 447084"/>
                    <a:gd name="connsiteX25" fmla="*/ 250385 w 399877"/>
                    <a:gd name="connsiteY25" fmla="*/ 419095 h 447084"/>
                    <a:gd name="connsiteX26" fmla="*/ 209140 w 399877"/>
                    <a:gd name="connsiteY26" fmla="*/ 347452 h 447084"/>
                    <a:gd name="connsiteX27" fmla="*/ 154140 w 399877"/>
                    <a:gd name="connsiteY27" fmla="*/ 302789 h 447084"/>
                    <a:gd name="connsiteX28" fmla="*/ 148463 w 399877"/>
                    <a:gd name="connsiteY28" fmla="*/ 300514 h 447084"/>
                    <a:gd name="connsiteX29" fmla="*/ 61195 w 399877"/>
                    <a:gd name="connsiteY29" fmla="*/ 265542 h 447084"/>
                    <a:gd name="connsiteX30" fmla="*/ 2865 w 399877"/>
                    <a:gd name="connsiteY30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169071 w 399877"/>
                    <a:gd name="connsiteY2" fmla="*/ 134138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232928 w 399877"/>
                    <a:gd name="connsiteY2" fmla="*/ 124561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17319 h 447084"/>
                    <a:gd name="connsiteX1" fmla="*/ 57932 w 399877"/>
                    <a:gd name="connsiteY1" fmla="*/ 0 h 447084"/>
                    <a:gd name="connsiteX2" fmla="*/ 232928 w 399877"/>
                    <a:gd name="connsiteY2" fmla="*/ 124561 h 447084"/>
                    <a:gd name="connsiteX3" fmla="*/ 311356 w 399877"/>
                    <a:gd name="connsiteY3" fmla="*/ 130812 h 447084"/>
                    <a:gd name="connsiteX4" fmla="*/ 345606 w 399877"/>
                    <a:gd name="connsiteY4" fmla="*/ 165062 h 447084"/>
                    <a:gd name="connsiteX5" fmla="*/ 335574 w 399877"/>
                    <a:gd name="connsiteY5" fmla="*/ 189280 h 447084"/>
                    <a:gd name="connsiteX6" fmla="*/ 314326 w 399877"/>
                    <a:gd name="connsiteY6" fmla="*/ 198081 h 447084"/>
                    <a:gd name="connsiteX7" fmla="*/ 314542 w 399877"/>
                    <a:gd name="connsiteY7" fmla="*/ 198232 h 447084"/>
                    <a:gd name="connsiteX8" fmla="*/ 317103 w 399877"/>
                    <a:gd name="connsiteY8" fmla="*/ 200023 h 447084"/>
                    <a:gd name="connsiteX9" fmla="*/ 371050 w 399877"/>
                    <a:gd name="connsiteY9" fmla="*/ 254390 h 447084"/>
                    <a:gd name="connsiteX10" fmla="*/ 371671 w 399877"/>
                    <a:gd name="connsiteY10" fmla="*/ 296409 h 447084"/>
                    <a:gd name="connsiteX11" fmla="*/ 365627 w 399877"/>
                    <a:gd name="connsiteY11" fmla="*/ 299726 h 447084"/>
                    <a:gd name="connsiteX12" fmla="*/ 388974 w 399877"/>
                    <a:gd name="connsiteY12" fmla="*/ 324917 h 447084"/>
                    <a:gd name="connsiteX13" fmla="*/ 390023 w 399877"/>
                    <a:gd name="connsiteY13" fmla="*/ 372582 h 447084"/>
                    <a:gd name="connsiteX14" fmla="*/ 368903 w 399877"/>
                    <a:gd name="connsiteY14" fmla="*/ 378577 h 447084"/>
                    <a:gd name="connsiteX15" fmla="*/ 379219 w 399877"/>
                    <a:gd name="connsiteY15" fmla="*/ 396498 h 447084"/>
                    <a:gd name="connsiteX16" fmla="*/ 369523 w 399877"/>
                    <a:gd name="connsiteY16" fmla="*/ 443751 h 447084"/>
                    <a:gd name="connsiteX17" fmla="*/ 357066 w 399877"/>
                    <a:gd name="connsiteY17" fmla="*/ 447062 h 447084"/>
                    <a:gd name="connsiteX18" fmla="*/ 344108 w 399877"/>
                    <a:gd name="connsiteY18" fmla="*/ 444925 h 447084"/>
                    <a:gd name="connsiteX19" fmla="*/ 322709 w 399877"/>
                    <a:gd name="connsiteY19" fmla="*/ 426528 h 447084"/>
                    <a:gd name="connsiteX20" fmla="*/ 311843 w 399877"/>
                    <a:gd name="connsiteY20" fmla="*/ 407654 h 447084"/>
                    <a:gd name="connsiteX21" fmla="*/ 297199 w 399877"/>
                    <a:gd name="connsiteY21" fmla="*/ 436318 h 447084"/>
                    <a:gd name="connsiteX22" fmla="*/ 284743 w 399877"/>
                    <a:gd name="connsiteY22" fmla="*/ 439629 h 447084"/>
                    <a:gd name="connsiteX23" fmla="*/ 271784 w 399877"/>
                    <a:gd name="connsiteY23" fmla="*/ 437492 h 447084"/>
                    <a:gd name="connsiteX24" fmla="*/ 250385 w 399877"/>
                    <a:gd name="connsiteY24" fmla="*/ 419095 h 447084"/>
                    <a:gd name="connsiteX25" fmla="*/ 209140 w 399877"/>
                    <a:gd name="connsiteY25" fmla="*/ 347452 h 447084"/>
                    <a:gd name="connsiteX26" fmla="*/ 154140 w 399877"/>
                    <a:gd name="connsiteY26" fmla="*/ 302789 h 447084"/>
                    <a:gd name="connsiteX27" fmla="*/ 148463 w 399877"/>
                    <a:gd name="connsiteY27" fmla="*/ 300514 h 447084"/>
                    <a:gd name="connsiteX28" fmla="*/ 61195 w 399877"/>
                    <a:gd name="connsiteY28" fmla="*/ 265542 h 447084"/>
                    <a:gd name="connsiteX29" fmla="*/ 2865 w 399877"/>
                    <a:gd name="connsiteY29" fmla="*/ 117319 h 447084"/>
                    <a:gd name="connsiteX0" fmla="*/ 2865 w 399877"/>
                    <a:gd name="connsiteY0" fmla="*/ 127539 h 457304"/>
                    <a:gd name="connsiteX1" fmla="*/ 57932 w 399877"/>
                    <a:gd name="connsiteY1" fmla="*/ 10220 h 457304"/>
                    <a:gd name="connsiteX2" fmla="*/ 232928 w 399877"/>
                    <a:gd name="connsiteY2" fmla="*/ 134781 h 457304"/>
                    <a:gd name="connsiteX3" fmla="*/ 311356 w 399877"/>
                    <a:gd name="connsiteY3" fmla="*/ 141032 h 457304"/>
                    <a:gd name="connsiteX4" fmla="*/ 345606 w 399877"/>
                    <a:gd name="connsiteY4" fmla="*/ 175282 h 457304"/>
                    <a:gd name="connsiteX5" fmla="*/ 335574 w 399877"/>
                    <a:gd name="connsiteY5" fmla="*/ 199500 h 457304"/>
                    <a:gd name="connsiteX6" fmla="*/ 314326 w 399877"/>
                    <a:gd name="connsiteY6" fmla="*/ 208301 h 457304"/>
                    <a:gd name="connsiteX7" fmla="*/ 314542 w 399877"/>
                    <a:gd name="connsiteY7" fmla="*/ 208452 h 457304"/>
                    <a:gd name="connsiteX8" fmla="*/ 317103 w 399877"/>
                    <a:gd name="connsiteY8" fmla="*/ 210243 h 457304"/>
                    <a:gd name="connsiteX9" fmla="*/ 371050 w 399877"/>
                    <a:gd name="connsiteY9" fmla="*/ 264610 h 457304"/>
                    <a:gd name="connsiteX10" fmla="*/ 371671 w 399877"/>
                    <a:gd name="connsiteY10" fmla="*/ 306629 h 457304"/>
                    <a:gd name="connsiteX11" fmla="*/ 365627 w 399877"/>
                    <a:gd name="connsiteY11" fmla="*/ 309946 h 457304"/>
                    <a:gd name="connsiteX12" fmla="*/ 388974 w 399877"/>
                    <a:gd name="connsiteY12" fmla="*/ 335137 h 457304"/>
                    <a:gd name="connsiteX13" fmla="*/ 390023 w 399877"/>
                    <a:gd name="connsiteY13" fmla="*/ 382802 h 457304"/>
                    <a:gd name="connsiteX14" fmla="*/ 368903 w 399877"/>
                    <a:gd name="connsiteY14" fmla="*/ 388797 h 457304"/>
                    <a:gd name="connsiteX15" fmla="*/ 379219 w 399877"/>
                    <a:gd name="connsiteY15" fmla="*/ 406718 h 457304"/>
                    <a:gd name="connsiteX16" fmla="*/ 369523 w 399877"/>
                    <a:gd name="connsiteY16" fmla="*/ 453971 h 457304"/>
                    <a:gd name="connsiteX17" fmla="*/ 357066 w 399877"/>
                    <a:gd name="connsiteY17" fmla="*/ 457282 h 457304"/>
                    <a:gd name="connsiteX18" fmla="*/ 344108 w 399877"/>
                    <a:gd name="connsiteY18" fmla="*/ 455145 h 457304"/>
                    <a:gd name="connsiteX19" fmla="*/ 322709 w 399877"/>
                    <a:gd name="connsiteY19" fmla="*/ 436748 h 457304"/>
                    <a:gd name="connsiteX20" fmla="*/ 311843 w 399877"/>
                    <a:gd name="connsiteY20" fmla="*/ 417874 h 457304"/>
                    <a:gd name="connsiteX21" fmla="*/ 297199 w 399877"/>
                    <a:gd name="connsiteY21" fmla="*/ 446538 h 457304"/>
                    <a:gd name="connsiteX22" fmla="*/ 284743 w 399877"/>
                    <a:gd name="connsiteY22" fmla="*/ 449849 h 457304"/>
                    <a:gd name="connsiteX23" fmla="*/ 271784 w 399877"/>
                    <a:gd name="connsiteY23" fmla="*/ 447712 h 457304"/>
                    <a:gd name="connsiteX24" fmla="*/ 250385 w 399877"/>
                    <a:gd name="connsiteY24" fmla="*/ 429315 h 457304"/>
                    <a:gd name="connsiteX25" fmla="*/ 209140 w 399877"/>
                    <a:gd name="connsiteY25" fmla="*/ 357672 h 457304"/>
                    <a:gd name="connsiteX26" fmla="*/ 154140 w 399877"/>
                    <a:gd name="connsiteY26" fmla="*/ 313009 h 457304"/>
                    <a:gd name="connsiteX27" fmla="*/ 148463 w 399877"/>
                    <a:gd name="connsiteY27" fmla="*/ 310734 h 457304"/>
                    <a:gd name="connsiteX28" fmla="*/ 61195 w 399877"/>
                    <a:gd name="connsiteY28" fmla="*/ 275762 h 457304"/>
                    <a:gd name="connsiteX29" fmla="*/ 2865 w 399877"/>
                    <a:gd name="connsiteY29" fmla="*/ 127539 h 457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399877" h="457304">
                      <a:moveTo>
                        <a:pt x="2865" y="127539"/>
                      </a:moveTo>
                      <a:cubicBezTo>
                        <a:pt x="6430" y="99862"/>
                        <a:pt x="31463" y="28719"/>
                        <a:pt x="57932" y="10220"/>
                      </a:cubicBezTo>
                      <a:cubicBezTo>
                        <a:pt x="138647" y="-8372"/>
                        <a:pt x="237140" y="-18251"/>
                        <a:pt x="232928" y="134781"/>
                      </a:cubicBezTo>
                      <a:lnTo>
                        <a:pt x="311356" y="141032"/>
                      </a:lnTo>
                      <a:cubicBezTo>
                        <a:pt x="330272" y="141032"/>
                        <a:pt x="345606" y="156366"/>
                        <a:pt x="345606" y="175282"/>
                      </a:cubicBezTo>
                      <a:cubicBezTo>
                        <a:pt x="345606" y="184740"/>
                        <a:pt x="341772" y="193303"/>
                        <a:pt x="335574" y="199500"/>
                      </a:cubicBezTo>
                      <a:lnTo>
                        <a:pt x="314326" y="208301"/>
                      </a:lnTo>
                      <a:lnTo>
                        <a:pt x="314542" y="208452"/>
                      </a:lnTo>
                      <a:cubicBezTo>
                        <a:pt x="315612" y="208804"/>
                        <a:pt x="316371" y="209504"/>
                        <a:pt x="317103" y="210243"/>
                      </a:cubicBezTo>
                      <a:lnTo>
                        <a:pt x="371050" y="264610"/>
                      </a:lnTo>
                      <a:cubicBezTo>
                        <a:pt x="383553" y="277209"/>
                        <a:pt x="383831" y="296022"/>
                        <a:pt x="371671" y="306629"/>
                      </a:cubicBezTo>
                      <a:lnTo>
                        <a:pt x="365627" y="309946"/>
                      </a:lnTo>
                      <a:lnTo>
                        <a:pt x="388974" y="335137"/>
                      </a:lnTo>
                      <a:cubicBezTo>
                        <a:pt x="403092" y="350368"/>
                        <a:pt x="403561" y="371709"/>
                        <a:pt x="390023" y="382802"/>
                      </a:cubicBezTo>
                      <a:cubicBezTo>
                        <a:pt x="384164" y="387605"/>
                        <a:pt x="376642" y="389699"/>
                        <a:pt x="368903" y="388797"/>
                      </a:cubicBezTo>
                      <a:lnTo>
                        <a:pt x="379219" y="406718"/>
                      </a:lnTo>
                      <a:cubicBezTo>
                        <a:pt x="389468" y="424523"/>
                        <a:pt x="385127" y="445678"/>
                        <a:pt x="369523" y="453971"/>
                      </a:cubicBezTo>
                      <a:cubicBezTo>
                        <a:pt x="365621" y="456044"/>
                        <a:pt x="361386" y="457118"/>
                        <a:pt x="357066" y="457282"/>
                      </a:cubicBezTo>
                      <a:cubicBezTo>
                        <a:pt x="352746" y="457447"/>
                        <a:pt x="348343" y="456704"/>
                        <a:pt x="344108" y="455145"/>
                      </a:cubicBezTo>
                      <a:cubicBezTo>
                        <a:pt x="335636" y="452028"/>
                        <a:pt x="327833" y="445650"/>
                        <a:pt x="322709" y="436748"/>
                      </a:cubicBezTo>
                      <a:lnTo>
                        <a:pt x="311843" y="417874"/>
                      </a:lnTo>
                      <a:cubicBezTo>
                        <a:pt x="312934" y="429901"/>
                        <a:pt x="307539" y="441043"/>
                        <a:pt x="297199" y="446538"/>
                      </a:cubicBezTo>
                      <a:cubicBezTo>
                        <a:pt x="293298" y="448611"/>
                        <a:pt x="289062" y="449684"/>
                        <a:pt x="284743" y="449849"/>
                      </a:cubicBezTo>
                      <a:cubicBezTo>
                        <a:pt x="280424" y="450014"/>
                        <a:pt x="276019" y="449271"/>
                        <a:pt x="271784" y="447712"/>
                      </a:cubicBezTo>
                      <a:cubicBezTo>
                        <a:pt x="263312" y="444596"/>
                        <a:pt x="255510" y="438217"/>
                        <a:pt x="250385" y="429315"/>
                      </a:cubicBezTo>
                      <a:lnTo>
                        <a:pt x="209140" y="357672"/>
                      </a:lnTo>
                      <a:lnTo>
                        <a:pt x="154140" y="313009"/>
                      </a:lnTo>
                      <a:lnTo>
                        <a:pt x="148463" y="310734"/>
                      </a:lnTo>
                      <a:lnTo>
                        <a:pt x="61195" y="275762"/>
                      </a:lnTo>
                      <a:cubicBezTo>
                        <a:pt x="44216" y="268958"/>
                        <a:pt x="-13413" y="221635"/>
                        <a:pt x="2865" y="127539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62" name="フリーフォーム: 図形 2761">
                  <a:extLst>
                    <a:ext uri="{FF2B5EF4-FFF2-40B4-BE49-F238E27FC236}">
                      <a16:creationId xmlns:a16="http://schemas.microsoft.com/office/drawing/2014/main" id="{FADE8EED-DF3A-41DC-BA9E-A43D5EF1849C}"/>
                    </a:ext>
                  </a:extLst>
                </p:cNvPr>
                <p:cNvSpPr/>
                <p:nvPr/>
              </p:nvSpPr>
              <p:spPr bwMode="auto">
                <a:xfrm rot="1735894">
                  <a:off x="28583" y="1586903"/>
                  <a:ext cx="630182" cy="1141365"/>
                </a:xfrm>
                <a:custGeom>
                  <a:avLst/>
                  <a:gdLst>
                    <a:gd name="connsiteX0" fmla="*/ 192464 w 514134"/>
                    <a:gd name="connsiteY0" fmla="*/ 0 h 987147"/>
                    <a:gd name="connsiteX1" fmla="*/ 196079 w 514134"/>
                    <a:gd name="connsiteY1" fmla="*/ 861 h 987147"/>
                    <a:gd name="connsiteX2" fmla="*/ 170279 w 514134"/>
                    <a:gd name="connsiteY2" fmla="*/ 50209 h 987147"/>
                    <a:gd name="connsiteX3" fmla="*/ 159905 w 514134"/>
                    <a:gd name="connsiteY3" fmla="*/ 116473 h 987147"/>
                    <a:gd name="connsiteX4" fmla="*/ 198570 w 514134"/>
                    <a:gd name="connsiteY4" fmla="*/ 236850 h 987147"/>
                    <a:gd name="connsiteX5" fmla="*/ 225978 w 514134"/>
                    <a:gd name="connsiteY5" fmla="*/ 260681 h 987147"/>
                    <a:gd name="connsiteX6" fmla="*/ 247887 w 514134"/>
                    <a:gd name="connsiteY6" fmla="*/ 377332 h 987147"/>
                    <a:gd name="connsiteX7" fmla="*/ 504510 w 514134"/>
                    <a:gd name="connsiteY7" fmla="*/ 738490 h 987147"/>
                    <a:gd name="connsiteX8" fmla="*/ 234665 w 514134"/>
                    <a:gd name="connsiteY8" fmla="*/ 970435 h 987147"/>
                    <a:gd name="connsiteX9" fmla="*/ 192464 w 514134"/>
                    <a:gd name="connsiteY9" fmla="*/ 0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9" fmla="*/ 251345 w 514134"/>
                    <a:gd name="connsiteY9" fmla="*/ 207913 h 987147"/>
                    <a:gd name="connsiteX0" fmla="*/ 159905 w 514134"/>
                    <a:gd name="connsiteY0" fmla="*/ 116473 h 987147"/>
                    <a:gd name="connsiteX1" fmla="*/ 198570 w 514134"/>
                    <a:gd name="connsiteY1" fmla="*/ 236850 h 987147"/>
                    <a:gd name="connsiteX2" fmla="*/ 225978 w 514134"/>
                    <a:gd name="connsiteY2" fmla="*/ 260681 h 987147"/>
                    <a:gd name="connsiteX3" fmla="*/ 247887 w 514134"/>
                    <a:gd name="connsiteY3" fmla="*/ 377332 h 987147"/>
                    <a:gd name="connsiteX4" fmla="*/ 504510 w 514134"/>
                    <a:gd name="connsiteY4" fmla="*/ 738490 h 987147"/>
                    <a:gd name="connsiteX5" fmla="*/ 234665 w 514134"/>
                    <a:gd name="connsiteY5" fmla="*/ 970435 h 987147"/>
                    <a:gd name="connsiteX6" fmla="*/ 192464 w 514134"/>
                    <a:gd name="connsiteY6" fmla="*/ 0 h 987147"/>
                    <a:gd name="connsiteX7" fmla="*/ 196079 w 514134"/>
                    <a:gd name="connsiteY7" fmla="*/ 861 h 987147"/>
                    <a:gd name="connsiteX8" fmla="*/ 170279 w 514134"/>
                    <a:gd name="connsiteY8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7" fmla="*/ 170279 w 514134"/>
                    <a:gd name="connsiteY7" fmla="*/ 50209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6" fmla="*/ 196079 w 514134"/>
                    <a:gd name="connsiteY6" fmla="*/ 861 h 987147"/>
                    <a:gd name="connsiteX0" fmla="*/ 198570 w 514134"/>
                    <a:gd name="connsiteY0" fmla="*/ 236850 h 987147"/>
                    <a:gd name="connsiteX1" fmla="*/ 225978 w 514134"/>
                    <a:gd name="connsiteY1" fmla="*/ 260681 h 987147"/>
                    <a:gd name="connsiteX2" fmla="*/ 247887 w 514134"/>
                    <a:gd name="connsiteY2" fmla="*/ 377332 h 987147"/>
                    <a:gd name="connsiteX3" fmla="*/ 504510 w 514134"/>
                    <a:gd name="connsiteY3" fmla="*/ 738490 h 987147"/>
                    <a:gd name="connsiteX4" fmla="*/ 234665 w 514134"/>
                    <a:gd name="connsiteY4" fmla="*/ 970435 h 987147"/>
                    <a:gd name="connsiteX5" fmla="*/ 192464 w 514134"/>
                    <a:gd name="connsiteY5" fmla="*/ 0 h 987147"/>
                    <a:gd name="connsiteX0" fmla="*/ 225978 w 514134"/>
                    <a:gd name="connsiteY0" fmla="*/ 260681 h 987147"/>
                    <a:gd name="connsiteX1" fmla="*/ 247887 w 514134"/>
                    <a:gd name="connsiteY1" fmla="*/ 377332 h 987147"/>
                    <a:gd name="connsiteX2" fmla="*/ 504510 w 514134"/>
                    <a:gd name="connsiteY2" fmla="*/ 738490 h 987147"/>
                    <a:gd name="connsiteX3" fmla="*/ 234665 w 514134"/>
                    <a:gd name="connsiteY3" fmla="*/ 970435 h 987147"/>
                    <a:gd name="connsiteX4" fmla="*/ 192464 w 514134"/>
                    <a:gd name="connsiteY4" fmla="*/ 0 h 987147"/>
                    <a:gd name="connsiteX0" fmla="*/ 193490 w 481646"/>
                    <a:gd name="connsiteY0" fmla="*/ 260681 h 987147"/>
                    <a:gd name="connsiteX1" fmla="*/ 215399 w 481646"/>
                    <a:gd name="connsiteY1" fmla="*/ 377332 h 987147"/>
                    <a:gd name="connsiteX2" fmla="*/ 472022 w 481646"/>
                    <a:gd name="connsiteY2" fmla="*/ 738490 h 987147"/>
                    <a:gd name="connsiteX3" fmla="*/ 202177 w 481646"/>
                    <a:gd name="connsiteY3" fmla="*/ 970435 h 987147"/>
                    <a:gd name="connsiteX4" fmla="*/ 256 w 481646"/>
                    <a:gd name="connsiteY4" fmla="*/ 644117 h 987147"/>
                    <a:gd name="connsiteX5" fmla="*/ 159976 w 481646"/>
                    <a:gd name="connsiteY5" fmla="*/ 0 h 987147"/>
                    <a:gd name="connsiteX0" fmla="*/ 288921 w 577077"/>
                    <a:gd name="connsiteY0" fmla="*/ 260681 h 987147"/>
                    <a:gd name="connsiteX1" fmla="*/ 310830 w 577077"/>
                    <a:gd name="connsiteY1" fmla="*/ 377332 h 987147"/>
                    <a:gd name="connsiteX2" fmla="*/ 567453 w 577077"/>
                    <a:gd name="connsiteY2" fmla="*/ 738490 h 987147"/>
                    <a:gd name="connsiteX3" fmla="*/ 297608 w 577077"/>
                    <a:gd name="connsiteY3" fmla="*/ 970435 h 987147"/>
                    <a:gd name="connsiteX4" fmla="*/ 154 w 577077"/>
                    <a:gd name="connsiteY4" fmla="*/ 605788 h 987147"/>
                    <a:gd name="connsiteX5" fmla="*/ 255407 w 577077"/>
                    <a:gd name="connsiteY5" fmla="*/ 0 h 987147"/>
                    <a:gd name="connsiteX0" fmla="*/ 297365 w 585521"/>
                    <a:gd name="connsiteY0" fmla="*/ 260681 h 987147"/>
                    <a:gd name="connsiteX1" fmla="*/ 319274 w 585521"/>
                    <a:gd name="connsiteY1" fmla="*/ 377332 h 987147"/>
                    <a:gd name="connsiteX2" fmla="*/ 575897 w 585521"/>
                    <a:gd name="connsiteY2" fmla="*/ 738490 h 987147"/>
                    <a:gd name="connsiteX3" fmla="*/ 306052 w 585521"/>
                    <a:gd name="connsiteY3" fmla="*/ 970435 h 987147"/>
                    <a:gd name="connsiteX4" fmla="*/ 8598 w 585521"/>
                    <a:gd name="connsiteY4" fmla="*/ 605788 h 987147"/>
                    <a:gd name="connsiteX5" fmla="*/ 263851 w 585521"/>
                    <a:gd name="connsiteY5" fmla="*/ 0 h 987147"/>
                    <a:gd name="connsiteX0" fmla="*/ 300878 w 589034"/>
                    <a:gd name="connsiteY0" fmla="*/ 260681 h 987147"/>
                    <a:gd name="connsiteX1" fmla="*/ 322787 w 589034"/>
                    <a:gd name="connsiteY1" fmla="*/ 377332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9034"/>
                    <a:gd name="connsiteY0" fmla="*/ 260681 h 987147"/>
                    <a:gd name="connsiteX1" fmla="*/ 255168 w 589034"/>
                    <a:gd name="connsiteY1" fmla="*/ 537020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9034"/>
                    <a:gd name="connsiteY0" fmla="*/ 260681 h 987147"/>
                    <a:gd name="connsiteX1" fmla="*/ 255168 w 589034"/>
                    <a:gd name="connsiteY1" fmla="*/ 537020 h 987147"/>
                    <a:gd name="connsiteX2" fmla="*/ 579410 w 589034"/>
                    <a:gd name="connsiteY2" fmla="*/ 738490 h 987147"/>
                    <a:gd name="connsiteX3" fmla="*/ 309565 w 589034"/>
                    <a:gd name="connsiteY3" fmla="*/ 970435 h 987147"/>
                    <a:gd name="connsiteX4" fmla="*/ 12111 w 589034"/>
                    <a:gd name="connsiteY4" fmla="*/ 605788 h 987147"/>
                    <a:gd name="connsiteX5" fmla="*/ 267364 w 589034"/>
                    <a:gd name="connsiteY5" fmla="*/ 0 h 987147"/>
                    <a:gd name="connsiteX0" fmla="*/ 300878 w 586238"/>
                    <a:gd name="connsiteY0" fmla="*/ 260681 h 988588"/>
                    <a:gd name="connsiteX1" fmla="*/ 255168 w 586238"/>
                    <a:gd name="connsiteY1" fmla="*/ 537020 h 988588"/>
                    <a:gd name="connsiteX2" fmla="*/ 576512 w 586238"/>
                    <a:gd name="connsiteY2" fmla="*/ 759278 h 988588"/>
                    <a:gd name="connsiteX3" fmla="*/ 309565 w 586238"/>
                    <a:gd name="connsiteY3" fmla="*/ 970435 h 988588"/>
                    <a:gd name="connsiteX4" fmla="*/ 12111 w 586238"/>
                    <a:gd name="connsiteY4" fmla="*/ 605788 h 988588"/>
                    <a:gd name="connsiteX5" fmla="*/ 267364 w 586238"/>
                    <a:gd name="connsiteY5" fmla="*/ 0 h 988588"/>
                    <a:gd name="connsiteX0" fmla="*/ 291178 w 576538"/>
                    <a:gd name="connsiteY0" fmla="*/ 260681 h 988588"/>
                    <a:gd name="connsiteX1" fmla="*/ 245468 w 576538"/>
                    <a:gd name="connsiteY1" fmla="*/ 537020 h 988588"/>
                    <a:gd name="connsiteX2" fmla="*/ 566812 w 576538"/>
                    <a:gd name="connsiteY2" fmla="*/ 759278 h 988588"/>
                    <a:gd name="connsiteX3" fmla="*/ 299865 w 576538"/>
                    <a:gd name="connsiteY3" fmla="*/ 970435 h 988588"/>
                    <a:gd name="connsiteX4" fmla="*/ 2411 w 576538"/>
                    <a:gd name="connsiteY4" fmla="*/ 605788 h 988588"/>
                    <a:gd name="connsiteX5" fmla="*/ 257664 w 576538"/>
                    <a:gd name="connsiteY5" fmla="*/ 0 h 988588"/>
                    <a:gd name="connsiteX0" fmla="*/ 295287 w 580647"/>
                    <a:gd name="connsiteY0" fmla="*/ 260681 h 988588"/>
                    <a:gd name="connsiteX1" fmla="*/ 249577 w 580647"/>
                    <a:gd name="connsiteY1" fmla="*/ 537020 h 988588"/>
                    <a:gd name="connsiteX2" fmla="*/ 570921 w 580647"/>
                    <a:gd name="connsiteY2" fmla="*/ 759278 h 988588"/>
                    <a:gd name="connsiteX3" fmla="*/ 303974 w 580647"/>
                    <a:gd name="connsiteY3" fmla="*/ 970435 h 988588"/>
                    <a:gd name="connsiteX4" fmla="*/ 6520 w 580647"/>
                    <a:gd name="connsiteY4" fmla="*/ 605788 h 988588"/>
                    <a:gd name="connsiteX5" fmla="*/ 261773 w 580647"/>
                    <a:gd name="connsiteY5" fmla="*/ 0 h 988588"/>
                    <a:gd name="connsiteX0" fmla="*/ 297962 w 583322"/>
                    <a:gd name="connsiteY0" fmla="*/ 260681 h 988588"/>
                    <a:gd name="connsiteX1" fmla="*/ 252252 w 583322"/>
                    <a:gd name="connsiteY1" fmla="*/ 537020 h 988588"/>
                    <a:gd name="connsiteX2" fmla="*/ 573596 w 583322"/>
                    <a:gd name="connsiteY2" fmla="*/ 759278 h 988588"/>
                    <a:gd name="connsiteX3" fmla="*/ 306649 w 583322"/>
                    <a:gd name="connsiteY3" fmla="*/ 970435 h 988588"/>
                    <a:gd name="connsiteX4" fmla="*/ 9195 w 583322"/>
                    <a:gd name="connsiteY4" fmla="*/ 605788 h 988588"/>
                    <a:gd name="connsiteX5" fmla="*/ 264448 w 583322"/>
                    <a:gd name="connsiteY5" fmla="*/ 0 h 988588"/>
                    <a:gd name="connsiteX0" fmla="*/ 297962 w 583322"/>
                    <a:gd name="connsiteY0" fmla="*/ 260681 h 988588"/>
                    <a:gd name="connsiteX1" fmla="*/ 252252 w 583322"/>
                    <a:gd name="connsiteY1" fmla="*/ 537020 h 988588"/>
                    <a:gd name="connsiteX2" fmla="*/ 573596 w 583322"/>
                    <a:gd name="connsiteY2" fmla="*/ 759278 h 988588"/>
                    <a:gd name="connsiteX3" fmla="*/ 306649 w 583322"/>
                    <a:gd name="connsiteY3" fmla="*/ 970435 h 988588"/>
                    <a:gd name="connsiteX4" fmla="*/ 9195 w 583322"/>
                    <a:gd name="connsiteY4" fmla="*/ 605788 h 988588"/>
                    <a:gd name="connsiteX5" fmla="*/ 264448 w 583322"/>
                    <a:gd name="connsiteY5" fmla="*/ 0 h 988588"/>
                    <a:gd name="connsiteX0" fmla="*/ 297962 w 583355"/>
                    <a:gd name="connsiteY0" fmla="*/ 260681 h 970794"/>
                    <a:gd name="connsiteX1" fmla="*/ 252252 w 583355"/>
                    <a:gd name="connsiteY1" fmla="*/ 537020 h 970794"/>
                    <a:gd name="connsiteX2" fmla="*/ 573596 w 583355"/>
                    <a:gd name="connsiteY2" fmla="*/ 759278 h 970794"/>
                    <a:gd name="connsiteX3" fmla="*/ 306649 w 583355"/>
                    <a:gd name="connsiteY3" fmla="*/ 970435 h 970794"/>
                    <a:gd name="connsiteX4" fmla="*/ 9195 w 583355"/>
                    <a:gd name="connsiteY4" fmla="*/ 605788 h 970794"/>
                    <a:gd name="connsiteX5" fmla="*/ 264448 w 583355"/>
                    <a:gd name="connsiteY5" fmla="*/ 0 h 970794"/>
                    <a:gd name="connsiteX0" fmla="*/ 289165 w 574925"/>
                    <a:gd name="connsiteY0" fmla="*/ 260681 h 1006001"/>
                    <a:gd name="connsiteX1" fmla="*/ 243455 w 574925"/>
                    <a:gd name="connsiteY1" fmla="*/ 537020 h 1006001"/>
                    <a:gd name="connsiteX2" fmla="*/ 564799 w 574925"/>
                    <a:gd name="connsiteY2" fmla="*/ 759278 h 1006001"/>
                    <a:gd name="connsiteX3" fmla="*/ 307766 w 574925"/>
                    <a:gd name="connsiteY3" fmla="*/ 1005726 h 1006001"/>
                    <a:gd name="connsiteX4" fmla="*/ 398 w 574925"/>
                    <a:gd name="connsiteY4" fmla="*/ 605788 h 1006001"/>
                    <a:gd name="connsiteX5" fmla="*/ 255651 w 574925"/>
                    <a:gd name="connsiteY5" fmla="*/ 0 h 1006001"/>
                    <a:gd name="connsiteX0" fmla="*/ 289165 w 574925"/>
                    <a:gd name="connsiteY0" fmla="*/ 260681 h 1006001"/>
                    <a:gd name="connsiteX1" fmla="*/ 243455 w 574925"/>
                    <a:gd name="connsiteY1" fmla="*/ 537020 h 1006001"/>
                    <a:gd name="connsiteX2" fmla="*/ 564799 w 574925"/>
                    <a:gd name="connsiteY2" fmla="*/ 759278 h 1006001"/>
                    <a:gd name="connsiteX3" fmla="*/ 307766 w 574925"/>
                    <a:gd name="connsiteY3" fmla="*/ 1005726 h 1006001"/>
                    <a:gd name="connsiteX4" fmla="*/ 398 w 574925"/>
                    <a:gd name="connsiteY4" fmla="*/ 605788 h 1006001"/>
                    <a:gd name="connsiteX5" fmla="*/ 255651 w 574925"/>
                    <a:gd name="connsiteY5" fmla="*/ 0 h 1006001"/>
                    <a:gd name="connsiteX0" fmla="*/ 289165 w 565973"/>
                    <a:gd name="connsiteY0" fmla="*/ 260681 h 1006240"/>
                    <a:gd name="connsiteX1" fmla="*/ 243455 w 565973"/>
                    <a:gd name="connsiteY1" fmla="*/ 537020 h 1006240"/>
                    <a:gd name="connsiteX2" fmla="*/ 555475 w 565973"/>
                    <a:gd name="connsiteY2" fmla="*/ 829185 h 1006240"/>
                    <a:gd name="connsiteX3" fmla="*/ 307766 w 565973"/>
                    <a:gd name="connsiteY3" fmla="*/ 1005726 h 1006240"/>
                    <a:gd name="connsiteX4" fmla="*/ 398 w 565973"/>
                    <a:gd name="connsiteY4" fmla="*/ 605788 h 1006240"/>
                    <a:gd name="connsiteX5" fmla="*/ 255651 w 565973"/>
                    <a:gd name="connsiteY5" fmla="*/ 0 h 1006240"/>
                    <a:gd name="connsiteX0" fmla="*/ 289165 w 555475"/>
                    <a:gd name="connsiteY0" fmla="*/ 260681 h 1006058"/>
                    <a:gd name="connsiteX1" fmla="*/ 243455 w 555475"/>
                    <a:gd name="connsiteY1" fmla="*/ 537020 h 1006058"/>
                    <a:gd name="connsiteX2" fmla="*/ 555475 w 555475"/>
                    <a:gd name="connsiteY2" fmla="*/ 829185 h 1006058"/>
                    <a:gd name="connsiteX3" fmla="*/ 307766 w 555475"/>
                    <a:gd name="connsiteY3" fmla="*/ 1005726 h 1006058"/>
                    <a:gd name="connsiteX4" fmla="*/ 398 w 555475"/>
                    <a:gd name="connsiteY4" fmla="*/ 605788 h 1006058"/>
                    <a:gd name="connsiteX5" fmla="*/ 255651 w 555475"/>
                    <a:gd name="connsiteY5" fmla="*/ 0 h 10060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55475" h="1006058">
                      <a:moveTo>
                        <a:pt x="289165" y="260681"/>
                      </a:moveTo>
                      <a:cubicBezTo>
                        <a:pt x="273928" y="352794"/>
                        <a:pt x="245058" y="433258"/>
                        <a:pt x="243455" y="537020"/>
                      </a:cubicBezTo>
                      <a:cubicBezTo>
                        <a:pt x="308985" y="644834"/>
                        <a:pt x="405012" y="733913"/>
                        <a:pt x="555475" y="829185"/>
                      </a:cubicBezTo>
                      <a:cubicBezTo>
                        <a:pt x="513067" y="895858"/>
                        <a:pt x="409948" y="1013102"/>
                        <a:pt x="307766" y="1005726"/>
                      </a:cubicBezTo>
                      <a:cubicBezTo>
                        <a:pt x="191908" y="953018"/>
                        <a:pt x="9084" y="773409"/>
                        <a:pt x="398" y="605788"/>
                      </a:cubicBezTo>
                      <a:cubicBezTo>
                        <a:pt x="-8288" y="438167"/>
                        <a:pt x="126833" y="135063"/>
                        <a:pt x="255651" y="0"/>
                      </a:cubicBez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2627" name="グループ化 2626">
              <a:extLst>
                <a:ext uri="{FF2B5EF4-FFF2-40B4-BE49-F238E27FC236}">
                  <a16:creationId xmlns:a16="http://schemas.microsoft.com/office/drawing/2014/main" id="{A31D78B3-48F0-4213-8511-D1590C4261BE}"/>
                </a:ext>
              </a:extLst>
            </p:cNvPr>
            <p:cNvGrpSpPr/>
            <p:nvPr/>
          </p:nvGrpSpPr>
          <p:grpSpPr>
            <a:xfrm>
              <a:off x="722483" y="2881008"/>
              <a:ext cx="1510781" cy="1114427"/>
              <a:chOff x="4953000" y="4581412"/>
              <a:chExt cx="1980220" cy="1460709"/>
            </a:xfrm>
          </p:grpSpPr>
          <p:grpSp>
            <p:nvGrpSpPr>
              <p:cNvPr id="2628" name="グループ化 2627">
                <a:extLst>
                  <a:ext uri="{FF2B5EF4-FFF2-40B4-BE49-F238E27FC236}">
                    <a16:creationId xmlns:a16="http://schemas.microsoft.com/office/drawing/2014/main" id="{23613648-049C-4ADF-9231-DE386FAFB998}"/>
                  </a:ext>
                </a:extLst>
              </p:cNvPr>
              <p:cNvGrpSpPr/>
              <p:nvPr/>
            </p:nvGrpSpPr>
            <p:grpSpPr>
              <a:xfrm>
                <a:off x="4953000" y="5070583"/>
                <a:ext cx="1980220" cy="971538"/>
                <a:chOff x="1352600" y="4527692"/>
                <a:chExt cx="1980220" cy="971538"/>
              </a:xfrm>
            </p:grpSpPr>
            <p:sp>
              <p:nvSpPr>
                <p:cNvPr id="2750" name="楕円 2749">
                  <a:extLst>
                    <a:ext uri="{FF2B5EF4-FFF2-40B4-BE49-F238E27FC236}">
                      <a16:creationId xmlns:a16="http://schemas.microsoft.com/office/drawing/2014/main" id="{821B5F58-8528-4F95-AE68-A9B1FCA15BA7}"/>
                    </a:ext>
                  </a:extLst>
                </p:cNvPr>
                <p:cNvSpPr/>
                <p:nvPr/>
              </p:nvSpPr>
              <p:spPr bwMode="auto">
                <a:xfrm>
                  <a:off x="1352600" y="4527692"/>
                  <a:ext cx="1980220" cy="90010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rgbClr val="800000"/>
                    </a:gs>
                    <a:gs pos="50000">
                      <a:srgbClr val="C00000"/>
                    </a:gs>
                    <a:gs pos="100000">
                      <a:srgbClr val="990033"/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1" name="楕円 2750">
                  <a:extLst>
                    <a:ext uri="{FF2B5EF4-FFF2-40B4-BE49-F238E27FC236}">
                      <a16:creationId xmlns:a16="http://schemas.microsoft.com/office/drawing/2014/main" id="{07597208-DC3A-42D0-A960-24AE41B4395A}"/>
                    </a:ext>
                  </a:extLst>
                </p:cNvPr>
                <p:cNvSpPr/>
                <p:nvPr/>
              </p:nvSpPr>
              <p:spPr bwMode="auto">
                <a:xfrm>
                  <a:off x="1377864" y="4591051"/>
                  <a:ext cx="1929692" cy="812006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tx1"/>
                    </a:gs>
                    <a:gs pos="100000">
                      <a:srgbClr val="C00000"/>
                    </a:gs>
                  </a:gsLst>
                  <a:lin ang="810000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52" name="フリーフォーム: 図形 2751">
                  <a:extLst>
                    <a:ext uri="{FF2B5EF4-FFF2-40B4-BE49-F238E27FC236}">
                      <a16:creationId xmlns:a16="http://schemas.microsoft.com/office/drawing/2014/main" id="{C886F3CA-8CE4-449F-AD5E-A70CEC8E8503}"/>
                    </a:ext>
                  </a:extLst>
                </p:cNvPr>
                <p:cNvSpPr/>
                <p:nvPr/>
              </p:nvSpPr>
              <p:spPr bwMode="auto">
                <a:xfrm>
                  <a:off x="1352600" y="4977742"/>
                  <a:ext cx="1980220" cy="521488"/>
                </a:xfrm>
                <a:custGeom>
                  <a:avLst/>
                  <a:gdLst>
                    <a:gd name="connsiteX0" fmla="*/ 0 w 1980220"/>
                    <a:gd name="connsiteY0" fmla="*/ 0 h 521488"/>
                    <a:gd name="connsiteX1" fmla="*/ 990110 w 1980220"/>
                    <a:gd name="connsiteY1" fmla="*/ 450050 h 521488"/>
                    <a:gd name="connsiteX2" fmla="*/ 1980220 w 1980220"/>
                    <a:gd name="connsiteY2" fmla="*/ 0 h 521488"/>
                    <a:gd name="connsiteX3" fmla="*/ 1980220 w 1980220"/>
                    <a:gd name="connsiteY3" fmla="*/ 71438 h 521488"/>
                    <a:gd name="connsiteX4" fmla="*/ 990110 w 1980220"/>
                    <a:gd name="connsiteY4" fmla="*/ 521488 h 521488"/>
                    <a:gd name="connsiteX5" fmla="*/ 0 w 1980220"/>
                    <a:gd name="connsiteY5" fmla="*/ 71438 h 521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980220" h="521488">
                      <a:moveTo>
                        <a:pt x="0" y="0"/>
                      </a:moveTo>
                      <a:cubicBezTo>
                        <a:pt x="0" y="248556"/>
                        <a:pt x="443287" y="450050"/>
                        <a:pt x="990110" y="450050"/>
                      </a:cubicBezTo>
                      <a:cubicBezTo>
                        <a:pt x="1536933" y="450050"/>
                        <a:pt x="1980220" y="248556"/>
                        <a:pt x="1980220" y="0"/>
                      </a:cubicBezTo>
                      <a:lnTo>
                        <a:pt x="1980220" y="71438"/>
                      </a:lnTo>
                      <a:cubicBezTo>
                        <a:pt x="1980220" y="319994"/>
                        <a:pt x="1536933" y="521488"/>
                        <a:pt x="990110" y="521488"/>
                      </a:cubicBezTo>
                      <a:cubicBezTo>
                        <a:pt x="443287" y="521488"/>
                        <a:pt x="0" y="319994"/>
                        <a:pt x="0" y="7143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800000"/>
                    </a:gs>
                    <a:gs pos="50000">
                      <a:srgbClr val="FF0000"/>
                    </a:gs>
                    <a:gs pos="100000">
                      <a:srgbClr val="990033"/>
                    </a:gs>
                  </a:gsLst>
                  <a:lin ang="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29" name="グループ化 2628">
                <a:extLst>
                  <a:ext uri="{FF2B5EF4-FFF2-40B4-BE49-F238E27FC236}">
                    <a16:creationId xmlns:a16="http://schemas.microsoft.com/office/drawing/2014/main" id="{43D4398B-396C-4D09-A0EC-268D329F693D}"/>
                  </a:ext>
                </a:extLst>
              </p:cNvPr>
              <p:cNvGrpSpPr/>
              <p:nvPr/>
            </p:nvGrpSpPr>
            <p:grpSpPr>
              <a:xfrm>
                <a:off x="5101147" y="4581412"/>
                <a:ext cx="1135231" cy="867783"/>
                <a:chOff x="4845050" y="3548302"/>
                <a:chExt cx="1869989" cy="1429440"/>
              </a:xfrm>
            </p:grpSpPr>
            <p:sp>
              <p:nvSpPr>
                <p:cNvPr id="2734" name="円: 塗りつぶしなし 2733">
                  <a:extLst>
                    <a:ext uri="{FF2B5EF4-FFF2-40B4-BE49-F238E27FC236}">
                      <a16:creationId xmlns:a16="http://schemas.microsoft.com/office/drawing/2014/main" id="{73DA2A49-2180-46E7-8445-83A3DB9E691A}"/>
                    </a:ext>
                  </a:extLst>
                </p:cNvPr>
                <p:cNvSpPr/>
                <p:nvPr/>
              </p:nvSpPr>
              <p:spPr bwMode="auto">
                <a:xfrm>
                  <a:off x="5313260" y="3548302"/>
                  <a:ext cx="973242" cy="973240"/>
                </a:xfrm>
                <a:prstGeom prst="donut">
                  <a:avLst>
                    <a:gd name="adj" fmla="val 4898"/>
                  </a:avLst>
                </a:prstGeom>
                <a:pattFill prst="wdUpDiag">
                  <a:fgClr>
                    <a:srgbClr val="800000"/>
                  </a:fgClr>
                  <a:bgClr>
                    <a:srgbClr val="CC9900"/>
                  </a:bgClr>
                </a:patt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5" name="フリーフォーム: 図形 2734">
                  <a:extLst>
                    <a:ext uri="{FF2B5EF4-FFF2-40B4-BE49-F238E27FC236}">
                      <a16:creationId xmlns:a16="http://schemas.microsoft.com/office/drawing/2014/main" id="{DEEE6544-FB89-437F-87D2-8D4089D93127}"/>
                    </a:ext>
                  </a:extLst>
                </p:cNvPr>
                <p:cNvSpPr/>
                <p:nvPr/>
              </p:nvSpPr>
              <p:spPr bwMode="auto">
                <a:xfrm rot="20221580">
                  <a:off x="6109382" y="4181249"/>
                  <a:ext cx="605657" cy="205692"/>
                </a:xfrm>
                <a:custGeom>
                  <a:avLst/>
                  <a:gdLst>
                    <a:gd name="connsiteX0" fmla="*/ 559942 w 628648"/>
                    <a:gd name="connsiteY0" fmla="*/ 0 h 285772"/>
                    <a:gd name="connsiteX1" fmla="*/ 560523 w 628648"/>
                    <a:gd name="connsiteY1" fmla="*/ 244 h 285772"/>
                    <a:gd name="connsiteX2" fmla="*/ 561882 w 628648"/>
                    <a:gd name="connsiteY2" fmla="*/ 57 h 285772"/>
                    <a:gd name="connsiteX3" fmla="*/ 561882 w 628648"/>
                    <a:gd name="connsiteY3" fmla="*/ 815 h 285772"/>
                    <a:gd name="connsiteX4" fmla="*/ 586686 w 628648"/>
                    <a:gd name="connsiteY4" fmla="*/ 11229 h 285772"/>
                    <a:gd name="connsiteX5" fmla="*/ 628648 w 628648"/>
                    <a:gd name="connsiteY5" fmla="*/ 142886 h 285772"/>
                    <a:gd name="connsiteX6" fmla="*/ 586686 w 628648"/>
                    <a:gd name="connsiteY6" fmla="*/ 274544 h 285772"/>
                    <a:gd name="connsiteX7" fmla="*/ 561882 w 628648"/>
                    <a:gd name="connsiteY7" fmla="*/ 284958 h 285772"/>
                    <a:gd name="connsiteX8" fmla="*/ 561882 w 628648"/>
                    <a:gd name="connsiteY8" fmla="*/ 285343 h 285772"/>
                    <a:gd name="connsiteX9" fmla="*/ 561192 w 628648"/>
                    <a:gd name="connsiteY9" fmla="*/ 285248 h 285772"/>
                    <a:gd name="connsiteX10" fmla="*/ 559942 w 628648"/>
                    <a:gd name="connsiteY10" fmla="*/ 285772 h 285772"/>
                    <a:gd name="connsiteX11" fmla="*/ 557473 w 628648"/>
                    <a:gd name="connsiteY11" fmla="*/ 284735 h 285772"/>
                    <a:gd name="connsiteX12" fmla="*/ 52672 w 628648"/>
                    <a:gd name="connsiteY12" fmla="*/ 215198 h 285772"/>
                    <a:gd name="connsiteX13" fmla="*/ 46063 w 628648"/>
                    <a:gd name="connsiteY13" fmla="*/ 217356 h 285772"/>
                    <a:gd name="connsiteX14" fmla="*/ 0 w 628648"/>
                    <a:gd name="connsiteY14" fmla="*/ 142877 h 285772"/>
                    <a:gd name="connsiteX15" fmla="*/ 46063 w 628648"/>
                    <a:gd name="connsiteY15" fmla="*/ 68397 h 285772"/>
                    <a:gd name="connsiteX16" fmla="*/ 51910 w 628648"/>
                    <a:gd name="connsiteY16" fmla="*/ 70305 h 285772"/>
                    <a:gd name="connsiteX17" fmla="*/ 558795 w 628648"/>
                    <a:gd name="connsiteY17" fmla="*/ 482 h 285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28648" h="285772">
                      <a:moveTo>
                        <a:pt x="559942" y="0"/>
                      </a:moveTo>
                      <a:lnTo>
                        <a:pt x="560523" y="244"/>
                      </a:lnTo>
                      <a:lnTo>
                        <a:pt x="561882" y="57"/>
                      </a:lnTo>
                      <a:lnTo>
                        <a:pt x="561882" y="815"/>
                      </a:lnTo>
                      <a:lnTo>
                        <a:pt x="586686" y="11229"/>
                      </a:lnTo>
                      <a:cubicBezTo>
                        <a:pt x="611345" y="32920"/>
                        <a:pt x="628648" y="83701"/>
                        <a:pt x="628648" y="142886"/>
                      </a:cubicBezTo>
                      <a:cubicBezTo>
                        <a:pt x="628648" y="202072"/>
                        <a:pt x="611345" y="252852"/>
                        <a:pt x="586686" y="274544"/>
                      </a:cubicBezTo>
                      <a:lnTo>
                        <a:pt x="561882" y="284958"/>
                      </a:lnTo>
                      <a:lnTo>
                        <a:pt x="561882" y="285343"/>
                      </a:lnTo>
                      <a:lnTo>
                        <a:pt x="561192" y="285248"/>
                      </a:lnTo>
                      <a:lnTo>
                        <a:pt x="559942" y="285772"/>
                      </a:lnTo>
                      <a:lnTo>
                        <a:pt x="557473" y="284735"/>
                      </a:lnTo>
                      <a:lnTo>
                        <a:pt x="52672" y="215198"/>
                      </a:lnTo>
                      <a:lnTo>
                        <a:pt x="46063" y="217356"/>
                      </a:lnTo>
                      <a:cubicBezTo>
                        <a:pt x="20624" y="217356"/>
                        <a:pt x="0" y="184010"/>
                        <a:pt x="0" y="142877"/>
                      </a:cubicBezTo>
                      <a:cubicBezTo>
                        <a:pt x="0" y="101743"/>
                        <a:pt x="20624" y="68397"/>
                        <a:pt x="46063" y="68397"/>
                      </a:cubicBezTo>
                      <a:lnTo>
                        <a:pt x="51910" y="70305"/>
                      </a:lnTo>
                      <a:lnTo>
                        <a:pt x="558795" y="48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lin ang="270000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36" name="台形 24">
                  <a:extLst>
                    <a:ext uri="{FF2B5EF4-FFF2-40B4-BE49-F238E27FC236}">
                      <a16:creationId xmlns:a16="http://schemas.microsoft.com/office/drawing/2014/main" id="{C4B34917-41B0-49A5-98D6-5CF0DF1CFB14}"/>
                    </a:ext>
                  </a:extLst>
                </p:cNvPr>
                <p:cNvSpPr/>
                <p:nvPr/>
              </p:nvSpPr>
              <p:spPr bwMode="auto">
                <a:xfrm rot="18900000">
                  <a:off x="4991371" y="3940782"/>
                  <a:ext cx="438050" cy="827873"/>
                </a:xfrm>
                <a:custGeom>
                  <a:avLst/>
                  <a:gdLst>
                    <a:gd name="connsiteX0" fmla="*/ 0 w 332510"/>
                    <a:gd name="connsiteY0" fmla="*/ 477643 h 477643"/>
                    <a:gd name="connsiteX1" fmla="*/ 83128 w 332510"/>
                    <a:gd name="connsiteY1" fmla="*/ 0 h 477643"/>
                    <a:gd name="connsiteX2" fmla="*/ 249383 w 332510"/>
                    <a:gd name="connsiteY2" fmla="*/ 0 h 477643"/>
                    <a:gd name="connsiteX3" fmla="*/ 332510 w 332510"/>
                    <a:gd name="connsiteY3" fmla="*/ 477643 h 477643"/>
                    <a:gd name="connsiteX4" fmla="*/ 0 w 332510"/>
                    <a:gd name="connsiteY4" fmla="*/ 477643 h 477643"/>
                    <a:gd name="connsiteX0" fmla="*/ 0 w 332510"/>
                    <a:gd name="connsiteY0" fmla="*/ 565201 h 565201"/>
                    <a:gd name="connsiteX1" fmla="*/ 44962 w 332510"/>
                    <a:gd name="connsiteY1" fmla="*/ 0 h 565201"/>
                    <a:gd name="connsiteX2" fmla="*/ 249383 w 332510"/>
                    <a:gd name="connsiteY2" fmla="*/ 87558 h 565201"/>
                    <a:gd name="connsiteX3" fmla="*/ 332510 w 332510"/>
                    <a:gd name="connsiteY3" fmla="*/ 565201 h 565201"/>
                    <a:gd name="connsiteX4" fmla="*/ 0 w 332510"/>
                    <a:gd name="connsiteY4" fmla="*/ 565201 h 565201"/>
                    <a:gd name="connsiteX0" fmla="*/ 0 w 332510"/>
                    <a:gd name="connsiteY0" fmla="*/ 565201 h 565201"/>
                    <a:gd name="connsiteX1" fmla="*/ 44962 w 332510"/>
                    <a:gd name="connsiteY1" fmla="*/ 0 h 565201"/>
                    <a:gd name="connsiteX2" fmla="*/ 249383 w 332510"/>
                    <a:gd name="connsiteY2" fmla="*/ 87558 h 565201"/>
                    <a:gd name="connsiteX3" fmla="*/ 332510 w 332510"/>
                    <a:gd name="connsiteY3" fmla="*/ 565201 h 565201"/>
                    <a:gd name="connsiteX4" fmla="*/ 0 w 332510"/>
                    <a:gd name="connsiteY4" fmla="*/ 565201 h 565201"/>
                    <a:gd name="connsiteX0" fmla="*/ 0 w 411087"/>
                    <a:gd name="connsiteY0" fmla="*/ 706640 h 706640"/>
                    <a:gd name="connsiteX1" fmla="*/ 123539 w 411087"/>
                    <a:gd name="connsiteY1" fmla="*/ 0 h 706640"/>
                    <a:gd name="connsiteX2" fmla="*/ 327960 w 411087"/>
                    <a:gd name="connsiteY2" fmla="*/ 87558 h 706640"/>
                    <a:gd name="connsiteX3" fmla="*/ 411087 w 411087"/>
                    <a:gd name="connsiteY3" fmla="*/ 565201 h 706640"/>
                    <a:gd name="connsiteX4" fmla="*/ 0 w 411087"/>
                    <a:gd name="connsiteY4" fmla="*/ 706640 h 706640"/>
                    <a:gd name="connsiteX0" fmla="*/ 18449 w 429536"/>
                    <a:gd name="connsiteY0" fmla="*/ 706640 h 706640"/>
                    <a:gd name="connsiteX1" fmla="*/ 141988 w 429536"/>
                    <a:gd name="connsiteY1" fmla="*/ 0 h 706640"/>
                    <a:gd name="connsiteX2" fmla="*/ 346409 w 429536"/>
                    <a:gd name="connsiteY2" fmla="*/ 87558 h 706640"/>
                    <a:gd name="connsiteX3" fmla="*/ 429536 w 429536"/>
                    <a:gd name="connsiteY3" fmla="*/ 565201 h 706640"/>
                    <a:gd name="connsiteX4" fmla="*/ 18449 w 429536"/>
                    <a:gd name="connsiteY4" fmla="*/ 706640 h 706640"/>
                    <a:gd name="connsiteX0" fmla="*/ 17983 w 438050"/>
                    <a:gd name="connsiteY0" fmla="*/ 827873 h 827873"/>
                    <a:gd name="connsiteX1" fmla="*/ 150502 w 438050"/>
                    <a:gd name="connsiteY1" fmla="*/ 0 h 827873"/>
                    <a:gd name="connsiteX2" fmla="*/ 354923 w 438050"/>
                    <a:gd name="connsiteY2" fmla="*/ 87558 h 827873"/>
                    <a:gd name="connsiteX3" fmla="*/ 438050 w 438050"/>
                    <a:gd name="connsiteY3" fmla="*/ 565201 h 827873"/>
                    <a:gd name="connsiteX4" fmla="*/ 17983 w 438050"/>
                    <a:gd name="connsiteY4" fmla="*/ 827873 h 827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8050" h="827873">
                      <a:moveTo>
                        <a:pt x="17983" y="827873"/>
                      </a:moveTo>
                      <a:cubicBezTo>
                        <a:pt x="-74793" y="495789"/>
                        <a:pt x="225317" y="336574"/>
                        <a:pt x="150502" y="0"/>
                      </a:cubicBezTo>
                      <a:lnTo>
                        <a:pt x="354923" y="87558"/>
                      </a:lnTo>
                      <a:lnTo>
                        <a:pt x="438050" y="565201"/>
                      </a:lnTo>
                      <a:lnTo>
                        <a:pt x="17983" y="827873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37" name="楕円 2736">
                  <a:extLst>
                    <a:ext uri="{FF2B5EF4-FFF2-40B4-BE49-F238E27FC236}">
                      <a16:creationId xmlns:a16="http://schemas.microsoft.com/office/drawing/2014/main" id="{07513807-C484-41E0-A0FF-1780B2C1F4C1}"/>
                    </a:ext>
                  </a:extLst>
                </p:cNvPr>
                <p:cNvSpPr/>
                <p:nvPr/>
              </p:nvSpPr>
              <p:spPr bwMode="auto">
                <a:xfrm>
                  <a:off x="5223030" y="3969060"/>
                  <a:ext cx="1170130" cy="1008682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8" name="楕円 2737">
                  <a:extLst>
                    <a:ext uri="{FF2B5EF4-FFF2-40B4-BE49-F238E27FC236}">
                      <a16:creationId xmlns:a16="http://schemas.microsoft.com/office/drawing/2014/main" id="{8246CF96-0454-466E-9F4F-1C57BE03F9B8}"/>
                    </a:ext>
                  </a:extLst>
                </p:cNvPr>
                <p:cNvSpPr/>
                <p:nvPr/>
              </p:nvSpPr>
              <p:spPr bwMode="auto">
                <a:xfrm>
                  <a:off x="5436930" y="3951648"/>
                  <a:ext cx="729630" cy="360040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39" name="楕円 2738">
                  <a:extLst>
                    <a:ext uri="{FF2B5EF4-FFF2-40B4-BE49-F238E27FC236}">
                      <a16:creationId xmlns:a16="http://schemas.microsoft.com/office/drawing/2014/main" id="{4D1D2CBE-FE26-4CC7-9482-877A2CDC9F53}"/>
                    </a:ext>
                  </a:extLst>
                </p:cNvPr>
                <p:cNvSpPr/>
                <p:nvPr/>
              </p:nvSpPr>
              <p:spPr bwMode="auto">
                <a:xfrm>
                  <a:off x="5417880" y="3924055"/>
                  <a:ext cx="767730" cy="360040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0" name="楕円 2739">
                  <a:extLst>
                    <a:ext uri="{FF2B5EF4-FFF2-40B4-BE49-F238E27FC236}">
                      <a16:creationId xmlns:a16="http://schemas.microsoft.com/office/drawing/2014/main" id="{A795FAC6-F5EF-4C30-9179-228C3EA8A394}"/>
                    </a:ext>
                  </a:extLst>
                </p:cNvPr>
                <p:cNvSpPr/>
                <p:nvPr/>
              </p:nvSpPr>
              <p:spPr bwMode="auto">
                <a:xfrm>
                  <a:off x="5719505" y="3969060"/>
                  <a:ext cx="164480" cy="114974"/>
                </a:xfrm>
                <a:prstGeom prst="ellipse">
                  <a:avLst/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1" name="楕円 2740">
                  <a:extLst>
                    <a:ext uri="{FF2B5EF4-FFF2-40B4-BE49-F238E27FC236}">
                      <a16:creationId xmlns:a16="http://schemas.microsoft.com/office/drawing/2014/main" id="{1581994F-C85A-4CAE-8BC2-A914B07F0BC6}"/>
                    </a:ext>
                  </a:extLst>
                </p:cNvPr>
                <p:cNvSpPr/>
                <p:nvPr/>
              </p:nvSpPr>
              <p:spPr bwMode="auto">
                <a:xfrm>
                  <a:off x="4845050" y="4003701"/>
                  <a:ext cx="262316" cy="145379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2" name="楕円 2741">
                  <a:extLst>
                    <a:ext uri="{FF2B5EF4-FFF2-40B4-BE49-F238E27FC236}">
                      <a16:creationId xmlns:a16="http://schemas.microsoft.com/office/drawing/2014/main" id="{9C406F8D-3F35-4A16-9C5B-852000E14425}"/>
                    </a:ext>
                  </a:extLst>
                </p:cNvPr>
                <p:cNvSpPr/>
                <p:nvPr/>
              </p:nvSpPr>
              <p:spPr bwMode="auto">
                <a:xfrm>
                  <a:off x="4902200" y="4043363"/>
                  <a:ext cx="191294" cy="105717"/>
                </a:xfrm>
                <a:prstGeom prst="ellipse">
                  <a:avLst/>
                </a:prstGeom>
                <a:solidFill>
                  <a:srgbClr val="92D050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743" name="フリーフォーム: 図形 2742">
                  <a:extLst>
                    <a:ext uri="{FF2B5EF4-FFF2-40B4-BE49-F238E27FC236}">
                      <a16:creationId xmlns:a16="http://schemas.microsoft.com/office/drawing/2014/main" id="{A55853A0-1D6C-44EE-9DF6-E9409A647DAF}"/>
                    </a:ext>
                  </a:extLst>
                </p:cNvPr>
                <p:cNvSpPr/>
                <p:nvPr/>
              </p:nvSpPr>
              <p:spPr bwMode="auto">
                <a:xfrm rot="5400000">
                  <a:off x="5289088" y="4262507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4" name="フリーフォーム: 図形 2743">
                  <a:extLst>
                    <a:ext uri="{FF2B5EF4-FFF2-40B4-BE49-F238E27FC236}">
                      <a16:creationId xmlns:a16="http://schemas.microsoft.com/office/drawing/2014/main" id="{38BEB23A-1568-4A08-BDC2-337196B4D733}"/>
                    </a:ext>
                  </a:extLst>
                </p:cNvPr>
                <p:cNvSpPr/>
                <p:nvPr/>
              </p:nvSpPr>
              <p:spPr bwMode="auto">
                <a:xfrm rot="5400000">
                  <a:off x="5577351" y="4717454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5" name="フリーフォーム: 図形 2744">
                  <a:extLst>
                    <a:ext uri="{FF2B5EF4-FFF2-40B4-BE49-F238E27FC236}">
                      <a16:creationId xmlns:a16="http://schemas.microsoft.com/office/drawing/2014/main" id="{2C7A3083-9727-4576-944F-4DA17A39F679}"/>
                    </a:ext>
                  </a:extLst>
                </p:cNvPr>
                <p:cNvSpPr/>
                <p:nvPr/>
              </p:nvSpPr>
              <p:spPr bwMode="auto">
                <a:xfrm rot="5400000">
                  <a:off x="5769889" y="4419191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6" name="フリーフォーム: 図形 2745">
                  <a:extLst>
                    <a:ext uri="{FF2B5EF4-FFF2-40B4-BE49-F238E27FC236}">
                      <a16:creationId xmlns:a16="http://schemas.microsoft.com/office/drawing/2014/main" id="{1555B25C-EDAA-4B2C-858F-80A5162B2724}"/>
                    </a:ext>
                  </a:extLst>
                </p:cNvPr>
                <p:cNvSpPr/>
                <p:nvPr/>
              </p:nvSpPr>
              <p:spPr bwMode="auto">
                <a:xfrm rot="5400000">
                  <a:off x="6116063" y="4253113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7" name="フリーフォーム: 図形 2746">
                  <a:extLst>
                    <a:ext uri="{FF2B5EF4-FFF2-40B4-BE49-F238E27FC236}">
                      <a16:creationId xmlns:a16="http://schemas.microsoft.com/office/drawing/2014/main" id="{037824EC-D45A-42DA-995D-BF40DADFF57E}"/>
                    </a:ext>
                  </a:extLst>
                </p:cNvPr>
                <p:cNvSpPr/>
                <p:nvPr/>
              </p:nvSpPr>
              <p:spPr bwMode="auto">
                <a:xfrm rot="5400000">
                  <a:off x="6146218" y="4529462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8" name="フリーフォーム: 図形 2747">
                  <a:extLst>
                    <a:ext uri="{FF2B5EF4-FFF2-40B4-BE49-F238E27FC236}">
                      <a16:creationId xmlns:a16="http://schemas.microsoft.com/office/drawing/2014/main" id="{9C1D69C7-0EBF-4D61-8FA8-9DB98AF7F9D7}"/>
                    </a:ext>
                  </a:extLst>
                </p:cNvPr>
                <p:cNvSpPr/>
                <p:nvPr/>
              </p:nvSpPr>
              <p:spPr bwMode="auto">
                <a:xfrm rot="5400000">
                  <a:off x="5935088" y="4738890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49" name="フリーフォーム: 図形 2748">
                  <a:extLst>
                    <a:ext uri="{FF2B5EF4-FFF2-40B4-BE49-F238E27FC236}">
                      <a16:creationId xmlns:a16="http://schemas.microsoft.com/office/drawing/2014/main" id="{8C5D2957-8890-4B19-A406-85B5B2D07BE1}"/>
                    </a:ext>
                  </a:extLst>
                </p:cNvPr>
                <p:cNvSpPr/>
                <p:nvPr/>
              </p:nvSpPr>
              <p:spPr bwMode="auto">
                <a:xfrm rot="5400000">
                  <a:off x="5387836" y="4535613"/>
                  <a:ext cx="180020" cy="139337"/>
                </a:xfrm>
                <a:custGeom>
                  <a:avLst/>
                  <a:gdLst>
                    <a:gd name="connsiteX0" fmla="*/ 104774 w 251219"/>
                    <a:gd name="connsiteY0" fmla="*/ 146647 h 241693"/>
                    <a:gd name="connsiteX1" fmla="*/ 144780 w 251219"/>
                    <a:gd name="connsiteY1" fmla="*/ 146647 h 241693"/>
                    <a:gd name="connsiteX2" fmla="*/ 144780 w 251219"/>
                    <a:gd name="connsiteY2" fmla="*/ 106641 h 241693"/>
                    <a:gd name="connsiteX3" fmla="*/ 104774 w 251219"/>
                    <a:gd name="connsiteY3" fmla="*/ 106641 h 241693"/>
                    <a:gd name="connsiteX4" fmla="*/ 0 w 251219"/>
                    <a:gd name="connsiteY4" fmla="*/ 106641 h 241693"/>
                    <a:gd name="connsiteX5" fmla="*/ 0 w 251219"/>
                    <a:gd name="connsiteY5" fmla="*/ 60922 h 241693"/>
                    <a:gd name="connsiteX6" fmla="*/ 59055 w 251219"/>
                    <a:gd name="connsiteY6" fmla="*/ 60922 h 241693"/>
                    <a:gd name="connsiteX7" fmla="*/ 59055 w 251219"/>
                    <a:gd name="connsiteY7" fmla="*/ 0 h 241693"/>
                    <a:gd name="connsiteX8" fmla="*/ 104774 w 251219"/>
                    <a:gd name="connsiteY8" fmla="*/ 0 h 241693"/>
                    <a:gd name="connsiteX9" fmla="*/ 104774 w 251219"/>
                    <a:gd name="connsiteY9" fmla="*/ 60922 h 241693"/>
                    <a:gd name="connsiteX10" fmla="*/ 144780 w 251219"/>
                    <a:gd name="connsiteY10" fmla="*/ 60922 h 241693"/>
                    <a:gd name="connsiteX11" fmla="*/ 144780 w 251219"/>
                    <a:gd name="connsiteY11" fmla="*/ 16668 h 241693"/>
                    <a:gd name="connsiteX12" fmla="*/ 190499 w 251219"/>
                    <a:gd name="connsiteY12" fmla="*/ 16668 h 241693"/>
                    <a:gd name="connsiteX13" fmla="*/ 190499 w 251219"/>
                    <a:gd name="connsiteY13" fmla="*/ 60922 h 241693"/>
                    <a:gd name="connsiteX14" fmla="*/ 225025 w 251219"/>
                    <a:gd name="connsiteY14" fmla="*/ 60922 h 241693"/>
                    <a:gd name="connsiteX15" fmla="*/ 225025 w 251219"/>
                    <a:gd name="connsiteY15" fmla="*/ 106641 h 241693"/>
                    <a:gd name="connsiteX16" fmla="*/ 190499 w 251219"/>
                    <a:gd name="connsiteY16" fmla="*/ 106641 h 241693"/>
                    <a:gd name="connsiteX17" fmla="*/ 190499 w 251219"/>
                    <a:gd name="connsiteY17" fmla="*/ 146647 h 241693"/>
                    <a:gd name="connsiteX18" fmla="*/ 251219 w 251219"/>
                    <a:gd name="connsiteY18" fmla="*/ 146647 h 241693"/>
                    <a:gd name="connsiteX19" fmla="*/ 251219 w 251219"/>
                    <a:gd name="connsiteY19" fmla="*/ 192366 h 241693"/>
                    <a:gd name="connsiteX20" fmla="*/ 190499 w 251219"/>
                    <a:gd name="connsiteY20" fmla="*/ 192366 h 241693"/>
                    <a:gd name="connsiteX21" fmla="*/ 190499 w 251219"/>
                    <a:gd name="connsiteY21" fmla="*/ 241693 h 241693"/>
                    <a:gd name="connsiteX22" fmla="*/ 144780 w 251219"/>
                    <a:gd name="connsiteY22" fmla="*/ 241693 h 241693"/>
                    <a:gd name="connsiteX23" fmla="*/ 144780 w 251219"/>
                    <a:gd name="connsiteY23" fmla="*/ 192366 h 241693"/>
                    <a:gd name="connsiteX24" fmla="*/ 104774 w 251219"/>
                    <a:gd name="connsiteY24" fmla="*/ 192366 h 241693"/>
                    <a:gd name="connsiteX25" fmla="*/ 104774 w 251219"/>
                    <a:gd name="connsiteY25" fmla="*/ 225025 h 241693"/>
                    <a:gd name="connsiteX26" fmla="*/ 59055 w 251219"/>
                    <a:gd name="connsiteY26" fmla="*/ 225025 h 241693"/>
                    <a:gd name="connsiteX27" fmla="*/ 59055 w 251219"/>
                    <a:gd name="connsiteY27" fmla="*/ 192366 h 241693"/>
                    <a:gd name="connsiteX28" fmla="*/ 26194 w 251219"/>
                    <a:gd name="connsiteY28" fmla="*/ 192366 h 241693"/>
                    <a:gd name="connsiteX29" fmla="*/ 26194 w 251219"/>
                    <a:gd name="connsiteY29" fmla="*/ 146647 h 241693"/>
                    <a:gd name="connsiteX30" fmla="*/ 59055 w 251219"/>
                    <a:gd name="connsiteY30" fmla="*/ 146647 h 241693"/>
                    <a:gd name="connsiteX31" fmla="*/ 59055 w 251219"/>
                    <a:gd name="connsiteY31" fmla="*/ 106641 h 2416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51219" h="241693">
                      <a:moveTo>
                        <a:pt x="104774" y="146647"/>
                      </a:moveTo>
                      <a:lnTo>
                        <a:pt x="144780" y="146647"/>
                      </a:lnTo>
                      <a:lnTo>
                        <a:pt x="144780" y="106641"/>
                      </a:lnTo>
                      <a:lnTo>
                        <a:pt x="104774" y="106641"/>
                      </a:lnTo>
                      <a:close/>
                      <a:moveTo>
                        <a:pt x="0" y="106641"/>
                      </a:moveTo>
                      <a:lnTo>
                        <a:pt x="0" y="60922"/>
                      </a:lnTo>
                      <a:lnTo>
                        <a:pt x="59055" y="60922"/>
                      </a:lnTo>
                      <a:lnTo>
                        <a:pt x="59055" y="0"/>
                      </a:lnTo>
                      <a:lnTo>
                        <a:pt x="104774" y="0"/>
                      </a:lnTo>
                      <a:lnTo>
                        <a:pt x="104774" y="60922"/>
                      </a:lnTo>
                      <a:lnTo>
                        <a:pt x="144780" y="60922"/>
                      </a:lnTo>
                      <a:lnTo>
                        <a:pt x="144780" y="16668"/>
                      </a:lnTo>
                      <a:lnTo>
                        <a:pt x="190499" y="16668"/>
                      </a:lnTo>
                      <a:lnTo>
                        <a:pt x="190499" y="60922"/>
                      </a:lnTo>
                      <a:lnTo>
                        <a:pt x="225025" y="60922"/>
                      </a:lnTo>
                      <a:lnTo>
                        <a:pt x="225025" y="106641"/>
                      </a:lnTo>
                      <a:lnTo>
                        <a:pt x="190499" y="106641"/>
                      </a:lnTo>
                      <a:lnTo>
                        <a:pt x="190499" y="146647"/>
                      </a:lnTo>
                      <a:lnTo>
                        <a:pt x="251219" y="146647"/>
                      </a:lnTo>
                      <a:lnTo>
                        <a:pt x="251219" y="192366"/>
                      </a:lnTo>
                      <a:lnTo>
                        <a:pt x="190499" y="192366"/>
                      </a:lnTo>
                      <a:lnTo>
                        <a:pt x="190499" y="241693"/>
                      </a:lnTo>
                      <a:lnTo>
                        <a:pt x="144780" y="241693"/>
                      </a:lnTo>
                      <a:lnTo>
                        <a:pt x="144780" y="192366"/>
                      </a:lnTo>
                      <a:lnTo>
                        <a:pt x="104774" y="192366"/>
                      </a:lnTo>
                      <a:lnTo>
                        <a:pt x="104774" y="225025"/>
                      </a:lnTo>
                      <a:lnTo>
                        <a:pt x="59055" y="225025"/>
                      </a:lnTo>
                      <a:lnTo>
                        <a:pt x="59055" y="192366"/>
                      </a:lnTo>
                      <a:lnTo>
                        <a:pt x="26194" y="192366"/>
                      </a:lnTo>
                      <a:lnTo>
                        <a:pt x="26194" y="146647"/>
                      </a:lnTo>
                      <a:lnTo>
                        <a:pt x="59055" y="146647"/>
                      </a:lnTo>
                      <a:lnTo>
                        <a:pt x="59055" y="10664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630" name="グループ化 2629">
                <a:extLst>
                  <a:ext uri="{FF2B5EF4-FFF2-40B4-BE49-F238E27FC236}">
                    <a16:creationId xmlns:a16="http://schemas.microsoft.com/office/drawing/2014/main" id="{39CBA1DA-7DE0-434D-92D9-4768097F68F8}"/>
                  </a:ext>
                </a:extLst>
              </p:cNvPr>
              <p:cNvGrpSpPr/>
              <p:nvPr/>
            </p:nvGrpSpPr>
            <p:grpSpPr>
              <a:xfrm>
                <a:off x="5274390" y="5234980"/>
                <a:ext cx="438020" cy="585574"/>
                <a:chOff x="3602850" y="3834045"/>
                <a:chExt cx="765085" cy="1022817"/>
              </a:xfrm>
            </p:grpSpPr>
            <p:grpSp>
              <p:nvGrpSpPr>
                <p:cNvPr id="2728" name="グループ化 2727">
                  <a:extLst>
                    <a:ext uri="{FF2B5EF4-FFF2-40B4-BE49-F238E27FC236}">
                      <a16:creationId xmlns:a16="http://schemas.microsoft.com/office/drawing/2014/main" id="{4D1FCF7D-4B3A-4753-B4F1-2672487C095E}"/>
                    </a:ext>
                  </a:extLst>
                </p:cNvPr>
                <p:cNvGrpSpPr/>
                <p:nvPr/>
              </p:nvGrpSpPr>
              <p:grpSpPr>
                <a:xfrm>
                  <a:off x="3602850" y="3834045"/>
                  <a:ext cx="765085" cy="1022817"/>
                  <a:chOff x="3602850" y="3834045"/>
                  <a:chExt cx="765085" cy="1022817"/>
                </a:xfrm>
              </p:grpSpPr>
              <p:sp>
                <p:nvSpPr>
                  <p:cNvPr id="2730" name="四角形: 上の 2 つの角を丸める 2729">
                    <a:extLst>
                      <a:ext uri="{FF2B5EF4-FFF2-40B4-BE49-F238E27FC236}">
                        <a16:creationId xmlns:a16="http://schemas.microsoft.com/office/drawing/2014/main" id="{40C62CB5-F24D-4B0E-8539-4376CD9743E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773435" y="4693298"/>
                    <a:ext cx="423916" cy="163564"/>
                  </a:xfrm>
                  <a:prstGeom prst="round2SameRect">
                    <a:avLst>
                      <a:gd name="adj1" fmla="val 6187"/>
                      <a:gd name="adj2" fmla="val 50000"/>
                    </a:avLst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31" name="四角形: 上の 2 つの角を丸める 2730">
                    <a:extLst>
                      <a:ext uri="{FF2B5EF4-FFF2-40B4-BE49-F238E27FC236}">
                        <a16:creationId xmlns:a16="http://schemas.microsoft.com/office/drawing/2014/main" id="{856CC3AC-69E9-45AC-9B53-472C9990100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02850" y="3969060"/>
                    <a:ext cx="765085" cy="855095"/>
                  </a:xfrm>
                  <a:prstGeom prst="round2SameRect">
                    <a:avLst>
                      <a:gd name="adj1" fmla="val 6187"/>
                      <a:gd name="adj2" fmla="val 43474"/>
                    </a:avLst>
                  </a:prstGeom>
                  <a:gradFill flip="none" rotWithShape="1">
                    <a:gsLst>
                      <a:gs pos="0">
                        <a:schemeClr val="bg1"/>
                      </a:gs>
                      <a:gs pos="100000">
                        <a:schemeClr val="accent6">
                          <a:lumMod val="40000"/>
                          <a:lumOff val="60000"/>
                        </a:schemeClr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32" name="楕円 2731">
                    <a:extLst>
                      <a:ext uri="{FF2B5EF4-FFF2-40B4-BE49-F238E27FC236}">
                        <a16:creationId xmlns:a16="http://schemas.microsoft.com/office/drawing/2014/main" id="{D2977C57-4D0E-45D0-8770-FA2327EE67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02850" y="3834045"/>
                    <a:ext cx="765085" cy="315035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chemeClr val="accent6">
                          <a:lumMod val="60000"/>
                          <a:lumOff val="40000"/>
                        </a:schemeClr>
                      </a:gs>
                      <a:gs pos="100000">
                        <a:schemeClr val="accent6">
                          <a:lumMod val="60000"/>
                          <a:lumOff val="40000"/>
                        </a:schemeClr>
                      </a:gs>
                    </a:gsLst>
                    <a:lin ang="27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33" name="フリーフォーム: 図形 2732">
                    <a:extLst>
                      <a:ext uri="{FF2B5EF4-FFF2-40B4-BE49-F238E27FC236}">
                        <a16:creationId xmlns:a16="http://schemas.microsoft.com/office/drawing/2014/main" id="{BA4DE888-DBCC-47D7-A4A6-A796F220476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651355" y="3936353"/>
                    <a:ext cx="668079" cy="219786"/>
                  </a:xfrm>
                  <a:custGeom>
                    <a:avLst/>
                    <a:gdLst>
                      <a:gd name="connsiteX0" fmla="*/ 334039 w 668079"/>
                      <a:gd name="connsiteY0" fmla="*/ 0 h 219786"/>
                      <a:gd name="connsiteX1" fmla="*/ 666111 w 668079"/>
                      <a:gd name="connsiteY1" fmla="*/ 125773 h 219786"/>
                      <a:gd name="connsiteX2" fmla="*/ 668079 w 668079"/>
                      <a:gd name="connsiteY2" fmla="*/ 134844 h 219786"/>
                      <a:gd name="connsiteX3" fmla="*/ 604538 w 668079"/>
                      <a:gd name="connsiteY3" fmla="*/ 173650 h 219786"/>
                      <a:gd name="connsiteX4" fmla="*/ 334039 w 668079"/>
                      <a:gd name="connsiteY4" fmla="*/ 219786 h 219786"/>
                      <a:gd name="connsiteX5" fmla="*/ 63540 w 668079"/>
                      <a:gd name="connsiteY5" fmla="*/ 173650 h 219786"/>
                      <a:gd name="connsiteX6" fmla="*/ 0 w 668079"/>
                      <a:gd name="connsiteY6" fmla="*/ 134844 h 219786"/>
                      <a:gd name="connsiteX7" fmla="*/ 1968 w 668079"/>
                      <a:gd name="connsiteY7" fmla="*/ 125773 h 219786"/>
                      <a:gd name="connsiteX8" fmla="*/ 334039 w 668079"/>
                      <a:gd name="connsiteY8" fmla="*/ 0 h 2197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668079" h="219786">
                        <a:moveTo>
                          <a:pt x="334039" y="0"/>
                        </a:moveTo>
                        <a:cubicBezTo>
                          <a:pt x="497840" y="0"/>
                          <a:pt x="634504" y="53994"/>
                          <a:pt x="666111" y="125773"/>
                        </a:cubicBezTo>
                        <a:lnTo>
                          <a:pt x="668079" y="134844"/>
                        </a:lnTo>
                        <a:lnTo>
                          <a:pt x="604538" y="173650"/>
                        </a:lnTo>
                        <a:cubicBezTo>
                          <a:pt x="535311" y="202156"/>
                          <a:pt x="439676" y="219786"/>
                          <a:pt x="334039" y="219786"/>
                        </a:cubicBezTo>
                        <a:cubicBezTo>
                          <a:pt x="228403" y="219786"/>
                          <a:pt x="132767" y="202156"/>
                          <a:pt x="63540" y="173650"/>
                        </a:cubicBezTo>
                        <a:lnTo>
                          <a:pt x="0" y="134844"/>
                        </a:lnTo>
                        <a:lnTo>
                          <a:pt x="1968" y="125773"/>
                        </a:lnTo>
                        <a:cubicBezTo>
                          <a:pt x="33574" y="53994"/>
                          <a:pt x="170238" y="0"/>
                          <a:pt x="334039" y="0"/>
                        </a:cubicBezTo>
                        <a:close/>
                      </a:path>
                    </a:pathLst>
                  </a:custGeom>
                  <a:solidFill>
                    <a:srgbClr val="92D05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729" name="テキスト ボックス 2728">
                  <a:extLst>
                    <a:ext uri="{FF2B5EF4-FFF2-40B4-BE49-F238E27FC236}">
                      <a16:creationId xmlns:a16="http://schemas.microsoft.com/office/drawing/2014/main" id="{D2FCD5EC-7E45-42A8-9894-B2107F85DFDD}"/>
                    </a:ext>
                  </a:extLst>
                </p:cNvPr>
                <p:cNvSpPr txBox="1"/>
                <p:nvPr/>
              </p:nvSpPr>
              <p:spPr>
                <a:xfrm rot="5400000">
                  <a:off x="3747624" y="4368189"/>
                  <a:ext cx="511243" cy="25304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/>
                    <a:t>お茶</a:t>
                  </a:r>
                </a:p>
              </p:txBody>
            </p:sp>
          </p:grpSp>
          <p:grpSp>
            <p:nvGrpSpPr>
              <p:cNvPr id="2631" name="グループ化 2630">
                <a:extLst>
                  <a:ext uri="{FF2B5EF4-FFF2-40B4-BE49-F238E27FC236}">
                    <a16:creationId xmlns:a16="http://schemas.microsoft.com/office/drawing/2014/main" id="{2FE92A28-828B-42B4-8C8A-93820C2ABA8D}"/>
                  </a:ext>
                </a:extLst>
              </p:cNvPr>
              <p:cNvGrpSpPr/>
              <p:nvPr/>
            </p:nvGrpSpPr>
            <p:grpSpPr>
              <a:xfrm>
                <a:off x="5807988" y="4985399"/>
                <a:ext cx="997839" cy="904966"/>
                <a:chOff x="4682970" y="4356375"/>
                <a:chExt cx="1260140" cy="1142854"/>
              </a:xfrm>
            </p:grpSpPr>
            <p:sp>
              <p:nvSpPr>
                <p:cNvPr id="2632" name="フリーフォーム: 図形 2631">
                  <a:extLst>
                    <a:ext uri="{FF2B5EF4-FFF2-40B4-BE49-F238E27FC236}">
                      <a16:creationId xmlns:a16="http://schemas.microsoft.com/office/drawing/2014/main" id="{276E20DD-62EA-41F8-ABF7-E8BACA20BAF5}"/>
                    </a:ext>
                  </a:extLst>
                </p:cNvPr>
                <p:cNvSpPr/>
                <p:nvPr/>
              </p:nvSpPr>
              <p:spPr bwMode="auto">
                <a:xfrm>
                  <a:off x="4696767" y="4372864"/>
                  <a:ext cx="1232546" cy="1113896"/>
                </a:xfrm>
                <a:custGeom>
                  <a:avLst/>
                  <a:gdLst>
                    <a:gd name="connsiteX0" fmla="*/ 630070 w 1260140"/>
                    <a:gd name="connsiteY0" fmla="*/ 0 h 1138834"/>
                    <a:gd name="connsiteX1" fmla="*/ 1247339 w 1260140"/>
                    <a:gd name="connsiteY1" fmla="*/ 261741 h 1138834"/>
                    <a:gd name="connsiteX2" fmla="*/ 1258754 w 1260140"/>
                    <a:gd name="connsiteY2" fmla="*/ 320654 h 1138834"/>
                    <a:gd name="connsiteX3" fmla="*/ 1260140 w 1260140"/>
                    <a:gd name="connsiteY3" fmla="*/ 320654 h 1138834"/>
                    <a:gd name="connsiteX4" fmla="*/ 1260140 w 1260140"/>
                    <a:gd name="connsiteY4" fmla="*/ 327806 h 1138834"/>
                    <a:gd name="connsiteX5" fmla="*/ 1260140 w 1260140"/>
                    <a:gd name="connsiteY5" fmla="*/ 772617 h 1138834"/>
                    <a:gd name="connsiteX6" fmla="*/ 1260140 w 1260140"/>
                    <a:gd name="connsiteY6" fmla="*/ 778793 h 1138834"/>
                    <a:gd name="connsiteX7" fmla="*/ 1259069 w 1260140"/>
                    <a:gd name="connsiteY7" fmla="*/ 778793 h 1138834"/>
                    <a:gd name="connsiteX8" fmla="*/ 1247339 w 1260140"/>
                    <a:gd name="connsiteY8" fmla="*/ 846423 h 1138834"/>
                    <a:gd name="connsiteX9" fmla="*/ 630070 w 1260140"/>
                    <a:gd name="connsiteY9" fmla="*/ 1138834 h 1138834"/>
                    <a:gd name="connsiteX10" fmla="*/ 12801 w 1260140"/>
                    <a:gd name="connsiteY10" fmla="*/ 846423 h 1138834"/>
                    <a:gd name="connsiteX11" fmla="*/ 1071 w 1260140"/>
                    <a:gd name="connsiteY11" fmla="*/ 778793 h 1138834"/>
                    <a:gd name="connsiteX12" fmla="*/ 0 w 1260140"/>
                    <a:gd name="connsiteY12" fmla="*/ 778793 h 1138834"/>
                    <a:gd name="connsiteX13" fmla="*/ 0 w 1260140"/>
                    <a:gd name="connsiteY13" fmla="*/ 772617 h 1138834"/>
                    <a:gd name="connsiteX14" fmla="*/ 0 w 1260140"/>
                    <a:gd name="connsiteY14" fmla="*/ 327806 h 1138834"/>
                    <a:gd name="connsiteX15" fmla="*/ 0 w 1260140"/>
                    <a:gd name="connsiteY15" fmla="*/ 320654 h 1138834"/>
                    <a:gd name="connsiteX16" fmla="*/ 1386 w 1260140"/>
                    <a:gd name="connsiteY16" fmla="*/ 320654 h 1138834"/>
                    <a:gd name="connsiteX17" fmla="*/ 12801 w 1260140"/>
                    <a:gd name="connsiteY17" fmla="*/ 261741 h 1138834"/>
                    <a:gd name="connsiteX18" fmla="*/ 630070 w 1260140"/>
                    <a:gd name="connsiteY18" fmla="*/ 0 h 11388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260140" h="1138834">
                      <a:moveTo>
                        <a:pt x="630070" y="0"/>
                      </a:moveTo>
                      <a:cubicBezTo>
                        <a:pt x="934551" y="0"/>
                        <a:pt x="1188588" y="112366"/>
                        <a:pt x="1247339" y="261741"/>
                      </a:cubicBezTo>
                      <a:lnTo>
                        <a:pt x="1258754" y="320654"/>
                      </a:lnTo>
                      <a:lnTo>
                        <a:pt x="1260140" y="320654"/>
                      </a:lnTo>
                      <a:lnTo>
                        <a:pt x="1260140" y="327806"/>
                      </a:lnTo>
                      <a:lnTo>
                        <a:pt x="1260140" y="772617"/>
                      </a:lnTo>
                      <a:lnTo>
                        <a:pt x="1260140" y="778793"/>
                      </a:lnTo>
                      <a:lnTo>
                        <a:pt x="1259069" y="778793"/>
                      </a:lnTo>
                      <a:lnTo>
                        <a:pt x="1247339" y="846423"/>
                      </a:lnTo>
                      <a:cubicBezTo>
                        <a:pt x="1188588" y="1013302"/>
                        <a:pt x="934551" y="1138834"/>
                        <a:pt x="630070" y="1138834"/>
                      </a:cubicBezTo>
                      <a:cubicBezTo>
                        <a:pt x="325590" y="1138834"/>
                        <a:pt x="71553" y="1013302"/>
                        <a:pt x="12801" y="846423"/>
                      </a:cubicBezTo>
                      <a:lnTo>
                        <a:pt x="1071" y="778793"/>
                      </a:lnTo>
                      <a:lnTo>
                        <a:pt x="0" y="778793"/>
                      </a:lnTo>
                      <a:lnTo>
                        <a:pt x="0" y="772617"/>
                      </a:lnTo>
                      <a:lnTo>
                        <a:pt x="0" y="327806"/>
                      </a:lnTo>
                      <a:lnTo>
                        <a:pt x="0" y="320654"/>
                      </a:lnTo>
                      <a:lnTo>
                        <a:pt x="1386" y="320654"/>
                      </a:lnTo>
                      <a:lnTo>
                        <a:pt x="12801" y="261741"/>
                      </a:lnTo>
                      <a:cubicBezTo>
                        <a:pt x="71553" y="112366"/>
                        <a:pt x="325590" y="0"/>
                        <a:pt x="63007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633" name="グループ化 2632">
                  <a:extLst>
                    <a:ext uri="{FF2B5EF4-FFF2-40B4-BE49-F238E27FC236}">
                      <a16:creationId xmlns:a16="http://schemas.microsoft.com/office/drawing/2014/main" id="{54E3D6FD-6340-473E-B29F-C2945FBDF75C}"/>
                    </a:ext>
                  </a:extLst>
                </p:cNvPr>
                <p:cNvGrpSpPr/>
                <p:nvPr/>
              </p:nvGrpSpPr>
              <p:grpSpPr>
                <a:xfrm>
                  <a:off x="4715820" y="4527562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719" name="楕円 2718">
                    <a:extLst>
                      <a:ext uri="{FF2B5EF4-FFF2-40B4-BE49-F238E27FC236}">
                        <a16:creationId xmlns:a16="http://schemas.microsoft.com/office/drawing/2014/main" id="{5F97DCD8-B97A-453A-8EC0-51ECF97D2AF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720" name="グループ化 2719">
                    <a:extLst>
                      <a:ext uri="{FF2B5EF4-FFF2-40B4-BE49-F238E27FC236}">
                        <a16:creationId xmlns:a16="http://schemas.microsoft.com/office/drawing/2014/main" id="{5D9EADFE-DA79-4236-B286-655BA6B46A62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721" name="フリーフォーム: 図形 2720">
                      <a:extLst>
                        <a:ext uri="{FF2B5EF4-FFF2-40B4-BE49-F238E27FC236}">
                          <a16:creationId xmlns:a16="http://schemas.microsoft.com/office/drawing/2014/main" id="{DAD54AC5-7DAF-439B-960E-1CD344FC315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722" name="フリーフォーム: 図形 2721">
                      <a:extLst>
                        <a:ext uri="{FF2B5EF4-FFF2-40B4-BE49-F238E27FC236}">
                          <a16:creationId xmlns:a16="http://schemas.microsoft.com/office/drawing/2014/main" id="{7B6B79DD-07E2-4349-AC93-074219B5846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723" name="フリーフォーム: 図形 2722">
                      <a:extLst>
                        <a:ext uri="{FF2B5EF4-FFF2-40B4-BE49-F238E27FC236}">
                          <a16:creationId xmlns:a16="http://schemas.microsoft.com/office/drawing/2014/main" id="{093BA4C5-C417-46FD-BC7D-07093F7EDA4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724" name="フリーフォーム: 図形 2723">
                      <a:extLst>
                        <a:ext uri="{FF2B5EF4-FFF2-40B4-BE49-F238E27FC236}">
                          <a16:creationId xmlns:a16="http://schemas.microsoft.com/office/drawing/2014/main" id="{6D55173D-3B47-4AB3-A7EB-59A323C8A6C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725" name="フリーフォーム: 図形 2724">
                      <a:extLst>
                        <a:ext uri="{FF2B5EF4-FFF2-40B4-BE49-F238E27FC236}">
                          <a16:creationId xmlns:a16="http://schemas.microsoft.com/office/drawing/2014/main" id="{32624750-79B4-42AA-915E-450AEB8F083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726" name="フリーフォーム: 図形 2725">
                      <a:extLst>
                        <a:ext uri="{FF2B5EF4-FFF2-40B4-BE49-F238E27FC236}">
                          <a16:creationId xmlns:a16="http://schemas.microsoft.com/office/drawing/2014/main" id="{EB9CBFC9-A108-4945-9BE6-F236E39D873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727" name="フリーフォーム: 図形 2726">
                      <a:extLst>
                        <a:ext uri="{FF2B5EF4-FFF2-40B4-BE49-F238E27FC236}">
                          <a16:creationId xmlns:a16="http://schemas.microsoft.com/office/drawing/2014/main" id="{63DAA3E9-F373-4715-9237-D88B73090F3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634" name="グループ化 2633">
                  <a:extLst>
                    <a:ext uri="{FF2B5EF4-FFF2-40B4-BE49-F238E27FC236}">
                      <a16:creationId xmlns:a16="http://schemas.microsoft.com/office/drawing/2014/main" id="{5082DC39-FD94-4337-8F0A-667E53C7DAA3}"/>
                    </a:ext>
                  </a:extLst>
                </p:cNvPr>
                <p:cNvGrpSpPr/>
                <p:nvPr/>
              </p:nvGrpSpPr>
              <p:grpSpPr>
                <a:xfrm>
                  <a:off x="5499252" y="4579949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710" name="楕円 2709">
                    <a:extLst>
                      <a:ext uri="{FF2B5EF4-FFF2-40B4-BE49-F238E27FC236}">
                        <a16:creationId xmlns:a16="http://schemas.microsoft.com/office/drawing/2014/main" id="{162D536D-F078-475A-8DFE-E5F25904EE8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711" name="グループ化 2710">
                    <a:extLst>
                      <a:ext uri="{FF2B5EF4-FFF2-40B4-BE49-F238E27FC236}">
                        <a16:creationId xmlns:a16="http://schemas.microsoft.com/office/drawing/2014/main" id="{1DDE17B4-B801-4B18-A4AA-D49B6EA88B6E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712" name="フリーフォーム: 図形 2711">
                      <a:extLst>
                        <a:ext uri="{FF2B5EF4-FFF2-40B4-BE49-F238E27FC236}">
                          <a16:creationId xmlns:a16="http://schemas.microsoft.com/office/drawing/2014/main" id="{A5676621-4C69-4AC3-9954-AC4D09CE00B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713" name="フリーフォーム: 図形 2712">
                      <a:extLst>
                        <a:ext uri="{FF2B5EF4-FFF2-40B4-BE49-F238E27FC236}">
                          <a16:creationId xmlns:a16="http://schemas.microsoft.com/office/drawing/2014/main" id="{2E041FEF-21E2-46D3-8ECB-6EDA46CBC62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714" name="フリーフォーム: 図形 2713">
                      <a:extLst>
                        <a:ext uri="{FF2B5EF4-FFF2-40B4-BE49-F238E27FC236}">
                          <a16:creationId xmlns:a16="http://schemas.microsoft.com/office/drawing/2014/main" id="{EC3B1E3B-FFE3-4A61-94E5-285148F38A7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715" name="フリーフォーム: 図形 2714">
                      <a:extLst>
                        <a:ext uri="{FF2B5EF4-FFF2-40B4-BE49-F238E27FC236}">
                          <a16:creationId xmlns:a16="http://schemas.microsoft.com/office/drawing/2014/main" id="{1596C18A-33E8-4EE7-84F5-578FCEF114C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716" name="フリーフォーム: 図形 2715">
                      <a:extLst>
                        <a:ext uri="{FF2B5EF4-FFF2-40B4-BE49-F238E27FC236}">
                          <a16:creationId xmlns:a16="http://schemas.microsoft.com/office/drawing/2014/main" id="{E3256292-861A-4459-A104-383430B0E9F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717" name="フリーフォーム: 図形 2716">
                      <a:extLst>
                        <a:ext uri="{FF2B5EF4-FFF2-40B4-BE49-F238E27FC236}">
                          <a16:creationId xmlns:a16="http://schemas.microsoft.com/office/drawing/2014/main" id="{B9C01709-4758-4DB8-AA11-710962F5007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718" name="フリーフォーム: 図形 2717">
                      <a:extLst>
                        <a:ext uri="{FF2B5EF4-FFF2-40B4-BE49-F238E27FC236}">
                          <a16:creationId xmlns:a16="http://schemas.microsoft.com/office/drawing/2014/main" id="{B8A9790F-8506-4F76-8511-2726EC45E45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635" name="グループ化 2634">
                  <a:extLst>
                    <a:ext uri="{FF2B5EF4-FFF2-40B4-BE49-F238E27FC236}">
                      <a16:creationId xmlns:a16="http://schemas.microsoft.com/office/drawing/2014/main" id="{C6693C63-6D47-447D-A7A2-5A0DC9021F32}"/>
                    </a:ext>
                  </a:extLst>
                </p:cNvPr>
                <p:cNvGrpSpPr/>
                <p:nvPr/>
              </p:nvGrpSpPr>
              <p:grpSpPr>
                <a:xfrm>
                  <a:off x="5308752" y="4772831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701" name="楕円 2700">
                    <a:extLst>
                      <a:ext uri="{FF2B5EF4-FFF2-40B4-BE49-F238E27FC236}">
                        <a16:creationId xmlns:a16="http://schemas.microsoft.com/office/drawing/2014/main" id="{98A4D185-0E50-4950-BD69-55B2E283570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702" name="グループ化 2701">
                    <a:extLst>
                      <a:ext uri="{FF2B5EF4-FFF2-40B4-BE49-F238E27FC236}">
                        <a16:creationId xmlns:a16="http://schemas.microsoft.com/office/drawing/2014/main" id="{156FC7F0-433D-43F5-90A7-F79184DA28E0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703" name="フリーフォーム: 図形 2702">
                      <a:extLst>
                        <a:ext uri="{FF2B5EF4-FFF2-40B4-BE49-F238E27FC236}">
                          <a16:creationId xmlns:a16="http://schemas.microsoft.com/office/drawing/2014/main" id="{524151F7-E104-4028-85AB-5389D847B93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704" name="フリーフォーム: 図形 2703">
                      <a:extLst>
                        <a:ext uri="{FF2B5EF4-FFF2-40B4-BE49-F238E27FC236}">
                          <a16:creationId xmlns:a16="http://schemas.microsoft.com/office/drawing/2014/main" id="{9A4D3843-BEAB-4797-B5D6-A30CF96A77F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705" name="フリーフォーム: 図形 2704">
                      <a:extLst>
                        <a:ext uri="{FF2B5EF4-FFF2-40B4-BE49-F238E27FC236}">
                          <a16:creationId xmlns:a16="http://schemas.microsoft.com/office/drawing/2014/main" id="{AEEED320-956F-44CE-9360-1AA1749FA3E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706" name="フリーフォーム: 図形 2705">
                      <a:extLst>
                        <a:ext uri="{FF2B5EF4-FFF2-40B4-BE49-F238E27FC236}">
                          <a16:creationId xmlns:a16="http://schemas.microsoft.com/office/drawing/2014/main" id="{D0DFD05E-D6A7-45E9-8341-AFF37506F57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707" name="フリーフォーム: 図形 2706">
                      <a:extLst>
                        <a:ext uri="{FF2B5EF4-FFF2-40B4-BE49-F238E27FC236}">
                          <a16:creationId xmlns:a16="http://schemas.microsoft.com/office/drawing/2014/main" id="{4FDADDC9-1611-4130-811F-C9CAE3C867C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708" name="フリーフォーム: 図形 2707">
                      <a:extLst>
                        <a:ext uri="{FF2B5EF4-FFF2-40B4-BE49-F238E27FC236}">
                          <a16:creationId xmlns:a16="http://schemas.microsoft.com/office/drawing/2014/main" id="{6E3A15AB-F948-4DDA-BA44-D2F9B05604D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709" name="フリーフォーム: 図形 2708">
                      <a:extLst>
                        <a:ext uri="{FF2B5EF4-FFF2-40B4-BE49-F238E27FC236}">
                          <a16:creationId xmlns:a16="http://schemas.microsoft.com/office/drawing/2014/main" id="{2A8B2EA2-437A-414D-9F95-9A9849551E2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636" name="グループ化 2635">
                  <a:extLst>
                    <a:ext uri="{FF2B5EF4-FFF2-40B4-BE49-F238E27FC236}">
                      <a16:creationId xmlns:a16="http://schemas.microsoft.com/office/drawing/2014/main" id="{A9292447-3FD7-413D-8811-C7B1DE4DFFD4}"/>
                    </a:ext>
                  </a:extLst>
                </p:cNvPr>
                <p:cNvGrpSpPr/>
                <p:nvPr/>
              </p:nvGrpSpPr>
              <p:grpSpPr>
                <a:xfrm>
                  <a:off x="4858695" y="4722825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692" name="楕円 2691">
                    <a:extLst>
                      <a:ext uri="{FF2B5EF4-FFF2-40B4-BE49-F238E27FC236}">
                        <a16:creationId xmlns:a16="http://schemas.microsoft.com/office/drawing/2014/main" id="{2F6AC86F-37EF-4EC4-AA88-C074E97965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693" name="グループ化 2692">
                    <a:extLst>
                      <a:ext uri="{FF2B5EF4-FFF2-40B4-BE49-F238E27FC236}">
                        <a16:creationId xmlns:a16="http://schemas.microsoft.com/office/drawing/2014/main" id="{2DCE4B45-2BD5-4DB6-8977-74C98BE4B4E8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694" name="フリーフォーム: 図形 2693">
                      <a:extLst>
                        <a:ext uri="{FF2B5EF4-FFF2-40B4-BE49-F238E27FC236}">
                          <a16:creationId xmlns:a16="http://schemas.microsoft.com/office/drawing/2014/main" id="{A2D740D6-EB53-4EE8-9DBC-C0354810CFF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95" name="フリーフォーム: 図形 2694">
                      <a:extLst>
                        <a:ext uri="{FF2B5EF4-FFF2-40B4-BE49-F238E27FC236}">
                          <a16:creationId xmlns:a16="http://schemas.microsoft.com/office/drawing/2014/main" id="{DDD83295-700B-474E-90E3-DE1AE9DA6B2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96" name="フリーフォーム: 図形 2695">
                      <a:extLst>
                        <a:ext uri="{FF2B5EF4-FFF2-40B4-BE49-F238E27FC236}">
                          <a16:creationId xmlns:a16="http://schemas.microsoft.com/office/drawing/2014/main" id="{24AA5A18-3050-42EF-A591-DE7463DC28D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97" name="フリーフォーム: 図形 2696">
                      <a:extLst>
                        <a:ext uri="{FF2B5EF4-FFF2-40B4-BE49-F238E27FC236}">
                          <a16:creationId xmlns:a16="http://schemas.microsoft.com/office/drawing/2014/main" id="{C7F041B8-413F-4D2D-B1B0-4F643976F56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98" name="フリーフォーム: 図形 2697">
                      <a:extLst>
                        <a:ext uri="{FF2B5EF4-FFF2-40B4-BE49-F238E27FC236}">
                          <a16:creationId xmlns:a16="http://schemas.microsoft.com/office/drawing/2014/main" id="{8F4285CC-4B45-4E96-8F32-BA418D645C0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99" name="フリーフォーム: 図形 2698">
                      <a:extLst>
                        <a:ext uri="{FF2B5EF4-FFF2-40B4-BE49-F238E27FC236}">
                          <a16:creationId xmlns:a16="http://schemas.microsoft.com/office/drawing/2014/main" id="{B1C8563A-35AD-47C7-9815-045593C3669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700" name="フリーフォーム: 図形 2699">
                      <a:extLst>
                        <a:ext uri="{FF2B5EF4-FFF2-40B4-BE49-F238E27FC236}">
                          <a16:creationId xmlns:a16="http://schemas.microsoft.com/office/drawing/2014/main" id="{42BC2403-E14B-4CC5-AD3D-169C94D4C52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637" name="グループ化 2636">
                  <a:extLst>
                    <a:ext uri="{FF2B5EF4-FFF2-40B4-BE49-F238E27FC236}">
                      <a16:creationId xmlns:a16="http://schemas.microsoft.com/office/drawing/2014/main" id="{7EF1FFF4-57C8-49D5-A9B7-7B99F42D4576}"/>
                    </a:ext>
                  </a:extLst>
                </p:cNvPr>
                <p:cNvGrpSpPr/>
                <p:nvPr/>
              </p:nvGrpSpPr>
              <p:grpSpPr>
                <a:xfrm>
                  <a:off x="5118252" y="4789500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683" name="楕円 2682">
                    <a:extLst>
                      <a:ext uri="{FF2B5EF4-FFF2-40B4-BE49-F238E27FC236}">
                        <a16:creationId xmlns:a16="http://schemas.microsoft.com/office/drawing/2014/main" id="{F24CC5D5-5809-4385-B59F-BA12DCB98F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684" name="グループ化 2683">
                    <a:extLst>
                      <a:ext uri="{FF2B5EF4-FFF2-40B4-BE49-F238E27FC236}">
                        <a16:creationId xmlns:a16="http://schemas.microsoft.com/office/drawing/2014/main" id="{A4A74638-FC64-4A2E-BD29-FFD8DFD874AB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685" name="フリーフォーム: 図形 2684">
                      <a:extLst>
                        <a:ext uri="{FF2B5EF4-FFF2-40B4-BE49-F238E27FC236}">
                          <a16:creationId xmlns:a16="http://schemas.microsoft.com/office/drawing/2014/main" id="{72C28F5F-F5B0-4B2B-8535-F83A74A0AF8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86" name="フリーフォーム: 図形 2685">
                      <a:extLst>
                        <a:ext uri="{FF2B5EF4-FFF2-40B4-BE49-F238E27FC236}">
                          <a16:creationId xmlns:a16="http://schemas.microsoft.com/office/drawing/2014/main" id="{22E28C1C-DA35-4E77-9A60-BD5C2F29498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87" name="フリーフォーム: 図形 2686">
                      <a:extLst>
                        <a:ext uri="{FF2B5EF4-FFF2-40B4-BE49-F238E27FC236}">
                          <a16:creationId xmlns:a16="http://schemas.microsoft.com/office/drawing/2014/main" id="{CFBD1473-1EA4-451B-8CE6-84DB7D40C4A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88" name="フリーフォーム: 図形 2687">
                      <a:extLst>
                        <a:ext uri="{FF2B5EF4-FFF2-40B4-BE49-F238E27FC236}">
                          <a16:creationId xmlns:a16="http://schemas.microsoft.com/office/drawing/2014/main" id="{993FC5D6-573E-422D-9786-B023E468B15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89" name="フリーフォーム: 図形 2688">
                      <a:extLst>
                        <a:ext uri="{FF2B5EF4-FFF2-40B4-BE49-F238E27FC236}">
                          <a16:creationId xmlns:a16="http://schemas.microsoft.com/office/drawing/2014/main" id="{F8D1A9E0-C324-4724-A422-0795F9A3EAC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90" name="フリーフォーム: 図形 2689">
                      <a:extLst>
                        <a:ext uri="{FF2B5EF4-FFF2-40B4-BE49-F238E27FC236}">
                          <a16:creationId xmlns:a16="http://schemas.microsoft.com/office/drawing/2014/main" id="{86544FAA-4857-4B62-8341-F2B54030BB5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91" name="フリーフォーム: 図形 2690">
                      <a:extLst>
                        <a:ext uri="{FF2B5EF4-FFF2-40B4-BE49-F238E27FC236}">
                          <a16:creationId xmlns:a16="http://schemas.microsoft.com/office/drawing/2014/main" id="{866F0A7F-0201-489E-9808-F620568F5B7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638" name="グループ化 2637">
                  <a:extLst>
                    <a:ext uri="{FF2B5EF4-FFF2-40B4-BE49-F238E27FC236}">
                      <a16:creationId xmlns:a16="http://schemas.microsoft.com/office/drawing/2014/main" id="{917F7B83-B76D-452F-A138-274CC38D4AD9}"/>
                    </a:ext>
                  </a:extLst>
                </p:cNvPr>
                <p:cNvGrpSpPr/>
                <p:nvPr/>
              </p:nvGrpSpPr>
              <p:grpSpPr>
                <a:xfrm>
                  <a:off x="4682970" y="4360395"/>
                  <a:ext cx="1260140" cy="1138834"/>
                  <a:chOff x="4682970" y="4360395"/>
                  <a:chExt cx="1260140" cy="1138834"/>
                </a:xfrm>
              </p:grpSpPr>
              <p:sp>
                <p:nvSpPr>
                  <p:cNvPr id="2679" name="フリーフォーム: 図形 2678">
                    <a:extLst>
                      <a:ext uri="{FF2B5EF4-FFF2-40B4-BE49-F238E27FC236}">
                        <a16:creationId xmlns:a16="http://schemas.microsoft.com/office/drawing/2014/main" id="{817BE5CA-93AB-4519-A049-189B3FE9BE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4360395"/>
                    <a:ext cx="1260140" cy="1138834"/>
                  </a:xfrm>
                  <a:custGeom>
                    <a:avLst/>
                    <a:gdLst>
                      <a:gd name="connsiteX0" fmla="*/ 630070 w 1260140"/>
                      <a:gd name="connsiteY0" fmla="*/ 30791 h 1138834"/>
                      <a:gd name="connsiteX1" fmla="*/ 54279 w 1260140"/>
                      <a:gd name="connsiteY1" fmla="*/ 322070 h 1138834"/>
                      <a:gd name="connsiteX2" fmla="*/ 630070 w 1260140"/>
                      <a:gd name="connsiteY2" fmla="*/ 613349 h 1138834"/>
                      <a:gd name="connsiteX3" fmla="*/ 1205861 w 1260140"/>
                      <a:gd name="connsiteY3" fmla="*/ 322070 h 1138834"/>
                      <a:gd name="connsiteX4" fmla="*/ 630070 w 1260140"/>
                      <a:gd name="connsiteY4" fmla="*/ 30791 h 1138834"/>
                      <a:gd name="connsiteX5" fmla="*/ 630070 w 1260140"/>
                      <a:gd name="connsiteY5" fmla="*/ 0 h 1138834"/>
                      <a:gd name="connsiteX6" fmla="*/ 1247339 w 1260140"/>
                      <a:gd name="connsiteY6" fmla="*/ 261741 h 1138834"/>
                      <a:gd name="connsiteX7" fmla="*/ 1258754 w 1260140"/>
                      <a:gd name="connsiteY7" fmla="*/ 320654 h 1138834"/>
                      <a:gd name="connsiteX8" fmla="*/ 1260140 w 1260140"/>
                      <a:gd name="connsiteY8" fmla="*/ 320654 h 1138834"/>
                      <a:gd name="connsiteX9" fmla="*/ 1260140 w 1260140"/>
                      <a:gd name="connsiteY9" fmla="*/ 327806 h 1138834"/>
                      <a:gd name="connsiteX10" fmla="*/ 1260140 w 1260140"/>
                      <a:gd name="connsiteY10" fmla="*/ 772617 h 1138834"/>
                      <a:gd name="connsiteX11" fmla="*/ 1260140 w 1260140"/>
                      <a:gd name="connsiteY11" fmla="*/ 778793 h 1138834"/>
                      <a:gd name="connsiteX12" fmla="*/ 1259069 w 1260140"/>
                      <a:gd name="connsiteY12" fmla="*/ 778793 h 1138834"/>
                      <a:gd name="connsiteX13" fmla="*/ 1247339 w 1260140"/>
                      <a:gd name="connsiteY13" fmla="*/ 846423 h 1138834"/>
                      <a:gd name="connsiteX14" fmla="*/ 630070 w 1260140"/>
                      <a:gd name="connsiteY14" fmla="*/ 1138834 h 1138834"/>
                      <a:gd name="connsiteX15" fmla="*/ 12801 w 1260140"/>
                      <a:gd name="connsiteY15" fmla="*/ 846423 h 1138834"/>
                      <a:gd name="connsiteX16" fmla="*/ 1071 w 1260140"/>
                      <a:gd name="connsiteY16" fmla="*/ 778793 h 1138834"/>
                      <a:gd name="connsiteX17" fmla="*/ 0 w 1260140"/>
                      <a:gd name="connsiteY17" fmla="*/ 778793 h 1138834"/>
                      <a:gd name="connsiteX18" fmla="*/ 0 w 1260140"/>
                      <a:gd name="connsiteY18" fmla="*/ 772617 h 1138834"/>
                      <a:gd name="connsiteX19" fmla="*/ 0 w 1260140"/>
                      <a:gd name="connsiteY19" fmla="*/ 327806 h 1138834"/>
                      <a:gd name="connsiteX20" fmla="*/ 0 w 1260140"/>
                      <a:gd name="connsiteY20" fmla="*/ 320654 h 1138834"/>
                      <a:gd name="connsiteX21" fmla="*/ 1386 w 1260140"/>
                      <a:gd name="connsiteY21" fmla="*/ 320654 h 1138834"/>
                      <a:gd name="connsiteX22" fmla="*/ 12801 w 1260140"/>
                      <a:gd name="connsiteY22" fmla="*/ 261741 h 1138834"/>
                      <a:gd name="connsiteX23" fmla="*/ 630070 w 1260140"/>
                      <a:gd name="connsiteY23" fmla="*/ 0 h 11388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</a:cxnLst>
                    <a:rect l="l" t="t" r="r" b="b"/>
                    <a:pathLst>
                      <a:path w="1260140" h="1138834">
                        <a:moveTo>
                          <a:pt x="630070" y="30791"/>
                        </a:moveTo>
                        <a:cubicBezTo>
                          <a:pt x="312069" y="30791"/>
                          <a:pt x="54279" y="161201"/>
                          <a:pt x="54279" y="322070"/>
                        </a:cubicBezTo>
                        <a:cubicBezTo>
                          <a:pt x="54279" y="482939"/>
                          <a:pt x="312069" y="613349"/>
                          <a:pt x="630070" y="613349"/>
                        </a:cubicBezTo>
                        <a:cubicBezTo>
                          <a:pt x="948071" y="613349"/>
                          <a:pt x="1205861" y="482939"/>
                          <a:pt x="1205861" y="322070"/>
                        </a:cubicBezTo>
                        <a:cubicBezTo>
                          <a:pt x="1205861" y="161201"/>
                          <a:pt x="948071" y="30791"/>
                          <a:pt x="630070" y="30791"/>
                        </a:cubicBezTo>
                        <a:close/>
                        <a:moveTo>
                          <a:pt x="630070" y="0"/>
                        </a:moveTo>
                        <a:cubicBezTo>
                          <a:pt x="934551" y="0"/>
                          <a:pt x="1188588" y="112366"/>
                          <a:pt x="1247339" y="261741"/>
                        </a:cubicBezTo>
                        <a:lnTo>
                          <a:pt x="1258754" y="320654"/>
                        </a:lnTo>
                        <a:lnTo>
                          <a:pt x="1260140" y="320654"/>
                        </a:lnTo>
                        <a:lnTo>
                          <a:pt x="1260140" y="327806"/>
                        </a:lnTo>
                        <a:lnTo>
                          <a:pt x="1260140" y="772617"/>
                        </a:lnTo>
                        <a:lnTo>
                          <a:pt x="1260140" y="778793"/>
                        </a:lnTo>
                        <a:lnTo>
                          <a:pt x="1259069" y="778793"/>
                        </a:lnTo>
                        <a:lnTo>
                          <a:pt x="1247339" y="846423"/>
                        </a:lnTo>
                        <a:cubicBezTo>
                          <a:pt x="1188588" y="1013302"/>
                          <a:pt x="934551" y="1138834"/>
                          <a:pt x="630070" y="1138834"/>
                        </a:cubicBezTo>
                        <a:cubicBezTo>
                          <a:pt x="325590" y="1138834"/>
                          <a:pt x="71553" y="1013302"/>
                          <a:pt x="12801" y="846423"/>
                        </a:cubicBezTo>
                        <a:lnTo>
                          <a:pt x="1071" y="778793"/>
                        </a:lnTo>
                        <a:lnTo>
                          <a:pt x="0" y="778793"/>
                        </a:lnTo>
                        <a:lnTo>
                          <a:pt x="0" y="772617"/>
                        </a:lnTo>
                        <a:lnTo>
                          <a:pt x="0" y="327806"/>
                        </a:lnTo>
                        <a:lnTo>
                          <a:pt x="0" y="320654"/>
                        </a:lnTo>
                        <a:lnTo>
                          <a:pt x="1386" y="320654"/>
                        </a:lnTo>
                        <a:lnTo>
                          <a:pt x="12801" y="261741"/>
                        </a:lnTo>
                        <a:cubicBezTo>
                          <a:pt x="71553" y="112366"/>
                          <a:pt x="325590" y="0"/>
                          <a:pt x="630070" y="0"/>
                        </a:cubicBezTo>
                        <a:close/>
                      </a:path>
                    </a:pathLst>
                  </a:custGeom>
                  <a:gradFill flip="none" rotWithShape="1">
                    <a:gsLst>
                      <a:gs pos="0">
                        <a:srgbClr val="993300"/>
                      </a:gs>
                      <a:gs pos="50000">
                        <a:srgbClr val="FFCC00"/>
                      </a:gs>
                      <a:gs pos="100000">
                        <a:srgbClr val="993300"/>
                      </a:gs>
                    </a:gsLst>
                    <a:lin ang="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80" name="フリーフォーム: 図形 2679">
                    <a:extLst>
                      <a:ext uri="{FF2B5EF4-FFF2-40B4-BE49-F238E27FC236}">
                        <a16:creationId xmlns:a16="http://schemas.microsoft.com/office/drawing/2014/main" id="{4B49C70D-625C-4026-98AB-A1A56615B39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15820" y="4848777"/>
                    <a:ext cx="1194444" cy="245408"/>
                  </a:xfrm>
                  <a:custGeom>
                    <a:avLst/>
                    <a:gdLst>
                      <a:gd name="connsiteX0" fmla="*/ 1153809 w 1153809"/>
                      <a:gd name="connsiteY0" fmla="*/ 0 h 233266"/>
                      <a:gd name="connsiteX1" fmla="*/ 1150083 w 1153809"/>
                      <a:gd name="connsiteY1" fmla="*/ 17102 h 233266"/>
                      <a:gd name="connsiteX2" fmla="*/ 576904 w 1153809"/>
                      <a:gd name="connsiteY2" fmla="*/ 233266 h 233266"/>
                      <a:gd name="connsiteX3" fmla="*/ 3726 w 1153809"/>
                      <a:gd name="connsiteY3" fmla="*/ 17102 h 233266"/>
                      <a:gd name="connsiteX4" fmla="*/ 0 w 1153809"/>
                      <a:gd name="connsiteY4" fmla="*/ 0 h 233266"/>
                      <a:gd name="connsiteX5" fmla="*/ 22226 w 1153809"/>
                      <a:gd name="connsiteY5" fmla="*/ 32201 h 233266"/>
                      <a:gd name="connsiteX6" fmla="*/ 576904 w 1153809"/>
                      <a:gd name="connsiteY6" fmla="*/ 197547 h 233266"/>
                      <a:gd name="connsiteX7" fmla="*/ 1131582 w 1153809"/>
                      <a:gd name="connsiteY7" fmla="*/ 32201 h 2332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53809" h="233266">
                        <a:moveTo>
                          <a:pt x="1153809" y="0"/>
                        </a:moveTo>
                        <a:lnTo>
                          <a:pt x="1150083" y="17102"/>
                        </a:lnTo>
                        <a:cubicBezTo>
                          <a:pt x="1095528" y="140466"/>
                          <a:pt x="859636" y="233266"/>
                          <a:pt x="576904" y="233266"/>
                        </a:cubicBezTo>
                        <a:cubicBezTo>
                          <a:pt x="294173" y="233266"/>
                          <a:pt x="58281" y="140466"/>
                          <a:pt x="3726" y="17102"/>
                        </a:cubicBezTo>
                        <a:lnTo>
                          <a:pt x="0" y="0"/>
                        </a:lnTo>
                        <a:lnTo>
                          <a:pt x="22226" y="32201"/>
                        </a:lnTo>
                        <a:cubicBezTo>
                          <a:pt x="113613" y="129368"/>
                          <a:pt x="327554" y="197547"/>
                          <a:pt x="576904" y="197547"/>
                        </a:cubicBezTo>
                        <a:cubicBezTo>
                          <a:pt x="826254" y="197547"/>
                          <a:pt x="1040196" y="129368"/>
                          <a:pt x="1131582" y="32201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3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81" name="フリーフォーム: 図形 2680">
                    <a:extLst>
                      <a:ext uri="{FF2B5EF4-FFF2-40B4-BE49-F238E27FC236}">
                        <a16:creationId xmlns:a16="http://schemas.microsoft.com/office/drawing/2014/main" id="{433B1674-AAFC-4251-8893-B8F447AB9B8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15820" y="4995224"/>
                    <a:ext cx="1194444" cy="245408"/>
                  </a:xfrm>
                  <a:custGeom>
                    <a:avLst/>
                    <a:gdLst>
                      <a:gd name="connsiteX0" fmla="*/ 1153809 w 1153809"/>
                      <a:gd name="connsiteY0" fmla="*/ 0 h 233266"/>
                      <a:gd name="connsiteX1" fmla="*/ 1150083 w 1153809"/>
                      <a:gd name="connsiteY1" fmla="*/ 17102 h 233266"/>
                      <a:gd name="connsiteX2" fmla="*/ 576904 w 1153809"/>
                      <a:gd name="connsiteY2" fmla="*/ 233266 h 233266"/>
                      <a:gd name="connsiteX3" fmla="*/ 3726 w 1153809"/>
                      <a:gd name="connsiteY3" fmla="*/ 17102 h 233266"/>
                      <a:gd name="connsiteX4" fmla="*/ 0 w 1153809"/>
                      <a:gd name="connsiteY4" fmla="*/ 0 h 233266"/>
                      <a:gd name="connsiteX5" fmla="*/ 22226 w 1153809"/>
                      <a:gd name="connsiteY5" fmla="*/ 32201 h 233266"/>
                      <a:gd name="connsiteX6" fmla="*/ 576904 w 1153809"/>
                      <a:gd name="connsiteY6" fmla="*/ 197547 h 233266"/>
                      <a:gd name="connsiteX7" fmla="*/ 1131582 w 1153809"/>
                      <a:gd name="connsiteY7" fmla="*/ 32201 h 2332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53809" h="233266">
                        <a:moveTo>
                          <a:pt x="1153809" y="0"/>
                        </a:moveTo>
                        <a:lnTo>
                          <a:pt x="1150083" y="17102"/>
                        </a:lnTo>
                        <a:cubicBezTo>
                          <a:pt x="1095528" y="140466"/>
                          <a:pt x="859636" y="233266"/>
                          <a:pt x="576904" y="233266"/>
                        </a:cubicBezTo>
                        <a:cubicBezTo>
                          <a:pt x="294173" y="233266"/>
                          <a:pt x="58281" y="140466"/>
                          <a:pt x="3726" y="17102"/>
                        </a:cubicBezTo>
                        <a:lnTo>
                          <a:pt x="0" y="0"/>
                        </a:lnTo>
                        <a:lnTo>
                          <a:pt x="22226" y="32201"/>
                        </a:lnTo>
                        <a:cubicBezTo>
                          <a:pt x="113613" y="129368"/>
                          <a:pt x="327554" y="197547"/>
                          <a:pt x="576904" y="197547"/>
                        </a:cubicBezTo>
                        <a:cubicBezTo>
                          <a:pt x="826254" y="197547"/>
                          <a:pt x="1040196" y="129368"/>
                          <a:pt x="1131582" y="32201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3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82" name="フリーフォーム: 図形 2681">
                    <a:extLst>
                      <a:ext uri="{FF2B5EF4-FFF2-40B4-BE49-F238E27FC236}">
                        <a16:creationId xmlns:a16="http://schemas.microsoft.com/office/drawing/2014/main" id="{9DF48D2B-B951-4D9C-AF71-5028E4DFFCD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15820" y="5141671"/>
                    <a:ext cx="1194444" cy="245408"/>
                  </a:xfrm>
                  <a:custGeom>
                    <a:avLst/>
                    <a:gdLst>
                      <a:gd name="connsiteX0" fmla="*/ 1153809 w 1153809"/>
                      <a:gd name="connsiteY0" fmla="*/ 0 h 233266"/>
                      <a:gd name="connsiteX1" fmla="*/ 1150083 w 1153809"/>
                      <a:gd name="connsiteY1" fmla="*/ 17102 h 233266"/>
                      <a:gd name="connsiteX2" fmla="*/ 576904 w 1153809"/>
                      <a:gd name="connsiteY2" fmla="*/ 233266 h 233266"/>
                      <a:gd name="connsiteX3" fmla="*/ 3726 w 1153809"/>
                      <a:gd name="connsiteY3" fmla="*/ 17102 h 233266"/>
                      <a:gd name="connsiteX4" fmla="*/ 0 w 1153809"/>
                      <a:gd name="connsiteY4" fmla="*/ 0 h 233266"/>
                      <a:gd name="connsiteX5" fmla="*/ 22226 w 1153809"/>
                      <a:gd name="connsiteY5" fmla="*/ 32201 h 233266"/>
                      <a:gd name="connsiteX6" fmla="*/ 576904 w 1153809"/>
                      <a:gd name="connsiteY6" fmla="*/ 197547 h 233266"/>
                      <a:gd name="connsiteX7" fmla="*/ 1131582 w 1153809"/>
                      <a:gd name="connsiteY7" fmla="*/ 32201 h 2332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53809" h="233266">
                        <a:moveTo>
                          <a:pt x="1153809" y="0"/>
                        </a:moveTo>
                        <a:lnTo>
                          <a:pt x="1150083" y="17102"/>
                        </a:lnTo>
                        <a:cubicBezTo>
                          <a:pt x="1095528" y="140466"/>
                          <a:pt x="859636" y="233266"/>
                          <a:pt x="576904" y="233266"/>
                        </a:cubicBezTo>
                        <a:cubicBezTo>
                          <a:pt x="294173" y="233266"/>
                          <a:pt x="58281" y="140466"/>
                          <a:pt x="3726" y="17102"/>
                        </a:cubicBezTo>
                        <a:lnTo>
                          <a:pt x="0" y="0"/>
                        </a:lnTo>
                        <a:lnTo>
                          <a:pt x="22226" y="32201"/>
                        </a:lnTo>
                        <a:cubicBezTo>
                          <a:pt x="113613" y="129368"/>
                          <a:pt x="327554" y="197547"/>
                          <a:pt x="576904" y="197547"/>
                        </a:cubicBezTo>
                        <a:cubicBezTo>
                          <a:pt x="826254" y="197547"/>
                          <a:pt x="1040196" y="129368"/>
                          <a:pt x="1131582" y="32201"/>
                        </a:cubicBezTo>
                        <a:close/>
                      </a:path>
                    </a:pathLst>
                  </a:custGeom>
                  <a:solidFill>
                    <a:schemeClr val="tx1">
                      <a:alpha val="3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639" name="グループ化 2638">
                  <a:extLst>
                    <a:ext uri="{FF2B5EF4-FFF2-40B4-BE49-F238E27FC236}">
                      <a16:creationId xmlns:a16="http://schemas.microsoft.com/office/drawing/2014/main" id="{BEA4A39B-356F-49B2-886C-47B15E3B8559}"/>
                    </a:ext>
                  </a:extLst>
                </p:cNvPr>
                <p:cNvGrpSpPr/>
                <p:nvPr/>
              </p:nvGrpSpPr>
              <p:grpSpPr>
                <a:xfrm rot="20754025">
                  <a:off x="5273315" y="4356375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670" name="楕円 2669">
                    <a:extLst>
                      <a:ext uri="{FF2B5EF4-FFF2-40B4-BE49-F238E27FC236}">
                        <a16:creationId xmlns:a16="http://schemas.microsoft.com/office/drawing/2014/main" id="{AB7DB53E-BA25-4532-8107-CA783C5882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671" name="グループ化 2670">
                    <a:extLst>
                      <a:ext uri="{FF2B5EF4-FFF2-40B4-BE49-F238E27FC236}">
                        <a16:creationId xmlns:a16="http://schemas.microsoft.com/office/drawing/2014/main" id="{33517621-73E5-4446-9C32-D1717026915E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672" name="フリーフォーム: 図形 2671">
                      <a:extLst>
                        <a:ext uri="{FF2B5EF4-FFF2-40B4-BE49-F238E27FC236}">
                          <a16:creationId xmlns:a16="http://schemas.microsoft.com/office/drawing/2014/main" id="{5C694356-0808-45A3-A86F-A00BE758EC8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73" name="フリーフォーム: 図形 2672">
                      <a:extLst>
                        <a:ext uri="{FF2B5EF4-FFF2-40B4-BE49-F238E27FC236}">
                          <a16:creationId xmlns:a16="http://schemas.microsoft.com/office/drawing/2014/main" id="{E7CFF073-2E83-4110-AD32-068AD0B6E1C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74" name="フリーフォーム: 図形 2673">
                      <a:extLst>
                        <a:ext uri="{FF2B5EF4-FFF2-40B4-BE49-F238E27FC236}">
                          <a16:creationId xmlns:a16="http://schemas.microsoft.com/office/drawing/2014/main" id="{7D451739-86C8-4A98-AE8B-815D650D5A9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75" name="フリーフォーム: 図形 2674">
                      <a:extLst>
                        <a:ext uri="{FF2B5EF4-FFF2-40B4-BE49-F238E27FC236}">
                          <a16:creationId xmlns:a16="http://schemas.microsoft.com/office/drawing/2014/main" id="{4357CDD0-4E3E-4889-A619-360353F5263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76" name="フリーフォーム: 図形 2675">
                      <a:extLst>
                        <a:ext uri="{FF2B5EF4-FFF2-40B4-BE49-F238E27FC236}">
                          <a16:creationId xmlns:a16="http://schemas.microsoft.com/office/drawing/2014/main" id="{E1A87723-76D3-4451-B1EE-40F657BB2D9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77" name="フリーフォーム: 図形 2676">
                      <a:extLst>
                        <a:ext uri="{FF2B5EF4-FFF2-40B4-BE49-F238E27FC236}">
                          <a16:creationId xmlns:a16="http://schemas.microsoft.com/office/drawing/2014/main" id="{DB2CFF53-BEBA-4F5D-9550-1081F57F90F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78" name="フリーフォーム: 図形 2677">
                      <a:extLst>
                        <a:ext uri="{FF2B5EF4-FFF2-40B4-BE49-F238E27FC236}">
                          <a16:creationId xmlns:a16="http://schemas.microsoft.com/office/drawing/2014/main" id="{0EDAE231-BA95-4D7A-B213-2E255C0AA64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640" name="グループ化 2639">
                  <a:extLst>
                    <a:ext uri="{FF2B5EF4-FFF2-40B4-BE49-F238E27FC236}">
                      <a16:creationId xmlns:a16="http://schemas.microsoft.com/office/drawing/2014/main" id="{2C7FA970-B516-4BDF-B595-FE8F735F8F41}"/>
                    </a:ext>
                  </a:extLst>
                </p:cNvPr>
                <p:cNvGrpSpPr/>
                <p:nvPr/>
              </p:nvGrpSpPr>
              <p:grpSpPr>
                <a:xfrm rot="1297636">
                  <a:off x="4981131" y="4400548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661" name="楕円 2660">
                    <a:extLst>
                      <a:ext uri="{FF2B5EF4-FFF2-40B4-BE49-F238E27FC236}">
                        <a16:creationId xmlns:a16="http://schemas.microsoft.com/office/drawing/2014/main" id="{B8301EE7-0803-40DD-9140-A58BA689BA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662" name="グループ化 2661">
                    <a:extLst>
                      <a:ext uri="{FF2B5EF4-FFF2-40B4-BE49-F238E27FC236}">
                        <a16:creationId xmlns:a16="http://schemas.microsoft.com/office/drawing/2014/main" id="{241BE04C-EAD0-483D-893E-262867027E8C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663" name="フリーフォーム: 図形 2662">
                      <a:extLst>
                        <a:ext uri="{FF2B5EF4-FFF2-40B4-BE49-F238E27FC236}">
                          <a16:creationId xmlns:a16="http://schemas.microsoft.com/office/drawing/2014/main" id="{23ABDC83-C015-4ABE-B551-95F8A4CD7A3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64" name="フリーフォーム: 図形 2663">
                      <a:extLst>
                        <a:ext uri="{FF2B5EF4-FFF2-40B4-BE49-F238E27FC236}">
                          <a16:creationId xmlns:a16="http://schemas.microsoft.com/office/drawing/2014/main" id="{F0E0D693-3409-466B-AC6D-FA04F39E911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65" name="フリーフォーム: 図形 2664">
                      <a:extLst>
                        <a:ext uri="{FF2B5EF4-FFF2-40B4-BE49-F238E27FC236}">
                          <a16:creationId xmlns:a16="http://schemas.microsoft.com/office/drawing/2014/main" id="{CC07B346-B339-4CBF-AB73-8072B28D247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66" name="フリーフォーム: 図形 2665">
                      <a:extLst>
                        <a:ext uri="{FF2B5EF4-FFF2-40B4-BE49-F238E27FC236}">
                          <a16:creationId xmlns:a16="http://schemas.microsoft.com/office/drawing/2014/main" id="{7A0DB3FE-9370-4CDC-9935-2CB105CE852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67" name="フリーフォーム: 図形 2666">
                      <a:extLst>
                        <a:ext uri="{FF2B5EF4-FFF2-40B4-BE49-F238E27FC236}">
                          <a16:creationId xmlns:a16="http://schemas.microsoft.com/office/drawing/2014/main" id="{B5E9CFEF-60A3-481F-850F-8EC6B75D608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68" name="フリーフォーム: 図形 2667">
                      <a:extLst>
                        <a:ext uri="{FF2B5EF4-FFF2-40B4-BE49-F238E27FC236}">
                          <a16:creationId xmlns:a16="http://schemas.microsoft.com/office/drawing/2014/main" id="{9266306B-9473-4219-9F7C-988F05FF062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69" name="フリーフォーム: 図形 2668">
                      <a:extLst>
                        <a:ext uri="{FF2B5EF4-FFF2-40B4-BE49-F238E27FC236}">
                          <a16:creationId xmlns:a16="http://schemas.microsoft.com/office/drawing/2014/main" id="{698642D5-9CD6-44E7-B3BF-E609CF79EBA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641" name="グループ化 2640">
                  <a:extLst>
                    <a:ext uri="{FF2B5EF4-FFF2-40B4-BE49-F238E27FC236}">
                      <a16:creationId xmlns:a16="http://schemas.microsoft.com/office/drawing/2014/main" id="{3992C919-245C-440E-BEEB-CAE2726AB0D7}"/>
                    </a:ext>
                  </a:extLst>
                </p:cNvPr>
                <p:cNvGrpSpPr/>
                <p:nvPr/>
              </p:nvGrpSpPr>
              <p:grpSpPr>
                <a:xfrm>
                  <a:off x="5059015" y="4597618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652" name="楕円 2651">
                    <a:extLst>
                      <a:ext uri="{FF2B5EF4-FFF2-40B4-BE49-F238E27FC236}">
                        <a16:creationId xmlns:a16="http://schemas.microsoft.com/office/drawing/2014/main" id="{22159084-27D4-43EA-A1DA-60979EFF4AD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653" name="グループ化 2652">
                    <a:extLst>
                      <a:ext uri="{FF2B5EF4-FFF2-40B4-BE49-F238E27FC236}">
                        <a16:creationId xmlns:a16="http://schemas.microsoft.com/office/drawing/2014/main" id="{3C371028-B01B-4A66-B3AD-E1B3A52D980C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654" name="フリーフォーム: 図形 2653">
                      <a:extLst>
                        <a:ext uri="{FF2B5EF4-FFF2-40B4-BE49-F238E27FC236}">
                          <a16:creationId xmlns:a16="http://schemas.microsoft.com/office/drawing/2014/main" id="{864B1846-2D53-4D2E-B6E2-C3D0342618E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55" name="フリーフォーム: 図形 2654">
                      <a:extLst>
                        <a:ext uri="{FF2B5EF4-FFF2-40B4-BE49-F238E27FC236}">
                          <a16:creationId xmlns:a16="http://schemas.microsoft.com/office/drawing/2014/main" id="{2C0F5DC5-B3BA-4BCA-9C8D-7064E491804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56" name="フリーフォーム: 図形 2655">
                      <a:extLst>
                        <a:ext uri="{FF2B5EF4-FFF2-40B4-BE49-F238E27FC236}">
                          <a16:creationId xmlns:a16="http://schemas.microsoft.com/office/drawing/2014/main" id="{F55E10CB-A72C-447F-9927-4521A94C66B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57" name="フリーフォーム: 図形 2656">
                      <a:extLst>
                        <a:ext uri="{FF2B5EF4-FFF2-40B4-BE49-F238E27FC236}">
                          <a16:creationId xmlns:a16="http://schemas.microsoft.com/office/drawing/2014/main" id="{C8400E60-DEC8-48C6-8863-6B15A31821A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58" name="フリーフォーム: 図形 2657">
                      <a:extLst>
                        <a:ext uri="{FF2B5EF4-FFF2-40B4-BE49-F238E27FC236}">
                          <a16:creationId xmlns:a16="http://schemas.microsoft.com/office/drawing/2014/main" id="{85899CA6-DFD2-4E01-BA4E-E65DF27E998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59" name="フリーフォーム: 図形 2658">
                      <a:extLst>
                        <a:ext uri="{FF2B5EF4-FFF2-40B4-BE49-F238E27FC236}">
                          <a16:creationId xmlns:a16="http://schemas.microsoft.com/office/drawing/2014/main" id="{445006C7-A380-4725-90FF-1B2665E8C64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60" name="フリーフォーム: 図形 2659">
                      <a:extLst>
                        <a:ext uri="{FF2B5EF4-FFF2-40B4-BE49-F238E27FC236}">
                          <a16:creationId xmlns:a16="http://schemas.microsoft.com/office/drawing/2014/main" id="{807BC8A9-0085-454C-8BDB-FFF03EC54B8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2642" name="グループ化 2641">
                  <a:extLst>
                    <a:ext uri="{FF2B5EF4-FFF2-40B4-BE49-F238E27FC236}">
                      <a16:creationId xmlns:a16="http://schemas.microsoft.com/office/drawing/2014/main" id="{DA724866-532A-4293-A7ED-852895245487}"/>
                    </a:ext>
                  </a:extLst>
                </p:cNvPr>
                <p:cNvGrpSpPr/>
                <p:nvPr/>
              </p:nvGrpSpPr>
              <p:grpSpPr>
                <a:xfrm>
                  <a:off x="5345409" y="4503933"/>
                  <a:ext cx="405045" cy="294941"/>
                  <a:chOff x="4682970" y="3783902"/>
                  <a:chExt cx="630070" cy="390089"/>
                </a:xfrm>
              </p:grpSpPr>
              <p:sp>
                <p:nvSpPr>
                  <p:cNvPr id="2643" name="楕円 2642">
                    <a:extLst>
                      <a:ext uri="{FF2B5EF4-FFF2-40B4-BE49-F238E27FC236}">
                        <a16:creationId xmlns:a16="http://schemas.microsoft.com/office/drawing/2014/main" id="{2709505F-6DE9-4A2C-86A9-656E125667C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682970" y="3783902"/>
                    <a:ext cx="630070" cy="390089"/>
                  </a:xfrm>
                  <a:prstGeom prst="ellipse">
                    <a:avLst/>
                  </a:prstGeom>
                  <a:gradFill flip="none" rotWithShape="1">
                    <a:gsLst>
                      <a:gs pos="0">
                        <a:srgbClr val="993300"/>
                      </a:gs>
                      <a:gs pos="100000">
                        <a:srgbClr val="FFC000"/>
                      </a:gs>
                    </a:gsLst>
                    <a:lin ang="8100000" scaled="1"/>
                    <a:tileRect/>
                  </a:gradFill>
                  <a:ln w="1270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644" name="グループ化 2643">
                    <a:extLst>
                      <a:ext uri="{FF2B5EF4-FFF2-40B4-BE49-F238E27FC236}">
                        <a16:creationId xmlns:a16="http://schemas.microsoft.com/office/drawing/2014/main" id="{4A833335-89F8-4604-9053-EAC4A8BBB2CE}"/>
                      </a:ext>
                    </a:extLst>
                  </p:cNvPr>
                  <p:cNvGrpSpPr/>
                  <p:nvPr/>
                </p:nvGrpSpPr>
                <p:grpSpPr>
                  <a:xfrm>
                    <a:off x="4744217" y="3836397"/>
                    <a:ext cx="522153" cy="249815"/>
                    <a:chOff x="4744217" y="3081312"/>
                    <a:chExt cx="2242267" cy="1004901"/>
                  </a:xfrm>
                </p:grpSpPr>
                <p:sp>
                  <p:nvSpPr>
                    <p:cNvPr id="2645" name="フリーフォーム: 図形 2644">
                      <a:extLst>
                        <a:ext uri="{FF2B5EF4-FFF2-40B4-BE49-F238E27FC236}">
                          <a16:creationId xmlns:a16="http://schemas.microsoft.com/office/drawing/2014/main" id="{F1D659D1-4926-4B55-8C33-DA3EAFF2556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744217" y="3824383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46" name="フリーフォーム: 図形 2645">
                      <a:extLst>
                        <a:ext uri="{FF2B5EF4-FFF2-40B4-BE49-F238E27FC236}">
                          <a16:creationId xmlns:a16="http://schemas.microsoft.com/office/drawing/2014/main" id="{D72B655C-64A7-404A-83AE-F784D1C35CA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13348" y="4000596"/>
                      <a:ext cx="507576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47" name="フリーフォーム: 図形 2646">
                      <a:extLst>
                        <a:ext uri="{FF2B5EF4-FFF2-40B4-BE49-F238E27FC236}">
                          <a16:creationId xmlns:a16="http://schemas.microsoft.com/office/drawing/2014/main" id="{0114F114-D8F8-4D0E-A1C8-09FB87C59FF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346927" y="3490610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48" name="フリーフォーム: 図形 2647">
                      <a:extLst>
                        <a:ext uri="{FF2B5EF4-FFF2-40B4-BE49-F238E27FC236}">
                          <a16:creationId xmlns:a16="http://schemas.microsoft.com/office/drawing/2014/main" id="{C1765038-2AFF-472D-A773-389879345F8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175996" y="383113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49" name="フリーフォーム: 図形 2648">
                      <a:extLst>
                        <a:ext uri="{FF2B5EF4-FFF2-40B4-BE49-F238E27FC236}">
                          <a16:creationId xmlns:a16="http://schemas.microsoft.com/office/drawing/2014/main" id="{31C63069-B8CD-404A-9C51-662A5BDD4C8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4931559" y="3186696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50" name="フリーフォーム: 図形 2649">
                      <a:extLst>
                        <a:ext uri="{FF2B5EF4-FFF2-40B4-BE49-F238E27FC236}">
                          <a16:creationId xmlns:a16="http://schemas.microsoft.com/office/drawing/2014/main" id="{327D524C-FC87-4FFC-80E0-DA55A0084FE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889482" y="3081312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651" name="フリーフォーム: 図形 2650">
                      <a:extLst>
                        <a:ext uri="{FF2B5EF4-FFF2-40B4-BE49-F238E27FC236}">
                          <a16:creationId xmlns:a16="http://schemas.microsoft.com/office/drawing/2014/main" id="{98F0B314-0C51-4A52-AEB0-673DDAA356B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6478910" y="3465907"/>
                      <a:ext cx="507574" cy="85617"/>
                    </a:xfrm>
                    <a:custGeom>
                      <a:avLst/>
                      <a:gdLst>
                        <a:gd name="connsiteX0" fmla="*/ 253788 w 507576"/>
                        <a:gd name="connsiteY0" fmla="*/ 0 h 85617"/>
                        <a:gd name="connsiteX1" fmla="*/ 476552 w 507576"/>
                        <a:gd name="connsiteY1" fmla="*/ 57128 h 85617"/>
                        <a:gd name="connsiteX2" fmla="*/ 507576 w 507576"/>
                        <a:gd name="connsiteY2" fmla="*/ 85617 h 85617"/>
                        <a:gd name="connsiteX3" fmla="*/ 435552 w 507576"/>
                        <a:gd name="connsiteY3" fmla="*/ 65334 h 85617"/>
                        <a:gd name="connsiteX4" fmla="*/ 253788 w 507576"/>
                        <a:gd name="connsiteY4" fmla="*/ 50006 h 85617"/>
                        <a:gd name="connsiteX5" fmla="*/ 72025 w 507576"/>
                        <a:gd name="connsiteY5" fmla="*/ 65334 h 85617"/>
                        <a:gd name="connsiteX6" fmla="*/ 0 w 507576"/>
                        <a:gd name="connsiteY6" fmla="*/ 85617 h 85617"/>
                        <a:gd name="connsiteX7" fmla="*/ 31025 w 507576"/>
                        <a:gd name="connsiteY7" fmla="*/ 57128 h 85617"/>
                        <a:gd name="connsiteX8" fmla="*/ 253788 w 507576"/>
                        <a:gd name="connsiteY8" fmla="*/ 0 h 85617"/>
                        <a:gd name="connsiteX0" fmla="*/ 253788 w 507576"/>
                        <a:gd name="connsiteY0" fmla="*/ 50006 h 141446"/>
                        <a:gd name="connsiteX1" fmla="*/ 72025 w 507576"/>
                        <a:gd name="connsiteY1" fmla="*/ 65334 h 141446"/>
                        <a:gd name="connsiteX2" fmla="*/ 0 w 507576"/>
                        <a:gd name="connsiteY2" fmla="*/ 85617 h 141446"/>
                        <a:gd name="connsiteX3" fmla="*/ 31025 w 507576"/>
                        <a:gd name="connsiteY3" fmla="*/ 57128 h 141446"/>
                        <a:gd name="connsiteX4" fmla="*/ 253788 w 507576"/>
                        <a:gd name="connsiteY4" fmla="*/ 0 h 141446"/>
                        <a:gd name="connsiteX5" fmla="*/ 476552 w 507576"/>
                        <a:gd name="connsiteY5" fmla="*/ 57128 h 141446"/>
                        <a:gd name="connsiteX6" fmla="*/ 507576 w 507576"/>
                        <a:gd name="connsiteY6" fmla="*/ 85617 h 141446"/>
                        <a:gd name="connsiteX7" fmla="*/ 435552 w 507576"/>
                        <a:gd name="connsiteY7" fmla="*/ 65334 h 141446"/>
                        <a:gd name="connsiteX8" fmla="*/ 345228 w 507576"/>
                        <a:gd name="connsiteY8" fmla="*/ 141446 h 141446"/>
                        <a:gd name="connsiteX0" fmla="*/ 72025 w 507576"/>
                        <a:gd name="connsiteY0" fmla="*/ 65334 h 141446"/>
                        <a:gd name="connsiteX1" fmla="*/ 0 w 507576"/>
                        <a:gd name="connsiteY1" fmla="*/ 85617 h 141446"/>
                        <a:gd name="connsiteX2" fmla="*/ 31025 w 507576"/>
                        <a:gd name="connsiteY2" fmla="*/ 57128 h 141446"/>
                        <a:gd name="connsiteX3" fmla="*/ 253788 w 507576"/>
                        <a:gd name="connsiteY3" fmla="*/ 0 h 141446"/>
                        <a:gd name="connsiteX4" fmla="*/ 476552 w 507576"/>
                        <a:gd name="connsiteY4" fmla="*/ 57128 h 141446"/>
                        <a:gd name="connsiteX5" fmla="*/ 507576 w 507576"/>
                        <a:gd name="connsiteY5" fmla="*/ 85617 h 141446"/>
                        <a:gd name="connsiteX6" fmla="*/ 435552 w 507576"/>
                        <a:gd name="connsiteY6" fmla="*/ 65334 h 141446"/>
                        <a:gd name="connsiteX7" fmla="*/ 345228 w 507576"/>
                        <a:gd name="connsiteY7" fmla="*/ 141446 h 141446"/>
                        <a:gd name="connsiteX0" fmla="*/ 0 w 507576"/>
                        <a:gd name="connsiteY0" fmla="*/ 85617 h 141446"/>
                        <a:gd name="connsiteX1" fmla="*/ 31025 w 507576"/>
                        <a:gd name="connsiteY1" fmla="*/ 57128 h 141446"/>
                        <a:gd name="connsiteX2" fmla="*/ 253788 w 507576"/>
                        <a:gd name="connsiteY2" fmla="*/ 0 h 141446"/>
                        <a:gd name="connsiteX3" fmla="*/ 476552 w 507576"/>
                        <a:gd name="connsiteY3" fmla="*/ 57128 h 141446"/>
                        <a:gd name="connsiteX4" fmla="*/ 507576 w 507576"/>
                        <a:gd name="connsiteY4" fmla="*/ 85617 h 141446"/>
                        <a:gd name="connsiteX5" fmla="*/ 435552 w 507576"/>
                        <a:gd name="connsiteY5" fmla="*/ 65334 h 141446"/>
                        <a:gd name="connsiteX6" fmla="*/ 345228 w 507576"/>
                        <a:gd name="connsiteY6" fmla="*/ 141446 h 141446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  <a:gd name="connsiteX5" fmla="*/ 435552 w 507576"/>
                        <a:gd name="connsiteY5" fmla="*/ 65334 h 85617"/>
                        <a:gd name="connsiteX0" fmla="*/ 0 w 507576"/>
                        <a:gd name="connsiteY0" fmla="*/ 85617 h 85617"/>
                        <a:gd name="connsiteX1" fmla="*/ 31025 w 507576"/>
                        <a:gd name="connsiteY1" fmla="*/ 57128 h 85617"/>
                        <a:gd name="connsiteX2" fmla="*/ 253788 w 507576"/>
                        <a:gd name="connsiteY2" fmla="*/ 0 h 85617"/>
                        <a:gd name="connsiteX3" fmla="*/ 476552 w 507576"/>
                        <a:gd name="connsiteY3" fmla="*/ 57128 h 85617"/>
                        <a:gd name="connsiteX4" fmla="*/ 507576 w 507576"/>
                        <a:gd name="connsiteY4" fmla="*/ 85617 h 8561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07576" h="85617">
                          <a:moveTo>
                            <a:pt x="0" y="85617"/>
                          </a:moveTo>
                          <a:lnTo>
                            <a:pt x="31025" y="57128"/>
                          </a:lnTo>
                          <a:cubicBezTo>
                            <a:pt x="88035" y="21831"/>
                            <a:pt x="166794" y="0"/>
                            <a:pt x="253788" y="0"/>
                          </a:cubicBezTo>
                          <a:cubicBezTo>
                            <a:pt x="340783" y="0"/>
                            <a:pt x="419541" y="21831"/>
                            <a:pt x="476552" y="57128"/>
                          </a:cubicBezTo>
                          <a:lnTo>
                            <a:pt x="507576" y="85617"/>
                          </a:lnTo>
                        </a:path>
                      </a:pathLst>
                    </a:custGeom>
                    <a:gradFill flip="none" rotWithShape="1">
                      <a:gsLst>
                        <a:gs pos="0">
                          <a:srgbClr val="993300"/>
                        </a:gs>
                        <a:gs pos="100000">
                          <a:srgbClr val="FFC000"/>
                        </a:gs>
                      </a:gsLst>
                      <a:lin ang="81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</p:grpSp>
      </p:grpSp>
      <p:grpSp>
        <p:nvGrpSpPr>
          <p:cNvPr id="2796" name="グループ化 2795">
            <a:extLst>
              <a:ext uri="{FF2B5EF4-FFF2-40B4-BE49-F238E27FC236}">
                <a16:creationId xmlns:a16="http://schemas.microsoft.com/office/drawing/2014/main" id="{E0FAEC5F-C6C8-45F9-A4B7-65391EB92BAA}"/>
              </a:ext>
            </a:extLst>
          </p:cNvPr>
          <p:cNvGrpSpPr>
            <a:grpSpLocks noChangeAspect="1"/>
          </p:cNvGrpSpPr>
          <p:nvPr/>
        </p:nvGrpSpPr>
        <p:grpSpPr>
          <a:xfrm>
            <a:off x="565331" y="4415442"/>
            <a:ext cx="1322243" cy="1907567"/>
            <a:chOff x="-158569" y="3962318"/>
            <a:chExt cx="2203738" cy="3179279"/>
          </a:xfrm>
        </p:grpSpPr>
        <p:sp>
          <p:nvSpPr>
            <p:cNvPr id="2797" name="楕円 31">
              <a:extLst>
                <a:ext uri="{FF2B5EF4-FFF2-40B4-BE49-F238E27FC236}">
                  <a16:creationId xmlns:a16="http://schemas.microsoft.com/office/drawing/2014/main" id="{7330DDB6-40B7-4C37-9977-D46FF71416A7}"/>
                </a:ext>
              </a:extLst>
            </p:cNvPr>
            <p:cNvSpPr/>
            <p:nvPr/>
          </p:nvSpPr>
          <p:spPr bwMode="auto">
            <a:xfrm rot="1800000">
              <a:off x="-68188" y="5074686"/>
              <a:ext cx="778159" cy="480708"/>
            </a:xfrm>
            <a:custGeom>
              <a:avLst/>
              <a:gdLst>
                <a:gd name="connsiteX0" fmla="*/ 0 w 119625"/>
                <a:gd name="connsiteY0" fmla="*/ 160674 h 321348"/>
                <a:gd name="connsiteX1" fmla="*/ 59813 w 119625"/>
                <a:gd name="connsiteY1" fmla="*/ 0 h 321348"/>
                <a:gd name="connsiteX2" fmla="*/ 119626 w 119625"/>
                <a:gd name="connsiteY2" fmla="*/ 160674 h 321348"/>
                <a:gd name="connsiteX3" fmla="*/ 59813 w 119625"/>
                <a:gd name="connsiteY3" fmla="*/ 321348 h 321348"/>
                <a:gd name="connsiteX4" fmla="*/ 0 w 119625"/>
                <a:gd name="connsiteY4" fmla="*/ 160674 h 321348"/>
                <a:gd name="connsiteX0" fmla="*/ 0 w 510332"/>
                <a:gd name="connsiteY0" fmla="*/ 340400 h 382789"/>
                <a:gd name="connsiteX1" fmla="*/ 447163 w 510332"/>
                <a:gd name="connsiteY1" fmla="*/ 5101 h 382789"/>
                <a:gd name="connsiteX2" fmla="*/ 506976 w 510332"/>
                <a:gd name="connsiteY2" fmla="*/ 165775 h 382789"/>
                <a:gd name="connsiteX3" fmla="*/ 447163 w 510332"/>
                <a:gd name="connsiteY3" fmla="*/ 326449 h 382789"/>
                <a:gd name="connsiteX4" fmla="*/ 0 w 510332"/>
                <a:gd name="connsiteY4" fmla="*/ 340400 h 382789"/>
                <a:gd name="connsiteX0" fmla="*/ 3380 w 513712"/>
                <a:gd name="connsiteY0" fmla="*/ 340400 h 405331"/>
                <a:gd name="connsiteX1" fmla="*/ 450543 w 513712"/>
                <a:gd name="connsiteY1" fmla="*/ 5101 h 405331"/>
                <a:gd name="connsiteX2" fmla="*/ 510356 w 513712"/>
                <a:gd name="connsiteY2" fmla="*/ 165775 h 405331"/>
                <a:gd name="connsiteX3" fmla="*/ 450543 w 513712"/>
                <a:gd name="connsiteY3" fmla="*/ 326449 h 405331"/>
                <a:gd name="connsiteX4" fmla="*/ 3380 w 513712"/>
                <a:gd name="connsiteY4" fmla="*/ 340400 h 405331"/>
                <a:gd name="connsiteX0" fmla="*/ 3404 w 529676"/>
                <a:gd name="connsiteY0" fmla="*/ 340400 h 405331"/>
                <a:gd name="connsiteX1" fmla="*/ 450567 w 529676"/>
                <a:gd name="connsiteY1" fmla="*/ 5101 h 405331"/>
                <a:gd name="connsiteX2" fmla="*/ 529430 w 529676"/>
                <a:gd name="connsiteY2" fmla="*/ 165775 h 405331"/>
                <a:gd name="connsiteX3" fmla="*/ 450567 w 529676"/>
                <a:gd name="connsiteY3" fmla="*/ 326449 h 405331"/>
                <a:gd name="connsiteX4" fmla="*/ 3404 w 529676"/>
                <a:gd name="connsiteY4" fmla="*/ 340400 h 405331"/>
                <a:gd name="connsiteX0" fmla="*/ 3404 w 541633"/>
                <a:gd name="connsiteY0" fmla="*/ 340785 h 405716"/>
                <a:gd name="connsiteX1" fmla="*/ 450567 w 541633"/>
                <a:gd name="connsiteY1" fmla="*/ 5486 h 405716"/>
                <a:gd name="connsiteX2" fmla="*/ 529430 w 541633"/>
                <a:gd name="connsiteY2" fmla="*/ 166160 h 405716"/>
                <a:gd name="connsiteX3" fmla="*/ 450567 w 541633"/>
                <a:gd name="connsiteY3" fmla="*/ 326834 h 405716"/>
                <a:gd name="connsiteX4" fmla="*/ 3404 w 541633"/>
                <a:gd name="connsiteY4" fmla="*/ 340785 h 405716"/>
                <a:gd name="connsiteX0" fmla="*/ 3515 w 619105"/>
                <a:gd name="connsiteY0" fmla="*/ 337058 h 399712"/>
                <a:gd name="connsiteX1" fmla="*/ 450678 w 619105"/>
                <a:gd name="connsiteY1" fmla="*/ 1759 h 399712"/>
                <a:gd name="connsiteX2" fmla="*/ 613733 w 619105"/>
                <a:gd name="connsiteY2" fmla="*/ 222202 h 399712"/>
                <a:gd name="connsiteX3" fmla="*/ 450678 w 619105"/>
                <a:gd name="connsiteY3" fmla="*/ 323107 h 399712"/>
                <a:gd name="connsiteX4" fmla="*/ 3515 w 619105"/>
                <a:gd name="connsiteY4" fmla="*/ 337058 h 399712"/>
                <a:gd name="connsiteX0" fmla="*/ 123 w 611692"/>
                <a:gd name="connsiteY0" fmla="*/ 244665 h 262226"/>
                <a:gd name="connsiteX1" fmla="*/ 493254 w 611692"/>
                <a:gd name="connsiteY1" fmla="*/ 2243 h 262226"/>
                <a:gd name="connsiteX2" fmla="*/ 610341 w 611692"/>
                <a:gd name="connsiteY2" fmla="*/ 129809 h 262226"/>
                <a:gd name="connsiteX3" fmla="*/ 447286 w 611692"/>
                <a:gd name="connsiteY3" fmla="*/ 230714 h 262226"/>
                <a:gd name="connsiteX4" fmla="*/ 123 w 611692"/>
                <a:gd name="connsiteY4" fmla="*/ 244665 h 262226"/>
                <a:gd name="connsiteX0" fmla="*/ 2258 w 621009"/>
                <a:gd name="connsiteY0" fmla="*/ 244954 h 323789"/>
                <a:gd name="connsiteX1" fmla="*/ 495389 w 621009"/>
                <a:gd name="connsiteY1" fmla="*/ 2532 h 323789"/>
                <a:gd name="connsiteX2" fmla="*/ 612476 w 621009"/>
                <a:gd name="connsiteY2" fmla="*/ 130098 h 323789"/>
                <a:gd name="connsiteX3" fmla="*/ 324349 w 621009"/>
                <a:gd name="connsiteY3" fmla="*/ 318957 h 323789"/>
                <a:gd name="connsiteX4" fmla="*/ 2258 w 621009"/>
                <a:gd name="connsiteY4" fmla="*/ 244954 h 323789"/>
                <a:gd name="connsiteX0" fmla="*/ 450 w 619201"/>
                <a:gd name="connsiteY0" fmla="*/ 244954 h 324512"/>
                <a:gd name="connsiteX1" fmla="*/ 493581 w 619201"/>
                <a:gd name="connsiteY1" fmla="*/ 2532 h 324512"/>
                <a:gd name="connsiteX2" fmla="*/ 610668 w 619201"/>
                <a:gd name="connsiteY2" fmla="*/ 130098 h 324512"/>
                <a:gd name="connsiteX3" fmla="*/ 322541 w 619201"/>
                <a:gd name="connsiteY3" fmla="*/ 318957 h 324512"/>
                <a:gd name="connsiteX4" fmla="*/ 450 w 619201"/>
                <a:gd name="connsiteY4" fmla="*/ 244954 h 324512"/>
                <a:gd name="connsiteX0" fmla="*/ 450 w 619201"/>
                <a:gd name="connsiteY0" fmla="*/ 244954 h 335259"/>
                <a:gd name="connsiteX1" fmla="*/ 493581 w 619201"/>
                <a:gd name="connsiteY1" fmla="*/ 2532 h 335259"/>
                <a:gd name="connsiteX2" fmla="*/ 610668 w 619201"/>
                <a:gd name="connsiteY2" fmla="*/ 130098 h 335259"/>
                <a:gd name="connsiteX3" fmla="*/ 322541 w 619201"/>
                <a:gd name="connsiteY3" fmla="*/ 318957 h 335259"/>
                <a:gd name="connsiteX4" fmla="*/ 450 w 619201"/>
                <a:gd name="connsiteY4" fmla="*/ 244954 h 335259"/>
                <a:gd name="connsiteX0" fmla="*/ 5672 w 628845"/>
                <a:gd name="connsiteY0" fmla="*/ 244847 h 308124"/>
                <a:gd name="connsiteX1" fmla="*/ 498803 w 628845"/>
                <a:gd name="connsiteY1" fmla="*/ 2425 h 308124"/>
                <a:gd name="connsiteX2" fmla="*/ 615890 w 628845"/>
                <a:gd name="connsiteY2" fmla="*/ 129991 h 308124"/>
                <a:gd name="connsiteX3" fmla="*/ 260559 w 628845"/>
                <a:gd name="connsiteY3" fmla="*/ 288427 h 308124"/>
                <a:gd name="connsiteX4" fmla="*/ 5672 w 628845"/>
                <a:gd name="connsiteY4" fmla="*/ 244847 h 308124"/>
                <a:gd name="connsiteX0" fmla="*/ 5012 w 644291"/>
                <a:gd name="connsiteY0" fmla="*/ 216353 h 290651"/>
                <a:gd name="connsiteX1" fmla="*/ 513940 w 644291"/>
                <a:gd name="connsiteY1" fmla="*/ 1507 h 290651"/>
                <a:gd name="connsiteX2" fmla="*/ 631027 w 644291"/>
                <a:gd name="connsiteY2" fmla="*/ 129073 h 290651"/>
                <a:gd name="connsiteX3" fmla="*/ 275696 w 644291"/>
                <a:gd name="connsiteY3" fmla="*/ 287509 h 290651"/>
                <a:gd name="connsiteX4" fmla="*/ 5012 w 644291"/>
                <a:gd name="connsiteY4" fmla="*/ 216353 h 290651"/>
                <a:gd name="connsiteX0" fmla="*/ 139 w 639418"/>
                <a:gd name="connsiteY0" fmla="*/ 216353 h 302083"/>
                <a:gd name="connsiteX1" fmla="*/ 509067 w 639418"/>
                <a:gd name="connsiteY1" fmla="*/ 1507 h 302083"/>
                <a:gd name="connsiteX2" fmla="*/ 626154 w 639418"/>
                <a:gd name="connsiteY2" fmla="*/ 129073 h 302083"/>
                <a:gd name="connsiteX3" fmla="*/ 270823 w 639418"/>
                <a:gd name="connsiteY3" fmla="*/ 287509 h 302083"/>
                <a:gd name="connsiteX4" fmla="*/ 139 w 639418"/>
                <a:gd name="connsiteY4" fmla="*/ 216353 h 302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9418" h="302083">
                  <a:moveTo>
                    <a:pt x="139" y="216353"/>
                  </a:moveTo>
                  <a:cubicBezTo>
                    <a:pt x="-8651" y="100665"/>
                    <a:pt x="404731" y="16054"/>
                    <a:pt x="509067" y="1507"/>
                  </a:cubicBezTo>
                  <a:cubicBezTo>
                    <a:pt x="613403" y="-13040"/>
                    <a:pt x="665861" y="81406"/>
                    <a:pt x="626154" y="129073"/>
                  </a:cubicBezTo>
                  <a:cubicBezTo>
                    <a:pt x="586447" y="176740"/>
                    <a:pt x="375159" y="272962"/>
                    <a:pt x="270823" y="287509"/>
                  </a:cubicBezTo>
                  <a:cubicBezTo>
                    <a:pt x="166487" y="302056"/>
                    <a:pt x="8929" y="332041"/>
                    <a:pt x="139" y="21635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798" name="グループ化 2797">
              <a:extLst>
                <a:ext uri="{FF2B5EF4-FFF2-40B4-BE49-F238E27FC236}">
                  <a16:creationId xmlns:a16="http://schemas.microsoft.com/office/drawing/2014/main" id="{FE5A4678-D9D2-4C5B-A53E-331744743E9E}"/>
                </a:ext>
              </a:extLst>
            </p:cNvPr>
            <p:cNvGrpSpPr/>
            <p:nvPr/>
          </p:nvGrpSpPr>
          <p:grpSpPr>
            <a:xfrm>
              <a:off x="-158569" y="6361997"/>
              <a:ext cx="2203738" cy="779600"/>
              <a:chOff x="-141477" y="4716101"/>
              <a:chExt cx="2203738" cy="779600"/>
            </a:xfrm>
          </p:grpSpPr>
          <p:grpSp>
            <p:nvGrpSpPr>
              <p:cNvPr id="2840" name="グループ化 2839">
                <a:extLst>
                  <a:ext uri="{FF2B5EF4-FFF2-40B4-BE49-F238E27FC236}">
                    <a16:creationId xmlns:a16="http://schemas.microsoft.com/office/drawing/2014/main" id="{C4EC4B76-4C3F-48D6-A851-EE093542AA36}"/>
                  </a:ext>
                </a:extLst>
              </p:cNvPr>
              <p:cNvGrpSpPr/>
              <p:nvPr/>
            </p:nvGrpSpPr>
            <p:grpSpPr>
              <a:xfrm>
                <a:off x="-141477" y="4716101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2842" name="グループ化 2841">
                  <a:extLst>
                    <a:ext uri="{FF2B5EF4-FFF2-40B4-BE49-F238E27FC236}">
                      <a16:creationId xmlns:a16="http://schemas.microsoft.com/office/drawing/2014/main" id="{6697BD52-C1EF-418F-B898-498E77037B97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2844" name="フリーフォーム: 図形 2843">
                    <a:extLst>
                      <a:ext uri="{FF2B5EF4-FFF2-40B4-BE49-F238E27FC236}">
                        <a16:creationId xmlns:a16="http://schemas.microsoft.com/office/drawing/2014/main" id="{F11A30D2-0DB1-49A9-BCD1-7D90961515BC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45" name="フリーフォーム: 図形 2844">
                    <a:extLst>
                      <a:ext uri="{FF2B5EF4-FFF2-40B4-BE49-F238E27FC236}">
                        <a16:creationId xmlns:a16="http://schemas.microsoft.com/office/drawing/2014/main" id="{43B8BF9B-EF83-4847-943B-64F64FE8F514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46" name="フリーフォーム: 図形 2845">
                    <a:extLst>
                      <a:ext uri="{FF2B5EF4-FFF2-40B4-BE49-F238E27FC236}">
                        <a16:creationId xmlns:a16="http://schemas.microsoft.com/office/drawing/2014/main" id="{C0479FB5-4490-45D3-9392-86209E4F4FE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rgbClr val="9933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43" name="フリーフォーム: 図形 2842">
                  <a:extLst>
                    <a:ext uri="{FF2B5EF4-FFF2-40B4-BE49-F238E27FC236}">
                      <a16:creationId xmlns:a16="http://schemas.microsoft.com/office/drawing/2014/main" id="{568E0A10-B5FD-413F-83F5-3C7C39DCD307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41" name="フリーフォーム: 図形 2840">
                <a:extLst>
                  <a:ext uri="{FF2B5EF4-FFF2-40B4-BE49-F238E27FC236}">
                    <a16:creationId xmlns:a16="http://schemas.microsoft.com/office/drawing/2014/main" id="{1B41E92E-5C10-4DF5-AAFF-93899EC15EC3}"/>
                  </a:ext>
                </a:extLst>
              </p:cNvPr>
              <p:cNvSpPr/>
              <p:nvPr/>
            </p:nvSpPr>
            <p:spPr bwMode="auto">
              <a:xfrm>
                <a:off x="130405" y="4776746"/>
                <a:ext cx="1654026" cy="599620"/>
              </a:xfrm>
              <a:custGeom>
                <a:avLst/>
                <a:gdLst>
                  <a:gd name="connsiteX0" fmla="*/ 177100 w 1654026"/>
                  <a:gd name="connsiteY0" fmla="*/ 0 h 599620"/>
                  <a:gd name="connsiteX1" fmla="*/ 356650 w 1654026"/>
                  <a:gd name="connsiteY1" fmla="*/ 19616 h 599620"/>
                  <a:gd name="connsiteX2" fmla="*/ 832181 w 1654026"/>
                  <a:gd name="connsiteY2" fmla="*/ 147035 h 599620"/>
                  <a:gd name="connsiteX3" fmla="*/ 1307720 w 1654026"/>
                  <a:gd name="connsiteY3" fmla="*/ 19614 h 599620"/>
                  <a:gd name="connsiteX4" fmla="*/ 1459467 w 1654026"/>
                  <a:gd name="connsiteY4" fmla="*/ 3035 h 599620"/>
                  <a:gd name="connsiteX5" fmla="*/ 1464658 w 1654026"/>
                  <a:gd name="connsiteY5" fmla="*/ 9295 h 599620"/>
                  <a:gd name="connsiteX6" fmla="*/ 1640950 w 1654026"/>
                  <a:gd name="connsiteY6" fmla="*/ 335447 h 599620"/>
                  <a:gd name="connsiteX7" fmla="*/ 1654026 w 1654026"/>
                  <a:gd name="connsiteY7" fmla="*/ 360429 h 599620"/>
                  <a:gd name="connsiteX8" fmla="*/ 1605189 w 1654026"/>
                  <a:gd name="connsiteY8" fmla="*/ 400462 h 599620"/>
                  <a:gd name="connsiteX9" fmla="*/ 1538387 w 1654026"/>
                  <a:gd name="connsiteY9" fmla="*/ 428952 h 599620"/>
                  <a:gd name="connsiteX10" fmla="*/ 940187 w 1654026"/>
                  <a:gd name="connsiteY10" fmla="*/ 589241 h 599620"/>
                  <a:gd name="connsiteX11" fmla="*/ 934201 w 1654026"/>
                  <a:gd name="connsiteY11" fmla="*/ 585285 h 599620"/>
                  <a:gd name="connsiteX12" fmla="*/ 898358 w 1654026"/>
                  <a:gd name="connsiteY12" fmla="*/ 594404 h 599620"/>
                  <a:gd name="connsiteX13" fmla="*/ 800991 w 1654026"/>
                  <a:gd name="connsiteY13" fmla="*/ 598404 h 599620"/>
                  <a:gd name="connsiteX14" fmla="*/ 737913 w 1654026"/>
                  <a:gd name="connsiteY14" fmla="*/ 585786 h 599620"/>
                  <a:gd name="connsiteX15" fmla="*/ 732888 w 1654026"/>
                  <a:gd name="connsiteY15" fmla="*/ 583491 h 599620"/>
                  <a:gd name="connsiteX16" fmla="*/ 724183 w 1654026"/>
                  <a:gd name="connsiteY16" fmla="*/ 589243 h 599620"/>
                  <a:gd name="connsiteX17" fmla="*/ 125983 w 1654026"/>
                  <a:gd name="connsiteY17" fmla="*/ 428954 h 599620"/>
                  <a:gd name="connsiteX18" fmla="*/ 5462 w 1654026"/>
                  <a:gd name="connsiteY18" fmla="*/ 356429 h 599620"/>
                  <a:gd name="connsiteX19" fmla="*/ 0 w 1654026"/>
                  <a:gd name="connsiteY19" fmla="*/ 348471 h 599620"/>
                  <a:gd name="connsiteX20" fmla="*/ 3548 w 1654026"/>
                  <a:gd name="connsiteY20" fmla="*/ 341050 h 599620"/>
                  <a:gd name="connsiteX21" fmla="*/ 158266 w 1654026"/>
                  <a:gd name="connsiteY21" fmla="*/ 27226 h 59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4026" h="599620">
                    <a:moveTo>
                      <a:pt x="177100" y="0"/>
                    </a:moveTo>
                    <a:lnTo>
                      <a:pt x="356650" y="19616"/>
                    </a:lnTo>
                    <a:lnTo>
                      <a:pt x="832181" y="147035"/>
                    </a:lnTo>
                    <a:lnTo>
                      <a:pt x="1307720" y="19614"/>
                    </a:lnTo>
                    <a:lnTo>
                      <a:pt x="1459467" y="3035"/>
                    </a:lnTo>
                    <a:lnTo>
                      <a:pt x="1464658" y="9295"/>
                    </a:lnTo>
                    <a:cubicBezTo>
                      <a:pt x="1511505" y="97785"/>
                      <a:pt x="1581775" y="224180"/>
                      <a:pt x="1640950" y="335447"/>
                    </a:cubicBezTo>
                    <a:lnTo>
                      <a:pt x="1654026" y="360429"/>
                    </a:lnTo>
                    <a:lnTo>
                      <a:pt x="1605189" y="400462"/>
                    </a:lnTo>
                    <a:cubicBezTo>
                      <a:pt x="1584971" y="412762"/>
                      <a:pt x="1562572" y="422472"/>
                      <a:pt x="1538387" y="428952"/>
                    </a:cubicBezTo>
                    <a:lnTo>
                      <a:pt x="940187" y="589241"/>
                    </a:lnTo>
                    <a:lnTo>
                      <a:pt x="934201" y="585285"/>
                    </a:lnTo>
                    <a:lnTo>
                      <a:pt x="898358" y="594404"/>
                    </a:lnTo>
                    <a:cubicBezTo>
                      <a:pt x="864288" y="599451"/>
                      <a:pt x="830564" y="600947"/>
                      <a:pt x="800991" y="598404"/>
                    </a:cubicBezTo>
                    <a:cubicBezTo>
                      <a:pt x="778811" y="596497"/>
                      <a:pt x="757634" y="592157"/>
                      <a:pt x="737913" y="585786"/>
                    </a:cubicBezTo>
                    <a:lnTo>
                      <a:pt x="732888" y="583491"/>
                    </a:lnTo>
                    <a:lnTo>
                      <a:pt x="724183" y="589243"/>
                    </a:lnTo>
                    <a:lnTo>
                      <a:pt x="125983" y="428954"/>
                    </a:lnTo>
                    <a:cubicBezTo>
                      <a:pt x="77614" y="415994"/>
                      <a:pt x="36387" y="390116"/>
                      <a:pt x="5462" y="356429"/>
                    </a:cubicBezTo>
                    <a:lnTo>
                      <a:pt x="0" y="348471"/>
                    </a:lnTo>
                    <a:lnTo>
                      <a:pt x="3548" y="341050"/>
                    </a:lnTo>
                    <a:cubicBezTo>
                      <a:pt x="55532" y="233893"/>
                      <a:pt x="116761" y="112727"/>
                      <a:pt x="158266" y="2722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99" name="グループ化 2798">
              <a:extLst>
                <a:ext uri="{FF2B5EF4-FFF2-40B4-BE49-F238E27FC236}">
                  <a16:creationId xmlns:a16="http://schemas.microsoft.com/office/drawing/2014/main" id="{8B2DB203-7FED-4150-B443-8C9C12D5220C}"/>
                </a:ext>
              </a:extLst>
            </p:cNvPr>
            <p:cNvGrpSpPr/>
            <p:nvPr/>
          </p:nvGrpSpPr>
          <p:grpSpPr>
            <a:xfrm>
              <a:off x="48652" y="6066673"/>
              <a:ext cx="1793692" cy="880439"/>
              <a:chOff x="65744" y="4420777"/>
              <a:chExt cx="1793692" cy="880439"/>
            </a:xfrm>
          </p:grpSpPr>
          <p:sp>
            <p:nvSpPr>
              <p:cNvPr id="2834" name="フリーフォーム: 図形 2833">
                <a:extLst>
                  <a:ext uri="{FF2B5EF4-FFF2-40B4-BE49-F238E27FC236}">
                    <a16:creationId xmlns:a16="http://schemas.microsoft.com/office/drawing/2014/main" id="{5F121B6D-932F-44E3-833E-657C1C2463ED}"/>
                  </a:ext>
                </a:extLst>
              </p:cNvPr>
              <p:cNvSpPr/>
              <p:nvPr/>
            </p:nvSpPr>
            <p:spPr bwMode="auto">
              <a:xfrm flipV="1">
                <a:off x="82286" y="4420777"/>
                <a:ext cx="1746763" cy="704301"/>
              </a:xfrm>
              <a:custGeom>
                <a:avLst/>
                <a:gdLst>
                  <a:gd name="connsiteX0" fmla="*/ 1742193 w 1746763"/>
                  <a:gd name="connsiteY0" fmla="*/ 166007 h 704301"/>
                  <a:gd name="connsiteX1" fmla="*/ 1742193 w 1746763"/>
                  <a:gd name="connsiteY1" fmla="*/ 166006 h 704301"/>
                  <a:gd name="connsiteX2" fmla="*/ 1742193 w 1746763"/>
                  <a:gd name="connsiteY2" fmla="*/ 166006 h 704301"/>
                  <a:gd name="connsiteX3" fmla="*/ 4570 w 1746763"/>
                  <a:gd name="connsiteY3" fmla="*/ 166008 h 704301"/>
                  <a:gd name="connsiteX4" fmla="*/ 4570 w 1746763"/>
                  <a:gd name="connsiteY4" fmla="*/ 166007 h 704301"/>
                  <a:gd name="connsiteX5" fmla="*/ 4570 w 1746763"/>
                  <a:gd name="connsiteY5" fmla="*/ 166007 h 704301"/>
                  <a:gd name="connsiteX6" fmla="*/ 873381 w 1746763"/>
                  <a:gd name="connsiteY6" fmla="*/ 704301 h 704301"/>
                  <a:gd name="connsiteX7" fmla="*/ 1491646 w 1746763"/>
                  <a:gd name="connsiteY7" fmla="*/ 645695 h 704301"/>
                  <a:gd name="connsiteX8" fmla="*/ 1479085 w 1746763"/>
                  <a:gd name="connsiteY8" fmla="*/ 551204 h 704301"/>
                  <a:gd name="connsiteX9" fmla="*/ 1449897 w 1746763"/>
                  <a:gd name="connsiteY9" fmla="*/ 479900 h 704301"/>
                  <a:gd name="connsiteX10" fmla="*/ 1567539 w 1746763"/>
                  <a:gd name="connsiteY10" fmla="*/ 448378 h 704301"/>
                  <a:gd name="connsiteX11" fmla="*/ 1746763 w 1746763"/>
                  <a:gd name="connsiteY11" fmla="*/ 256477 h 704301"/>
                  <a:gd name="connsiteX12" fmla="*/ 1742193 w 1746763"/>
                  <a:gd name="connsiteY12" fmla="*/ 166006 h 704301"/>
                  <a:gd name="connsiteX13" fmla="*/ 1700916 w 1746763"/>
                  <a:gd name="connsiteY13" fmla="*/ 85371 h 704301"/>
                  <a:gd name="connsiteX14" fmla="*/ 1449752 w 1746763"/>
                  <a:gd name="connsiteY14" fmla="*/ 8793 h 704301"/>
                  <a:gd name="connsiteX15" fmla="*/ 873380 w 1746763"/>
                  <a:gd name="connsiteY15" fmla="*/ 163230 h 704301"/>
                  <a:gd name="connsiteX16" fmla="*/ 297011 w 1746763"/>
                  <a:gd name="connsiteY16" fmla="*/ 8794 h 704301"/>
                  <a:gd name="connsiteX17" fmla="*/ 45847 w 1746763"/>
                  <a:gd name="connsiteY17" fmla="*/ 85372 h 704301"/>
                  <a:gd name="connsiteX18" fmla="*/ 4570 w 1746763"/>
                  <a:gd name="connsiteY18" fmla="*/ 166007 h 704301"/>
                  <a:gd name="connsiteX19" fmla="*/ 0 w 1746763"/>
                  <a:gd name="connsiteY19" fmla="*/ 256478 h 704301"/>
                  <a:gd name="connsiteX20" fmla="*/ 179224 w 1746763"/>
                  <a:gd name="connsiteY20" fmla="*/ 448379 h 704301"/>
                  <a:gd name="connsiteX21" fmla="*/ 295654 w 1746763"/>
                  <a:gd name="connsiteY21" fmla="*/ 479576 h 704301"/>
                  <a:gd name="connsiteX22" fmla="*/ 292632 w 1746763"/>
                  <a:gd name="connsiteY22" fmla="*/ 484487 h 704301"/>
                  <a:gd name="connsiteX23" fmla="*/ 255116 w 1746763"/>
                  <a:gd name="connsiteY23" fmla="*/ 645695 h 704301"/>
                  <a:gd name="connsiteX24" fmla="*/ 873381 w 1746763"/>
                  <a:gd name="connsiteY24" fmla="*/ 704301 h 704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46763" h="704301">
                    <a:moveTo>
                      <a:pt x="1742193" y="166007"/>
                    </a:moveTo>
                    <a:lnTo>
                      <a:pt x="1742193" y="166006"/>
                    </a:lnTo>
                    <a:lnTo>
                      <a:pt x="1742193" y="166006"/>
                    </a:lnTo>
                    <a:close/>
                    <a:moveTo>
                      <a:pt x="4570" y="166008"/>
                    </a:moveTo>
                    <a:lnTo>
                      <a:pt x="4570" y="166007"/>
                    </a:lnTo>
                    <a:lnTo>
                      <a:pt x="4570" y="166007"/>
                    </a:lnTo>
                    <a:close/>
                    <a:moveTo>
                      <a:pt x="873381" y="704301"/>
                    </a:moveTo>
                    <a:cubicBezTo>
                      <a:pt x="1156752" y="704301"/>
                      <a:pt x="1440124" y="684766"/>
                      <a:pt x="1491646" y="645695"/>
                    </a:cubicBezTo>
                    <a:cubicBezTo>
                      <a:pt x="1491646" y="613327"/>
                      <a:pt x="1487321" y="581726"/>
                      <a:pt x="1479085" y="551204"/>
                    </a:cubicBezTo>
                    <a:lnTo>
                      <a:pt x="1449897" y="479900"/>
                    </a:lnTo>
                    <a:lnTo>
                      <a:pt x="1567539" y="448378"/>
                    </a:lnTo>
                    <a:cubicBezTo>
                      <a:pt x="1664277" y="422457"/>
                      <a:pt x="1732447" y="344864"/>
                      <a:pt x="1746763" y="256477"/>
                    </a:cubicBezTo>
                    <a:lnTo>
                      <a:pt x="1742193" y="166006"/>
                    </a:lnTo>
                    <a:lnTo>
                      <a:pt x="1700916" y="85371"/>
                    </a:lnTo>
                    <a:cubicBezTo>
                      <a:pt x="1644324" y="15984"/>
                      <a:pt x="1546491" y="-17128"/>
                      <a:pt x="1449752" y="8793"/>
                    </a:cubicBezTo>
                    <a:lnTo>
                      <a:pt x="873380" y="163230"/>
                    </a:lnTo>
                    <a:lnTo>
                      <a:pt x="297011" y="8794"/>
                    </a:lnTo>
                    <a:cubicBezTo>
                      <a:pt x="200272" y="-17127"/>
                      <a:pt x="102439" y="15985"/>
                      <a:pt x="45847" y="85372"/>
                    </a:cubicBezTo>
                    <a:lnTo>
                      <a:pt x="4570" y="166007"/>
                    </a:lnTo>
                    <a:lnTo>
                      <a:pt x="0" y="256478"/>
                    </a:lnTo>
                    <a:cubicBezTo>
                      <a:pt x="14316" y="344865"/>
                      <a:pt x="82486" y="422458"/>
                      <a:pt x="179224" y="448379"/>
                    </a:cubicBezTo>
                    <a:lnTo>
                      <a:pt x="295654" y="479576"/>
                    </a:lnTo>
                    <a:lnTo>
                      <a:pt x="292632" y="484487"/>
                    </a:lnTo>
                    <a:cubicBezTo>
                      <a:pt x="268362" y="534754"/>
                      <a:pt x="255116" y="589051"/>
                      <a:pt x="255116" y="645695"/>
                    </a:cubicBezTo>
                    <a:cubicBezTo>
                      <a:pt x="306638" y="684766"/>
                      <a:pt x="590010" y="704301"/>
                      <a:pt x="873381" y="704301"/>
                    </a:cubicBezTo>
                    <a:close/>
                  </a:path>
                </a:pathLst>
              </a:custGeom>
              <a:solidFill>
                <a:schemeClr val="accent1">
                  <a:lumMod val="2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35" name="フリーフォーム: 図形 2834">
                <a:extLst>
                  <a:ext uri="{FF2B5EF4-FFF2-40B4-BE49-F238E27FC236}">
                    <a16:creationId xmlns:a16="http://schemas.microsoft.com/office/drawing/2014/main" id="{AD8138DC-259C-4127-B782-31D69E2E231C}"/>
                  </a:ext>
                </a:extLst>
              </p:cNvPr>
              <p:cNvSpPr/>
              <p:nvPr/>
            </p:nvSpPr>
            <p:spPr bwMode="auto">
              <a:xfrm flipV="1">
                <a:off x="182117" y="4597897"/>
                <a:ext cx="1488575" cy="240620"/>
              </a:xfrm>
              <a:custGeom>
                <a:avLst/>
                <a:gdLst>
                  <a:gd name="connsiteX0" fmla="*/ 184576 w 1488575"/>
                  <a:gd name="connsiteY0" fmla="*/ 240620 h 240620"/>
                  <a:gd name="connsiteX1" fmla="*/ 192056 w 1488575"/>
                  <a:gd name="connsiteY1" fmla="*/ 239357 h 240620"/>
                  <a:gd name="connsiteX2" fmla="*/ 781093 w 1488575"/>
                  <a:gd name="connsiteY2" fmla="*/ 81525 h 240620"/>
                  <a:gd name="connsiteX3" fmla="*/ 1365373 w 1488575"/>
                  <a:gd name="connsiteY3" fmla="*/ 238083 h 240620"/>
                  <a:gd name="connsiteX4" fmla="*/ 1350066 w 1488575"/>
                  <a:gd name="connsiteY4" fmla="*/ 200689 h 240620"/>
                  <a:gd name="connsiteX5" fmla="*/ 1467708 w 1488575"/>
                  <a:gd name="connsiteY5" fmla="*/ 169167 h 240620"/>
                  <a:gd name="connsiteX6" fmla="*/ 1488575 w 1488575"/>
                  <a:gd name="connsiteY6" fmla="*/ 160268 h 240620"/>
                  <a:gd name="connsiteX7" fmla="*/ 1477660 w 1488575"/>
                  <a:gd name="connsiteY7" fmla="*/ 163414 h 240620"/>
                  <a:gd name="connsiteX8" fmla="*/ 1418864 w 1488575"/>
                  <a:gd name="connsiteY8" fmla="*/ 166104 h 240620"/>
                  <a:gd name="connsiteX9" fmla="*/ 1370600 w 1488575"/>
                  <a:gd name="connsiteY9" fmla="*/ 157958 h 240620"/>
                  <a:gd name="connsiteX10" fmla="*/ 781093 w 1488575"/>
                  <a:gd name="connsiteY10" fmla="*/ 0 h 240620"/>
                  <a:gd name="connsiteX11" fmla="*/ 192056 w 1488575"/>
                  <a:gd name="connsiteY11" fmla="*/ 157832 h 240620"/>
                  <a:gd name="connsiteX12" fmla="*/ 143791 w 1488575"/>
                  <a:gd name="connsiteY12" fmla="*/ 165978 h 240620"/>
                  <a:gd name="connsiteX13" fmla="*/ 30050 w 1488575"/>
                  <a:gd name="connsiteY13" fmla="*/ 147448 h 240620"/>
                  <a:gd name="connsiteX14" fmla="*/ 0 w 1488575"/>
                  <a:gd name="connsiteY14" fmla="*/ 130356 h 240620"/>
                  <a:gd name="connsiteX15" fmla="*/ 12591 w 1488575"/>
                  <a:gd name="connsiteY15" fmla="*/ 140678 h 240620"/>
                  <a:gd name="connsiteX16" fmla="*/ 79393 w 1488575"/>
                  <a:gd name="connsiteY16" fmla="*/ 169168 h 240620"/>
                  <a:gd name="connsiteX17" fmla="*/ 195823 w 1488575"/>
                  <a:gd name="connsiteY17" fmla="*/ 200365 h 240620"/>
                  <a:gd name="connsiteX18" fmla="*/ 192801 w 1488575"/>
                  <a:gd name="connsiteY18" fmla="*/ 205276 h 24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8575" h="240620">
                    <a:moveTo>
                      <a:pt x="184576" y="240620"/>
                    </a:moveTo>
                    <a:lnTo>
                      <a:pt x="192056" y="239357"/>
                    </a:lnTo>
                    <a:lnTo>
                      <a:pt x="781093" y="81525"/>
                    </a:lnTo>
                    <a:lnTo>
                      <a:pt x="1365373" y="238083"/>
                    </a:lnTo>
                    <a:lnTo>
                      <a:pt x="1350066" y="200689"/>
                    </a:lnTo>
                    <a:lnTo>
                      <a:pt x="1467708" y="169167"/>
                    </a:lnTo>
                    <a:lnTo>
                      <a:pt x="1488575" y="160268"/>
                    </a:lnTo>
                    <a:lnTo>
                      <a:pt x="1477660" y="163414"/>
                    </a:lnTo>
                    <a:cubicBezTo>
                      <a:pt x="1458575" y="166571"/>
                      <a:pt x="1438849" y="167537"/>
                      <a:pt x="1418864" y="166104"/>
                    </a:cubicBezTo>
                    <a:cubicBezTo>
                      <a:pt x="1402876" y="164959"/>
                      <a:pt x="1386722" y="162278"/>
                      <a:pt x="1370600" y="157958"/>
                    </a:cubicBezTo>
                    <a:lnTo>
                      <a:pt x="781093" y="0"/>
                    </a:lnTo>
                    <a:lnTo>
                      <a:pt x="192056" y="157832"/>
                    </a:lnTo>
                    <a:cubicBezTo>
                      <a:pt x="175933" y="162152"/>
                      <a:pt x="159780" y="164832"/>
                      <a:pt x="143791" y="165978"/>
                    </a:cubicBezTo>
                    <a:cubicBezTo>
                      <a:pt x="103822" y="168843"/>
                      <a:pt x="64887" y="162117"/>
                      <a:pt x="30050" y="147448"/>
                    </a:cubicBezTo>
                    <a:lnTo>
                      <a:pt x="0" y="130356"/>
                    </a:lnTo>
                    <a:lnTo>
                      <a:pt x="12591" y="140678"/>
                    </a:lnTo>
                    <a:cubicBezTo>
                      <a:pt x="32810" y="152978"/>
                      <a:pt x="55209" y="162688"/>
                      <a:pt x="79393" y="169168"/>
                    </a:cubicBezTo>
                    <a:lnTo>
                      <a:pt x="195823" y="200365"/>
                    </a:lnTo>
                    <a:lnTo>
                      <a:pt x="192801" y="205276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36" name="フリーフォーム: 図形 2835">
                <a:extLst>
                  <a:ext uri="{FF2B5EF4-FFF2-40B4-BE49-F238E27FC236}">
                    <a16:creationId xmlns:a16="http://schemas.microsoft.com/office/drawing/2014/main" id="{011D97DE-1F89-4DBA-9312-B03ECEED5C1E}"/>
                  </a:ext>
                </a:extLst>
              </p:cNvPr>
              <p:cNvSpPr/>
              <p:nvPr/>
            </p:nvSpPr>
            <p:spPr bwMode="auto">
              <a:xfrm rot="20700000" flipH="1">
                <a:off x="920934" y="4739152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  <a:lnTo>
                      <a:pt x="19001" y="138975"/>
                    </a:lnTo>
                    <a:cubicBezTo>
                      <a:pt x="37353" y="98140"/>
                      <a:pt x="68012" y="63396"/>
                      <a:pt x="106601" y="38861"/>
                    </a:cubicBezTo>
                  </a:path>
                </a:pathLst>
              </a:custGeom>
              <a:solidFill>
                <a:schemeClr val="accent1">
                  <a:lumMod val="2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37" name="楕円 227">
                <a:extLst>
                  <a:ext uri="{FF2B5EF4-FFF2-40B4-BE49-F238E27FC236}">
                    <a16:creationId xmlns:a16="http://schemas.microsoft.com/office/drawing/2014/main" id="{C131C4D1-966D-459B-B270-0F6069838F48}"/>
                  </a:ext>
                </a:extLst>
              </p:cNvPr>
              <p:cNvSpPr/>
              <p:nvPr/>
            </p:nvSpPr>
            <p:spPr bwMode="auto">
              <a:xfrm rot="5694883">
                <a:off x="827019" y="4885234"/>
                <a:ext cx="318890" cy="513074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8" name="フリーフォーム: 図形 2837">
                <a:extLst>
                  <a:ext uri="{FF2B5EF4-FFF2-40B4-BE49-F238E27FC236}">
                    <a16:creationId xmlns:a16="http://schemas.microsoft.com/office/drawing/2014/main" id="{933F2C95-AE58-4033-A1AB-664270ECA036}"/>
                  </a:ext>
                </a:extLst>
              </p:cNvPr>
              <p:cNvSpPr/>
              <p:nvPr/>
            </p:nvSpPr>
            <p:spPr bwMode="auto">
              <a:xfrm rot="900000">
                <a:off x="65744" y="4739154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  <a:lnTo>
                      <a:pt x="19001" y="138975"/>
                    </a:lnTo>
                    <a:cubicBezTo>
                      <a:pt x="37353" y="98140"/>
                      <a:pt x="68012" y="63396"/>
                      <a:pt x="106601" y="38861"/>
                    </a:cubicBezTo>
                  </a:path>
                </a:pathLst>
              </a:custGeom>
              <a:solidFill>
                <a:schemeClr val="accent1">
                  <a:lumMod val="2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39" name="フリーフォーム: 図形 2838">
                <a:extLst>
                  <a:ext uri="{FF2B5EF4-FFF2-40B4-BE49-F238E27FC236}">
                    <a16:creationId xmlns:a16="http://schemas.microsoft.com/office/drawing/2014/main" id="{4742A568-D22A-403D-A2E9-8F62B137A17D}"/>
                  </a:ext>
                </a:extLst>
              </p:cNvPr>
              <p:cNvSpPr/>
              <p:nvPr/>
            </p:nvSpPr>
            <p:spPr bwMode="auto">
              <a:xfrm>
                <a:off x="77163" y="4890730"/>
                <a:ext cx="1772565" cy="407960"/>
              </a:xfrm>
              <a:custGeom>
                <a:avLst/>
                <a:gdLst>
                  <a:gd name="connsiteX0" fmla="*/ 1770278 w 1772565"/>
                  <a:gd name="connsiteY0" fmla="*/ 0 h 407960"/>
                  <a:gd name="connsiteX1" fmla="*/ 1772565 w 1772565"/>
                  <a:gd name="connsiteY1" fmla="*/ 45268 h 407960"/>
                  <a:gd name="connsiteX2" fmla="*/ 1593340 w 1772565"/>
                  <a:gd name="connsiteY2" fmla="*/ 237169 h 407960"/>
                  <a:gd name="connsiteX3" fmla="*/ 995140 w 1772565"/>
                  <a:gd name="connsiteY3" fmla="*/ 397457 h 407960"/>
                  <a:gd name="connsiteX4" fmla="*/ 988814 w 1772565"/>
                  <a:gd name="connsiteY4" fmla="*/ 393277 h 407960"/>
                  <a:gd name="connsiteX5" fmla="*/ 951600 w 1772565"/>
                  <a:gd name="connsiteY5" fmla="*/ 402744 h 407960"/>
                  <a:gd name="connsiteX6" fmla="*/ 854233 w 1772565"/>
                  <a:gd name="connsiteY6" fmla="*/ 406744 h 407960"/>
                  <a:gd name="connsiteX7" fmla="*/ 787631 w 1772565"/>
                  <a:gd name="connsiteY7" fmla="*/ 390839 h 407960"/>
                  <a:gd name="connsiteX8" fmla="*/ 777425 w 1772565"/>
                  <a:gd name="connsiteY8" fmla="*/ 397583 h 407960"/>
                  <a:gd name="connsiteX9" fmla="*/ 179225 w 1772565"/>
                  <a:gd name="connsiteY9" fmla="*/ 237295 h 407960"/>
                  <a:gd name="connsiteX10" fmla="*/ 0 w 1772565"/>
                  <a:gd name="connsiteY10" fmla="*/ 45394 h 407960"/>
                  <a:gd name="connsiteX11" fmla="*/ 2287 w 1772565"/>
                  <a:gd name="connsiteY11" fmla="*/ 126 h 407960"/>
                  <a:gd name="connsiteX12" fmla="*/ 20440 w 1772565"/>
                  <a:gd name="connsiteY12" fmla="*/ 56634 h 407960"/>
                  <a:gd name="connsiteX13" fmla="*/ 179225 w 1772565"/>
                  <a:gd name="connsiteY13" fmla="*/ 184907 h 407960"/>
                  <a:gd name="connsiteX14" fmla="*/ 777425 w 1772565"/>
                  <a:gd name="connsiteY14" fmla="*/ 345195 h 407960"/>
                  <a:gd name="connsiteX15" fmla="*/ 787631 w 1772565"/>
                  <a:gd name="connsiteY15" fmla="*/ 338451 h 407960"/>
                  <a:gd name="connsiteX16" fmla="*/ 854233 w 1772565"/>
                  <a:gd name="connsiteY16" fmla="*/ 354356 h 407960"/>
                  <a:gd name="connsiteX17" fmla="*/ 951600 w 1772565"/>
                  <a:gd name="connsiteY17" fmla="*/ 350356 h 407960"/>
                  <a:gd name="connsiteX18" fmla="*/ 988814 w 1772565"/>
                  <a:gd name="connsiteY18" fmla="*/ 340889 h 407960"/>
                  <a:gd name="connsiteX19" fmla="*/ 995140 w 1772565"/>
                  <a:gd name="connsiteY19" fmla="*/ 345069 h 407960"/>
                  <a:gd name="connsiteX20" fmla="*/ 1593340 w 1772565"/>
                  <a:gd name="connsiteY20" fmla="*/ 184781 h 407960"/>
                  <a:gd name="connsiteX21" fmla="*/ 1752126 w 1772565"/>
                  <a:gd name="connsiteY21" fmla="*/ 56508 h 4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72565" h="407960">
                    <a:moveTo>
                      <a:pt x="1770278" y="0"/>
                    </a:moveTo>
                    <a:lnTo>
                      <a:pt x="1772565" y="45268"/>
                    </a:lnTo>
                    <a:cubicBezTo>
                      <a:pt x="1758249" y="133655"/>
                      <a:pt x="1690079" y="211248"/>
                      <a:pt x="1593340" y="237169"/>
                    </a:cubicBezTo>
                    <a:lnTo>
                      <a:pt x="995140" y="397457"/>
                    </a:lnTo>
                    <a:lnTo>
                      <a:pt x="988814" y="393277"/>
                    </a:lnTo>
                    <a:lnTo>
                      <a:pt x="951600" y="402744"/>
                    </a:lnTo>
                    <a:cubicBezTo>
                      <a:pt x="917530" y="407791"/>
                      <a:pt x="883806" y="409287"/>
                      <a:pt x="854233" y="406744"/>
                    </a:cubicBezTo>
                    <a:lnTo>
                      <a:pt x="787631" y="390839"/>
                    </a:lnTo>
                    <a:lnTo>
                      <a:pt x="777425" y="397583"/>
                    </a:lnTo>
                    <a:lnTo>
                      <a:pt x="179225" y="237295"/>
                    </a:lnTo>
                    <a:cubicBezTo>
                      <a:pt x="82486" y="211374"/>
                      <a:pt x="14317" y="133781"/>
                      <a:pt x="0" y="45394"/>
                    </a:cubicBezTo>
                    <a:lnTo>
                      <a:pt x="2287" y="126"/>
                    </a:lnTo>
                    <a:lnTo>
                      <a:pt x="20440" y="56634"/>
                    </a:lnTo>
                    <a:cubicBezTo>
                      <a:pt x="50187" y="116960"/>
                      <a:pt x="106671" y="165466"/>
                      <a:pt x="179225" y="184907"/>
                    </a:cubicBezTo>
                    <a:lnTo>
                      <a:pt x="777425" y="345195"/>
                    </a:lnTo>
                    <a:lnTo>
                      <a:pt x="787631" y="338451"/>
                    </a:lnTo>
                    <a:lnTo>
                      <a:pt x="854233" y="354356"/>
                    </a:lnTo>
                    <a:cubicBezTo>
                      <a:pt x="883806" y="356899"/>
                      <a:pt x="917530" y="355403"/>
                      <a:pt x="951600" y="350356"/>
                    </a:cubicBezTo>
                    <a:lnTo>
                      <a:pt x="988814" y="340889"/>
                    </a:lnTo>
                    <a:lnTo>
                      <a:pt x="995140" y="345069"/>
                    </a:lnTo>
                    <a:lnTo>
                      <a:pt x="1593340" y="184781"/>
                    </a:lnTo>
                    <a:cubicBezTo>
                      <a:pt x="1665894" y="165340"/>
                      <a:pt x="1722379" y="116834"/>
                      <a:pt x="1752126" y="56508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800" name="楕円 211">
              <a:extLst>
                <a:ext uri="{FF2B5EF4-FFF2-40B4-BE49-F238E27FC236}">
                  <a16:creationId xmlns:a16="http://schemas.microsoft.com/office/drawing/2014/main" id="{D801533D-A672-49C6-A3C9-B52149BF0CC3}"/>
                </a:ext>
              </a:extLst>
            </p:cNvPr>
            <p:cNvSpPr/>
            <p:nvPr/>
          </p:nvSpPr>
          <p:spPr bwMode="auto">
            <a:xfrm>
              <a:off x="320902" y="5023604"/>
              <a:ext cx="1236530" cy="1234371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1" name="楕円 2800">
              <a:extLst>
                <a:ext uri="{FF2B5EF4-FFF2-40B4-BE49-F238E27FC236}">
                  <a16:creationId xmlns:a16="http://schemas.microsoft.com/office/drawing/2014/main" id="{1A608125-EF23-4C5A-A79C-097B724DB034}"/>
                </a:ext>
              </a:extLst>
            </p:cNvPr>
            <p:cNvSpPr/>
            <p:nvPr/>
          </p:nvSpPr>
          <p:spPr bwMode="auto">
            <a:xfrm>
              <a:off x="633509" y="4850546"/>
              <a:ext cx="611318" cy="59395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02" name="楕円 2801">
              <a:extLst>
                <a:ext uri="{FF2B5EF4-FFF2-40B4-BE49-F238E27FC236}">
                  <a16:creationId xmlns:a16="http://schemas.microsoft.com/office/drawing/2014/main" id="{39AEBCB6-C639-44E3-9401-2383EC37D28C}"/>
                </a:ext>
              </a:extLst>
            </p:cNvPr>
            <p:cNvSpPr/>
            <p:nvPr/>
          </p:nvSpPr>
          <p:spPr bwMode="auto">
            <a:xfrm>
              <a:off x="667227" y="4850661"/>
              <a:ext cx="543882" cy="559870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03" name="楕円 2802">
              <a:extLst>
                <a:ext uri="{FF2B5EF4-FFF2-40B4-BE49-F238E27FC236}">
                  <a16:creationId xmlns:a16="http://schemas.microsoft.com/office/drawing/2014/main" id="{2AE5A487-1C33-400E-A68B-0487CCF1E776}"/>
                </a:ext>
              </a:extLst>
            </p:cNvPr>
            <p:cNvSpPr/>
            <p:nvPr/>
          </p:nvSpPr>
          <p:spPr bwMode="auto">
            <a:xfrm>
              <a:off x="230869" y="4022712"/>
              <a:ext cx="1402154" cy="1086249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804" name="グループ化 2803">
              <a:extLst>
                <a:ext uri="{FF2B5EF4-FFF2-40B4-BE49-F238E27FC236}">
                  <a16:creationId xmlns:a16="http://schemas.microsoft.com/office/drawing/2014/main" id="{1B6C7B95-1C80-4B2B-A02E-7AA19F710474}"/>
                </a:ext>
              </a:extLst>
            </p:cNvPr>
            <p:cNvGrpSpPr/>
            <p:nvPr/>
          </p:nvGrpSpPr>
          <p:grpSpPr>
            <a:xfrm rot="20700000">
              <a:off x="130667" y="4462797"/>
              <a:ext cx="451473" cy="511089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2832" name="楕円 2831">
                <a:extLst>
                  <a:ext uri="{FF2B5EF4-FFF2-40B4-BE49-F238E27FC236}">
                    <a16:creationId xmlns:a16="http://schemas.microsoft.com/office/drawing/2014/main" id="{EB0892AF-0F92-4AA3-A507-147D90CC2EF2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3" name="楕円 2832">
                <a:extLst>
                  <a:ext uri="{FF2B5EF4-FFF2-40B4-BE49-F238E27FC236}">
                    <a16:creationId xmlns:a16="http://schemas.microsoft.com/office/drawing/2014/main" id="{F61A9153-D61E-4DB8-A941-477AAB2B2C79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05" name="グループ化 2804">
              <a:extLst>
                <a:ext uri="{FF2B5EF4-FFF2-40B4-BE49-F238E27FC236}">
                  <a16:creationId xmlns:a16="http://schemas.microsoft.com/office/drawing/2014/main" id="{8962B203-ED7B-44EF-B62E-38A63D3BA497}"/>
                </a:ext>
              </a:extLst>
            </p:cNvPr>
            <p:cNvGrpSpPr/>
            <p:nvPr/>
          </p:nvGrpSpPr>
          <p:grpSpPr>
            <a:xfrm rot="900000" flipH="1">
              <a:off x="1296390" y="4462797"/>
              <a:ext cx="451473" cy="511089"/>
              <a:chOff x="3782870" y="2000249"/>
              <a:chExt cx="427230" cy="483645"/>
            </a:xfrm>
            <a:solidFill>
              <a:srgbClr val="FFCC99"/>
            </a:solidFill>
          </p:grpSpPr>
          <p:sp>
            <p:nvSpPr>
              <p:cNvPr id="2830" name="楕円 2829">
                <a:extLst>
                  <a:ext uri="{FF2B5EF4-FFF2-40B4-BE49-F238E27FC236}">
                    <a16:creationId xmlns:a16="http://schemas.microsoft.com/office/drawing/2014/main" id="{1C2D25B8-3260-4346-BBFE-AE80E12F7DFD}"/>
                  </a:ext>
                </a:extLst>
              </p:cNvPr>
              <p:cNvSpPr/>
              <p:nvPr/>
            </p:nvSpPr>
            <p:spPr bwMode="auto">
              <a:xfrm>
                <a:off x="3782870" y="2000249"/>
                <a:ext cx="427230" cy="483645"/>
              </a:xfrm>
              <a:prstGeom prst="ellipse">
                <a:avLst/>
              </a:prstGeom>
              <a:grpFill/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1" name="楕円 2830">
                <a:extLst>
                  <a:ext uri="{FF2B5EF4-FFF2-40B4-BE49-F238E27FC236}">
                    <a16:creationId xmlns:a16="http://schemas.microsoft.com/office/drawing/2014/main" id="{269B6DEF-8984-4BC0-8E72-F76AD000B7E5}"/>
                  </a:ext>
                </a:extLst>
              </p:cNvPr>
              <p:cNvSpPr/>
              <p:nvPr/>
            </p:nvSpPr>
            <p:spPr bwMode="auto">
              <a:xfrm>
                <a:off x="3863882" y="2091959"/>
                <a:ext cx="265206" cy="300226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06" name="楕円 2805">
              <a:extLst>
                <a:ext uri="{FF2B5EF4-FFF2-40B4-BE49-F238E27FC236}">
                  <a16:creationId xmlns:a16="http://schemas.microsoft.com/office/drawing/2014/main" id="{9624C4FB-861C-4601-9882-2B3A6C8C6371}"/>
                </a:ext>
              </a:extLst>
            </p:cNvPr>
            <p:cNvSpPr/>
            <p:nvPr/>
          </p:nvSpPr>
          <p:spPr bwMode="auto">
            <a:xfrm>
              <a:off x="320902" y="3962318"/>
              <a:ext cx="1236530" cy="1344481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07" name="月 2806">
              <a:extLst>
                <a:ext uri="{FF2B5EF4-FFF2-40B4-BE49-F238E27FC236}">
                  <a16:creationId xmlns:a16="http://schemas.microsoft.com/office/drawing/2014/main" id="{5DD58D12-8FF9-49F4-880F-6FAE18B867A3}"/>
                </a:ext>
              </a:extLst>
            </p:cNvPr>
            <p:cNvSpPr/>
            <p:nvPr/>
          </p:nvSpPr>
          <p:spPr bwMode="auto">
            <a:xfrm rot="2700000">
              <a:off x="579221" y="4695736"/>
              <a:ext cx="56341" cy="22775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08" name="月 2807">
              <a:extLst>
                <a:ext uri="{FF2B5EF4-FFF2-40B4-BE49-F238E27FC236}">
                  <a16:creationId xmlns:a16="http://schemas.microsoft.com/office/drawing/2014/main" id="{937CD60C-9834-453F-B308-702DF7D4B8CC}"/>
                </a:ext>
              </a:extLst>
            </p:cNvPr>
            <p:cNvSpPr/>
            <p:nvPr/>
          </p:nvSpPr>
          <p:spPr bwMode="auto">
            <a:xfrm rot="18900000" flipH="1">
              <a:off x="1223263" y="4695736"/>
              <a:ext cx="56341" cy="227750"/>
            </a:xfrm>
            <a:prstGeom prst="moon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09" name="楕円 2808">
              <a:extLst>
                <a:ext uri="{FF2B5EF4-FFF2-40B4-BE49-F238E27FC236}">
                  <a16:creationId xmlns:a16="http://schemas.microsoft.com/office/drawing/2014/main" id="{25DC9DF8-F852-4545-BEE3-8DCE965C70F5}"/>
                </a:ext>
              </a:extLst>
            </p:cNvPr>
            <p:cNvSpPr/>
            <p:nvPr/>
          </p:nvSpPr>
          <p:spPr bwMode="auto">
            <a:xfrm>
              <a:off x="818661" y="4649927"/>
              <a:ext cx="225785" cy="139088"/>
            </a:xfrm>
            <a:prstGeom prst="ellipse">
              <a:avLst/>
            </a:prstGeom>
            <a:solidFill>
              <a:srgbClr val="FF9966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10" name="月 2809">
              <a:extLst>
                <a:ext uri="{FF2B5EF4-FFF2-40B4-BE49-F238E27FC236}">
                  <a16:creationId xmlns:a16="http://schemas.microsoft.com/office/drawing/2014/main" id="{1E47E39C-2258-460C-A8BD-D222AACC16DD}"/>
                </a:ext>
              </a:extLst>
            </p:cNvPr>
            <p:cNvSpPr/>
            <p:nvPr/>
          </p:nvSpPr>
          <p:spPr bwMode="auto">
            <a:xfrm rot="5400000">
              <a:off x="545030" y="4141505"/>
              <a:ext cx="106866" cy="222815"/>
            </a:xfrm>
            <a:prstGeom prst="moon">
              <a:avLst>
                <a:gd name="adj" fmla="val 69229"/>
              </a:avLst>
            </a:prstGeom>
            <a:solidFill>
              <a:schemeClr val="bg1">
                <a:lumMod val="6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11" name="月 2810">
              <a:extLst>
                <a:ext uri="{FF2B5EF4-FFF2-40B4-BE49-F238E27FC236}">
                  <a16:creationId xmlns:a16="http://schemas.microsoft.com/office/drawing/2014/main" id="{C57C59A2-3DA6-463E-A765-62CBB9A3B92A}"/>
                </a:ext>
              </a:extLst>
            </p:cNvPr>
            <p:cNvSpPr/>
            <p:nvPr/>
          </p:nvSpPr>
          <p:spPr bwMode="auto">
            <a:xfrm rot="16200000" flipH="1">
              <a:off x="1194735" y="4141505"/>
              <a:ext cx="106866" cy="222815"/>
            </a:xfrm>
            <a:prstGeom prst="moon">
              <a:avLst>
                <a:gd name="adj" fmla="val 69229"/>
              </a:avLst>
            </a:prstGeom>
            <a:solidFill>
              <a:schemeClr val="bg1">
                <a:lumMod val="6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12" name="フリーフォーム: 図形 2811">
              <a:extLst>
                <a:ext uri="{FF2B5EF4-FFF2-40B4-BE49-F238E27FC236}">
                  <a16:creationId xmlns:a16="http://schemas.microsoft.com/office/drawing/2014/main" id="{27B5BF80-DEFD-446E-9A92-4FD8BBAF6A9B}"/>
                </a:ext>
              </a:extLst>
            </p:cNvPr>
            <p:cNvSpPr/>
            <p:nvPr/>
          </p:nvSpPr>
          <p:spPr bwMode="auto">
            <a:xfrm>
              <a:off x="811532" y="4917877"/>
              <a:ext cx="255268" cy="63698"/>
            </a:xfrm>
            <a:custGeom>
              <a:avLst/>
              <a:gdLst>
                <a:gd name="connsiteX0" fmla="*/ 203209 w 406418"/>
                <a:gd name="connsiteY0" fmla="*/ 0 h 101279"/>
                <a:gd name="connsiteX1" fmla="*/ 386991 w 406418"/>
                <a:gd name="connsiteY1" fmla="*/ 6100 h 101279"/>
                <a:gd name="connsiteX2" fmla="*/ 397774 w 406418"/>
                <a:gd name="connsiteY2" fmla="*/ 7296 h 101279"/>
                <a:gd name="connsiteX3" fmla="*/ 406418 w 406418"/>
                <a:gd name="connsiteY3" fmla="*/ 23652 h 101279"/>
                <a:gd name="connsiteX4" fmla="*/ 203209 w 406418"/>
                <a:gd name="connsiteY4" fmla="*/ 101279 h 101279"/>
                <a:gd name="connsiteX5" fmla="*/ 0 w 406418"/>
                <a:gd name="connsiteY5" fmla="*/ 23652 h 101279"/>
                <a:gd name="connsiteX6" fmla="*/ 8645 w 406418"/>
                <a:gd name="connsiteY6" fmla="*/ 7296 h 101279"/>
                <a:gd name="connsiteX7" fmla="*/ 19427 w 406418"/>
                <a:gd name="connsiteY7" fmla="*/ 6100 h 101279"/>
                <a:gd name="connsiteX8" fmla="*/ 203209 w 406418"/>
                <a:gd name="connsiteY8" fmla="*/ 0 h 101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06418" h="101279">
                  <a:moveTo>
                    <a:pt x="203209" y="0"/>
                  </a:moveTo>
                  <a:cubicBezTo>
                    <a:pt x="268399" y="0"/>
                    <a:pt x="330504" y="2172"/>
                    <a:pt x="386991" y="6100"/>
                  </a:cubicBezTo>
                  <a:lnTo>
                    <a:pt x="397774" y="7296"/>
                  </a:lnTo>
                  <a:lnTo>
                    <a:pt x="406418" y="23652"/>
                  </a:lnTo>
                  <a:cubicBezTo>
                    <a:pt x="406418" y="66524"/>
                    <a:pt x="315438" y="101279"/>
                    <a:pt x="203209" y="101279"/>
                  </a:cubicBezTo>
                  <a:cubicBezTo>
                    <a:pt x="90980" y="101279"/>
                    <a:pt x="0" y="66524"/>
                    <a:pt x="0" y="23652"/>
                  </a:cubicBezTo>
                  <a:lnTo>
                    <a:pt x="8645" y="7296"/>
                  </a:lnTo>
                  <a:lnTo>
                    <a:pt x="19427" y="6100"/>
                  </a:lnTo>
                  <a:cubicBezTo>
                    <a:pt x="75914" y="2172"/>
                    <a:pt x="138019" y="0"/>
                    <a:pt x="203209" y="0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13" name="月 2812">
              <a:extLst>
                <a:ext uri="{FF2B5EF4-FFF2-40B4-BE49-F238E27FC236}">
                  <a16:creationId xmlns:a16="http://schemas.microsoft.com/office/drawing/2014/main" id="{7D17D621-28DA-4625-B4EB-9CD628626359}"/>
                </a:ext>
              </a:extLst>
            </p:cNvPr>
            <p:cNvSpPr/>
            <p:nvPr/>
          </p:nvSpPr>
          <p:spPr bwMode="auto">
            <a:xfrm rot="16200000">
              <a:off x="554822" y="4407941"/>
              <a:ext cx="87285" cy="222815"/>
            </a:xfrm>
            <a:prstGeom prst="moon">
              <a:avLst>
                <a:gd name="adj" fmla="val 69229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14" name="月 2813">
              <a:extLst>
                <a:ext uri="{FF2B5EF4-FFF2-40B4-BE49-F238E27FC236}">
                  <a16:creationId xmlns:a16="http://schemas.microsoft.com/office/drawing/2014/main" id="{33F7B241-42FD-4256-B1D2-2A5CC14B9571}"/>
                </a:ext>
              </a:extLst>
            </p:cNvPr>
            <p:cNvSpPr/>
            <p:nvPr/>
          </p:nvSpPr>
          <p:spPr bwMode="auto">
            <a:xfrm rot="5400000" flipH="1">
              <a:off x="1204526" y="4407941"/>
              <a:ext cx="87285" cy="222815"/>
            </a:xfrm>
            <a:prstGeom prst="moon">
              <a:avLst>
                <a:gd name="adj" fmla="val 69229"/>
              </a:avLst>
            </a:prstGeom>
            <a:solidFill>
              <a:schemeClr val="tx1"/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815" name="グループ化 2814">
              <a:extLst>
                <a:ext uri="{FF2B5EF4-FFF2-40B4-BE49-F238E27FC236}">
                  <a16:creationId xmlns:a16="http://schemas.microsoft.com/office/drawing/2014/main" id="{557C8499-E906-4167-8DEA-D8B7D4AC7371}"/>
                </a:ext>
              </a:extLst>
            </p:cNvPr>
            <p:cNvGrpSpPr/>
            <p:nvPr/>
          </p:nvGrpSpPr>
          <p:grpSpPr>
            <a:xfrm flipH="1">
              <a:off x="1219463" y="5155603"/>
              <a:ext cx="630182" cy="1422880"/>
              <a:chOff x="28583" y="1586903"/>
              <a:chExt cx="630182" cy="1422880"/>
            </a:xfrm>
          </p:grpSpPr>
          <p:sp>
            <p:nvSpPr>
              <p:cNvPr id="2828" name="フリーフォーム: 図形 2827">
                <a:extLst>
                  <a:ext uri="{FF2B5EF4-FFF2-40B4-BE49-F238E27FC236}">
                    <a16:creationId xmlns:a16="http://schemas.microsoft.com/office/drawing/2014/main" id="{7EBB5CD4-5840-4E34-8740-19FF70883781}"/>
                  </a:ext>
                </a:extLst>
              </p:cNvPr>
              <p:cNvSpPr/>
              <p:nvPr/>
            </p:nvSpPr>
            <p:spPr bwMode="auto">
              <a:xfrm rot="20413771">
                <a:off x="174764" y="2511774"/>
                <a:ext cx="435469" cy="498009"/>
              </a:xfrm>
              <a:custGeom>
                <a:avLst/>
                <a:gdLst>
                  <a:gd name="connsiteX0" fmla="*/ 88133 w 438003"/>
                  <a:gd name="connsiteY0" fmla="*/ 0 h 353797"/>
                  <a:gd name="connsiteX1" fmla="*/ 120714 w 438003"/>
                  <a:gd name="connsiteY1" fmla="*/ 6195 h 353797"/>
                  <a:gd name="connsiteX2" fmla="*/ 207197 w 438003"/>
                  <a:gd name="connsiteY2" fmla="*/ 40851 h 353797"/>
                  <a:gd name="connsiteX3" fmla="*/ 215228 w 438003"/>
                  <a:gd name="connsiteY3" fmla="*/ 37525 h 353797"/>
                  <a:gd name="connsiteX4" fmla="*/ 349482 w 438003"/>
                  <a:gd name="connsiteY4" fmla="*/ 37525 h 353797"/>
                  <a:gd name="connsiteX5" fmla="*/ 383732 w 438003"/>
                  <a:gd name="connsiteY5" fmla="*/ 71775 h 353797"/>
                  <a:gd name="connsiteX6" fmla="*/ 373700 w 438003"/>
                  <a:gd name="connsiteY6" fmla="*/ 95993 h 353797"/>
                  <a:gd name="connsiteX7" fmla="*/ 352452 w 438003"/>
                  <a:gd name="connsiteY7" fmla="*/ 104794 h 353797"/>
                  <a:gd name="connsiteX8" fmla="*/ 352668 w 438003"/>
                  <a:gd name="connsiteY8" fmla="*/ 104945 h 353797"/>
                  <a:gd name="connsiteX9" fmla="*/ 355229 w 438003"/>
                  <a:gd name="connsiteY9" fmla="*/ 106736 h 353797"/>
                  <a:gd name="connsiteX10" fmla="*/ 409176 w 438003"/>
                  <a:gd name="connsiteY10" fmla="*/ 161103 h 353797"/>
                  <a:gd name="connsiteX11" fmla="*/ 409797 w 438003"/>
                  <a:gd name="connsiteY11" fmla="*/ 203122 h 353797"/>
                  <a:gd name="connsiteX12" fmla="*/ 403753 w 438003"/>
                  <a:gd name="connsiteY12" fmla="*/ 206439 h 353797"/>
                  <a:gd name="connsiteX13" fmla="*/ 427100 w 438003"/>
                  <a:gd name="connsiteY13" fmla="*/ 231630 h 353797"/>
                  <a:gd name="connsiteX14" fmla="*/ 428149 w 438003"/>
                  <a:gd name="connsiteY14" fmla="*/ 279295 h 353797"/>
                  <a:gd name="connsiteX15" fmla="*/ 407029 w 438003"/>
                  <a:gd name="connsiteY15" fmla="*/ 285290 h 353797"/>
                  <a:gd name="connsiteX16" fmla="*/ 417345 w 438003"/>
                  <a:gd name="connsiteY16" fmla="*/ 303211 h 353797"/>
                  <a:gd name="connsiteX17" fmla="*/ 407649 w 438003"/>
                  <a:gd name="connsiteY17" fmla="*/ 350464 h 353797"/>
                  <a:gd name="connsiteX18" fmla="*/ 395192 w 438003"/>
                  <a:gd name="connsiteY18" fmla="*/ 353775 h 353797"/>
                  <a:gd name="connsiteX19" fmla="*/ 382234 w 438003"/>
                  <a:gd name="connsiteY19" fmla="*/ 351638 h 353797"/>
                  <a:gd name="connsiteX20" fmla="*/ 360835 w 438003"/>
                  <a:gd name="connsiteY20" fmla="*/ 333241 h 353797"/>
                  <a:gd name="connsiteX21" fmla="*/ 349969 w 438003"/>
                  <a:gd name="connsiteY21" fmla="*/ 314367 h 353797"/>
                  <a:gd name="connsiteX22" fmla="*/ 335325 w 438003"/>
                  <a:gd name="connsiteY22" fmla="*/ 343031 h 353797"/>
                  <a:gd name="connsiteX23" fmla="*/ 322869 w 438003"/>
                  <a:gd name="connsiteY23" fmla="*/ 346342 h 353797"/>
                  <a:gd name="connsiteX24" fmla="*/ 309910 w 438003"/>
                  <a:gd name="connsiteY24" fmla="*/ 344205 h 353797"/>
                  <a:gd name="connsiteX25" fmla="*/ 288511 w 438003"/>
                  <a:gd name="connsiteY25" fmla="*/ 325808 h 353797"/>
                  <a:gd name="connsiteX26" fmla="*/ 247266 w 438003"/>
                  <a:gd name="connsiteY26" fmla="*/ 254165 h 353797"/>
                  <a:gd name="connsiteX27" fmla="*/ 192266 w 438003"/>
                  <a:gd name="connsiteY27" fmla="*/ 209502 h 353797"/>
                  <a:gd name="connsiteX28" fmla="*/ 186589 w 438003"/>
                  <a:gd name="connsiteY28" fmla="*/ 207227 h 353797"/>
                  <a:gd name="connsiteX29" fmla="*/ 99321 w 438003"/>
                  <a:gd name="connsiteY29" fmla="*/ 172255 h 353797"/>
                  <a:gd name="connsiteX30" fmla="*/ 48385 w 438003"/>
                  <a:gd name="connsiteY30" fmla="*/ 151844 h 353797"/>
                  <a:gd name="connsiteX31" fmla="*/ 8146 w 438003"/>
                  <a:gd name="connsiteY31" fmla="*/ 48401 h 353797"/>
                  <a:gd name="connsiteX32" fmla="*/ 88133 w 438003"/>
                  <a:gd name="connsiteY32" fmla="*/ 0 h 353797"/>
                  <a:gd name="connsiteX0" fmla="*/ 39833 w 389703"/>
                  <a:gd name="connsiteY0" fmla="*/ 0 h 353797"/>
                  <a:gd name="connsiteX1" fmla="*/ 72414 w 389703"/>
                  <a:gd name="connsiteY1" fmla="*/ 6195 h 353797"/>
                  <a:gd name="connsiteX2" fmla="*/ 158897 w 389703"/>
                  <a:gd name="connsiteY2" fmla="*/ 40851 h 353797"/>
                  <a:gd name="connsiteX3" fmla="*/ 166928 w 389703"/>
                  <a:gd name="connsiteY3" fmla="*/ 37525 h 353797"/>
                  <a:gd name="connsiteX4" fmla="*/ 301182 w 389703"/>
                  <a:gd name="connsiteY4" fmla="*/ 37525 h 353797"/>
                  <a:gd name="connsiteX5" fmla="*/ 335432 w 389703"/>
                  <a:gd name="connsiteY5" fmla="*/ 71775 h 353797"/>
                  <a:gd name="connsiteX6" fmla="*/ 325400 w 389703"/>
                  <a:gd name="connsiteY6" fmla="*/ 95993 h 353797"/>
                  <a:gd name="connsiteX7" fmla="*/ 304152 w 389703"/>
                  <a:gd name="connsiteY7" fmla="*/ 104794 h 353797"/>
                  <a:gd name="connsiteX8" fmla="*/ 304368 w 389703"/>
                  <a:gd name="connsiteY8" fmla="*/ 104945 h 353797"/>
                  <a:gd name="connsiteX9" fmla="*/ 306929 w 389703"/>
                  <a:gd name="connsiteY9" fmla="*/ 106736 h 353797"/>
                  <a:gd name="connsiteX10" fmla="*/ 360876 w 389703"/>
                  <a:gd name="connsiteY10" fmla="*/ 161103 h 353797"/>
                  <a:gd name="connsiteX11" fmla="*/ 361497 w 389703"/>
                  <a:gd name="connsiteY11" fmla="*/ 203122 h 353797"/>
                  <a:gd name="connsiteX12" fmla="*/ 355453 w 389703"/>
                  <a:gd name="connsiteY12" fmla="*/ 206439 h 353797"/>
                  <a:gd name="connsiteX13" fmla="*/ 378800 w 389703"/>
                  <a:gd name="connsiteY13" fmla="*/ 231630 h 353797"/>
                  <a:gd name="connsiteX14" fmla="*/ 379849 w 389703"/>
                  <a:gd name="connsiteY14" fmla="*/ 279295 h 353797"/>
                  <a:gd name="connsiteX15" fmla="*/ 358729 w 389703"/>
                  <a:gd name="connsiteY15" fmla="*/ 285290 h 353797"/>
                  <a:gd name="connsiteX16" fmla="*/ 369045 w 389703"/>
                  <a:gd name="connsiteY16" fmla="*/ 303211 h 353797"/>
                  <a:gd name="connsiteX17" fmla="*/ 359349 w 389703"/>
                  <a:gd name="connsiteY17" fmla="*/ 350464 h 353797"/>
                  <a:gd name="connsiteX18" fmla="*/ 346892 w 389703"/>
                  <a:gd name="connsiteY18" fmla="*/ 353775 h 353797"/>
                  <a:gd name="connsiteX19" fmla="*/ 333934 w 389703"/>
                  <a:gd name="connsiteY19" fmla="*/ 351638 h 353797"/>
                  <a:gd name="connsiteX20" fmla="*/ 312535 w 389703"/>
                  <a:gd name="connsiteY20" fmla="*/ 333241 h 353797"/>
                  <a:gd name="connsiteX21" fmla="*/ 301669 w 389703"/>
                  <a:gd name="connsiteY21" fmla="*/ 314367 h 353797"/>
                  <a:gd name="connsiteX22" fmla="*/ 287025 w 389703"/>
                  <a:gd name="connsiteY22" fmla="*/ 343031 h 353797"/>
                  <a:gd name="connsiteX23" fmla="*/ 274569 w 389703"/>
                  <a:gd name="connsiteY23" fmla="*/ 346342 h 353797"/>
                  <a:gd name="connsiteX24" fmla="*/ 261610 w 389703"/>
                  <a:gd name="connsiteY24" fmla="*/ 344205 h 353797"/>
                  <a:gd name="connsiteX25" fmla="*/ 240211 w 389703"/>
                  <a:gd name="connsiteY25" fmla="*/ 325808 h 353797"/>
                  <a:gd name="connsiteX26" fmla="*/ 198966 w 389703"/>
                  <a:gd name="connsiteY26" fmla="*/ 254165 h 353797"/>
                  <a:gd name="connsiteX27" fmla="*/ 143966 w 389703"/>
                  <a:gd name="connsiteY27" fmla="*/ 209502 h 353797"/>
                  <a:gd name="connsiteX28" fmla="*/ 138289 w 389703"/>
                  <a:gd name="connsiteY28" fmla="*/ 207227 h 353797"/>
                  <a:gd name="connsiteX29" fmla="*/ 51021 w 389703"/>
                  <a:gd name="connsiteY29" fmla="*/ 172255 h 353797"/>
                  <a:gd name="connsiteX30" fmla="*/ 85 w 389703"/>
                  <a:gd name="connsiteY30" fmla="*/ 151844 h 353797"/>
                  <a:gd name="connsiteX31" fmla="*/ 39833 w 389703"/>
                  <a:gd name="connsiteY31" fmla="*/ 0 h 353797"/>
                  <a:gd name="connsiteX0" fmla="*/ 0 w 389618"/>
                  <a:gd name="connsiteY0" fmla="*/ 145649 h 347602"/>
                  <a:gd name="connsiteX1" fmla="*/ 72329 w 389618"/>
                  <a:gd name="connsiteY1" fmla="*/ 0 h 347602"/>
                  <a:gd name="connsiteX2" fmla="*/ 158812 w 389618"/>
                  <a:gd name="connsiteY2" fmla="*/ 34656 h 347602"/>
                  <a:gd name="connsiteX3" fmla="*/ 166843 w 389618"/>
                  <a:gd name="connsiteY3" fmla="*/ 31330 h 347602"/>
                  <a:gd name="connsiteX4" fmla="*/ 301097 w 389618"/>
                  <a:gd name="connsiteY4" fmla="*/ 31330 h 347602"/>
                  <a:gd name="connsiteX5" fmla="*/ 335347 w 389618"/>
                  <a:gd name="connsiteY5" fmla="*/ 65580 h 347602"/>
                  <a:gd name="connsiteX6" fmla="*/ 325315 w 389618"/>
                  <a:gd name="connsiteY6" fmla="*/ 89798 h 347602"/>
                  <a:gd name="connsiteX7" fmla="*/ 304067 w 389618"/>
                  <a:gd name="connsiteY7" fmla="*/ 98599 h 347602"/>
                  <a:gd name="connsiteX8" fmla="*/ 304283 w 389618"/>
                  <a:gd name="connsiteY8" fmla="*/ 98750 h 347602"/>
                  <a:gd name="connsiteX9" fmla="*/ 306844 w 389618"/>
                  <a:gd name="connsiteY9" fmla="*/ 100541 h 347602"/>
                  <a:gd name="connsiteX10" fmla="*/ 360791 w 389618"/>
                  <a:gd name="connsiteY10" fmla="*/ 154908 h 347602"/>
                  <a:gd name="connsiteX11" fmla="*/ 361412 w 389618"/>
                  <a:gd name="connsiteY11" fmla="*/ 196927 h 347602"/>
                  <a:gd name="connsiteX12" fmla="*/ 355368 w 389618"/>
                  <a:gd name="connsiteY12" fmla="*/ 200244 h 347602"/>
                  <a:gd name="connsiteX13" fmla="*/ 378715 w 389618"/>
                  <a:gd name="connsiteY13" fmla="*/ 225435 h 347602"/>
                  <a:gd name="connsiteX14" fmla="*/ 379764 w 389618"/>
                  <a:gd name="connsiteY14" fmla="*/ 273100 h 347602"/>
                  <a:gd name="connsiteX15" fmla="*/ 358644 w 389618"/>
                  <a:gd name="connsiteY15" fmla="*/ 279095 h 347602"/>
                  <a:gd name="connsiteX16" fmla="*/ 368960 w 389618"/>
                  <a:gd name="connsiteY16" fmla="*/ 297016 h 347602"/>
                  <a:gd name="connsiteX17" fmla="*/ 359264 w 389618"/>
                  <a:gd name="connsiteY17" fmla="*/ 344269 h 347602"/>
                  <a:gd name="connsiteX18" fmla="*/ 346807 w 389618"/>
                  <a:gd name="connsiteY18" fmla="*/ 347580 h 347602"/>
                  <a:gd name="connsiteX19" fmla="*/ 333849 w 389618"/>
                  <a:gd name="connsiteY19" fmla="*/ 345443 h 347602"/>
                  <a:gd name="connsiteX20" fmla="*/ 312450 w 389618"/>
                  <a:gd name="connsiteY20" fmla="*/ 327046 h 347602"/>
                  <a:gd name="connsiteX21" fmla="*/ 301584 w 389618"/>
                  <a:gd name="connsiteY21" fmla="*/ 308172 h 347602"/>
                  <a:gd name="connsiteX22" fmla="*/ 286940 w 389618"/>
                  <a:gd name="connsiteY22" fmla="*/ 336836 h 347602"/>
                  <a:gd name="connsiteX23" fmla="*/ 274484 w 389618"/>
                  <a:gd name="connsiteY23" fmla="*/ 340147 h 347602"/>
                  <a:gd name="connsiteX24" fmla="*/ 261525 w 389618"/>
                  <a:gd name="connsiteY24" fmla="*/ 338010 h 347602"/>
                  <a:gd name="connsiteX25" fmla="*/ 240126 w 389618"/>
                  <a:gd name="connsiteY25" fmla="*/ 319613 h 347602"/>
                  <a:gd name="connsiteX26" fmla="*/ 198881 w 389618"/>
                  <a:gd name="connsiteY26" fmla="*/ 247970 h 347602"/>
                  <a:gd name="connsiteX27" fmla="*/ 143881 w 389618"/>
                  <a:gd name="connsiteY27" fmla="*/ 203307 h 347602"/>
                  <a:gd name="connsiteX28" fmla="*/ 138204 w 389618"/>
                  <a:gd name="connsiteY28" fmla="*/ 201032 h 347602"/>
                  <a:gd name="connsiteX29" fmla="*/ 50936 w 389618"/>
                  <a:gd name="connsiteY29" fmla="*/ 166060 h 347602"/>
                  <a:gd name="connsiteX30" fmla="*/ 0 w 389618"/>
                  <a:gd name="connsiteY30" fmla="*/ 145649 h 347602"/>
                  <a:gd name="connsiteX0" fmla="*/ 0 w 397012"/>
                  <a:gd name="connsiteY0" fmla="*/ 17837 h 347602"/>
                  <a:gd name="connsiteX1" fmla="*/ 79723 w 397012"/>
                  <a:gd name="connsiteY1" fmla="*/ 0 h 347602"/>
                  <a:gd name="connsiteX2" fmla="*/ 166206 w 397012"/>
                  <a:gd name="connsiteY2" fmla="*/ 34656 h 347602"/>
                  <a:gd name="connsiteX3" fmla="*/ 174237 w 397012"/>
                  <a:gd name="connsiteY3" fmla="*/ 31330 h 347602"/>
                  <a:gd name="connsiteX4" fmla="*/ 308491 w 397012"/>
                  <a:gd name="connsiteY4" fmla="*/ 31330 h 347602"/>
                  <a:gd name="connsiteX5" fmla="*/ 342741 w 397012"/>
                  <a:gd name="connsiteY5" fmla="*/ 65580 h 347602"/>
                  <a:gd name="connsiteX6" fmla="*/ 332709 w 397012"/>
                  <a:gd name="connsiteY6" fmla="*/ 89798 h 347602"/>
                  <a:gd name="connsiteX7" fmla="*/ 311461 w 397012"/>
                  <a:gd name="connsiteY7" fmla="*/ 98599 h 347602"/>
                  <a:gd name="connsiteX8" fmla="*/ 311677 w 397012"/>
                  <a:gd name="connsiteY8" fmla="*/ 98750 h 347602"/>
                  <a:gd name="connsiteX9" fmla="*/ 314238 w 397012"/>
                  <a:gd name="connsiteY9" fmla="*/ 100541 h 347602"/>
                  <a:gd name="connsiteX10" fmla="*/ 368185 w 397012"/>
                  <a:gd name="connsiteY10" fmla="*/ 154908 h 347602"/>
                  <a:gd name="connsiteX11" fmla="*/ 368806 w 397012"/>
                  <a:gd name="connsiteY11" fmla="*/ 196927 h 347602"/>
                  <a:gd name="connsiteX12" fmla="*/ 362762 w 397012"/>
                  <a:gd name="connsiteY12" fmla="*/ 200244 h 347602"/>
                  <a:gd name="connsiteX13" fmla="*/ 386109 w 397012"/>
                  <a:gd name="connsiteY13" fmla="*/ 225435 h 347602"/>
                  <a:gd name="connsiteX14" fmla="*/ 387158 w 397012"/>
                  <a:gd name="connsiteY14" fmla="*/ 273100 h 347602"/>
                  <a:gd name="connsiteX15" fmla="*/ 366038 w 397012"/>
                  <a:gd name="connsiteY15" fmla="*/ 279095 h 347602"/>
                  <a:gd name="connsiteX16" fmla="*/ 376354 w 397012"/>
                  <a:gd name="connsiteY16" fmla="*/ 297016 h 347602"/>
                  <a:gd name="connsiteX17" fmla="*/ 366658 w 397012"/>
                  <a:gd name="connsiteY17" fmla="*/ 344269 h 347602"/>
                  <a:gd name="connsiteX18" fmla="*/ 354201 w 397012"/>
                  <a:gd name="connsiteY18" fmla="*/ 347580 h 347602"/>
                  <a:gd name="connsiteX19" fmla="*/ 341243 w 397012"/>
                  <a:gd name="connsiteY19" fmla="*/ 345443 h 347602"/>
                  <a:gd name="connsiteX20" fmla="*/ 319844 w 397012"/>
                  <a:gd name="connsiteY20" fmla="*/ 327046 h 347602"/>
                  <a:gd name="connsiteX21" fmla="*/ 308978 w 397012"/>
                  <a:gd name="connsiteY21" fmla="*/ 308172 h 347602"/>
                  <a:gd name="connsiteX22" fmla="*/ 294334 w 397012"/>
                  <a:gd name="connsiteY22" fmla="*/ 336836 h 347602"/>
                  <a:gd name="connsiteX23" fmla="*/ 281878 w 397012"/>
                  <a:gd name="connsiteY23" fmla="*/ 340147 h 347602"/>
                  <a:gd name="connsiteX24" fmla="*/ 268919 w 397012"/>
                  <a:gd name="connsiteY24" fmla="*/ 338010 h 347602"/>
                  <a:gd name="connsiteX25" fmla="*/ 247520 w 397012"/>
                  <a:gd name="connsiteY25" fmla="*/ 319613 h 347602"/>
                  <a:gd name="connsiteX26" fmla="*/ 206275 w 397012"/>
                  <a:gd name="connsiteY26" fmla="*/ 247970 h 347602"/>
                  <a:gd name="connsiteX27" fmla="*/ 151275 w 397012"/>
                  <a:gd name="connsiteY27" fmla="*/ 203307 h 347602"/>
                  <a:gd name="connsiteX28" fmla="*/ 145598 w 397012"/>
                  <a:gd name="connsiteY28" fmla="*/ 201032 h 347602"/>
                  <a:gd name="connsiteX29" fmla="*/ 58330 w 397012"/>
                  <a:gd name="connsiteY29" fmla="*/ 166060 h 347602"/>
                  <a:gd name="connsiteX30" fmla="*/ 0 w 397012"/>
                  <a:gd name="connsiteY30" fmla="*/ 17837 h 347602"/>
                  <a:gd name="connsiteX0" fmla="*/ 2865 w 399877"/>
                  <a:gd name="connsiteY0" fmla="*/ 17837 h 347602"/>
                  <a:gd name="connsiteX1" fmla="*/ 82588 w 399877"/>
                  <a:gd name="connsiteY1" fmla="*/ 0 h 347602"/>
                  <a:gd name="connsiteX2" fmla="*/ 169071 w 399877"/>
                  <a:gd name="connsiteY2" fmla="*/ 34656 h 347602"/>
                  <a:gd name="connsiteX3" fmla="*/ 177102 w 399877"/>
                  <a:gd name="connsiteY3" fmla="*/ 31330 h 347602"/>
                  <a:gd name="connsiteX4" fmla="*/ 311356 w 399877"/>
                  <a:gd name="connsiteY4" fmla="*/ 31330 h 347602"/>
                  <a:gd name="connsiteX5" fmla="*/ 345606 w 399877"/>
                  <a:gd name="connsiteY5" fmla="*/ 65580 h 347602"/>
                  <a:gd name="connsiteX6" fmla="*/ 335574 w 399877"/>
                  <a:gd name="connsiteY6" fmla="*/ 89798 h 347602"/>
                  <a:gd name="connsiteX7" fmla="*/ 314326 w 399877"/>
                  <a:gd name="connsiteY7" fmla="*/ 98599 h 347602"/>
                  <a:gd name="connsiteX8" fmla="*/ 314542 w 399877"/>
                  <a:gd name="connsiteY8" fmla="*/ 98750 h 347602"/>
                  <a:gd name="connsiteX9" fmla="*/ 317103 w 399877"/>
                  <a:gd name="connsiteY9" fmla="*/ 100541 h 347602"/>
                  <a:gd name="connsiteX10" fmla="*/ 371050 w 399877"/>
                  <a:gd name="connsiteY10" fmla="*/ 154908 h 347602"/>
                  <a:gd name="connsiteX11" fmla="*/ 371671 w 399877"/>
                  <a:gd name="connsiteY11" fmla="*/ 196927 h 347602"/>
                  <a:gd name="connsiteX12" fmla="*/ 365627 w 399877"/>
                  <a:gd name="connsiteY12" fmla="*/ 200244 h 347602"/>
                  <a:gd name="connsiteX13" fmla="*/ 388974 w 399877"/>
                  <a:gd name="connsiteY13" fmla="*/ 225435 h 347602"/>
                  <a:gd name="connsiteX14" fmla="*/ 390023 w 399877"/>
                  <a:gd name="connsiteY14" fmla="*/ 273100 h 347602"/>
                  <a:gd name="connsiteX15" fmla="*/ 368903 w 399877"/>
                  <a:gd name="connsiteY15" fmla="*/ 279095 h 347602"/>
                  <a:gd name="connsiteX16" fmla="*/ 379219 w 399877"/>
                  <a:gd name="connsiteY16" fmla="*/ 297016 h 347602"/>
                  <a:gd name="connsiteX17" fmla="*/ 369523 w 399877"/>
                  <a:gd name="connsiteY17" fmla="*/ 344269 h 347602"/>
                  <a:gd name="connsiteX18" fmla="*/ 357066 w 399877"/>
                  <a:gd name="connsiteY18" fmla="*/ 347580 h 347602"/>
                  <a:gd name="connsiteX19" fmla="*/ 344108 w 399877"/>
                  <a:gd name="connsiteY19" fmla="*/ 345443 h 347602"/>
                  <a:gd name="connsiteX20" fmla="*/ 322709 w 399877"/>
                  <a:gd name="connsiteY20" fmla="*/ 327046 h 347602"/>
                  <a:gd name="connsiteX21" fmla="*/ 311843 w 399877"/>
                  <a:gd name="connsiteY21" fmla="*/ 308172 h 347602"/>
                  <a:gd name="connsiteX22" fmla="*/ 297199 w 399877"/>
                  <a:gd name="connsiteY22" fmla="*/ 336836 h 347602"/>
                  <a:gd name="connsiteX23" fmla="*/ 284743 w 399877"/>
                  <a:gd name="connsiteY23" fmla="*/ 340147 h 347602"/>
                  <a:gd name="connsiteX24" fmla="*/ 271784 w 399877"/>
                  <a:gd name="connsiteY24" fmla="*/ 338010 h 347602"/>
                  <a:gd name="connsiteX25" fmla="*/ 250385 w 399877"/>
                  <a:gd name="connsiteY25" fmla="*/ 319613 h 347602"/>
                  <a:gd name="connsiteX26" fmla="*/ 209140 w 399877"/>
                  <a:gd name="connsiteY26" fmla="*/ 247970 h 347602"/>
                  <a:gd name="connsiteX27" fmla="*/ 154140 w 399877"/>
                  <a:gd name="connsiteY27" fmla="*/ 203307 h 347602"/>
                  <a:gd name="connsiteX28" fmla="*/ 148463 w 399877"/>
                  <a:gd name="connsiteY28" fmla="*/ 201032 h 347602"/>
                  <a:gd name="connsiteX29" fmla="*/ 61195 w 399877"/>
                  <a:gd name="connsiteY29" fmla="*/ 166060 h 347602"/>
                  <a:gd name="connsiteX30" fmla="*/ 2865 w 399877"/>
                  <a:gd name="connsiteY30" fmla="*/ 17837 h 347602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27539 h 457304"/>
                  <a:gd name="connsiteX1" fmla="*/ 57932 w 399877"/>
                  <a:gd name="connsiteY1" fmla="*/ 10220 h 457304"/>
                  <a:gd name="connsiteX2" fmla="*/ 232928 w 399877"/>
                  <a:gd name="connsiteY2" fmla="*/ 134781 h 457304"/>
                  <a:gd name="connsiteX3" fmla="*/ 311356 w 399877"/>
                  <a:gd name="connsiteY3" fmla="*/ 141032 h 457304"/>
                  <a:gd name="connsiteX4" fmla="*/ 345606 w 399877"/>
                  <a:gd name="connsiteY4" fmla="*/ 175282 h 457304"/>
                  <a:gd name="connsiteX5" fmla="*/ 335574 w 399877"/>
                  <a:gd name="connsiteY5" fmla="*/ 199500 h 457304"/>
                  <a:gd name="connsiteX6" fmla="*/ 314326 w 399877"/>
                  <a:gd name="connsiteY6" fmla="*/ 208301 h 457304"/>
                  <a:gd name="connsiteX7" fmla="*/ 314542 w 399877"/>
                  <a:gd name="connsiteY7" fmla="*/ 208452 h 457304"/>
                  <a:gd name="connsiteX8" fmla="*/ 317103 w 399877"/>
                  <a:gd name="connsiteY8" fmla="*/ 210243 h 457304"/>
                  <a:gd name="connsiteX9" fmla="*/ 371050 w 399877"/>
                  <a:gd name="connsiteY9" fmla="*/ 264610 h 457304"/>
                  <a:gd name="connsiteX10" fmla="*/ 371671 w 399877"/>
                  <a:gd name="connsiteY10" fmla="*/ 306629 h 457304"/>
                  <a:gd name="connsiteX11" fmla="*/ 365627 w 399877"/>
                  <a:gd name="connsiteY11" fmla="*/ 309946 h 457304"/>
                  <a:gd name="connsiteX12" fmla="*/ 388974 w 399877"/>
                  <a:gd name="connsiteY12" fmla="*/ 335137 h 457304"/>
                  <a:gd name="connsiteX13" fmla="*/ 390023 w 399877"/>
                  <a:gd name="connsiteY13" fmla="*/ 382802 h 457304"/>
                  <a:gd name="connsiteX14" fmla="*/ 368903 w 399877"/>
                  <a:gd name="connsiteY14" fmla="*/ 388797 h 457304"/>
                  <a:gd name="connsiteX15" fmla="*/ 379219 w 399877"/>
                  <a:gd name="connsiteY15" fmla="*/ 406718 h 457304"/>
                  <a:gd name="connsiteX16" fmla="*/ 369523 w 399877"/>
                  <a:gd name="connsiteY16" fmla="*/ 453971 h 457304"/>
                  <a:gd name="connsiteX17" fmla="*/ 357066 w 399877"/>
                  <a:gd name="connsiteY17" fmla="*/ 457282 h 457304"/>
                  <a:gd name="connsiteX18" fmla="*/ 344108 w 399877"/>
                  <a:gd name="connsiteY18" fmla="*/ 455145 h 457304"/>
                  <a:gd name="connsiteX19" fmla="*/ 322709 w 399877"/>
                  <a:gd name="connsiteY19" fmla="*/ 436748 h 457304"/>
                  <a:gd name="connsiteX20" fmla="*/ 311843 w 399877"/>
                  <a:gd name="connsiteY20" fmla="*/ 417874 h 457304"/>
                  <a:gd name="connsiteX21" fmla="*/ 297199 w 399877"/>
                  <a:gd name="connsiteY21" fmla="*/ 446538 h 457304"/>
                  <a:gd name="connsiteX22" fmla="*/ 284743 w 399877"/>
                  <a:gd name="connsiteY22" fmla="*/ 449849 h 457304"/>
                  <a:gd name="connsiteX23" fmla="*/ 271784 w 399877"/>
                  <a:gd name="connsiteY23" fmla="*/ 447712 h 457304"/>
                  <a:gd name="connsiteX24" fmla="*/ 250385 w 399877"/>
                  <a:gd name="connsiteY24" fmla="*/ 429315 h 457304"/>
                  <a:gd name="connsiteX25" fmla="*/ 209140 w 399877"/>
                  <a:gd name="connsiteY25" fmla="*/ 357672 h 457304"/>
                  <a:gd name="connsiteX26" fmla="*/ 154140 w 399877"/>
                  <a:gd name="connsiteY26" fmla="*/ 313009 h 457304"/>
                  <a:gd name="connsiteX27" fmla="*/ 148463 w 399877"/>
                  <a:gd name="connsiteY27" fmla="*/ 310734 h 457304"/>
                  <a:gd name="connsiteX28" fmla="*/ 61195 w 399877"/>
                  <a:gd name="connsiteY28" fmla="*/ 275762 h 457304"/>
                  <a:gd name="connsiteX29" fmla="*/ 2865 w 399877"/>
                  <a:gd name="connsiteY29" fmla="*/ 127539 h 45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9877" h="457304">
                    <a:moveTo>
                      <a:pt x="2865" y="127539"/>
                    </a:moveTo>
                    <a:cubicBezTo>
                      <a:pt x="6430" y="99862"/>
                      <a:pt x="31463" y="28719"/>
                      <a:pt x="57932" y="10220"/>
                    </a:cubicBezTo>
                    <a:cubicBezTo>
                      <a:pt x="138647" y="-8372"/>
                      <a:pt x="237140" y="-18251"/>
                      <a:pt x="232928" y="134781"/>
                    </a:cubicBezTo>
                    <a:lnTo>
                      <a:pt x="311356" y="141032"/>
                    </a:lnTo>
                    <a:cubicBezTo>
                      <a:pt x="330272" y="141032"/>
                      <a:pt x="345606" y="156366"/>
                      <a:pt x="345606" y="175282"/>
                    </a:cubicBezTo>
                    <a:cubicBezTo>
                      <a:pt x="345606" y="184740"/>
                      <a:pt x="341772" y="193303"/>
                      <a:pt x="335574" y="199500"/>
                    </a:cubicBezTo>
                    <a:lnTo>
                      <a:pt x="314326" y="208301"/>
                    </a:lnTo>
                    <a:lnTo>
                      <a:pt x="314542" y="208452"/>
                    </a:lnTo>
                    <a:cubicBezTo>
                      <a:pt x="315612" y="208804"/>
                      <a:pt x="316371" y="209504"/>
                      <a:pt x="317103" y="210243"/>
                    </a:cubicBezTo>
                    <a:lnTo>
                      <a:pt x="371050" y="264610"/>
                    </a:lnTo>
                    <a:cubicBezTo>
                      <a:pt x="383553" y="277209"/>
                      <a:pt x="383831" y="296022"/>
                      <a:pt x="371671" y="306629"/>
                    </a:cubicBezTo>
                    <a:lnTo>
                      <a:pt x="365627" y="309946"/>
                    </a:lnTo>
                    <a:lnTo>
                      <a:pt x="388974" y="335137"/>
                    </a:lnTo>
                    <a:cubicBezTo>
                      <a:pt x="403092" y="350368"/>
                      <a:pt x="403561" y="371709"/>
                      <a:pt x="390023" y="382802"/>
                    </a:cubicBezTo>
                    <a:cubicBezTo>
                      <a:pt x="384164" y="387605"/>
                      <a:pt x="376642" y="389699"/>
                      <a:pt x="368903" y="388797"/>
                    </a:cubicBezTo>
                    <a:lnTo>
                      <a:pt x="379219" y="406718"/>
                    </a:lnTo>
                    <a:cubicBezTo>
                      <a:pt x="389468" y="424523"/>
                      <a:pt x="385127" y="445678"/>
                      <a:pt x="369523" y="453971"/>
                    </a:cubicBezTo>
                    <a:cubicBezTo>
                      <a:pt x="365621" y="456044"/>
                      <a:pt x="361386" y="457118"/>
                      <a:pt x="357066" y="457282"/>
                    </a:cubicBezTo>
                    <a:cubicBezTo>
                      <a:pt x="352746" y="457447"/>
                      <a:pt x="348343" y="456704"/>
                      <a:pt x="344108" y="455145"/>
                    </a:cubicBezTo>
                    <a:cubicBezTo>
                      <a:pt x="335636" y="452028"/>
                      <a:pt x="327833" y="445650"/>
                      <a:pt x="322709" y="436748"/>
                    </a:cubicBezTo>
                    <a:lnTo>
                      <a:pt x="311843" y="417874"/>
                    </a:lnTo>
                    <a:cubicBezTo>
                      <a:pt x="312934" y="429901"/>
                      <a:pt x="307539" y="441043"/>
                      <a:pt x="297199" y="446538"/>
                    </a:cubicBezTo>
                    <a:cubicBezTo>
                      <a:pt x="293298" y="448611"/>
                      <a:pt x="289062" y="449684"/>
                      <a:pt x="284743" y="449849"/>
                    </a:cubicBezTo>
                    <a:cubicBezTo>
                      <a:pt x="280424" y="450014"/>
                      <a:pt x="276019" y="449271"/>
                      <a:pt x="271784" y="447712"/>
                    </a:cubicBezTo>
                    <a:cubicBezTo>
                      <a:pt x="263312" y="444596"/>
                      <a:pt x="255510" y="438217"/>
                      <a:pt x="250385" y="429315"/>
                    </a:cubicBezTo>
                    <a:lnTo>
                      <a:pt x="209140" y="357672"/>
                    </a:lnTo>
                    <a:lnTo>
                      <a:pt x="154140" y="313009"/>
                    </a:lnTo>
                    <a:lnTo>
                      <a:pt x="148463" y="310734"/>
                    </a:lnTo>
                    <a:lnTo>
                      <a:pt x="61195" y="275762"/>
                    </a:lnTo>
                    <a:cubicBezTo>
                      <a:pt x="44216" y="268958"/>
                      <a:pt x="-13413" y="221635"/>
                      <a:pt x="2865" y="1275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29" name="フリーフォーム: 図形 2828">
                <a:extLst>
                  <a:ext uri="{FF2B5EF4-FFF2-40B4-BE49-F238E27FC236}">
                    <a16:creationId xmlns:a16="http://schemas.microsoft.com/office/drawing/2014/main" id="{58E320B1-947B-4723-BDB1-8FD915AAEE25}"/>
                  </a:ext>
                </a:extLst>
              </p:cNvPr>
              <p:cNvSpPr/>
              <p:nvPr/>
            </p:nvSpPr>
            <p:spPr bwMode="auto">
              <a:xfrm rot="1735894">
                <a:off x="28583" y="1586903"/>
                <a:ext cx="630182" cy="1141365"/>
              </a:xfrm>
              <a:custGeom>
                <a:avLst/>
                <a:gdLst>
                  <a:gd name="connsiteX0" fmla="*/ 192464 w 514134"/>
                  <a:gd name="connsiteY0" fmla="*/ 0 h 987147"/>
                  <a:gd name="connsiteX1" fmla="*/ 196079 w 514134"/>
                  <a:gd name="connsiteY1" fmla="*/ 861 h 987147"/>
                  <a:gd name="connsiteX2" fmla="*/ 170279 w 514134"/>
                  <a:gd name="connsiteY2" fmla="*/ 50209 h 987147"/>
                  <a:gd name="connsiteX3" fmla="*/ 159905 w 514134"/>
                  <a:gd name="connsiteY3" fmla="*/ 116473 h 987147"/>
                  <a:gd name="connsiteX4" fmla="*/ 198570 w 514134"/>
                  <a:gd name="connsiteY4" fmla="*/ 236850 h 987147"/>
                  <a:gd name="connsiteX5" fmla="*/ 225978 w 514134"/>
                  <a:gd name="connsiteY5" fmla="*/ 260681 h 987147"/>
                  <a:gd name="connsiteX6" fmla="*/ 247887 w 514134"/>
                  <a:gd name="connsiteY6" fmla="*/ 377332 h 987147"/>
                  <a:gd name="connsiteX7" fmla="*/ 504510 w 514134"/>
                  <a:gd name="connsiteY7" fmla="*/ 738490 h 987147"/>
                  <a:gd name="connsiteX8" fmla="*/ 234665 w 514134"/>
                  <a:gd name="connsiteY8" fmla="*/ 970435 h 987147"/>
                  <a:gd name="connsiteX9" fmla="*/ 192464 w 514134"/>
                  <a:gd name="connsiteY9" fmla="*/ 0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9" fmla="*/ 251345 w 514134"/>
                  <a:gd name="connsiteY9" fmla="*/ 207913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7" fmla="*/ 170279 w 514134"/>
                  <a:gd name="connsiteY7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0" fmla="*/ 225978 w 514134"/>
                  <a:gd name="connsiteY0" fmla="*/ 260681 h 987147"/>
                  <a:gd name="connsiteX1" fmla="*/ 247887 w 514134"/>
                  <a:gd name="connsiteY1" fmla="*/ 377332 h 987147"/>
                  <a:gd name="connsiteX2" fmla="*/ 504510 w 514134"/>
                  <a:gd name="connsiteY2" fmla="*/ 738490 h 987147"/>
                  <a:gd name="connsiteX3" fmla="*/ 234665 w 514134"/>
                  <a:gd name="connsiteY3" fmla="*/ 970435 h 987147"/>
                  <a:gd name="connsiteX4" fmla="*/ 192464 w 514134"/>
                  <a:gd name="connsiteY4" fmla="*/ 0 h 987147"/>
                  <a:gd name="connsiteX0" fmla="*/ 193490 w 481646"/>
                  <a:gd name="connsiteY0" fmla="*/ 260681 h 987147"/>
                  <a:gd name="connsiteX1" fmla="*/ 215399 w 481646"/>
                  <a:gd name="connsiteY1" fmla="*/ 377332 h 987147"/>
                  <a:gd name="connsiteX2" fmla="*/ 472022 w 481646"/>
                  <a:gd name="connsiteY2" fmla="*/ 738490 h 987147"/>
                  <a:gd name="connsiteX3" fmla="*/ 202177 w 481646"/>
                  <a:gd name="connsiteY3" fmla="*/ 970435 h 987147"/>
                  <a:gd name="connsiteX4" fmla="*/ 256 w 481646"/>
                  <a:gd name="connsiteY4" fmla="*/ 644117 h 987147"/>
                  <a:gd name="connsiteX5" fmla="*/ 159976 w 481646"/>
                  <a:gd name="connsiteY5" fmla="*/ 0 h 987147"/>
                  <a:gd name="connsiteX0" fmla="*/ 288921 w 577077"/>
                  <a:gd name="connsiteY0" fmla="*/ 260681 h 987147"/>
                  <a:gd name="connsiteX1" fmla="*/ 310830 w 577077"/>
                  <a:gd name="connsiteY1" fmla="*/ 377332 h 987147"/>
                  <a:gd name="connsiteX2" fmla="*/ 567453 w 577077"/>
                  <a:gd name="connsiteY2" fmla="*/ 738490 h 987147"/>
                  <a:gd name="connsiteX3" fmla="*/ 297608 w 577077"/>
                  <a:gd name="connsiteY3" fmla="*/ 970435 h 987147"/>
                  <a:gd name="connsiteX4" fmla="*/ 154 w 577077"/>
                  <a:gd name="connsiteY4" fmla="*/ 605788 h 987147"/>
                  <a:gd name="connsiteX5" fmla="*/ 255407 w 577077"/>
                  <a:gd name="connsiteY5" fmla="*/ 0 h 987147"/>
                  <a:gd name="connsiteX0" fmla="*/ 297365 w 585521"/>
                  <a:gd name="connsiteY0" fmla="*/ 260681 h 987147"/>
                  <a:gd name="connsiteX1" fmla="*/ 319274 w 585521"/>
                  <a:gd name="connsiteY1" fmla="*/ 377332 h 987147"/>
                  <a:gd name="connsiteX2" fmla="*/ 575897 w 585521"/>
                  <a:gd name="connsiteY2" fmla="*/ 738490 h 987147"/>
                  <a:gd name="connsiteX3" fmla="*/ 306052 w 585521"/>
                  <a:gd name="connsiteY3" fmla="*/ 970435 h 987147"/>
                  <a:gd name="connsiteX4" fmla="*/ 8598 w 585521"/>
                  <a:gd name="connsiteY4" fmla="*/ 605788 h 987147"/>
                  <a:gd name="connsiteX5" fmla="*/ 263851 w 585521"/>
                  <a:gd name="connsiteY5" fmla="*/ 0 h 987147"/>
                  <a:gd name="connsiteX0" fmla="*/ 300878 w 589034"/>
                  <a:gd name="connsiteY0" fmla="*/ 260681 h 987147"/>
                  <a:gd name="connsiteX1" fmla="*/ 322787 w 589034"/>
                  <a:gd name="connsiteY1" fmla="*/ 377332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6238"/>
                  <a:gd name="connsiteY0" fmla="*/ 260681 h 988588"/>
                  <a:gd name="connsiteX1" fmla="*/ 255168 w 586238"/>
                  <a:gd name="connsiteY1" fmla="*/ 537020 h 988588"/>
                  <a:gd name="connsiteX2" fmla="*/ 576512 w 586238"/>
                  <a:gd name="connsiteY2" fmla="*/ 759278 h 988588"/>
                  <a:gd name="connsiteX3" fmla="*/ 309565 w 586238"/>
                  <a:gd name="connsiteY3" fmla="*/ 970435 h 988588"/>
                  <a:gd name="connsiteX4" fmla="*/ 12111 w 586238"/>
                  <a:gd name="connsiteY4" fmla="*/ 605788 h 988588"/>
                  <a:gd name="connsiteX5" fmla="*/ 267364 w 586238"/>
                  <a:gd name="connsiteY5" fmla="*/ 0 h 988588"/>
                  <a:gd name="connsiteX0" fmla="*/ 291178 w 576538"/>
                  <a:gd name="connsiteY0" fmla="*/ 260681 h 988588"/>
                  <a:gd name="connsiteX1" fmla="*/ 245468 w 576538"/>
                  <a:gd name="connsiteY1" fmla="*/ 537020 h 988588"/>
                  <a:gd name="connsiteX2" fmla="*/ 566812 w 576538"/>
                  <a:gd name="connsiteY2" fmla="*/ 759278 h 988588"/>
                  <a:gd name="connsiteX3" fmla="*/ 299865 w 576538"/>
                  <a:gd name="connsiteY3" fmla="*/ 970435 h 988588"/>
                  <a:gd name="connsiteX4" fmla="*/ 2411 w 576538"/>
                  <a:gd name="connsiteY4" fmla="*/ 605788 h 988588"/>
                  <a:gd name="connsiteX5" fmla="*/ 257664 w 576538"/>
                  <a:gd name="connsiteY5" fmla="*/ 0 h 988588"/>
                  <a:gd name="connsiteX0" fmla="*/ 295287 w 580647"/>
                  <a:gd name="connsiteY0" fmla="*/ 260681 h 988588"/>
                  <a:gd name="connsiteX1" fmla="*/ 249577 w 580647"/>
                  <a:gd name="connsiteY1" fmla="*/ 537020 h 988588"/>
                  <a:gd name="connsiteX2" fmla="*/ 570921 w 580647"/>
                  <a:gd name="connsiteY2" fmla="*/ 759278 h 988588"/>
                  <a:gd name="connsiteX3" fmla="*/ 303974 w 580647"/>
                  <a:gd name="connsiteY3" fmla="*/ 970435 h 988588"/>
                  <a:gd name="connsiteX4" fmla="*/ 6520 w 580647"/>
                  <a:gd name="connsiteY4" fmla="*/ 605788 h 988588"/>
                  <a:gd name="connsiteX5" fmla="*/ 261773 w 580647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55"/>
                  <a:gd name="connsiteY0" fmla="*/ 260681 h 970794"/>
                  <a:gd name="connsiteX1" fmla="*/ 252252 w 583355"/>
                  <a:gd name="connsiteY1" fmla="*/ 537020 h 970794"/>
                  <a:gd name="connsiteX2" fmla="*/ 573596 w 583355"/>
                  <a:gd name="connsiteY2" fmla="*/ 759278 h 970794"/>
                  <a:gd name="connsiteX3" fmla="*/ 306649 w 583355"/>
                  <a:gd name="connsiteY3" fmla="*/ 970435 h 970794"/>
                  <a:gd name="connsiteX4" fmla="*/ 9195 w 583355"/>
                  <a:gd name="connsiteY4" fmla="*/ 605788 h 970794"/>
                  <a:gd name="connsiteX5" fmla="*/ 264448 w 583355"/>
                  <a:gd name="connsiteY5" fmla="*/ 0 h 970794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65973"/>
                  <a:gd name="connsiteY0" fmla="*/ 260681 h 1006240"/>
                  <a:gd name="connsiteX1" fmla="*/ 243455 w 565973"/>
                  <a:gd name="connsiteY1" fmla="*/ 537020 h 1006240"/>
                  <a:gd name="connsiteX2" fmla="*/ 555475 w 565973"/>
                  <a:gd name="connsiteY2" fmla="*/ 829185 h 1006240"/>
                  <a:gd name="connsiteX3" fmla="*/ 307766 w 565973"/>
                  <a:gd name="connsiteY3" fmla="*/ 1005726 h 1006240"/>
                  <a:gd name="connsiteX4" fmla="*/ 398 w 565973"/>
                  <a:gd name="connsiteY4" fmla="*/ 605788 h 1006240"/>
                  <a:gd name="connsiteX5" fmla="*/ 255651 w 565973"/>
                  <a:gd name="connsiteY5" fmla="*/ 0 h 1006240"/>
                  <a:gd name="connsiteX0" fmla="*/ 289165 w 555475"/>
                  <a:gd name="connsiteY0" fmla="*/ 260681 h 1006058"/>
                  <a:gd name="connsiteX1" fmla="*/ 243455 w 555475"/>
                  <a:gd name="connsiteY1" fmla="*/ 537020 h 1006058"/>
                  <a:gd name="connsiteX2" fmla="*/ 555475 w 555475"/>
                  <a:gd name="connsiteY2" fmla="*/ 829185 h 1006058"/>
                  <a:gd name="connsiteX3" fmla="*/ 307766 w 555475"/>
                  <a:gd name="connsiteY3" fmla="*/ 1005726 h 1006058"/>
                  <a:gd name="connsiteX4" fmla="*/ 398 w 555475"/>
                  <a:gd name="connsiteY4" fmla="*/ 605788 h 1006058"/>
                  <a:gd name="connsiteX5" fmla="*/ 255651 w 555475"/>
                  <a:gd name="connsiteY5" fmla="*/ 0 h 1006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5475" h="1006058">
                    <a:moveTo>
                      <a:pt x="289165" y="260681"/>
                    </a:moveTo>
                    <a:cubicBezTo>
                      <a:pt x="273928" y="352794"/>
                      <a:pt x="245058" y="433258"/>
                      <a:pt x="243455" y="537020"/>
                    </a:cubicBezTo>
                    <a:cubicBezTo>
                      <a:pt x="308985" y="644834"/>
                      <a:pt x="405012" y="733913"/>
                      <a:pt x="555475" y="829185"/>
                    </a:cubicBezTo>
                    <a:cubicBezTo>
                      <a:pt x="513067" y="895858"/>
                      <a:pt x="409948" y="1013102"/>
                      <a:pt x="307766" y="1005726"/>
                    </a:cubicBezTo>
                    <a:cubicBezTo>
                      <a:pt x="191908" y="953018"/>
                      <a:pt x="9084" y="773409"/>
                      <a:pt x="398" y="605788"/>
                    </a:cubicBezTo>
                    <a:cubicBezTo>
                      <a:pt x="-8288" y="438167"/>
                      <a:pt x="126833" y="135063"/>
                      <a:pt x="255651" y="0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816" name="グループ化 2815">
              <a:extLst>
                <a:ext uri="{FF2B5EF4-FFF2-40B4-BE49-F238E27FC236}">
                  <a16:creationId xmlns:a16="http://schemas.microsoft.com/office/drawing/2014/main" id="{73349DD4-735A-4DE2-B3F0-65A422456BC7}"/>
                </a:ext>
              </a:extLst>
            </p:cNvPr>
            <p:cNvGrpSpPr/>
            <p:nvPr/>
          </p:nvGrpSpPr>
          <p:grpSpPr>
            <a:xfrm>
              <a:off x="-96814" y="4656898"/>
              <a:ext cx="1182119" cy="754688"/>
              <a:chOff x="580123" y="3972659"/>
              <a:chExt cx="971354" cy="620131"/>
            </a:xfrm>
          </p:grpSpPr>
          <p:sp>
            <p:nvSpPr>
              <p:cNvPr id="2817" name="四角形: 角を丸くする 2816">
                <a:extLst>
                  <a:ext uri="{FF2B5EF4-FFF2-40B4-BE49-F238E27FC236}">
                    <a16:creationId xmlns:a16="http://schemas.microsoft.com/office/drawing/2014/main" id="{B0F9E909-FB67-4C2A-BEFD-F301B1AB728C}"/>
                  </a:ext>
                </a:extLst>
              </p:cNvPr>
              <p:cNvSpPr/>
              <p:nvPr/>
            </p:nvSpPr>
            <p:spPr bwMode="auto">
              <a:xfrm rot="18477149">
                <a:off x="1152415" y="4011014"/>
                <a:ext cx="191470" cy="171739"/>
              </a:xfrm>
              <a:prstGeom prst="roundRect">
                <a:avLst>
                  <a:gd name="adj" fmla="val 31066"/>
                </a:avLst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818" name="グループ化 2817">
                <a:extLst>
                  <a:ext uri="{FF2B5EF4-FFF2-40B4-BE49-F238E27FC236}">
                    <a16:creationId xmlns:a16="http://schemas.microsoft.com/office/drawing/2014/main" id="{B836297F-9988-4525-8088-6FB5E0B5BDD8}"/>
                  </a:ext>
                </a:extLst>
              </p:cNvPr>
              <p:cNvGrpSpPr/>
              <p:nvPr/>
            </p:nvGrpSpPr>
            <p:grpSpPr>
              <a:xfrm>
                <a:off x="1236442" y="3972659"/>
                <a:ext cx="315035" cy="366687"/>
                <a:chOff x="3242810" y="4059070"/>
                <a:chExt cx="315035" cy="366687"/>
              </a:xfrm>
            </p:grpSpPr>
            <p:sp>
              <p:nvSpPr>
                <p:cNvPr id="2823" name="四角形: 角を丸くする 2822">
                  <a:extLst>
                    <a:ext uri="{FF2B5EF4-FFF2-40B4-BE49-F238E27FC236}">
                      <a16:creationId xmlns:a16="http://schemas.microsoft.com/office/drawing/2014/main" id="{F2BFD83A-F6D8-4DAD-BCF4-6EB41F63359D}"/>
                    </a:ext>
                  </a:extLst>
                </p:cNvPr>
                <p:cNvSpPr/>
                <p:nvPr/>
              </p:nvSpPr>
              <p:spPr bwMode="auto">
                <a:xfrm>
                  <a:off x="3242810" y="4059070"/>
                  <a:ext cx="315035" cy="360040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24" name="四角形: 角を丸くする 2823">
                  <a:extLst>
                    <a:ext uri="{FF2B5EF4-FFF2-40B4-BE49-F238E27FC236}">
                      <a16:creationId xmlns:a16="http://schemas.microsoft.com/office/drawing/2014/main" id="{2BD1605F-6B07-419A-89FB-28821C3E03B5}"/>
                    </a:ext>
                  </a:extLst>
                </p:cNvPr>
                <p:cNvSpPr/>
                <p:nvPr/>
              </p:nvSpPr>
              <p:spPr bwMode="auto">
                <a:xfrm>
                  <a:off x="3312124" y="4239090"/>
                  <a:ext cx="176408" cy="158092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25" name="テキスト ボックス 2824">
                  <a:extLst>
                    <a:ext uri="{FF2B5EF4-FFF2-40B4-BE49-F238E27FC236}">
                      <a16:creationId xmlns:a16="http://schemas.microsoft.com/office/drawing/2014/main" id="{06708B19-2A5E-4CBB-A92D-4F7067FA44AD}"/>
                    </a:ext>
                  </a:extLst>
                </p:cNvPr>
                <p:cNvSpPr txBox="1"/>
                <p:nvPr/>
              </p:nvSpPr>
              <p:spPr>
                <a:xfrm rot="5400000">
                  <a:off x="3341380" y="4091184"/>
                  <a:ext cx="117892" cy="11052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vert="eaVert"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/>
                    <a:t>お茶</a:t>
                  </a:r>
                </a:p>
              </p:txBody>
            </p:sp>
            <p:sp>
              <p:nvSpPr>
                <p:cNvPr id="2826" name="四角形: 角を丸くする 2825">
                  <a:extLst>
                    <a:ext uri="{FF2B5EF4-FFF2-40B4-BE49-F238E27FC236}">
                      <a16:creationId xmlns:a16="http://schemas.microsoft.com/office/drawing/2014/main" id="{A6D73990-281C-4958-A314-3EBB0FC3DB03}"/>
                    </a:ext>
                  </a:extLst>
                </p:cNvPr>
                <p:cNvSpPr/>
                <p:nvPr/>
              </p:nvSpPr>
              <p:spPr bwMode="auto">
                <a:xfrm>
                  <a:off x="3312124" y="4267665"/>
                  <a:ext cx="176408" cy="158092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40000"/>
                        <a:lumOff val="60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27" name="四角形: 角を丸くする 2826">
                  <a:extLst>
                    <a:ext uri="{FF2B5EF4-FFF2-40B4-BE49-F238E27FC236}">
                      <a16:creationId xmlns:a16="http://schemas.microsoft.com/office/drawing/2014/main" id="{2D8E4E55-ECA9-4D75-80E4-D18257C836D5}"/>
                    </a:ext>
                  </a:extLst>
                </p:cNvPr>
                <p:cNvSpPr/>
                <p:nvPr/>
              </p:nvSpPr>
              <p:spPr bwMode="auto">
                <a:xfrm>
                  <a:off x="3338318" y="4295774"/>
                  <a:ext cx="124020" cy="101874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accent6">
                        <a:lumMod val="60000"/>
                        <a:lumOff val="40000"/>
                      </a:schemeClr>
                    </a:gs>
                    <a:gs pos="62000">
                      <a:schemeClr val="accent6">
                        <a:lumMod val="40000"/>
                        <a:lumOff val="60000"/>
                      </a:schemeClr>
                    </a:gs>
                  </a:gsLst>
                  <a:lin ang="16200000" scaled="1"/>
                  <a:tileRect/>
                </a:gra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819" name="フリーフォーム: 図形 2818">
                <a:extLst>
                  <a:ext uri="{FF2B5EF4-FFF2-40B4-BE49-F238E27FC236}">
                    <a16:creationId xmlns:a16="http://schemas.microsoft.com/office/drawing/2014/main" id="{1AA254DC-5422-4847-AC2E-A611563834E6}"/>
                  </a:ext>
                </a:extLst>
              </p:cNvPr>
              <p:cNvSpPr/>
              <p:nvPr/>
            </p:nvSpPr>
            <p:spPr bwMode="auto">
              <a:xfrm rot="20742456">
                <a:off x="987323" y="4021285"/>
                <a:ext cx="526612" cy="280383"/>
              </a:xfrm>
              <a:custGeom>
                <a:avLst/>
                <a:gdLst>
                  <a:gd name="connsiteX0" fmla="*/ 419069 w 492587"/>
                  <a:gd name="connsiteY0" fmla="*/ 0 h 254720"/>
                  <a:gd name="connsiteX1" fmla="*/ 444491 w 492587"/>
                  <a:gd name="connsiteY1" fmla="*/ 10531 h 254720"/>
                  <a:gd name="connsiteX2" fmla="*/ 452952 w 492587"/>
                  <a:gd name="connsiteY2" fmla="*/ 30958 h 254720"/>
                  <a:gd name="connsiteX3" fmla="*/ 457826 w 492587"/>
                  <a:gd name="connsiteY3" fmla="*/ 30957 h 254720"/>
                  <a:gd name="connsiteX4" fmla="*/ 492587 w 492587"/>
                  <a:gd name="connsiteY4" fmla="*/ 65719 h 254720"/>
                  <a:gd name="connsiteX5" fmla="*/ 482406 w 492587"/>
                  <a:gd name="connsiteY5" fmla="*/ 90299 h 254720"/>
                  <a:gd name="connsiteX6" fmla="*/ 458055 w 492587"/>
                  <a:gd name="connsiteY6" fmla="*/ 100385 h 254720"/>
                  <a:gd name="connsiteX7" fmla="*/ 464012 w 492587"/>
                  <a:gd name="connsiteY7" fmla="*/ 114767 h 254720"/>
                  <a:gd name="connsiteX8" fmla="*/ 429251 w 492587"/>
                  <a:gd name="connsiteY8" fmla="*/ 149528 h 254720"/>
                  <a:gd name="connsiteX9" fmla="*/ 390529 w 492587"/>
                  <a:gd name="connsiteY9" fmla="*/ 149527 h 254720"/>
                  <a:gd name="connsiteX10" fmla="*/ 404685 w 492587"/>
                  <a:gd name="connsiteY10" fmla="*/ 158001 h 254720"/>
                  <a:gd name="connsiteX11" fmla="*/ 416132 w 492587"/>
                  <a:gd name="connsiteY11" fmla="*/ 203590 h 254720"/>
                  <a:gd name="connsiteX12" fmla="*/ 416131 w 492587"/>
                  <a:gd name="connsiteY12" fmla="*/ 203590 h 254720"/>
                  <a:gd name="connsiteX13" fmla="*/ 370542 w 492587"/>
                  <a:gd name="connsiteY13" fmla="*/ 215038 h 254720"/>
                  <a:gd name="connsiteX14" fmla="*/ 296983 w 492587"/>
                  <a:gd name="connsiteY14" fmla="*/ 171005 h 254720"/>
                  <a:gd name="connsiteX15" fmla="*/ 296863 w 492587"/>
                  <a:gd name="connsiteY15" fmla="*/ 171097 h 254720"/>
                  <a:gd name="connsiteX16" fmla="*/ 257296 w 492587"/>
                  <a:gd name="connsiteY16" fmla="*/ 181698 h 254720"/>
                  <a:gd name="connsiteX17" fmla="*/ 238239 w 492587"/>
                  <a:gd name="connsiteY17" fmla="*/ 191164 h 254720"/>
                  <a:gd name="connsiteX18" fmla="*/ 198580 w 492587"/>
                  <a:gd name="connsiteY18" fmla="*/ 201790 h 254720"/>
                  <a:gd name="connsiteX19" fmla="*/ 168774 w 492587"/>
                  <a:gd name="connsiteY19" fmla="*/ 203658 h 254720"/>
                  <a:gd name="connsiteX20" fmla="*/ 150648 w 492587"/>
                  <a:gd name="connsiteY20" fmla="*/ 197420 h 254720"/>
                  <a:gd name="connsiteX21" fmla="*/ 81657 w 492587"/>
                  <a:gd name="connsiteY21" fmla="*/ 254720 h 254720"/>
                  <a:gd name="connsiteX22" fmla="*/ 0 w 492587"/>
                  <a:gd name="connsiteY22" fmla="*/ 113286 h 254720"/>
                  <a:gd name="connsiteX23" fmla="*/ 108155 w 492587"/>
                  <a:gd name="connsiteY23" fmla="*/ 73302 h 254720"/>
                  <a:gd name="connsiteX24" fmla="*/ 108465 w 492587"/>
                  <a:gd name="connsiteY24" fmla="*/ 70944 h 254720"/>
                  <a:gd name="connsiteX25" fmla="*/ 154131 w 492587"/>
                  <a:gd name="connsiteY25" fmla="*/ 35903 h 254720"/>
                  <a:gd name="connsiteX26" fmla="*/ 190385 w 492587"/>
                  <a:gd name="connsiteY26" fmla="*/ 26189 h 254720"/>
                  <a:gd name="connsiteX27" fmla="*/ 192414 w 492587"/>
                  <a:gd name="connsiteY27" fmla="*/ 24631 h 254720"/>
                  <a:gd name="connsiteX28" fmla="*/ 278254 w 492587"/>
                  <a:gd name="connsiteY28" fmla="*/ 1631 h 254720"/>
                  <a:gd name="connsiteX0" fmla="*/ 419069 w 492587"/>
                  <a:gd name="connsiteY0" fmla="*/ 0 h 280383"/>
                  <a:gd name="connsiteX1" fmla="*/ 444491 w 492587"/>
                  <a:gd name="connsiteY1" fmla="*/ 10531 h 280383"/>
                  <a:gd name="connsiteX2" fmla="*/ 452952 w 492587"/>
                  <a:gd name="connsiteY2" fmla="*/ 30958 h 280383"/>
                  <a:gd name="connsiteX3" fmla="*/ 457826 w 492587"/>
                  <a:gd name="connsiteY3" fmla="*/ 30957 h 280383"/>
                  <a:gd name="connsiteX4" fmla="*/ 492587 w 492587"/>
                  <a:gd name="connsiteY4" fmla="*/ 65719 h 280383"/>
                  <a:gd name="connsiteX5" fmla="*/ 482406 w 492587"/>
                  <a:gd name="connsiteY5" fmla="*/ 90299 h 280383"/>
                  <a:gd name="connsiteX6" fmla="*/ 458055 w 492587"/>
                  <a:gd name="connsiteY6" fmla="*/ 100385 h 280383"/>
                  <a:gd name="connsiteX7" fmla="*/ 464012 w 492587"/>
                  <a:gd name="connsiteY7" fmla="*/ 114767 h 280383"/>
                  <a:gd name="connsiteX8" fmla="*/ 429251 w 492587"/>
                  <a:gd name="connsiteY8" fmla="*/ 149528 h 280383"/>
                  <a:gd name="connsiteX9" fmla="*/ 390529 w 492587"/>
                  <a:gd name="connsiteY9" fmla="*/ 149527 h 280383"/>
                  <a:gd name="connsiteX10" fmla="*/ 404685 w 492587"/>
                  <a:gd name="connsiteY10" fmla="*/ 158001 h 280383"/>
                  <a:gd name="connsiteX11" fmla="*/ 416132 w 492587"/>
                  <a:gd name="connsiteY11" fmla="*/ 203590 h 280383"/>
                  <a:gd name="connsiteX12" fmla="*/ 416131 w 492587"/>
                  <a:gd name="connsiteY12" fmla="*/ 203590 h 280383"/>
                  <a:gd name="connsiteX13" fmla="*/ 370542 w 492587"/>
                  <a:gd name="connsiteY13" fmla="*/ 215038 h 280383"/>
                  <a:gd name="connsiteX14" fmla="*/ 296983 w 492587"/>
                  <a:gd name="connsiteY14" fmla="*/ 171005 h 280383"/>
                  <a:gd name="connsiteX15" fmla="*/ 296863 w 492587"/>
                  <a:gd name="connsiteY15" fmla="*/ 171097 h 280383"/>
                  <a:gd name="connsiteX16" fmla="*/ 257296 w 492587"/>
                  <a:gd name="connsiteY16" fmla="*/ 181698 h 280383"/>
                  <a:gd name="connsiteX17" fmla="*/ 238239 w 492587"/>
                  <a:gd name="connsiteY17" fmla="*/ 191164 h 280383"/>
                  <a:gd name="connsiteX18" fmla="*/ 198580 w 492587"/>
                  <a:gd name="connsiteY18" fmla="*/ 201790 h 280383"/>
                  <a:gd name="connsiteX19" fmla="*/ 168774 w 492587"/>
                  <a:gd name="connsiteY19" fmla="*/ 203658 h 280383"/>
                  <a:gd name="connsiteX20" fmla="*/ 150648 w 492587"/>
                  <a:gd name="connsiteY20" fmla="*/ 197420 h 280383"/>
                  <a:gd name="connsiteX21" fmla="*/ 8772 w 492587"/>
                  <a:gd name="connsiteY21" fmla="*/ 280383 h 280383"/>
                  <a:gd name="connsiteX22" fmla="*/ 0 w 492587"/>
                  <a:gd name="connsiteY22" fmla="*/ 113286 h 280383"/>
                  <a:gd name="connsiteX23" fmla="*/ 108155 w 492587"/>
                  <a:gd name="connsiteY23" fmla="*/ 73302 h 280383"/>
                  <a:gd name="connsiteX24" fmla="*/ 108465 w 492587"/>
                  <a:gd name="connsiteY24" fmla="*/ 70944 h 280383"/>
                  <a:gd name="connsiteX25" fmla="*/ 154131 w 492587"/>
                  <a:gd name="connsiteY25" fmla="*/ 35903 h 280383"/>
                  <a:gd name="connsiteX26" fmla="*/ 190385 w 492587"/>
                  <a:gd name="connsiteY26" fmla="*/ 26189 h 280383"/>
                  <a:gd name="connsiteX27" fmla="*/ 192414 w 492587"/>
                  <a:gd name="connsiteY27" fmla="*/ 24631 h 280383"/>
                  <a:gd name="connsiteX28" fmla="*/ 278254 w 492587"/>
                  <a:gd name="connsiteY28" fmla="*/ 1631 h 280383"/>
                  <a:gd name="connsiteX29" fmla="*/ 419069 w 492587"/>
                  <a:gd name="connsiteY29" fmla="*/ 0 h 280383"/>
                  <a:gd name="connsiteX0" fmla="*/ 419069 w 492587"/>
                  <a:gd name="connsiteY0" fmla="*/ 0 h 280383"/>
                  <a:gd name="connsiteX1" fmla="*/ 444491 w 492587"/>
                  <a:gd name="connsiteY1" fmla="*/ 10531 h 280383"/>
                  <a:gd name="connsiteX2" fmla="*/ 452952 w 492587"/>
                  <a:gd name="connsiteY2" fmla="*/ 30958 h 280383"/>
                  <a:gd name="connsiteX3" fmla="*/ 457826 w 492587"/>
                  <a:gd name="connsiteY3" fmla="*/ 30957 h 280383"/>
                  <a:gd name="connsiteX4" fmla="*/ 492587 w 492587"/>
                  <a:gd name="connsiteY4" fmla="*/ 65719 h 280383"/>
                  <a:gd name="connsiteX5" fmla="*/ 482406 w 492587"/>
                  <a:gd name="connsiteY5" fmla="*/ 90299 h 280383"/>
                  <a:gd name="connsiteX6" fmla="*/ 458055 w 492587"/>
                  <a:gd name="connsiteY6" fmla="*/ 100385 h 280383"/>
                  <a:gd name="connsiteX7" fmla="*/ 464012 w 492587"/>
                  <a:gd name="connsiteY7" fmla="*/ 114767 h 280383"/>
                  <a:gd name="connsiteX8" fmla="*/ 429251 w 492587"/>
                  <a:gd name="connsiteY8" fmla="*/ 149528 h 280383"/>
                  <a:gd name="connsiteX9" fmla="*/ 390529 w 492587"/>
                  <a:gd name="connsiteY9" fmla="*/ 149527 h 280383"/>
                  <a:gd name="connsiteX10" fmla="*/ 404685 w 492587"/>
                  <a:gd name="connsiteY10" fmla="*/ 158001 h 280383"/>
                  <a:gd name="connsiteX11" fmla="*/ 416132 w 492587"/>
                  <a:gd name="connsiteY11" fmla="*/ 203590 h 280383"/>
                  <a:gd name="connsiteX12" fmla="*/ 416131 w 492587"/>
                  <a:gd name="connsiteY12" fmla="*/ 203590 h 280383"/>
                  <a:gd name="connsiteX13" fmla="*/ 370542 w 492587"/>
                  <a:gd name="connsiteY13" fmla="*/ 215038 h 280383"/>
                  <a:gd name="connsiteX14" fmla="*/ 296983 w 492587"/>
                  <a:gd name="connsiteY14" fmla="*/ 171005 h 280383"/>
                  <a:gd name="connsiteX15" fmla="*/ 296863 w 492587"/>
                  <a:gd name="connsiteY15" fmla="*/ 171097 h 280383"/>
                  <a:gd name="connsiteX16" fmla="*/ 257296 w 492587"/>
                  <a:gd name="connsiteY16" fmla="*/ 181698 h 280383"/>
                  <a:gd name="connsiteX17" fmla="*/ 238239 w 492587"/>
                  <a:gd name="connsiteY17" fmla="*/ 191164 h 280383"/>
                  <a:gd name="connsiteX18" fmla="*/ 198580 w 492587"/>
                  <a:gd name="connsiteY18" fmla="*/ 201790 h 280383"/>
                  <a:gd name="connsiteX19" fmla="*/ 168774 w 492587"/>
                  <a:gd name="connsiteY19" fmla="*/ 203658 h 280383"/>
                  <a:gd name="connsiteX20" fmla="*/ 150648 w 492587"/>
                  <a:gd name="connsiteY20" fmla="*/ 197420 h 280383"/>
                  <a:gd name="connsiteX21" fmla="*/ 8772 w 492587"/>
                  <a:gd name="connsiteY21" fmla="*/ 280383 h 280383"/>
                  <a:gd name="connsiteX22" fmla="*/ 0 w 492587"/>
                  <a:gd name="connsiteY22" fmla="*/ 113286 h 280383"/>
                  <a:gd name="connsiteX23" fmla="*/ 108155 w 492587"/>
                  <a:gd name="connsiteY23" fmla="*/ 73302 h 280383"/>
                  <a:gd name="connsiteX24" fmla="*/ 101542 w 492587"/>
                  <a:gd name="connsiteY24" fmla="*/ 69180 h 280383"/>
                  <a:gd name="connsiteX25" fmla="*/ 154131 w 492587"/>
                  <a:gd name="connsiteY25" fmla="*/ 35903 h 280383"/>
                  <a:gd name="connsiteX26" fmla="*/ 190385 w 492587"/>
                  <a:gd name="connsiteY26" fmla="*/ 26189 h 280383"/>
                  <a:gd name="connsiteX27" fmla="*/ 192414 w 492587"/>
                  <a:gd name="connsiteY27" fmla="*/ 24631 h 280383"/>
                  <a:gd name="connsiteX28" fmla="*/ 278254 w 492587"/>
                  <a:gd name="connsiteY28" fmla="*/ 1631 h 280383"/>
                  <a:gd name="connsiteX29" fmla="*/ 419069 w 492587"/>
                  <a:gd name="connsiteY29" fmla="*/ 0 h 280383"/>
                  <a:gd name="connsiteX0" fmla="*/ 453094 w 526612"/>
                  <a:gd name="connsiteY0" fmla="*/ 0 h 280383"/>
                  <a:gd name="connsiteX1" fmla="*/ 478516 w 526612"/>
                  <a:gd name="connsiteY1" fmla="*/ 10531 h 280383"/>
                  <a:gd name="connsiteX2" fmla="*/ 486977 w 526612"/>
                  <a:gd name="connsiteY2" fmla="*/ 30958 h 280383"/>
                  <a:gd name="connsiteX3" fmla="*/ 491851 w 526612"/>
                  <a:gd name="connsiteY3" fmla="*/ 30957 h 280383"/>
                  <a:gd name="connsiteX4" fmla="*/ 526612 w 526612"/>
                  <a:gd name="connsiteY4" fmla="*/ 65719 h 280383"/>
                  <a:gd name="connsiteX5" fmla="*/ 516431 w 526612"/>
                  <a:gd name="connsiteY5" fmla="*/ 90299 h 280383"/>
                  <a:gd name="connsiteX6" fmla="*/ 492080 w 526612"/>
                  <a:gd name="connsiteY6" fmla="*/ 100385 h 280383"/>
                  <a:gd name="connsiteX7" fmla="*/ 498037 w 526612"/>
                  <a:gd name="connsiteY7" fmla="*/ 114767 h 280383"/>
                  <a:gd name="connsiteX8" fmla="*/ 463276 w 526612"/>
                  <a:gd name="connsiteY8" fmla="*/ 149528 h 280383"/>
                  <a:gd name="connsiteX9" fmla="*/ 424554 w 526612"/>
                  <a:gd name="connsiteY9" fmla="*/ 149527 h 280383"/>
                  <a:gd name="connsiteX10" fmla="*/ 438710 w 526612"/>
                  <a:gd name="connsiteY10" fmla="*/ 158001 h 280383"/>
                  <a:gd name="connsiteX11" fmla="*/ 450157 w 526612"/>
                  <a:gd name="connsiteY11" fmla="*/ 203590 h 280383"/>
                  <a:gd name="connsiteX12" fmla="*/ 450156 w 526612"/>
                  <a:gd name="connsiteY12" fmla="*/ 203590 h 280383"/>
                  <a:gd name="connsiteX13" fmla="*/ 404567 w 526612"/>
                  <a:gd name="connsiteY13" fmla="*/ 215038 h 280383"/>
                  <a:gd name="connsiteX14" fmla="*/ 331008 w 526612"/>
                  <a:gd name="connsiteY14" fmla="*/ 171005 h 280383"/>
                  <a:gd name="connsiteX15" fmla="*/ 330888 w 526612"/>
                  <a:gd name="connsiteY15" fmla="*/ 171097 h 280383"/>
                  <a:gd name="connsiteX16" fmla="*/ 291321 w 526612"/>
                  <a:gd name="connsiteY16" fmla="*/ 181698 h 280383"/>
                  <a:gd name="connsiteX17" fmla="*/ 272264 w 526612"/>
                  <a:gd name="connsiteY17" fmla="*/ 191164 h 280383"/>
                  <a:gd name="connsiteX18" fmla="*/ 232605 w 526612"/>
                  <a:gd name="connsiteY18" fmla="*/ 201790 h 280383"/>
                  <a:gd name="connsiteX19" fmla="*/ 202799 w 526612"/>
                  <a:gd name="connsiteY19" fmla="*/ 203658 h 280383"/>
                  <a:gd name="connsiteX20" fmla="*/ 184673 w 526612"/>
                  <a:gd name="connsiteY20" fmla="*/ 197420 h 280383"/>
                  <a:gd name="connsiteX21" fmla="*/ 42797 w 526612"/>
                  <a:gd name="connsiteY21" fmla="*/ 280383 h 280383"/>
                  <a:gd name="connsiteX22" fmla="*/ 0 w 526612"/>
                  <a:gd name="connsiteY22" fmla="*/ 102161 h 280383"/>
                  <a:gd name="connsiteX23" fmla="*/ 142180 w 526612"/>
                  <a:gd name="connsiteY23" fmla="*/ 73302 h 280383"/>
                  <a:gd name="connsiteX24" fmla="*/ 135567 w 526612"/>
                  <a:gd name="connsiteY24" fmla="*/ 69180 h 280383"/>
                  <a:gd name="connsiteX25" fmla="*/ 188156 w 526612"/>
                  <a:gd name="connsiteY25" fmla="*/ 35903 h 280383"/>
                  <a:gd name="connsiteX26" fmla="*/ 224410 w 526612"/>
                  <a:gd name="connsiteY26" fmla="*/ 26189 h 280383"/>
                  <a:gd name="connsiteX27" fmla="*/ 226439 w 526612"/>
                  <a:gd name="connsiteY27" fmla="*/ 24631 h 280383"/>
                  <a:gd name="connsiteX28" fmla="*/ 312279 w 526612"/>
                  <a:gd name="connsiteY28" fmla="*/ 1631 h 280383"/>
                  <a:gd name="connsiteX29" fmla="*/ 453094 w 526612"/>
                  <a:gd name="connsiteY29" fmla="*/ 0 h 2803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526612" h="280383">
                    <a:moveTo>
                      <a:pt x="453094" y="0"/>
                    </a:moveTo>
                    <a:cubicBezTo>
                      <a:pt x="463022" y="1"/>
                      <a:pt x="472010" y="4025"/>
                      <a:pt x="478516" y="10531"/>
                    </a:cubicBezTo>
                    <a:lnTo>
                      <a:pt x="486977" y="30958"/>
                    </a:lnTo>
                    <a:lnTo>
                      <a:pt x="491851" y="30957"/>
                    </a:lnTo>
                    <a:cubicBezTo>
                      <a:pt x="511049" y="30957"/>
                      <a:pt x="526612" y="46521"/>
                      <a:pt x="526612" y="65719"/>
                    </a:cubicBezTo>
                    <a:cubicBezTo>
                      <a:pt x="526612" y="75318"/>
                      <a:pt x="522721" y="84008"/>
                      <a:pt x="516431" y="90299"/>
                    </a:cubicBezTo>
                    <a:lnTo>
                      <a:pt x="492080" y="100385"/>
                    </a:lnTo>
                    <a:lnTo>
                      <a:pt x="498037" y="114767"/>
                    </a:lnTo>
                    <a:cubicBezTo>
                      <a:pt x="498037" y="133965"/>
                      <a:pt x="482474" y="149528"/>
                      <a:pt x="463276" y="149528"/>
                    </a:cubicBezTo>
                    <a:lnTo>
                      <a:pt x="424554" y="149527"/>
                    </a:lnTo>
                    <a:lnTo>
                      <a:pt x="438710" y="158001"/>
                    </a:lnTo>
                    <a:cubicBezTo>
                      <a:pt x="454459" y="167429"/>
                      <a:pt x="459585" y="187840"/>
                      <a:pt x="450157" y="203590"/>
                    </a:cubicBezTo>
                    <a:lnTo>
                      <a:pt x="450156" y="203590"/>
                    </a:lnTo>
                    <a:cubicBezTo>
                      <a:pt x="440729" y="219340"/>
                      <a:pt x="420317" y="224466"/>
                      <a:pt x="404567" y="215038"/>
                    </a:cubicBezTo>
                    <a:lnTo>
                      <a:pt x="331008" y="171005"/>
                    </a:lnTo>
                    <a:lnTo>
                      <a:pt x="330888" y="171097"/>
                    </a:lnTo>
                    <a:lnTo>
                      <a:pt x="291321" y="181698"/>
                    </a:lnTo>
                    <a:lnTo>
                      <a:pt x="272264" y="191164"/>
                    </a:lnTo>
                    <a:lnTo>
                      <a:pt x="232605" y="201790"/>
                    </a:lnTo>
                    <a:cubicBezTo>
                      <a:pt x="222575" y="204478"/>
                      <a:pt x="212475" y="205005"/>
                      <a:pt x="202799" y="203658"/>
                    </a:cubicBezTo>
                    <a:lnTo>
                      <a:pt x="184673" y="197420"/>
                    </a:lnTo>
                    <a:lnTo>
                      <a:pt x="42797" y="280383"/>
                    </a:lnTo>
                    <a:lnTo>
                      <a:pt x="0" y="102161"/>
                    </a:lnTo>
                    <a:lnTo>
                      <a:pt x="142180" y="73302"/>
                    </a:lnTo>
                    <a:cubicBezTo>
                      <a:pt x="142283" y="72516"/>
                      <a:pt x="135464" y="69966"/>
                      <a:pt x="135567" y="69180"/>
                    </a:cubicBezTo>
                    <a:cubicBezTo>
                      <a:pt x="145191" y="52511"/>
                      <a:pt x="168096" y="41278"/>
                      <a:pt x="188156" y="35903"/>
                    </a:cubicBezTo>
                    <a:lnTo>
                      <a:pt x="224410" y="26189"/>
                    </a:lnTo>
                    <a:lnTo>
                      <a:pt x="226439" y="24631"/>
                    </a:lnTo>
                    <a:lnTo>
                      <a:pt x="312279" y="1631"/>
                    </a:lnTo>
                    <a:lnTo>
                      <a:pt x="453094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820" name="グループ化 2819">
                <a:extLst>
                  <a:ext uri="{FF2B5EF4-FFF2-40B4-BE49-F238E27FC236}">
                    <a16:creationId xmlns:a16="http://schemas.microsoft.com/office/drawing/2014/main" id="{352CD5CD-3978-4F29-A8C8-D8ACF555DDEC}"/>
                  </a:ext>
                </a:extLst>
              </p:cNvPr>
              <p:cNvGrpSpPr/>
              <p:nvPr/>
            </p:nvGrpSpPr>
            <p:grpSpPr>
              <a:xfrm>
                <a:off x="580123" y="4113266"/>
                <a:ext cx="548944" cy="479524"/>
                <a:chOff x="2156078" y="1555749"/>
                <a:chExt cx="548944" cy="479524"/>
              </a:xfrm>
            </p:grpSpPr>
            <p:sp>
              <p:nvSpPr>
                <p:cNvPr id="2821" name="フリーフォーム: 図形 2820">
                  <a:extLst>
                    <a:ext uri="{FF2B5EF4-FFF2-40B4-BE49-F238E27FC236}">
                      <a16:creationId xmlns:a16="http://schemas.microsoft.com/office/drawing/2014/main" id="{FBDF0AB6-0071-4BE4-BA47-DCE6E564D0FD}"/>
                    </a:ext>
                  </a:extLst>
                </p:cNvPr>
                <p:cNvSpPr/>
                <p:nvPr/>
              </p:nvSpPr>
              <p:spPr bwMode="auto">
                <a:xfrm>
                  <a:off x="2156078" y="1555749"/>
                  <a:ext cx="548944" cy="479524"/>
                </a:xfrm>
                <a:custGeom>
                  <a:avLst/>
                  <a:gdLst>
                    <a:gd name="connsiteX0" fmla="*/ 477955 w 541633"/>
                    <a:gd name="connsiteY0" fmla="*/ 4 h 471518"/>
                    <a:gd name="connsiteX1" fmla="*/ 529430 w 541633"/>
                    <a:gd name="connsiteY1" fmla="*/ 193560 h 471518"/>
                    <a:gd name="connsiteX2" fmla="*/ 450567 w 541633"/>
                    <a:gd name="connsiteY2" fmla="*/ 380730 h 471518"/>
                    <a:gd name="connsiteX3" fmla="*/ 282275 w 541633"/>
                    <a:gd name="connsiteY3" fmla="*/ 443631 h 471518"/>
                    <a:gd name="connsiteX4" fmla="*/ 243105 w 541633"/>
                    <a:gd name="connsiteY4" fmla="*/ 453982 h 471518"/>
                    <a:gd name="connsiteX5" fmla="*/ 192137 w 541633"/>
                    <a:gd name="connsiteY5" fmla="*/ 360040 h 471518"/>
                    <a:gd name="connsiteX6" fmla="*/ 131655 w 541633"/>
                    <a:gd name="connsiteY6" fmla="*/ 471518 h 471518"/>
                    <a:gd name="connsiteX7" fmla="*/ 79697 w 541633"/>
                    <a:gd name="connsiteY7" fmla="*/ 467785 h 471518"/>
                    <a:gd name="connsiteX8" fmla="*/ 3404 w 541633"/>
                    <a:gd name="connsiteY8" fmla="*/ 396982 h 471518"/>
                    <a:gd name="connsiteX9" fmla="*/ 450567 w 541633"/>
                    <a:gd name="connsiteY9" fmla="*/ 6391 h 471518"/>
                    <a:gd name="connsiteX10" fmla="*/ 477955 w 541633"/>
                    <a:gd name="connsiteY10" fmla="*/ 4 h 471518"/>
                    <a:gd name="connsiteX0" fmla="*/ 192137 w 541633"/>
                    <a:gd name="connsiteY0" fmla="*/ 360040 h 471518"/>
                    <a:gd name="connsiteX1" fmla="*/ 131655 w 541633"/>
                    <a:gd name="connsiteY1" fmla="*/ 471518 h 471518"/>
                    <a:gd name="connsiteX2" fmla="*/ 79697 w 541633"/>
                    <a:gd name="connsiteY2" fmla="*/ 467785 h 471518"/>
                    <a:gd name="connsiteX3" fmla="*/ 3404 w 541633"/>
                    <a:gd name="connsiteY3" fmla="*/ 396982 h 471518"/>
                    <a:gd name="connsiteX4" fmla="*/ 450567 w 541633"/>
                    <a:gd name="connsiteY4" fmla="*/ 6391 h 471518"/>
                    <a:gd name="connsiteX5" fmla="*/ 477955 w 541633"/>
                    <a:gd name="connsiteY5" fmla="*/ 4 h 471518"/>
                    <a:gd name="connsiteX6" fmla="*/ 529430 w 541633"/>
                    <a:gd name="connsiteY6" fmla="*/ 193560 h 471518"/>
                    <a:gd name="connsiteX7" fmla="*/ 450567 w 541633"/>
                    <a:gd name="connsiteY7" fmla="*/ 380730 h 471518"/>
                    <a:gd name="connsiteX8" fmla="*/ 282275 w 541633"/>
                    <a:gd name="connsiteY8" fmla="*/ 443631 h 471518"/>
                    <a:gd name="connsiteX9" fmla="*/ 243105 w 541633"/>
                    <a:gd name="connsiteY9" fmla="*/ 453982 h 471518"/>
                    <a:gd name="connsiteX10" fmla="*/ 283577 w 541633"/>
                    <a:gd name="connsiteY10" fmla="*/ 451480 h 471518"/>
                    <a:gd name="connsiteX0" fmla="*/ 131655 w 541633"/>
                    <a:gd name="connsiteY0" fmla="*/ 471518 h 471518"/>
                    <a:gd name="connsiteX1" fmla="*/ 79697 w 541633"/>
                    <a:gd name="connsiteY1" fmla="*/ 467785 h 471518"/>
                    <a:gd name="connsiteX2" fmla="*/ 3404 w 541633"/>
                    <a:gd name="connsiteY2" fmla="*/ 396982 h 471518"/>
                    <a:gd name="connsiteX3" fmla="*/ 450567 w 541633"/>
                    <a:gd name="connsiteY3" fmla="*/ 6391 h 471518"/>
                    <a:gd name="connsiteX4" fmla="*/ 477955 w 541633"/>
                    <a:gd name="connsiteY4" fmla="*/ 4 h 471518"/>
                    <a:gd name="connsiteX5" fmla="*/ 529430 w 541633"/>
                    <a:gd name="connsiteY5" fmla="*/ 193560 h 471518"/>
                    <a:gd name="connsiteX6" fmla="*/ 450567 w 541633"/>
                    <a:gd name="connsiteY6" fmla="*/ 380730 h 471518"/>
                    <a:gd name="connsiteX7" fmla="*/ 282275 w 541633"/>
                    <a:gd name="connsiteY7" fmla="*/ 443631 h 471518"/>
                    <a:gd name="connsiteX8" fmla="*/ 243105 w 541633"/>
                    <a:gd name="connsiteY8" fmla="*/ 453982 h 471518"/>
                    <a:gd name="connsiteX9" fmla="*/ 283577 w 541633"/>
                    <a:gd name="connsiteY9" fmla="*/ 451480 h 471518"/>
                    <a:gd name="connsiteX0" fmla="*/ 131655 w 541633"/>
                    <a:gd name="connsiteY0" fmla="*/ 471518 h 471518"/>
                    <a:gd name="connsiteX1" fmla="*/ 79697 w 541633"/>
                    <a:gd name="connsiteY1" fmla="*/ 467785 h 471518"/>
                    <a:gd name="connsiteX2" fmla="*/ 3404 w 541633"/>
                    <a:gd name="connsiteY2" fmla="*/ 396982 h 471518"/>
                    <a:gd name="connsiteX3" fmla="*/ 450567 w 541633"/>
                    <a:gd name="connsiteY3" fmla="*/ 6391 h 471518"/>
                    <a:gd name="connsiteX4" fmla="*/ 477955 w 541633"/>
                    <a:gd name="connsiteY4" fmla="*/ 4 h 471518"/>
                    <a:gd name="connsiteX5" fmla="*/ 529430 w 541633"/>
                    <a:gd name="connsiteY5" fmla="*/ 193560 h 471518"/>
                    <a:gd name="connsiteX6" fmla="*/ 450567 w 541633"/>
                    <a:gd name="connsiteY6" fmla="*/ 380730 h 471518"/>
                    <a:gd name="connsiteX7" fmla="*/ 282275 w 541633"/>
                    <a:gd name="connsiteY7" fmla="*/ 443631 h 471518"/>
                    <a:gd name="connsiteX8" fmla="*/ 283577 w 541633"/>
                    <a:gd name="connsiteY8" fmla="*/ 451480 h 471518"/>
                    <a:gd name="connsiteX0" fmla="*/ 131655 w 541633"/>
                    <a:gd name="connsiteY0" fmla="*/ 471518 h 471518"/>
                    <a:gd name="connsiteX1" fmla="*/ 79697 w 541633"/>
                    <a:gd name="connsiteY1" fmla="*/ 467785 h 471518"/>
                    <a:gd name="connsiteX2" fmla="*/ 3404 w 541633"/>
                    <a:gd name="connsiteY2" fmla="*/ 396982 h 471518"/>
                    <a:gd name="connsiteX3" fmla="*/ 450567 w 541633"/>
                    <a:gd name="connsiteY3" fmla="*/ 6391 h 471518"/>
                    <a:gd name="connsiteX4" fmla="*/ 477955 w 541633"/>
                    <a:gd name="connsiteY4" fmla="*/ 4 h 471518"/>
                    <a:gd name="connsiteX5" fmla="*/ 529430 w 541633"/>
                    <a:gd name="connsiteY5" fmla="*/ 193560 h 471518"/>
                    <a:gd name="connsiteX6" fmla="*/ 450567 w 541633"/>
                    <a:gd name="connsiteY6" fmla="*/ 380730 h 471518"/>
                    <a:gd name="connsiteX7" fmla="*/ 282275 w 541633"/>
                    <a:gd name="connsiteY7" fmla="*/ 443631 h 471518"/>
                    <a:gd name="connsiteX0" fmla="*/ 79697 w 541633"/>
                    <a:gd name="connsiteY0" fmla="*/ 467785 h 467785"/>
                    <a:gd name="connsiteX1" fmla="*/ 3404 w 541633"/>
                    <a:gd name="connsiteY1" fmla="*/ 396982 h 467785"/>
                    <a:gd name="connsiteX2" fmla="*/ 450567 w 541633"/>
                    <a:gd name="connsiteY2" fmla="*/ 6391 h 467785"/>
                    <a:gd name="connsiteX3" fmla="*/ 477955 w 541633"/>
                    <a:gd name="connsiteY3" fmla="*/ 4 h 467785"/>
                    <a:gd name="connsiteX4" fmla="*/ 529430 w 541633"/>
                    <a:gd name="connsiteY4" fmla="*/ 193560 h 467785"/>
                    <a:gd name="connsiteX5" fmla="*/ 450567 w 541633"/>
                    <a:gd name="connsiteY5" fmla="*/ 380730 h 467785"/>
                    <a:gd name="connsiteX6" fmla="*/ 282275 w 541633"/>
                    <a:gd name="connsiteY6" fmla="*/ 443631 h 467785"/>
                    <a:gd name="connsiteX0" fmla="*/ 79697 w 548944"/>
                    <a:gd name="connsiteY0" fmla="*/ 467785 h 467785"/>
                    <a:gd name="connsiteX1" fmla="*/ 3404 w 548944"/>
                    <a:gd name="connsiteY1" fmla="*/ 396982 h 467785"/>
                    <a:gd name="connsiteX2" fmla="*/ 450567 w 548944"/>
                    <a:gd name="connsiteY2" fmla="*/ 6391 h 467785"/>
                    <a:gd name="connsiteX3" fmla="*/ 477955 w 548944"/>
                    <a:gd name="connsiteY3" fmla="*/ 4 h 467785"/>
                    <a:gd name="connsiteX4" fmla="*/ 529430 w 548944"/>
                    <a:gd name="connsiteY4" fmla="*/ 193560 h 467785"/>
                    <a:gd name="connsiteX5" fmla="*/ 450567 w 548944"/>
                    <a:gd name="connsiteY5" fmla="*/ 380730 h 467785"/>
                    <a:gd name="connsiteX6" fmla="*/ 282275 w 548944"/>
                    <a:gd name="connsiteY6" fmla="*/ 443631 h 467785"/>
                    <a:gd name="connsiteX0" fmla="*/ 81654 w 548944"/>
                    <a:gd name="connsiteY0" fmla="*/ 477568 h 477568"/>
                    <a:gd name="connsiteX1" fmla="*/ 3404 w 548944"/>
                    <a:gd name="connsiteY1" fmla="*/ 396982 h 477568"/>
                    <a:gd name="connsiteX2" fmla="*/ 450567 w 548944"/>
                    <a:gd name="connsiteY2" fmla="*/ 6391 h 477568"/>
                    <a:gd name="connsiteX3" fmla="*/ 477955 w 548944"/>
                    <a:gd name="connsiteY3" fmla="*/ 4 h 477568"/>
                    <a:gd name="connsiteX4" fmla="*/ 529430 w 548944"/>
                    <a:gd name="connsiteY4" fmla="*/ 193560 h 477568"/>
                    <a:gd name="connsiteX5" fmla="*/ 450567 w 548944"/>
                    <a:gd name="connsiteY5" fmla="*/ 380730 h 477568"/>
                    <a:gd name="connsiteX6" fmla="*/ 282275 w 548944"/>
                    <a:gd name="connsiteY6" fmla="*/ 443631 h 477568"/>
                    <a:gd name="connsiteX0" fmla="*/ 81654 w 548944"/>
                    <a:gd name="connsiteY0" fmla="*/ 477568 h 477568"/>
                    <a:gd name="connsiteX1" fmla="*/ 3404 w 548944"/>
                    <a:gd name="connsiteY1" fmla="*/ 396982 h 477568"/>
                    <a:gd name="connsiteX2" fmla="*/ 450567 w 548944"/>
                    <a:gd name="connsiteY2" fmla="*/ 6391 h 477568"/>
                    <a:gd name="connsiteX3" fmla="*/ 477955 w 548944"/>
                    <a:gd name="connsiteY3" fmla="*/ 4 h 477568"/>
                    <a:gd name="connsiteX4" fmla="*/ 529430 w 548944"/>
                    <a:gd name="connsiteY4" fmla="*/ 193560 h 477568"/>
                    <a:gd name="connsiteX5" fmla="*/ 450567 w 548944"/>
                    <a:gd name="connsiteY5" fmla="*/ 380730 h 477568"/>
                    <a:gd name="connsiteX6" fmla="*/ 282275 w 548944"/>
                    <a:gd name="connsiteY6" fmla="*/ 443631 h 477568"/>
                    <a:gd name="connsiteX0" fmla="*/ 64044 w 548944"/>
                    <a:gd name="connsiteY0" fmla="*/ 469741 h 469741"/>
                    <a:gd name="connsiteX1" fmla="*/ 3404 w 548944"/>
                    <a:gd name="connsiteY1" fmla="*/ 396982 h 469741"/>
                    <a:gd name="connsiteX2" fmla="*/ 450567 w 548944"/>
                    <a:gd name="connsiteY2" fmla="*/ 6391 h 469741"/>
                    <a:gd name="connsiteX3" fmla="*/ 477955 w 548944"/>
                    <a:gd name="connsiteY3" fmla="*/ 4 h 469741"/>
                    <a:gd name="connsiteX4" fmla="*/ 529430 w 548944"/>
                    <a:gd name="connsiteY4" fmla="*/ 193560 h 469741"/>
                    <a:gd name="connsiteX5" fmla="*/ 450567 w 548944"/>
                    <a:gd name="connsiteY5" fmla="*/ 380730 h 469741"/>
                    <a:gd name="connsiteX6" fmla="*/ 282275 w 548944"/>
                    <a:gd name="connsiteY6" fmla="*/ 443631 h 469741"/>
                    <a:gd name="connsiteX0" fmla="*/ 64044 w 548944"/>
                    <a:gd name="connsiteY0" fmla="*/ 469741 h 469741"/>
                    <a:gd name="connsiteX1" fmla="*/ 3404 w 548944"/>
                    <a:gd name="connsiteY1" fmla="*/ 396982 h 469741"/>
                    <a:gd name="connsiteX2" fmla="*/ 450567 w 548944"/>
                    <a:gd name="connsiteY2" fmla="*/ 6391 h 469741"/>
                    <a:gd name="connsiteX3" fmla="*/ 477955 w 548944"/>
                    <a:gd name="connsiteY3" fmla="*/ 4 h 469741"/>
                    <a:gd name="connsiteX4" fmla="*/ 529430 w 548944"/>
                    <a:gd name="connsiteY4" fmla="*/ 193560 h 469741"/>
                    <a:gd name="connsiteX5" fmla="*/ 450567 w 548944"/>
                    <a:gd name="connsiteY5" fmla="*/ 380730 h 469741"/>
                    <a:gd name="connsiteX6" fmla="*/ 282275 w 548944"/>
                    <a:gd name="connsiteY6" fmla="*/ 443631 h 469741"/>
                    <a:gd name="connsiteX0" fmla="*/ 85568 w 548944"/>
                    <a:gd name="connsiteY0" fmla="*/ 479524 h 479524"/>
                    <a:gd name="connsiteX1" fmla="*/ 3404 w 548944"/>
                    <a:gd name="connsiteY1" fmla="*/ 396982 h 479524"/>
                    <a:gd name="connsiteX2" fmla="*/ 450567 w 548944"/>
                    <a:gd name="connsiteY2" fmla="*/ 6391 h 479524"/>
                    <a:gd name="connsiteX3" fmla="*/ 477955 w 548944"/>
                    <a:gd name="connsiteY3" fmla="*/ 4 h 479524"/>
                    <a:gd name="connsiteX4" fmla="*/ 529430 w 548944"/>
                    <a:gd name="connsiteY4" fmla="*/ 193560 h 479524"/>
                    <a:gd name="connsiteX5" fmla="*/ 450567 w 548944"/>
                    <a:gd name="connsiteY5" fmla="*/ 380730 h 479524"/>
                    <a:gd name="connsiteX6" fmla="*/ 282275 w 548944"/>
                    <a:gd name="connsiteY6" fmla="*/ 443631 h 479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48944" h="479524">
                      <a:moveTo>
                        <a:pt x="85568" y="479524"/>
                      </a:moveTo>
                      <a:cubicBezTo>
                        <a:pt x="46455" y="457084"/>
                        <a:pt x="14517" y="437619"/>
                        <a:pt x="3404" y="396982"/>
                      </a:cubicBezTo>
                      <a:cubicBezTo>
                        <a:pt x="-41046" y="234433"/>
                        <a:pt x="362896" y="40294"/>
                        <a:pt x="450567" y="6391"/>
                      </a:cubicBezTo>
                      <a:cubicBezTo>
                        <a:pt x="461526" y="2153"/>
                        <a:pt x="470531" y="110"/>
                        <a:pt x="477955" y="4"/>
                      </a:cubicBezTo>
                      <a:cubicBezTo>
                        <a:pt x="529923" y="-738"/>
                        <a:pt x="504427" y="93402"/>
                        <a:pt x="529430" y="193560"/>
                      </a:cubicBezTo>
                      <a:cubicBezTo>
                        <a:pt x="558005" y="308027"/>
                        <a:pt x="571575" y="303964"/>
                        <a:pt x="450567" y="380730"/>
                      </a:cubicBezTo>
                      <a:cubicBezTo>
                        <a:pt x="420802" y="399613"/>
                        <a:pt x="352840" y="421766"/>
                        <a:pt x="282275" y="443631"/>
                      </a:cubicBezTo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822" name="楕円 2821">
                  <a:extLst>
                    <a:ext uri="{FF2B5EF4-FFF2-40B4-BE49-F238E27FC236}">
                      <a16:creationId xmlns:a16="http://schemas.microsoft.com/office/drawing/2014/main" id="{0D65C81B-074B-45C7-B0A2-248CAC66D9C7}"/>
                    </a:ext>
                  </a:extLst>
                </p:cNvPr>
                <p:cNvSpPr/>
                <p:nvPr/>
              </p:nvSpPr>
              <p:spPr bwMode="auto">
                <a:xfrm rot="20323896">
                  <a:off x="2423411" y="1909894"/>
                  <a:ext cx="268571" cy="80945"/>
                </a:xfrm>
                <a:prstGeom prst="ellipse">
                  <a:avLst/>
                </a:prstGeom>
                <a:solidFill>
                  <a:srgbClr val="000000">
                    <a:alpha val="3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2847" name="グループ化 2846">
            <a:extLst>
              <a:ext uri="{FF2B5EF4-FFF2-40B4-BE49-F238E27FC236}">
                <a16:creationId xmlns:a16="http://schemas.microsoft.com/office/drawing/2014/main" id="{02BBAF3C-AD6B-4552-9E46-8DF4D73E36D5}"/>
              </a:ext>
            </a:extLst>
          </p:cNvPr>
          <p:cNvGrpSpPr>
            <a:grpSpLocks noChangeAspect="1"/>
          </p:cNvGrpSpPr>
          <p:nvPr/>
        </p:nvGrpSpPr>
        <p:grpSpPr>
          <a:xfrm>
            <a:off x="565331" y="2462420"/>
            <a:ext cx="1322243" cy="1907567"/>
            <a:chOff x="-158569" y="393618"/>
            <a:chExt cx="2203738" cy="3179279"/>
          </a:xfrm>
        </p:grpSpPr>
        <p:sp>
          <p:nvSpPr>
            <p:cNvPr id="2848" name="楕円 31">
              <a:extLst>
                <a:ext uri="{FF2B5EF4-FFF2-40B4-BE49-F238E27FC236}">
                  <a16:creationId xmlns:a16="http://schemas.microsoft.com/office/drawing/2014/main" id="{E8BEBB65-97DA-4E46-8CA6-85E99A554361}"/>
                </a:ext>
              </a:extLst>
            </p:cNvPr>
            <p:cNvSpPr/>
            <p:nvPr/>
          </p:nvSpPr>
          <p:spPr bwMode="auto">
            <a:xfrm rot="20833320">
              <a:off x="84208" y="1651017"/>
              <a:ext cx="778159" cy="480708"/>
            </a:xfrm>
            <a:custGeom>
              <a:avLst/>
              <a:gdLst>
                <a:gd name="connsiteX0" fmla="*/ 0 w 119625"/>
                <a:gd name="connsiteY0" fmla="*/ 160674 h 321348"/>
                <a:gd name="connsiteX1" fmla="*/ 59813 w 119625"/>
                <a:gd name="connsiteY1" fmla="*/ 0 h 321348"/>
                <a:gd name="connsiteX2" fmla="*/ 119626 w 119625"/>
                <a:gd name="connsiteY2" fmla="*/ 160674 h 321348"/>
                <a:gd name="connsiteX3" fmla="*/ 59813 w 119625"/>
                <a:gd name="connsiteY3" fmla="*/ 321348 h 321348"/>
                <a:gd name="connsiteX4" fmla="*/ 0 w 119625"/>
                <a:gd name="connsiteY4" fmla="*/ 160674 h 321348"/>
                <a:gd name="connsiteX0" fmla="*/ 0 w 510332"/>
                <a:gd name="connsiteY0" fmla="*/ 340400 h 382789"/>
                <a:gd name="connsiteX1" fmla="*/ 447163 w 510332"/>
                <a:gd name="connsiteY1" fmla="*/ 5101 h 382789"/>
                <a:gd name="connsiteX2" fmla="*/ 506976 w 510332"/>
                <a:gd name="connsiteY2" fmla="*/ 165775 h 382789"/>
                <a:gd name="connsiteX3" fmla="*/ 447163 w 510332"/>
                <a:gd name="connsiteY3" fmla="*/ 326449 h 382789"/>
                <a:gd name="connsiteX4" fmla="*/ 0 w 510332"/>
                <a:gd name="connsiteY4" fmla="*/ 340400 h 382789"/>
                <a:gd name="connsiteX0" fmla="*/ 3380 w 513712"/>
                <a:gd name="connsiteY0" fmla="*/ 340400 h 405331"/>
                <a:gd name="connsiteX1" fmla="*/ 450543 w 513712"/>
                <a:gd name="connsiteY1" fmla="*/ 5101 h 405331"/>
                <a:gd name="connsiteX2" fmla="*/ 510356 w 513712"/>
                <a:gd name="connsiteY2" fmla="*/ 165775 h 405331"/>
                <a:gd name="connsiteX3" fmla="*/ 450543 w 513712"/>
                <a:gd name="connsiteY3" fmla="*/ 326449 h 405331"/>
                <a:gd name="connsiteX4" fmla="*/ 3380 w 513712"/>
                <a:gd name="connsiteY4" fmla="*/ 340400 h 405331"/>
                <a:gd name="connsiteX0" fmla="*/ 3404 w 529676"/>
                <a:gd name="connsiteY0" fmla="*/ 340400 h 405331"/>
                <a:gd name="connsiteX1" fmla="*/ 450567 w 529676"/>
                <a:gd name="connsiteY1" fmla="*/ 5101 h 405331"/>
                <a:gd name="connsiteX2" fmla="*/ 529430 w 529676"/>
                <a:gd name="connsiteY2" fmla="*/ 165775 h 405331"/>
                <a:gd name="connsiteX3" fmla="*/ 450567 w 529676"/>
                <a:gd name="connsiteY3" fmla="*/ 326449 h 405331"/>
                <a:gd name="connsiteX4" fmla="*/ 3404 w 529676"/>
                <a:gd name="connsiteY4" fmla="*/ 340400 h 405331"/>
                <a:gd name="connsiteX0" fmla="*/ 3404 w 541633"/>
                <a:gd name="connsiteY0" fmla="*/ 340785 h 405716"/>
                <a:gd name="connsiteX1" fmla="*/ 450567 w 541633"/>
                <a:gd name="connsiteY1" fmla="*/ 5486 h 405716"/>
                <a:gd name="connsiteX2" fmla="*/ 529430 w 541633"/>
                <a:gd name="connsiteY2" fmla="*/ 166160 h 405716"/>
                <a:gd name="connsiteX3" fmla="*/ 450567 w 541633"/>
                <a:gd name="connsiteY3" fmla="*/ 326834 h 405716"/>
                <a:gd name="connsiteX4" fmla="*/ 3404 w 541633"/>
                <a:gd name="connsiteY4" fmla="*/ 340785 h 405716"/>
                <a:gd name="connsiteX0" fmla="*/ 3515 w 619105"/>
                <a:gd name="connsiteY0" fmla="*/ 337058 h 399712"/>
                <a:gd name="connsiteX1" fmla="*/ 450678 w 619105"/>
                <a:gd name="connsiteY1" fmla="*/ 1759 h 399712"/>
                <a:gd name="connsiteX2" fmla="*/ 613733 w 619105"/>
                <a:gd name="connsiteY2" fmla="*/ 222202 h 399712"/>
                <a:gd name="connsiteX3" fmla="*/ 450678 w 619105"/>
                <a:gd name="connsiteY3" fmla="*/ 323107 h 399712"/>
                <a:gd name="connsiteX4" fmla="*/ 3515 w 619105"/>
                <a:gd name="connsiteY4" fmla="*/ 337058 h 399712"/>
                <a:gd name="connsiteX0" fmla="*/ 123 w 611692"/>
                <a:gd name="connsiteY0" fmla="*/ 244665 h 262226"/>
                <a:gd name="connsiteX1" fmla="*/ 493254 w 611692"/>
                <a:gd name="connsiteY1" fmla="*/ 2243 h 262226"/>
                <a:gd name="connsiteX2" fmla="*/ 610341 w 611692"/>
                <a:gd name="connsiteY2" fmla="*/ 129809 h 262226"/>
                <a:gd name="connsiteX3" fmla="*/ 447286 w 611692"/>
                <a:gd name="connsiteY3" fmla="*/ 230714 h 262226"/>
                <a:gd name="connsiteX4" fmla="*/ 123 w 611692"/>
                <a:gd name="connsiteY4" fmla="*/ 244665 h 262226"/>
                <a:gd name="connsiteX0" fmla="*/ 2258 w 621009"/>
                <a:gd name="connsiteY0" fmla="*/ 244954 h 323789"/>
                <a:gd name="connsiteX1" fmla="*/ 495389 w 621009"/>
                <a:gd name="connsiteY1" fmla="*/ 2532 h 323789"/>
                <a:gd name="connsiteX2" fmla="*/ 612476 w 621009"/>
                <a:gd name="connsiteY2" fmla="*/ 130098 h 323789"/>
                <a:gd name="connsiteX3" fmla="*/ 324349 w 621009"/>
                <a:gd name="connsiteY3" fmla="*/ 318957 h 323789"/>
                <a:gd name="connsiteX4" fmla="*/ 2258 w 621009"/>
                <a:gd name="connsiteY4" fmla="*/ 244954 h 323789"/>
                <a:gd name="connsiteX0" fmla="*/ 450 w 619201"/>
                <a:gd name="connsiteY0" fmla="*/ 244954 h 324512"/>
                <a:gd name="connsiteX1" fmla="*/ 493581 w 619201"/>
                <a:gd name="connsiteY1" fmla="*/ 2532 h 324512"/>
                <a:gd name="connsiteX2" fmla="*/ 610668 w 619201"/>
                <a:gd name="connsiteY2" fmla="*/ 130098 h 324512"/>
                <a:gd name="connsiteX3" fmla="*/ 322541 w 619201"/>
                <a:gd name="connsiteY3" fmla="*/ 318957 h 324512"/>
                <a:gd name="connsiteX4" fmla="*/ 450 w 619201"/>
                <a:gd name="connsiteY4" fmla="*/ 244954 h 324512"/>
                <a:gd name="connsiteX0" fmla="*/ 450 w 619201"/>
                <a:gd name="connsiteY0" fmla="*/ 244954 h 335259"/>
                <a:gd name="connsiteX1" fmla="*/ 493581 w 619201"/>
                <a:gd name="connsiteY1" fmla="*/ 2532 h 335259"/>
                <a:gd name="connsiteX2" fmla="*/ 610668 w 619201"/>
                <a:gd name="connsiteY2" fmla="*/ 130098 h 335259"/>
                <a:gd name="connsiteX3" fmla="*/ 322541 w 619201"/>
                <a:gd name="connsiteY3" fmla="*/ 318957 h 335259"/>
                <a:gd name="connsiteX4" fmla="*/ 450 w 619201"/>
                <a:gd name="connsiteY4" fmla="*/ 244954 h 335259"/>
                <a:gd name="connsiteX0" fmla="*/ 5672 w 628845"/>
                <a:gd name="connsiteY0" fmla="*/ 244847 h 308124"/>
                <a:gd name="connsiteX1" fmla="*/ 498803 w 628845"/>
                <a:gd name="connsiteY1" fmla="*/ 2425 h 308124"/>
                <a:gd name="connsiteX2" fmla="*/ 615890 w 628845"/>
                <a:gd name="connsiteY2" fmla="*/ 129991 h 308124"/>
                <a:gd name="connsiteX3" fmla="*/ 260559 w 628845"/>
                <a:gd name="connsiteY3" fmla="*/ 288427 h 308124"/>
                <a:gd name="connsiteX4" fmla="*/ 5672 w 628845"/>
                <a:gd name="connsiteY4" fmla="*/ 244847 h 308124"/>
                <a:gd name="connsiteX0" fmla="*/ 5012 w 644291"/>
                <a:gd name="connsiteY0" fmla="*/ 216353 h 290651"/>
                <a:gd name="connsiteX1" fmla="*/ 513940 w 644291"/>
                <a:gd name="connsiteY1" fmla="*/ 1507 h 290651"/>
                <a:gd name="connsiteX2" fmla="*/ 631027 w 644291"/>
                <a:gd name="connsiteY2" fmla="*/ 129073 h 290651"/>
                <a:gd name="connsiteX3" fmla="*/ 275696 w 644291"/>
                <a:gd name="connsiteY3" fmla="*/ 287509 h 290651"/>
                <a:gd name="connsiteX4" fmla="*/ 5012 w 644291"/>
                <a:gd name="connsiteY4" fmla="*/ 216353 h 290651"/>
                <a:gd name="connsiteX0" fmla="*/ 139 w 639418"/>
                <a:gd name="connsiteY0" fmla="*/ 216353 h 302083"/>
                <a:gd name="connsiteX1" fmla="*/ 509067 w 639418"/>
                <a:gd name="connsiteY1" fmla="*/ 1507 h 302083"/>
                <a:gd name="connsiteX2" fmla="*/ 626154 w 639418"/>
                <a:gd name="connsiteY2" fmla="*/ 129073 h 302083"/>
                <a:gd name="connsiteX3" fmla="*/ 270823 w 639418"/>
                <a:gd name="connsiteY3" fmla="*/ 287509 h 302083"/>
                <a:gd name="connsiteX4" fmla="*/ 139 w 639418"/>
                <a:gd name="connsiteY4" fmla="*/ 216353 h 302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9418" h="302083">
                  <a:moveTo>
                    <a:pt x="139" y="216353"/>
                  </a:moveTo>
                  <a:cubicBezTo>
                    <a:pt x="-8651" y="100665"/>
                    <a:pt x="404731" y="16054"/>
                    <a:pt x="509067" y="1507"/>
                  </a:cubicBezTo>
                  <a:cubicBezTo>
                    <a:pt x="613403" y="-13040"/>
                    <a:pt x="665861" y="81406"/>
                    <a:pt x="626154" y="129073"/>
                  </a:cubicBezTo>
                  <a:cubicBezTo>
                    <a:pt x="586447" y="176740"/>
                    <a:pt x="375159" y="272962"/>
                    <a:pt x="270823" y="287509"/>
                  </a:cubicBezTo>
                  <a:cubicBezTo>
                    <a:pt x="166487" y="302056"/>
                    <a:pt x="8929" y="332041"/>
                    <a:pt x="139" y="216353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849" name="グループ化 2848">
              <a:extLst>
                <a:ext uri="{FF2B5EF4-FFF2-40B4-BE49-F238E27FC236}">
                  <a16:creationId xmlns:a16="http://schemas.microsoft.com/office/drawing/2014/main" id="{F696260C-5BF6-4D33-AB5C-5B0D52E46615}"/>
                </a:ext>
              </a:extLst>
            </p:cNvPr>
            <p:cNvGrpSpPr/>
            <p:nvPr/>
          </p:nvGrpSpPr>
          <p:grpSpPr>
            <a:xfrm>
              <a:off x="-158569" y="2793297"/>
              <a:ext cx="2203738" cy="779600"/>
              <a:chOff x="-141477" y="4716101"/>
              <a:chExt cx="2203738" cy="779600"/>
            </a:xfrm>
          </p:grpSpPr>
          <p:grpSp>
            <p:nvGrpSpPr>
              <p:cNvPr id="2894" name="グループ化 2893">
                <a:extLst>
                  <a:ext uri="{FF2B5EF4-FFF2-40B4-BE49-F238E27FC236}">
                    <a16:creationId xmlns:a16="http://schemas.microsoft.com/office/drawing/2014/main" id="{188E5F3F-E5FB-4194-89EF-C05BB236CD79}"/>
                  </a:ext>
                </a:extLst>
              </p:cNvPr>
              <p:cNvGrpSpPr/>
              <p:nvPr/>
            </p:nvGrpSpPr>
            <p:grpSpPr>
              <a:xfrm>
                <a:off x="-141477" y="4716101"/>
                <a:ext cx="2203738" cy="779600"/>
                <a:chOff x="391721" y="3941082"/>
                <a:chExt cx="2203738" cy="779600"/>
              </a:xfrm>
            </p:grpSpPr>
            <p:grpSp>
              <p:nvGrpSpPr>
                <p:cNvPr id="2896" name="グループ化 2895">
                  <a:extLst>
                    <a:ext uri="{FF2B5EF4-FFF2-40B4-BE49-F238E27FC236}">
                      <a16:creationId xmlns:a16="http://schemas.microsoft.com/office/drawing/2014/main" id="{DF9D1E99-1EE5-41F8-8927-471F7BCE7DAF}"/>
                    </a:ext>
                  </a:extLst>
                </p:cNvPr>
                <p:cNvGrpSpPr/>
                <p:nvPr/>
              </p:nvGrpSpPr>
              <p:grpSpPr>
                <a:xfrm>
                  <a:off x="391721" y="3941082"/>
                  <a:ext cx="2203738" cy="779600"/>
                  <a:chOff x="838509" y="3716414"/>
                  <a:chExt cx="2449072" cy="866390"/>
                </a:xfrm>
              </p:grpSpPr>
              <p:sp>
                <p:nvSpPr>
                  <p:cNvPr id="2898" name="フリーフォーム: 図形 2897">
                    <a:extLst>
                      <a:ext uri="{FF2B5EF4-FFF2-40B4-BE49-F238E27FC236}">
                        <a16:creationId xmlns:a16="http://schemas.microsoft.com/office/drawing/2014/main" id="{14070BE5-B9A7-4CEF-8D79-C6074EF37B87}"/>
                      </a:ext>
                    </a:extLst>
                  </p:cNvPr>
                  <p:cNvSpPr/>
                  <p:nvPr/>
                </p:nvSpPr>
                <p:spPr bwMode="auto">
                  <a:xfrm flipV="1">
                    <a:off x="3026592" y="4366669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99" name="フリーフォーム: 図形 2898">
                    <a:extLst>
                      <a:ext uri="{FF2B5EF4-FFF2-40B4-BE49-F238E27FC236}">
                        <a16:creationId xmlns:a16="http://schemas.microsoft.com/office/drawing/2014/main" id="{17CDFB06-2616-4B10-9769-2A5510A0371F}"/>
                      </a:ext>
                    </a:extLst>
                  </p:cNvPr>
                  <p:cNvSpPr/>
                  <p:nvPr/>
                </p:nvSpPr>
                <p:spPr bwMode="auto">
                  <a:xfrm flipH="1" flipV="1">
                    <a:off x="838509" y="4366668"/>
                    <a:ext cx="260989" cy="177401"/>
                  </a:xfrm>
                  <a:custGeom>
                    <a:avLst/>
                    <a:gdLst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157068 w 260989"/>
                      <a:gd name="connsiteY8" fmla="*/ 164222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161734 w 260989"/>
                      <a:gd name="connsiteY7" fmla="*/ 158307 h 177401"/>
                      <a:gd name="connsiteX8" fmla="*/ 0 w 260989"/>
                      <a:gd name="connsiteY8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48645 w 260989"/>
                      <a:gd name="connsiteY2" fmla="*/ 48118 h 177401"/>
                      <a:gd name="connsiteX3" fmla="*/ 257502 w 260989"/>
                      <a:gd name="connsiteY3" fmla="*/ 48333 h 177401"/>
                      <a:gd name="connsiteX4" fmla="*/ 228892 w 260989"/>
                      <a:gd name="connsiteY4" fmla="*/ 125708 h 177401"/>
                      <a:gd name="connsiteX5" fmla="*/ 163473 w 260989"/>
                      <a:gd name="connsiteY5" fmla="*/ 175964 h 177401"/>
                      <a:gd name="connsiteX6" fmla="*/ 160004 w 260989"/>
                      <a:gd name="connsiteY6" fmla="*/ 165671 h 177401"/>
                      <a:gd name="connsiteX7" fmla="*/ 0 w 260989"/>
                      <a:gd name="connsiteY7" fmla="*/ 0 h 177401"/>
                      <a:gd name="connsiteX0" fmla="*/ 0 w 260989"/>
                      <a:gd name="connsiteY0" fmla="*/ 0 h 177401"/>
                      <a:gd name="connsiteX1" fmla="*/ 251115 w 260989"/>
                      <a:gd name="connsiteY1" fmla="*/ 44986 h 177401"/>
                      <a:gd name="connsiteX2" fmla="*/ 257502 w 260989"/>
                      <a:gd name="connsiteY2" fmla="*/ 48333 h 177401"/>
                      <a:gd name="connsiteX3" fmla="*/ 228892 w 260989"/>
                      <a:gd name="connsiteY3" fmla="*/ 125708 h 177401"/>
                      <a:gd name="connsiteX4" fmla="*/ 163473 w 260989"/>
                      <a:gd name="connsiteY4" fmla="*/ 175964 h 177401"/>
                      <a:gd name="connsiteX5" fmla="*/ 160004 w 260989"/>
                      <a:gd name="connsiteY5" fmla="*/ 165671 h 177401"/>
                      <a:gd name="connsiteX6" fmla="*/ 0 w 260989"/>
                      <a:gd name="connsiteY6" fmla="*/ 0 h 1774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260989" h="177401">
                        <a:moveTo>
                          <a:pt x="0" y="0"/>
                        </a:moveTo>
                        <a:lnTo>
                          <a:pt x="251115" y="44986"/>
                        </a:lnTo>
                        <a:lnTo>
                          <a:pt x="257502" y="48333"/>
                        </a:lnTo>
                        <a:cubicBezTo>
                          <a:pt x="267667" y="55821"/>
                          <a:pt x="254858" y="90464"/>
                          <a:pt x="228892" y="125708"/>
                        </a:cubicBezTo>
                        <a:cubicBezTo>
                          <a:pt x="202927" y="160952"/>
                          <a:pt x="173637" y="183452"/>
                          <a:pt x="163473" y="175964"/>
                        </a:cubicBezTo>
                        <a:cubicBezTo>
                          <a:pt x="160932" y="174092"/>
                          <a:pt x="159827" y="170522"/>
                          <a:pt x="160004" y="165671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8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00" name="フリーフォーム: 図形 2899">
                    <a:extLst>
                      <a:ext uri="{FF2B5EF4-FFF2-40B4-BE49-F238E27FC236}">
                        <a16:creationId xmlns:a16="http://schemas.microsoft.com/office/drawing/2014/main" id="{1CCD11C8-E944-4138-BAF7-2D8D36C5DAF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0169" y="3716414"/>
                    <a:ext cx="2060198" cy="866390"/>
                  </a:xfrm>
                  <a:custGeom>
                    <a:avLst/>
                    <a:gdLst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9973 w 2364880"/>
                      <a:gd name="connsiteY10" fmla="*/ 893488 h 1104348"/>
                      <a:gd name="connsiteX11" fmla="*/ 0 w 2364880"/>
                      <a:gd name="connsiteY11" fmla="*/ 844089 h 1104348"/>
                      <a:gd name="connsiteX12" fmla="*/ 320675 w 2364880"/>
                      <a:gd name="connsiteY12" fmla="*/ 117384 h 1104348"/>
                      <a:gd name="connsiteX13" fmla="*/ 488859 w 2364880"/>
                      <a:gd name="connsiteY13" fmla="*/ 3175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26336 w 2364880"/>
                      <a:gd name="connsiteY9" fmla="*/ 917757 h 1104348"/>
                      <a:gd name="connsiteX10" fmla="*/ 0 w 2364880"/>
                      <a:gd name="connsiteY10" fmla="*/ 844089 h 1104348"/>
                      <a:gd name="connsiteX11" fmla="*/ 320675 w 2364880"/>
                      <a:gd name="connsiteY11" fmla="*/ 117384 h 1104348"/>
                      <a:gd name="connsiteX12" fmla="*/ 488859 w 2364880"/>
                      <a:gd name="connsiteY12" fmla="*/ 3175 h 1104348"/>
                      <a:gd name="connsiteX13" fmla="*/ 1809346 w 2364880"/>
                      <a:gd name="connsiteY13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37152 w 2364880"/>
                      <a:gd name="connsiteY4" fmla="*/ 919822 h 1104348"/>
                      <a:gd name="connsiteX5" fmla="*/ 2364880 w 2364880"/>
                      <a:gd name="connsiteY5" fmla="*/ 977439 h 1104348"/>
                      <a:gd name="connsiteX6" fmla="*/ 2237971 w 2364880"/>
                      <a:gd name="connsiteY6" fmla="*/ 1104348 h 1104348"/>
                      <a:gd name="connsiteX7" fmla="*/ 126909 w 2364880"/>
                      <a:gd name="connsiteY7" fmla="*/ 1104348 h 1104348"/>
                      <a:gd name="connsiteX8" fmla="*/ 0 w 2364880"/>
                      <a:gd name="connsiteY8" fmla="*/ 977439 h 1104348"/>
                      <a:gd name="connsiteX9" fmla="*/ 0 w 2364880"/>
                      <a:gd name="connsiteY9" fmla="*/ 844089 h 1104348"/>
                      <a:gd name="connsiteX10" fmla="*/ 320675 w 2364880"/>
                      <a:gd name="connsiteY10" fmla="*/ 117384 h 1104348"/>
                      <a:gd name="connsiteX11" fmla="*/ 488859 w 2364880"/>
                      <a:gd name="connsiteY11" fmla="*/ 3175 h 1104348"/>
                      <a:gd name="connsiteX12" fmla="*/ 1809346 w 2364880"/>
                      <a:gd name="connsiteY12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54907 w 2364880"/>
                      <a:gd name="connsiteY3" fmla="*/ 893488 h 1104348"/>
                      <a:gd name="connsiteX4" fmla="*/ 2364880 w 2364880"/>
                      <a:gd name="connsiteY4" fmla="*/ 977439 h 1104348"/>
                      <a:gd name="connsiteX5" fmla="*/ 2237971 w 2364880"/>
                      <a:gd name="connsiteY5" fmla="*/ 1104348 h 1104348"/>
                      <a:gd name="connsiteX6" fmla="*/ 126909 w 2364880"/>
                      <a:gd name="connsiteY6" fmla="*/ 1104348 h 1104348"/>
                      <a:gd name="connsiteX7" fmla="*/ 0 w 2364880"/>
                      <a:gd name="connsiteY7" fmla="*/ 977439 h 1104348"/>
                      <a:gd name="connsiteX8" fmla="*/ 0 w 2364880"/>
                      <a:gd name="connsiteY8" fmla="*/ 844089 h 1104348"/>
                      <a:gd name="connsiteX9" fmla="*/ 320675 w 2364880"/>
                      <a:gd name="connsiteY9" fmla="*/ 117384 h 1104348"/>
                      <a:gd name="connsiteX10" fmla="*/ 488859 w 2364880"/>
                      <a:gd name="connsiteY10" fmla="*/ 3175 h 1104348"/>
                      <a:gd name="connsiteX11" fmla="*/ 1809346 w 2364880"/>
                      <a:gd name="connsiteY11" fmla="*/ 0 h 1104348"/>
                      <a:gd name="connsiteX0" fmla="*/ 1809346 w 2397035"/>
                      <a:gd name="connsiteY0" fmla="*/ 0 h 1104348"/>
                      <a:gd name="connsiteX1" fmla="*/ 2002930 w 2397035"/>
                      <a:gd name="connsiteY1" fmla="*/ 91984 h 1104348"/>
                      <a:gd name="connsiteX2" fmla="*/ 2364880 w 2397035"/>
                      <a:gd name="connsiteY2" fmla="*/ 844089 h 1104348"/>
                      <a:gd name="connsiteX3" fmla="*/ 2364880 w 2397035"/>
                      <a:gd name="connsiteY3" fmla="*/ 977439 h 1104348"/>
                      <a:gd name="connsiteX4" fmla="*/ 2237971 w 2397035"/>
                      <a:gd name="connsiteY4" fmla="*/ 1104348 h 1104348"/>
                      <a:gd name="connsiteX5" fmla="*/ 126909 w 2397035"/>
                      <a:gd name="connsiteY5" fmla="*/ 1104348 h 1104348"/>
                      <a:gd name="connsiteX6" fmla="*/ 0 w 2397035"/>
                      <a:gd name="connsiteY6" fmla="*/ 977439 h 1104348"/>
                      <a:gd name="connsiteX7" fmla="*/ 0 w 2397035"/>
                      <a:gd name="connsiteY7" fmla="*/ 844089 h 1104348"/>
                      <a:gd name="connsiteX8" fmla="*/ 320675 w 2397035"/>
                      <a:gd name="connsiteY8" fmla="*/ 117384 h 1104348"/>
                      <a:gd name="connsiteX9" fmla="*/ 488859 w 2397035"/>
                      <a:gd name="connsiteY9" fmla="*/ 3175 h 1104348"/>
                      <a:gd name="connsiteX10" fmla="*/ 1809346 w 2397035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09346 w 2364880"/>
                      <a:gd name="connsiteY0" fmla="*/ 0 h 1104348"/>
                      <a:gd name="connsiteX1" fmla="*/ 2002930 w 2364880"/>
                      <a:gd name="connsiteY1" fmla="*/ 91984 h 1104348"/>
                      <a:gd name="connsiteX2" fmla="*/ 2364880 w 2364880"/>
                      <a:gd name="connsiteY2" fmla="*/ 844089 h 1104348"/>
                      <a:gd name="connsiteX3" fmla="*/ 2364880 w 2364880"/>
                      <a:gd name="connsiteY3" fmla="*/ 977439 h 1104348"/>
                      <a:gd name="connsiteX4" fmla="*/ 2237971 w 2364880"/>
                      <a:gd name="connsiteY4" fmla="*/ 1104348 h 1104348"/>
                      <a:gd name="connsiteX5" fmla="*/ 126909 w 2364880"/>
                      <a:gd name="connsiteY5" fmla="*/ 1104348 h 1104348"/>
                      <a:gd name="connsiteX6" fmla="*/ 0 w 2364880"/>
                      <a:gd name="connsiteY6" fmla="*/ 977439 h 1104348"/>
                      <a:gd name="connsiteX7" fmla="*/ 0 w 2364880"/>
                      <a:gd name="connsiteY7" fmla="*/ 844089 h 1104348"/>
                      <a:gd name="connsiteX8" fmla="*/ 320675 w 2364880"/>
                      <a:gd name="connsiteY8" fmla="*/ 117384 h 1104348"/>
                      <a:gd name="connsiteX9" fmla="*/ 488859 w 2364880"/>
                      <a:gd name="connsiteY9" fmla="*/ 3175 h 1104348"/>
                      <a:gd name="connsiteX10" fmla="*/ 1809346 w 2364880"/>
                      <a:gd name="connsiteY10" fmla="*/ 0 h 1104348"/>
                      <a:gd name="connsiteX0" fmla="*/ 1815696 w 2371230"/>
                      <a:gd name="connsiteY0" fmla="*/ 0 h 1104348"/>
                      <a:gd name="connsiteX1" fmla="*/ 2009280 w 2371230"/>
                      <a:gd name="connsiteY1" fmla="*/ 91984 h 1104348"/>
                      <a:gd name="connsiteX2" fmla="*/ 2371230 w 2371230"/>
                      <a:gd name="connsiteY2" fmla="*/ 844089 h 1104348"/>
                      <a:gd name="connsiteX3" fmla="*/ 2371230 w 2371230"/>
                      <a:gd name="connsiteY3" fmla="*/ 977439 h 1104348"/>
                      <a:gd name="connsiteX4" fmla="*/ 2244321 w 2371230"/>
                      <a:gd name="connsiteY4" fmla="*/ 1104348 h 1104348"/>
                      <a:gd name="connsiteX5" fmla="*/ 133259 w 2371230"/>
                      <a:gd name="connsiteY5" fmla="*/ 1104348 h 1104348"/>
                      <a:gd name="connsiteX6" fmla="*/ 6350 w 2371230"/>
                      <a:gd name="connsiteY6" fmla="*/ 977439 h 1104348"/>
                      <a:gd name="connsiteX7" fmla="*/ 0 w 2371230"/>
                      <a:gd name="connsiteY7" fmla="*/ 887421 h 1104348"/>
                      <a:gd name="connsiteX8" fmla="*/ 327025 w 2371230"/>
                      <a:gd name="connsiteY8" fmla="*/ 117384 h 1104348"/>
                      <a:gd name="connsiteX9" fmla="*/ 495209 w 2371230"/>
                      <a:gd name="connsiteY9" fmla="*/ 3175 h 1104348"/>
                      <a:gd name="connsiteX10" fmla="*/ 1815696 w 2371230"/>
                      <a:gd name="connsiteY10" fmla="*/ 0 h 1104348"/>
                      <a:gd name="connsiteX0" fmla="*/ 1815696 w 2377580"/>
                      <a:gd name="connsiteY0" fmla="*/ 0 h 1104348"/>
                      <a:gd name="connsiteX1" fmla="*/ 2009280 w 2377580"/>
                      <a:gd name="connsiteY1" fmla="*/ 91984 h 1104348"/>
                      <a:gd name="connsiteX2" fmla="*/ 2377580 w 2377580"/>
                      <a:gd name="connsiteY2" fmla="*/ 887421 h 1104348"/>
                      <a:gd name="connsiteX3" fmla="*/ 2371230 w 2377580"/>
                      <a:gd name="connsiteY3" fmla="*/ 977439 h 1104348"/>
                      <a:gd name="connsiteX4" fmla="*/ 2244321 w 2377580"/>
                      <a:gd name="connsiteY4" fmla="*/ 1104348 h 1104348"/>
                      <a:gd name="connsiteX5" fmla="*/ 133259 w 2377580"/>
                      <a:gd name="connsiteY5" fmla="*/ 1104348 h 1104348"/>
                      <a:gd name="connsiteX6" fmla="*/ 6350 w 2377580"/>
                      <a:gd name="connsiteY6" fmla="*/ 977439 h 1104348"/>
                      <a:gd name="connsiteX7" fmla="*/ 0 w 2377580"/>
                      <a:gd name="connsiteY7" fmla="*/ 887421 h 1104348"/>
                      <a:gd name="connsiteX8" fmla="*/ 327025 w 2377580"/>
                      <a:gd name="connsiteY8" fmla="*/ 117384 h 1104348"/>
                      <a:gd name="connsiteX9" fmla="*/ 495209 w 2377580"/>
                      <a:gd name="connsiteY9" fmla="*/ 3175 h 1104348"/>
                      <a:gd name="connsiteX10" fmla="*/ 1815696 w 2377580"/>
                      <a:gd name="connsiteY10" fmla="*/ 0 h 1104348"/>
                      <a:gd name="connsiteX0" fmla="*/ 1820497 w 2382381"/>
                      <a:gd name="connsiteY0" fmla="*/ 0 h 1104348"/>
                      <a:gd name="connsiteX1" fmla="*/ 2014081 w 2382381"/>
                      <a:gd name="connsiteY1" fmla="*/ 91984 h 1104348"/>
                      <a:gd name="connsiteX2" fmla="*/ 2382381 w 2382381"/>
                      <a:gd name="connsiteY2" fmla="*/ 887421 h 1104348"/>
                      <a:gd name="connsiteX3" fmla="*/ 2376031 w 2382381"/>
                      <a:gd name="connsiteY3" fmla="*/ 977439 h 1104348"/>
                      <a:gd name="connsiteX4" fmla="*/ 2249122 w 2382381"/>
                      <a:gd name="connsiteY4" fmla="*/ 1104348 h 1104348"/>
                      <a:gd name="connsiteX5" fmla="*/ 138060 w 2382381"/>
                      <a:gd name="connsiteY5" fmla="*/ 1104348 h 1104348"/>
                      <a:gd name="connsiteX6" fmla="*/ 11151 w 2382381"/>
                      <a:gd name="connsiteY6" fmla="*/ 977439 h 1104348"/>
                      <a:gd name="connsiteX7" fmla="*/ 4801 w 2382381"/>
                      <a:gd name="connsiteY7" fmla="*/ 887421 h 1104348"/>
                      <a:gd name="connsiteX8" fmla="*/ 331826 w 2382381"/>
                      <a:gd name="connsiteY8" fmla="*/ 117384 h 1104348"/>
                      <a:gd name="connsiteX9" fmla="*/ 500010 w 2382381"/>
                      <a:gd name="connsiteY9" fmla="*/ 3175 h 1104348"/>
                      <a:gd name="connsiteX10" fmla="*/ 1820497 w 2382381"/>
                      <a:gd name="connsiteY10" fmla="*/ 0 h 1104348"/>
                      <a:gd name="connsiteX0" fmla="*/ 1820497 w 2387182"/>
                      <a:gd name="connsiteY0" fmla="*/ 0 h 1104348"/>
                      <a:gd name="connsiteX1" fmla="*/ 2014081 w 2387182"/>
                      <a:gd name="connsiteY1" fmla="*/ 91984 h 1104348"/>
                      <a:gd name="connsiteX2" fmla="*/ 2382381 w 2387182"/>
                      <a:gd name="connsiteY2" fmla="*/ 887421 h 1104348"/>
                      <a:gd name="connsiteX3" fmla="*/ 2376031 w 2387182"/>
                      <a:gd name="connsiteY3" fmla="*/ 977439 h 1104348"/>
                      <a:gd name="connsiteX4" fmla="*/ 2249122 w 2387182"/>
                      <a:gd name="connsiteY4" fmla="*/ 1104348 h 1104348"/>
                      <a:gd name="connsiteX5" fmla="*/ 138060 w 2387182"/>
                      <a:gd name="connsiteY5" fmla="*/ 1104348 h 1104348"/>
                      <a:gd name="connsiteX6" fmla="*/ 11151 w 2387182"/>
                      <a:gd name="connsiteY6" fmla="*/ 977439 h 1104348"/>
                      <a:gd name="connsiteX7" fmla="*/ 4801 w 2387182"/>
                      <a:gd name="connsiteY7" fmla="*/ 887421 h 1104348"/>
                      <a:gd name="connsiteX8" fmla="*/ 331826 w 2387182"/>
                      <a:gd name="connsiteY8" fmla="*/ 117384 h 1104348"/>
                      <a:gd name="connsiteX9" fmla="*/ 500010 w 2387182"/>
                      <a:gd name="connsiteY9" fmla="*/ 3175 h 1104348"/>
                      <a:gd name="connsiteX10" fmla="*/ 1820497 w 2387182"/>
                      <a:gd name="connsiteY10" fmla="*/ 0 h 110434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387182" h="1104348">
                        <a:moveTo>
                          <a:pt x="1820497" y="0"/>
                        </a:moveTo>
                        <a:cubicBezTo>
                          <a:pt x="1890587" y="0"/>
                          <a:pt x="1988681" y="28244"/>
                          <a:pt x="2014081" y="91984"/>
                        </a:cubicBezTo>
                        <a:cubicBezTo>
                          <a:pt x="2134731" y="342686"/>
                          <a:pt x="2376031" y="808169"/>
                          <a:pt x="2382381" y="887421"/>
                        </a:cubicBezTo>
                        <a:cubicBezTo>
                          <a:pt x="2395359" y="934595"/>
                          <a:pt x="2378148" y="947433"/>
                          <a:pt x="2376031" y="977439"/>
                        </a:cubicBezTo>
                        <a:cubicBezTo>
                          <a:pt x="2376031" y="1047529"/>
                          <a:pt x="2319212" y="1104348"/>
                          <a:pt x="2249122" y="1104348"/>
                        </a:cubicBezTo>
                        <a:lnTo>
                          <a:pt x="138060" y="1104348"/>
                        </a:lnTo>
                        <a:cubicBezTo>
                          <a:pt x="67970" y="1104348"/>
                          <a:pt x="11151" y="1047529"/>
                          <a:pt x="11151" y="977439"/>
                        </a:cubicBezTo>
                        <a:cubicBezTo>
                          <a:pt x="9034" y="947433"/>
                          <a:pt x="-8177" y="939501"/>
                          <a:pt x="4801" y="887421"/>
                        </a:cubicBezTo>
                        <a:cubicBezTo>
                          <a:pt x="16443" y="803936"/>
                          <a:pt x="224934" y="359619"/>
                          <a:pt x="331826" y="117384"/>
                        </a:cubicBezTo>
                        <a:cubicBezTo>
                          <a:pt x="363576" y="47294"/>
                          <a:pt x="429920" y="3175"/>
                          <a:pt x="500010" y="3175"/>
                        </a:cubicBezTo>
                        <a:lnTo>
                          <a:pt x="1820497" y="0"/>
                        </a:lnTo>
                        <a:close/>
                      </a:path>
                    </a:pathLst>
                  </a:custGeom>
                  <a:solidFill>
                    <a:srgbClr val="9933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897" name="フリーフォーム: 図形 2896">
                  <a:extLst>
                    <a:ext uri="{FF2B5EF4-FFF2-40B4-BE49-F238E27FC236}">
                      <a16:creationId xmlns:a16="http://schemas.microsoft.com/office/drawing/2014/main" id="{658D770E-E65F-4EF3-9F25-D119FF981177}"/>
                    </a:ext>
                  </a:extLst>
                </p:cNvPr>
                <p:cNvSpPr/>
                <p:nvPr/>
              </p:nvSpPr>
              <p:spPr bwMode="auto">
                <a:xfrm>
                  <a:off x="564182" y="4561527"/>
                  <a:ext cx="1853819" cy="159155"/>
                </a:xfrm>
                <a:custGeom>
                  <a:avLst/>
                  <a:gdLst>
                    <a:gd name="connsiteX0" fmla="*/ 1848288 w 1853819"/>
                    <a:gd name="connsiteY0" fmla="*/ 0 h 159155"/>
                    <a:gd name="connsiteX1" fmla="*/ 1850091 w 1853819"/>
                    <a:gd name="connsiteY1" fmla="*/ 6018 h 159155"/>
                    <a:gd name="connsiteX2" fmla="*/ 1845160 w 1853819"/>
                    <a:gd name="connsiteY2" fmla="*/ 69565 h 159155"/>
                    <a:gd name="connsiteX3" fmla="*/ 1746606 w 1853819"/>
                    <a:gd name="connsiteY3" fmla="*/ 159155 h 159155"/>
                    <a:gd name="connsiteX4" fmla="*/ 107214 w 1853819"/>
                    <a:gd name="connsiteY4" fmla="*/ 159155 h 159155"/>
                    <a:gd name="connsiteX5" fmla="*/ 8660 w 1853819"/>
                    <a:gd name="connsiteY5" fmla="*/ 69565 h 159155"/>
                    <a:gd name="connsiteX6" fmla="*/ 3728 w 1853819"/>
                    <a:gd name="connsiteY6" fmla="*/ 6018 h 159155"/>
                    <a:gd name="connsiteX7" fmla="*/ 5459 w 1853819"/>
                    <a:gd name="connsiteY7" fmla="*/ 320 h 159155"/>
                    <a:gd name="connsiteX8" fmla="*/ 8660 w 1853819"/>
                    <a:gd name="connsiteY8" fmla="*/ 12415 h 159155"/>
                    <a:gd name="connsiteX9" fmla="*/ 107214 w 1853819"/>
                    <a:gd name="connsiteY9" fmla="*/ 102005 h 159155"/>
                    <a:gd name="connsiteX10" fmla="*/ 1746606 w 1853819"/>
                    <a:gd name="connsiteY10" fmla="*/ 102005 h 159155"/>
                    <a:gd name="connsiteX11" fmla="*/ 1845160 w 1853819"/>
                    <a:gd name="connsiteY11" fmla="*/ 12415 h 159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853819" h="159155">
                      <a:moveTo>
                        <a:pt x="1848288" y="0"/>
                      </a:moveTo>
                      <a:lnTo>
                        <a:pt x="1850091" y="6018"/>
                      </a:lnTo>
                      <a:cubicBezTo>
                        <a:pt x="1860169" y="39320"/>
                        <a:pt x="1846804" y="48383"/>
                        <a:pt x="1845160" y="69565"/>
                      </a:cubicBezTo>
                      <a:cubicBezTo>
                        <a:pt x="1845160" y="119045"/>
                        <a:pt x="1801036" y="159155"/>
                        <a:pt x="1746606" y="159155"/>
                      </a:cubicBezTo>
                      <a:lnTo>
                        <a:pt x="107214" y="159155"/>
                      </a:lnTo>
                      <a:cubicBezTo>
                        <a:pt x="52784" y="159155"/>
                        <a:pt x="8660" y="119045"/>
                        <a:pt x="8660" y="69565"/>
                      </a:cubicBezTo>
                      <a:cubicBezTo>
                        <a:pt x="7016" y="48383"/>
                        <a:pt x="-6350" y="42784"/>
                        <a:pt x="3728" y="6018"/>
                      </a:cubicBezTo>
                      <a:lnTo>
                        <a:pt x="5459" y="320"/>
                      </a:lnTo>
                      <a:lnTo>
                        <a:pt x="8660" y="12415"/>
                      </a:lnTo>
                      <a:cubicBezTo>
                        <a:pt x="8660" y="61895"/>
                        <a:pt x="52784" y="102005"/>
                        <a:pt x="107214" y="102005"/>
                      </a:cubicBezTo>
                      <a:lnTo>
                        <a:pt x="1746606" y="102005"/>
                      </a:lnTo>
                      <a:cubicBezTo>
                        <a:pt x="1801036" y="102005"/>
                        <a:pt x="1845160" y="61895"/>
                        <a:pt x="1845160" y="12415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95" name="フリーフォーム: 図形 2894">
                <a:extLst>
                  <a:ext uri="{FF2B5EF4-FFF2-40B4-BE49-F238E27FC236}">
                    <a16:creationId xmlns:a16="http://schemas.microsoft.com/office/drawing/2014/main" id="{EBAC9B7B-654C-4E14-B84E-1F01E1A3FC7E}"/>
                  </a:ext>
                </a:extLst>
              </p:cNvPr>
              <p:cNvSpPr/>
              <p:nvPr/>
            </p:nvSpPr>
            <p:spPr bwMode="auto">
              <a:xfrm>
                <a:off x="130405" y="4776746"/>
                <a:ext cx="1654026" cy="599620"/>
              </a:xfrm>
              <a:custGeom>
                <a:avLst/>
                <a:gdLst>
                  <a:gd name="connsiteX0" fmla="*/ 177100 w 1654026"/>
                  <a:gd name="connsiteY0" fmla="*/ 0 h 599620"/>
                  <a:gd name="connsiteX1" fmla="*/ 356650 w 1654026"/>
                  <a:gd name="connsiteY1" fmla="*/ 19616 h 599620"/>
                  <a:gd name="connsiteX2" fmla="*/ 832181 w 1654026"/>
                  <a:gd name="connsiteY2" fmla="*/ 147035 h 599620"/>
                  <a:gd name="connsiteX3" fmla="*/ 1307720 w 1654026"/>
                  <a:gd name="connsiteY3" fmla="*/ 19614 h 599620"/>
                  <a:gd name="connsiteX4" fmla="*/ 1459467 w 1654026"/>
                  <a:gd name="connsiteY4" fmla="*/ 3035 h 599620"/>
                  <a:gd name="connsiteX5" fmla="*/ 1464658 w 1654026"/>
                  <a:gd name="connsiteY5" fmla="*/ 9295 h 599620"/>
                  <a:gd name="connsiteX6" fmla="*/ 1640950 w 1654026"/>
                  <a:gd name="connsiteY6" fmla="*/ 335447 h 599620"/>
                  <a:gd name="connsiteX7" fmla="*/ 1654026 w 1654026"/>
                  <a:gd name="connsiteY7" fmla="*/ 360429 h 599620"/>
                  <a:gd name="connsiteX8" fmla="*/ 1605189 w 1654026"/>
                  <a:gd name="connsiteY8" fmla="*/ 400462 h 599620"/>
                  <a:gd name="connsiteX9" fmla="*/ 1538387 w 1654026"/>
                  <a:gd name="connsiteY9" fmla="*/ 428952 h 599620"/>
                  <a:gd name="connsiteX10" fmla="*/ 940187 w 1654026"/>
                  <a:gd name="connsiteY10" fmla="*/ 589241 h 599620"/>
                  <a:gd name="connsiteX11" fmla="*/ 934201 w 1654026"/>
                  <a:gd name="connsiteY11" fmla="*/ 585285 h 599620"/>
                  <a:gd name="connsiteX12" fmla="*/ 898358 w 1654026"/>
                  <a:gd name="connsiteY12" fmla="*/ 594404 h 599620"/>
                  <a:gd name="connsiteX13" fmla="*/ 800991 w 1654026"/>
                  <a:gd name="connsiteY13" fmla="*/ 598404 h 599620"/>
                  <a:gd name="connsiteX14" fmla="*/ 737913 w 1654026"/>
                  <a:gd name="connsiteY14" fmla="*/ 585786 h 599620"/>
                  <a:gd name="connsiteX15" fmla="*/ 732888 w 1654026"/>
                  <a:gd name="connsiteY15" fmla="*/ 583491 h 599620"/>
                  <a:gd name="connsiteX16" fmla="*/ 724183 w 1654026"/>
                  <a:gd name="connsiteY16" fmla="*/ 589243 h 599620"/>
                  <a:gd name="connsiteX17" fmla="*/ 125983 w 1654026"/>
                  <a:gd name="connsiteY17" fmla="*/ 428954 h 599620"/>
                  <a:gd name="connsiteX18" fmla="*/ 5462 w 1654026"/>
                  <a:gd name="connsiteY18" fmla="*/ 356429 h 599620"/>
                  <a:gd name="connsiteX19" fmla="*/ 0 w 1654026"/>
                  <a:gd name="connsiteY19" fmla="*/ 348471 h 599620"/>
                  <a:gd name="connsiteX20" fmla="*/ 3548 w 1654026"/>
                  <a:gd name="connsiteY20" fmla="*/ 341050 h 599620"/>
                  <a:gd name="connsiteX21" fmla="*/ 158266 w 1654026"/>
                  <a:gd name="connsiteY21" fmla="*/ 27226 h 599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654026" h="599620">
                    <a:moveTo>
                      <a:pt x="177100" y="0"/>
                    </a:moveTo>
                    <a:lnTo>
                      <a:pt x="356650" y="19616"/>
                    </a:lnTo>
                    <a:lnTo>
                      <a:pt x="832181" y="147035"/>
                    </a:lnTo>
                    <a:lnTo>
                      <a:pt x="1307720" y="19614"/>
                    </a:lnTo>
                    <a:lnTo>
                      <a:pt x="1459467" y="3035"/>
                    </a:lnTo>
                    <a:lnTo>
                      <a:pt x="1464658" y="9295"/>
                    </a:lnTo>
                    <a:cubicBezTo>
                      <a:pt x="1511505" y="97785"/>
                      <a:pt x="1581775" y="224180"/>
                      <a:pt x="1640950" y="335447"/>
                    </a:cubicBezTo>
                    <a:lnTo>
                      <a:pt x="1654026" y="360429"/>
                    </a:lnTo>
                    <a:lnTo>
                      <a:pt x="1605189" y="400462"/>
                    </a:lnTo>
                    <a:cubicBezTo>
                      <a:pt x="1584971" y="412762"/>
                      <a:pt x="1562572" y="422472"/>
                      <a:pt x="1538387" y="428952"/>
                    </a:cubicBezTo>
                    <a:lnTo>
                      <a:pt x="940187" y="589241"/>
                    </a:lnTo>
                    <a:lnTo>
                      <a:pt x="934201" y="585285"/>
                    </a:lnTo>
                    <a:lnTo>
                      <a:pt x="898358" y="594404"/>
                    </a:lnTo>
                    <a:cubicBezTo>
                      <a:pt x="864288" y="599451"/>
                      <a:pt x="830564" y="600947"/>
                      <a:pt x="800991" y="598404"/>
                    </a:cubicBezTo>
                    <a:cubicBezTo>
                      <a:pt x="778811" y="596497"/>
                      <a:pt x="757634" y="592157"/>
                      <a:pt x="737913" y="585786"/>
                    </a:cubicBezTo>
                    <a:lnTo>
                      <a:pt x="732888" y="583491"/>
                    </a:lnTo>
                    <a:lnTo>
                      <a:pt x="724183" y="589243"/>
                    </a:lnTo>
                    <a:lnTo>
                      <a:pt x="125983" y="428954"/>
                    </a:lnTo>
                    <a:cubicBezTo>
                      <a:pt x="77614" y="415994"/>
                      <a:pt x="36387" y="390116"/>
                      <a:pt x="5462" y="356429"/>
                    </a:cubicBezTo>
                    <a:lnTo>
                      <a:pt x="0" y="348471"/>
                    </a:lnTo>
                    <a:lnTo>
                      <a:pt x="3548" y="341050"/>
                    </a:lnTo>
                    <a:cubicBezTo>
                      <a:pt x="55532" y="233893"/>
                      <a:pt x="116761" y="112727"/>
                      <a:pt x="158266" y="27226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850" name="グループ化 2849">
              <a:extLst>
                <a:ext uri="{FF2B5EF4-FFF2-40B4-BE49-F238E27FC236}">
                  <a16:creationId xmlns:a16="http://schemas.microsoft.com/office/drawing/2014/main" id="{AC7ED37C-96CF-4264-A864-1BDD2FADBD55}"/>
                </a:ext>
              </a:extLst>
            </p:cNvPr>
            <p:cNvGrpSpPr/>
            <p:nvPr/>
          </p:nvGrpSpPr>
          <p:grpSpPr>
            <a:xfrm>
              <a:off x="48652" y="2497973"/>
              <a:ext cx="1793692" cy="880439"/>
              <a:chOff x="65744" y="4420777"/>
              <a:chExt cx="1793692" cy="880439"/>
            </a:xfrm>
          </p:grpSpPr>
          <p:sp>
            <p:nvSpPr>
              <p:cNvPr id="2888" name="フリーフォーム: 図形 2887">
                <a:extLst>
                  <a:ext uri="{FF2B5EF4-FFF2-40B4-BE49-F238E27FC236}">
                    <a16:creationId xmlns:a16="http://schemas.microsoft.com/office/drawing/2014/main" id="{49D66C8B-A2DD-4B40-81F8-4DAD28C8DDC2}"/>
                  </a:ext>
                </a:extLst>
              </p:cNvPr>
              <p:cNvSpPr/>
              <p:nvPr/>
            </p:nvSpPr>
            <p:spPr bwMode="auto">
              <a:xfrm flipV="1">
                <a:off x="82286" y="4420777"/>
                <a:ext cx="1746763" cy="704301"/>
              </a:xfrm>
              <a:custGeom>
                <a:avLst/>
                <a:gdLst>
                  <a:gd name="connsiteX0" fmla="*/ 1742193 w 1746763"/>
                  <a:gd name="connsiteY0" fmla="*/ 166007 h 704301"/>
                  <a:gd name="connsiteX1" fmla="*/ 1742193 w 1746763"/>
                  <a:gd name="connsiteY1" fmla="*/ 166006 h 704301"/>
                  <a:gd name="connsiteX2" fmla="*/ 1742193 w 1746763"/>
                  <a:gd name="connsiteY2" fmla="*/ 166006 h 704301"/>
                  <a:gd name="connsiteX3" fmla="*/ 4570 w 1746763"/>
                  <a:gd name="connsiteY3" fmla="*/ 166008 h 704301"/>
                  <a:gd name="connsiteX4" fmla="*/ 4570 w 1746763"/>
                  <a:gd name="connsiteY4" fmla="*/ 166007 h 704301"/>
                  <a:gd name="connsiteX5" fmla="*/ 4570 w 1746763"/>
                  <a:gd name="connsiteY5" fmla="*/ 166007 h 704301"/>
                  <a:gd name="connsiteX6" fmla="*/ 873381 w 1746763"/>
                  <a:gd name="connsiteY6" fmla="*/ 704301 h 704301"/>
                  <a:gd name="connsiteX7" fmla="*/ 1491646 w 1746763"/>
                  <a:gd name="connsiteY7" fmla="*/ 645695 h 704301"/>
                  <a:gd name="connsiteX8" fmla="*/ 1479085 w 1746763"/>
                  <a:gd name="connsiteY8" fmla="*/ 551204 h 704301"/>
                  <a:gd name="connsiteX9" fmla="*/ 1449897 w 1746763"/>
                  <a:gd name="connsiteY9" fmla="*/ 479900 h 704301"/>
                  <a:gd name="connsiteX10" fmla="*/ 1567539 w 1746763"/>
                  <a:gd name="connsiteY10" fmla="*/ 448378 h 704301"/>
                  <a:gd name="connsiteX11" fmla="*/ 1746763 w 1746763"/>
                  <a:gd name="connsiteY11" fmla="*/ 256477 h 704301"/>
                  <a:gd name="connsiteX12" fmla="*/ 1742193 w 1746763"/>
                  <a:gd name="connsiteY12" fmla="*/ 166006 h 704301"/>
                  <a:gd name="connsiteX13" fmla="*/ 1700916 w 1746763"/>
                  <a:gd name="connsiteY13" fmla="*/ 85371 h 704301"/>
                  <a:gd name="connsiteX14" fmla="*/ 1449752 w 1746763"/>
                  <a:gd name="connsiteY14" fmla="*/ 8793 h 704301"/>
                  <a:gd name="connsiteX15" fmla="*/ 873380 w 1746763"/>
                  <a:gd name="connsiteY15" fmla="*/ 163230 h 704301"/>
                  <a:gd name="connsiteX16" fmla="*/ 297011 w 1746763"/>
                  <a:gd name="connsiteY16" fmla="*/ 8794 h 704301"/>
                  <a:gd name="connsiteX17" fmla="*/ 45847 w 1746763"/>
                  <a:gd name="connsiteY17" fmla="*/ 85372 h 704301"/>
                  <a:gd name="connsiteX18" fmla="*/ 4570 w 1746763"/>
                  <a:gd name="connsiteY18" fmla="*/ 166007 h 704301"/>
                  <a:gd name="connsiteX19" fmla="*/ 0 w 1746763"/>
                  <a:gd name="connsiteY19" fmla="*/ 256478 h 704301"/>
                  <a:gd name="connsiteX20" fmla="*/ 179224 w 1746763"/>
                  <a:gd name="connsiteY20" fmla="*/ 448379 h 704301"/>
                  <a:gd name="connsiteX21" fmla="*/ 295654 w 1746763"/>
                  <a:gd name="connsiteY21" fmla="*/ 479576 h 704301"/>
                  <a:gd name="connsiteX22" fmla="*/ 292632 w 1746763"/>
                  <a:gd name="connsiteY22" fmla="*/ 484487 h 704301"/>
                  <a:gd name="connsiteX23" fmla="*/ 255116 w 1746763"/>
                  <a:gd name="connsiteY23" fmla="*/ 645695 h 704301"/>
                  <a:gd name="connsiteX24" fmla="*/ 873381 w 1746763"/>
                  <a:gd name="connsiteY24" fmla="*/ 704301 h 704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1746763" h="704301">
                    <a:moveTo>
                      <a:pt x="1742193" y="166007"/>
                    </a:moveTo>
                    <a:lnTo>
                      <a:pt x="1742193" y="166006"/>
                    </a:lnTo>
                    <a:lnTo>
                      <a:pt x="1742193" y="166006"/>
                    </a:lnTo>
                    <a:close/>
                    <a:moveTo>
                      <a:pt x="4570" y="166008"/>
                    </a:moveTo>
                    <a:lnTo>
                      <a:pt x="4570" y="166007"/>
                    </a:lnTo>
                    <a:lnTo>
                      <a:pt x="4570" y="166007"/>
                    </a:lnTo>
                    <a:close/>
                    <a:moveTo>
                      <a:pt x="873381" y="704301"/>
                    </a:moveTo>
                    <a:cubicBezTo>
                      <a:pt x="1156752" y="704301"/>
                      <a:pt x="1440124" y="684766"/>
                      <a:pt x="1491646" y="645695"/>
                    </a:cubicBezTo>
                    <a:cubicBezTo>
                      <a:pt x="1491646" y="613327"/>
                      <a:pt x="1487321" y="581726"/>
                      <a:pt x="1479085" y="551204"/>
                    </a:cubicBezTo>
                    <a:lnTo>
                      <a:pt x="1449897" y="479900"/>
                    </a:lnTo>
                    <a:lnTo>
                      <a:pt x="1567539" y="448378"/>
                    </a:lnTo>
                    <a:cubicBezTo>
                      <a:pt x="1664277" y="422457"/>
                      <a:pt x="1732447" y="344864"/>
                      <a:pt x="1746763" y="256477"/>
                    </a:cubicBezTo>
                    <a:lnTo>
                      <a:pt x="1742193" y="166006"/>
                    </a:lnTo>
                    <a:lnTo>
                      <a:pt x="1700916" y="85371"/>
                    </a:lnTo>
                    <a:cubicBezTo>
                      <a:pt x="1644324" y="15984"/>
                      <a:pt x="1546491" y="-17128"/>
                      <a:pt x="1449752" y="8793"/>
                    </a:cubicBezTo>
                    <a:lnTo>
                      <a:pt x="873380" y="163230"/>
                    </a:lnTo>
                    <a:lnTo>
                      <a:pt x="297011" y="8794"/>
                    </a:lnTo>
                    <a:cubicBezTo>
                      <a:pt x="200272" y="-17127"/>
                      <a:pt x="102439" y="15985"/>
                      <a:pt x="45847" y="85372"/>
                    </a:cubicBezTo>
                    <a:lnTo>
                      <a:pt x="4570" y="166007"/>
                    </a:lnTo>
                    <a:lnTo>
                      <a:pt x="0" y="256478"/>
                    </a:lnTo>
                    <a:cubicBezTo>
                      <a:pt x="14316" y="344865"/>
                      <a:pt x="82486" y="422458"/>
                      <a:pt x="179224" y="448379"/>
                    </a:cubicBezTo>
                    <a:lnTo>
                      <a:pt x="295654" y="479576"/>
                    </a:lnTo>
                    <a:lnTo>
                      <a:pt x="292632" y="484487"/>
                    </a:lnTo>
                    <a:cubicBezTo>
                      <a:pt x="268362" y="534754"/>
                      <a:pt x="255116" y="589051"/>
                      <a:pt x="255116" y="645695"/>
                    </a:cubicBezTo>
                    <a:cubicBezTo>
                      <a:pt x="306638" y="684766"/>
                      <a:pt x="590010" y="704301"/>
                      <a:pt x="873381" y="704301"/>
                    </a:cubicBezTo>
                    <a:close/>
                  </a:path>
                </a:pathLst>
              </a:custGeom>
              <a:solidFill>
                <a:schemeClr val="accent1">
                  <a:lumMod val="2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89" name="フリーフォーム: 図形 2888">
                <a:extLst>
                  <a:ext uri="{FF2B5EF4-FFF2-40B4-BE49-F238E27FC236}">
                    <a16:creationId xmlns:a16="http://schemas.microsoft.com/office/drawing/2014/main" id="{BA20B66F-1166-4464-A48F-94798487CE8E}"/>
                  </a:ext>
                </a:extLst>
              </p:cNvPr>
              <p:cNvSpPr/>
              <p:nvPr/>
            </p:nvSpPr>
            <p:spPr bwMode="auto">
              <a:xfrm flipV="1">
                <a:off x="182117" y="4597897"/>
                <a:ext cx="1488575" cy="240620"/>
              </a:xfrm>
              <a:custGeom>
                <a:avLst/>
                <a:gdLst>
                  <a:gd name="connsiteX0" fmla="*/ 184576 w 1488575"/>
                  <a:gd name="connsiteY0" fmla="*/ 240620 h 240620"/>
                  <a:gd name="connsiteX1" fmla="*/ 192056 w 1488575"/>
                  <a:gd name="connsiteY1" fmla="*/ 239357 h 240620"/>
                  <a:gd name="connsiteX2" fmla="*/ 781093 w 1488575"/>
                  <a:gd name="connsiteY2" fmla="*/ 81525 h 240620"/>
                  <a:gd name="connsiteX3" fmla="*/ 1365373 w 1488575"/>
                  <a:gd name="connsiteY3" fmla="*/ 238083 h 240620"/>
                  <a:gd name="connsiteX4" fmla="*/ 1350066 w 1488575"/>
                  <a:gd name="connsiteY4" fmla="*/ 200689 h 240620"/>
                  <a:gd name="connsiteX5" fmla="*/ 1467708 w 1488575"/>
                  <a:gd name="connsiteY5" fmla="*/ 169167 h 240620"/>
                  <a:gd name="connsiteX6" fmla="*/ 1488575 w 1488575"/>
                  <a:gd name="connsiteY6" fmla="*/ 160268 h 240620"/>
                  <a:gd name="connsiteX7" fmla="*/ 1477660 w 1488575"/>
                  <a:gd name="connsiteY7" fmla="*/ 163414 h 240620"/>
                  <a:gd name="connsiteX8" fmla="*/ 1418864 w 1488575"/>
                  <a:gd name="connsiteY8" fmla="*/ 166104 h 240620"/>
                  <a:gd name="connsiteX9" fmla="*/ 1370600 w 1488575"/>
                  <a:gd name="connsiteY9" fmla="*/ 157958 h 240620"/>
                  <a:gd name="connsiteX10" fmla="*/ 781093 w 1488575"/>
                  <a:gd name="connsiteY10" fmla="*/ 0 h 240620"/>
                  <a:gd name="connsiteX11" fmla="*/ 192056 w 1488575"/>
                  <a:gd name="connsiteY11" fmla="*/ 157832 h 240620"/>
                  <a:gd name="connsiteX12" fmla="*/ 143791 w 1488575"/>
                  <a:gd name="connsiteY12" fmla="*/ 165978 h 240620"/>
                  <a:gd name="connsiteX13" fmla="*/ 30050 w 1488575"/>
                  <a:gd name="connsiteY13" fmla="*/ 147448 h 240620"/>
                  <a:gd name="connsiteX14" fmla="*/ 0 w 1488575"/>
                  <a:gd name="connsiteY14" fmla="*/ 130356 h 240620"/>
                  <a:gd name="connsiteX15" fmla="*/ 12591 w 1488575"/>
                  <a:gd name="connsiteY15" fmla="*/ 140678 h 240620"/>
                  <a:gd name="connsiteX16" fmla="*/ 79393 w 1488575"/>
                  <a:gd name="connsiteY16" fmla="*/ 169168 h 240620"/>
                  <a:gd name="connsiteX17" fmla="*/ 195823 w 1488575"/>
                  <a:gd name="connsiteY17" fmla="*/ 200365 h 240620"/>
                  <a:gd name="connsiteX18" fmla="*/ 192801 w 1488575"/>
                  <a:gd name="connsiteY18" fmla="*/ 205276 h 240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488575" h="240620">
                    <a:moveTo>
                      <a:pt x="184576" y="240620"/>
                    </a:moveTo>
                    <a:lnTo>
                      <a:pt x="192056" y="239357"/>
                    </a:lnTo>
                    <a:lnTo>
                      <a:pt x="781093" y="81525"/>
                    </a:lnTo>
                    <a:lnTo>
                      <a:pt x="1365373" y="238083"/>
                    </a:lnTo>
                    <a:lnTo>
                      <a:pt x="1350066" y="200689"/>
                    </a:lnTo>
                    <a:lnTo>
                      <a:pt x="1467708" y="169167"/>
                    </a:lnTo>
                    <a:lnTo>
                      <a:pt x="1488575" y="160268"/>
                    </a:lnTo>
                    <a:lnTo>
                      <a:pt x="1477660" y="163414"/>
                    </a:lnTo>
                    <a:cubicBezTo>
                      <a:pt x="1458575" y="166571"/>
                      <a:pt x="1438849" y="167537"/>
                      <a:pt x="1418864" y="166104"/>
                    </a:cubicBezTo>
                    <a:cubicBezTo>
                      <a:pt x="1402876" y="164959"/>
                      <a:pt x="1386722" y="162278"/>
                      <a:pt x="1370600" y="157958"/>
                    </a:cubicBezTo>
                    <a:lnTo>
                      <a:pt x="781093" y="0"/>
                    </a:lnTo>
                    <a:lnTo>
                      <a:pt x="192056" y="157832"/>
                    </a:lnTo>
                    <a:cubicBezTo>
                      <a:pt x="175933" y="162152"/>
                      <a:pt x="159780" y="164832"/>
                      <a:pt x="143791" y="165978"/>
                    </a:cubicBezTo>
                    <a:cubicBezTo>
                      <a:pt x="103822" y="168843"/>
                      <a:pt x="64887" y="162117"/>
                      <a:pt x="30050" y="147448"/>
                    </a:cubicBezTo>
                    <a:lnTo>
                      <a:pt x="0" y="130356"/>
                    </a:lnTo>
                    <a:lnTo>
                      <a:pt x="12591" y="140678"/>
                    </a:lnTo>
                    <a:cubicBezTo>
                      <a:pt x="32810" y="152978"/>
                      <a:pt x="55209" y="162688"/>
                      <a:pt x="79393" y="169168"/>
                    </a:cubicBezTo>
                    <a:lnTo>
                      <a:pt x="195823" y="200365"/>
                    </a:lnTo>
                    <a:lnTo>
                      <a:pt x="192801" y="205276"/>
                    </a:ln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90" name="フリーフォーム: 図形 2889">
                <a:extLst>
                  <a:ext uri="{FF2B5EF4-FFF2-40B4-BE49-F238E27FC236}">
                    <a16:creationId xmlns:a16="http://schemas.microsoft.com/office/drawing/2014/main" id="{B34D0356-E5CC-4BD9-A110-11C37D7FA7EA}"/>
                  </a:ext>
                </a:extLst>
              </p:cNvPr>
              <p:cNvSpPr/>
              <p:nvPr/>
            </p:nvSpPr>
            <p:spPr bwMode="auto">
              <a:xfrm rot="20700000" flipH="1">
                <a:off x="920934" y="4739152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  <a:lnTo>
                      <a:pt x="19001" y="138975"/>
                    </a:lnTo>
                    <a:cubicBezTo>
                      <a:pt x="37353" y="98140"/>
                      <a:pt x="68012" y="63396"/>
                      <a:pt x="106601" y="38861"/>
                    </a:cubicBezTo>
                  </a:path>
                </a:pathLst>
              </a:custGeom>
              <a:solidFill>
                <a:schemeClr val="accent1">
                  <a:lumMod val="2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91" name="楕円 227">
                <a:extLst>
                  <a:ext uri="{FF2B5EF4-FFF2-40B4-BE49-F238E27FC236}">
                    <a16:creationId xmlns:a16="http://schemas.microsoft.com/office/drawing/2014/main" id="{4D315925-1D49-4397-AA75-7FB4748A51B6}"/>
                  </a:ext>
                </a:extLst>
              </p:cNvPr>
              <p:cNvSpPr/>
              <p:nvPr/>
            </p:nvSpPr>
            <p:spPr bwMode="auto">
              <a:xfrm rot="5694883">
                <a:off x="827019" y="4885234"/>
                <a:ext cx="318890" cy="513074"/>
              </a:xfrm>
              <a:custGeom>
                <a:avLst/>
                <a:gdLst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585065 h 1170130"/>
                  <a:gd name="connsiteX1" fmla="*/ 585065 w 1170130"/>
                  <a:gd name="connsiteY1" fmla="*/ 0 h 1170130"/>
                  <a:gd name="connsiteX2" fmla="*/ 1170130 w 1170130"/>
                  <a:gd name="connsiteY2" fmla="*/ 585065 h 1170130"/>
                  <a:gd name="connsiteX3" fmla="*/ 585065 w 1170130"/>
                  <a:gd name="connsiteY3" fmla="*/ 1170130 h 1170130"/>
                  <a:gd name="connsiteX4" fmla="*/ 0 w 1170130"/>
                  <a:gd name="connsiteY4" fmla="*/ 585065 h 1170130"/>
                  <a:gd name="connsiteX0" fmla="*/ 0 w 1170130"/>
                  <a:gd name="connsiteY0" fmla="*/ 811284 h 1396349"/>
                  <a:gd name="connsiteX1" fmla="*/ 589828 w 1170130"/>
                  <a:gd name="connsiteY1" fmla="*/ 0 h 1396349"/>
                  <a:gd name="connsiteX2" fmla="*/ 1170130 w 1170130"/>
                  <a:gd name="connsiteY2" fmla="*/ 811284 h 1396349"/>
                  <a:gd name="connsiteX3" fmla="*/ 585065 w 1170130"/>
                  <a:gd name="connsiteY3" fmla="*/ 1396349 h 1396349"/>
                  <a:gd name="connsiteX4" fmla="*/ 0 w 1170130"/>
                  <a:gd name="connsiteY4" fmla="*/ 811284 h 1396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70130" h="1396349">
                    <a:moveTo>
                      <a:pt x="0" y="811284"/>
                    </a:moveTo>
                    <a:cubicBezTo>
                      <a:pt x="0" y="488162"/>
                      <a:pt x="266706" y="0"/>
                      <a:pt x="589828" y="0"/>
                    </a:cubicBezTo>
                    <a:cubicBezTo>
                      <a:pt x="912950" y="0"/>
                      <a:pt x="1170130" y="488162"/>
                      <a:pt x="1170130" y="811284"/>
                    </a:cubicBezTo>
                    <a:cubicBezTo>
                      <a:pt x="1170130" y="1134406"/>
                      <a:pt x="908187" y="1396349"/>
                      <a:pt x="585065" y="1396349"/>
                    </a:cubicBezTo>
                    <a:cubicBezTo>
                      <a:pt x="261943" y="1396349"/>
                      <a:pt x="0" y="1134406"/>
                      <a:pt x="0" y="81128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92" name="フリーフォーム: 図形 2891">
                <a:extLst>
                  <a:ext uri="{FF2B5EF4-FFF2-40B4-BE49-F238E27FC236}">
                    <a16:creationId xmlns:a16="http://schemas.microsoft.com/office/drawing/2014/main" id="{1F846973-1805-4443-A25F-32CB47C165D7}"/>
                  </a:ext>
                </a:extLst>
              </p:cNvPr>
              <p:cNvSpPr/>
              <p:nvPr/>
            </p:nvSpPr>
            <p:spPr bwMode="auto">
              <a:xfrm rot="900000">
                <a:off x="65744" y="4739154"/>
                <a:ext cx="938502" cy="455092"/>
              </a:xfrm>
              <a:custGeom>
                <a:avLst/>
                <a:gdLst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124373 w 938502"/>
                  <a:gd name="connsiteY3" fmla="*/ 29783 h 455092"/>
                  <a:gd name="connsiteX4" fmla="*/ 150741 w 938502"/>
                  <a:gd name="connsiteY4" fmla="*/ 128189 h 455092"/>
                  <a:gd name="connsiteX5" fmla="*/ 376769 w 938502"/>
                  <a:gd name="connsiteY5" fmla="*/ 67625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24373 w 938502"/>
                  <a:gd name="connsiteY4" fmla="*/ 29783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14" fmla="*/ 124373 w 938502"/>
                  <a:gd name="connsiteY14" fmla="*/ 29783 h 455092"/>
                  <a:gd name="connsiteX0" fmla="*/ 0 w 938502"/>
                  <a:gd name="connsiteY0" fmla="*/ 227545 h 455092"/>
                  <a:gd name="connsiteX1" fmla="*/ 0 w 938502"/>
                  <a:gd name="connsiteY1" fmla="*/ 227546 h 455092"/>
                  <a:gd name="connsiteX2" fmla="*/ 0 w 938502"/>
                  <a:gd name="connsiteY2" fmla="*/ 227546 h 455092"/>
                  <a:gd name="connsiteX3" fmla="*/ 0 w 938502"/>
                  <a:gd name="connsiteY3" fmla="*/ 227545 h 455092"/>
                  <a:gd name="connsiteX4" fmla="*/ 106601 w 938502"/>
                  <a:gd name="connsiteY4" fmla="*/ 38861 h 455092"/>
                  <a:gd name="connsiteX5" fmla="*/ 150741 w 938502"/>
                  <a:gd name="connsiteY5" fmla="*/ 128189 h 455092"/>
                  <a:gd name="connsiteX6" fmla="*/ 358649 w 938502"/>
                  <a:gd name="connsiteY6" fmla="*/ 0 h 455092"/>
                  <a:gd name="connsiteX7" fmla="*/ 861090 w 938502"/>
                  <a:gd name="connsiteY7" fmla="*/ 0 h 455092"/>
                  <a:gd name="connsiteX8" fmla="*/ 861089 w 938502"/>
                  <a:gd name="connsiteY8" fmla="*/ 455092 h 455092"/>
                  <a:gd name="connsiteX9" fmla="*/ 241786 w 938502"/>
                  <a:gd name="connsiteY9" fmla="*/ 455091 h 455092"/>
                  <a:gd name="connsiteX10" fmla="*/ 19001 w 938502"/>
                  <a:gd name="connsiteY10" fmla="*/ 316116 h 455092"/>
                  <a:gd name="connsiteX11" fmla="*/ 0 w 938502"/>
                  <a:gd name="connsiteY11" fmla="*/ 227546 h 455092"/>
                  <a:gd name="connsiteX12" fmla="*/ 19001 w 938502"/>
                  <a:gd name="connsiteY12" fmla="*/ 138975 h 455092"/>
                  <a:gd name="connsiteX13" fmla="*/ 106601 w 938502"/>
                  <a:gd name="connsiteY13" fmla="*/ 38861 h 455092"/>
                  <a:gd name="connsiteX0" fmla="*/ 150741 w 938502"/>
                  <a:gd name="connsiteY0" fmla="*/ 128189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0 w 938502"/>
                  <a:gd name="connsiteY9" fmla="*/ 227546 h 455092"/>
                  <a:gd name="connsiteX10" fmla="*/ 0 w 938502"/>
                  <a:gd name="connsiteY10" fmla="*/ 227546 h 455092"/>
                  <a:gd name="connsiteX11" fmla="*/ 0 w 938502"/>
                  <a:gd name="connsiteY11" fmla="*/ 227545 h 455092"/>
                  <a:gd name="connsiteX12" fmla="*/ 106601 w 938502"/>
                  <a:gd name="connsiteY12" fmla="*/ 38861 h 455092"/>
                  <a:gd name="connsiteX13" fmla="*/ 242181 w 938502"/>
                  <a:gd name="connsiteY13" fmla="*/ 219629 h 455092"/>
                  <a:gd name="connsiteX0" fmla="*/ 150741 w 938502"/>
                  <a:gd name="connsiteY0" fmla="*/ 220474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150741 w 938502"/>
                  <a:gd name="connsiteY12" fmla="*/ 220474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0 w 938502"/>
                  <a:gd name="connsiteY11" fmla="*/ 319830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0 w 938502"/>
                  <a:gd name="connsiteY10" fmla="*/ 319831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0 w 938502"/>
                  <a:gd name="connsiteY9" fmla="*/ 319831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582152 w 1120332"/>
                  <a:gd name="connsiteY0" fmla="*/ 360680 h 547377"/>
                  <a:gd name="connsiteX1" fmla="*/ 540479 w 1120332"/>
                  <a:gd name="connsiteY1" fmla="*/ 92285 h 547377"/>
                  <a:gd name="connsiteX2" fmla="*/ 1042920 w 1120332"/>
                  <a:gd name="connsiteY2" fmla="*/ 92285 h 547377"/>
                  <a:gd name="connsiteX3" fmla="*/ 1042919 w 1120332"/>
                  <a:gd name="connsiteY3" fmla="*/ 547377 h 547377"/>
                  <a:gd name="connsiteX4" fmla="*/ 423616 w 1120332"/>
                  <a:gd name="connsiteY4" fmla="*/ 547376 h 547377"/>
                  <a:gd name="connsiteX5" fmla="*/ 200831 w 1120332"/>
                  <a:gd name="connsiteY5" fmla="*/ 408401 h 547377"/>
                  <a:gd name="connsiteX6" fmla="*/ 181830 w 1120332"/>
                  <a:gd name="connsiteY6" fmla="*/ 319831 h 547377"/>
                  <a:gd name="connsiteX7" fmla="*/ 200831 w 1120332"/>
                  <a:gd name="connsiteY7" fmla="*/ 231260 h 547377"/>
                  <a:gd name="connsiteX8" fmla="*/ 288431 w 1120332"/>
                  <a:gd name="connsiteY8" fmla="*/ 131146 h 547377"/>
                  <a:gd name="connsiteX9" fmla="*/ 0 w 1120332"/>
                  <a:gd name="connsiteY9" fmla="*/ 395670 h 547377"/>
                  <a:gd name="connsiteX10" fmla="*/ 358398 w 1120332"/>
                  <a:gd name="connsiteY10" fmla="*/ 205958 h 547377"/>
                  <a:gd name="connsiteX11" fmla="*/ 422439 w 1120332"/>
                  <a:gd name="connsiteY11" fmla="*/ 270151 h 547377"/>
                  <a:gd name="connsiteX12" fmla="*/ 582152 w 1120332"/>
                  <a:gd name="connsiteY12" fmla="*/ 360680 h 547377"/>
                  <a:gd name="connsiteX13" fmla="*/ 288431 w 1120332"/>
                  <a:gd name="connsiteY13" fmla="*/ 131146 h 547377"/>
                  <a:gd name="connsiteX14" fmla="*/ 355225 w 112033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45737 w 938502"/>
                  <a:gd name="connsiteY9" fmla="*/ 85704 h 547377"/>
                  <a:gd name="connsiteX10" fmla="*/ 176568 w 938502"/>
                  <a:gd name="connsiteY10" fmla="*/ 205958 h 547377"/>
                  <a:gd name="connsiteX11" fmla="*/ 240609 w 938502"/>
                  <a:gd name="connsiteY11" fmla="*/ 270151 h 547377"/>
                  <a:gd name="connsiteX12" fmla="*/ 400322 w 938502"/>
                  <a:gd name="connsiteY12" fmla="*/ 360680 h 547377"/>
                  <a:gd name="connsiteX13" fmla="*/ 106601 w 938502"/>
                  <a:gd name="connsiteY13" fmla="*/ 131146 h 547377"/>
                  <a:gd name="connsiteX14" fmla="*/ 173395 w 938502"/>
                  <a:gd name="connsiteY14" fmla="*/ 0 h 547377"/>
                  <a:gd name="connsiteX0" fmla="*/ 400322 w 938502"/>
                  <a:gd name="connsiteY0" fmla="*/ 360680 h 547377"/>
                  <a:gd name="connsiteX1" fmla="*/ 358649 w 938502"/>
                  <a:gd name="connsiteY1" fmla="*/ 92285 h 547377"/>
                  <a:gd name="connsiteX2" fmla="*/ 861090 w 938502"/>
                  <a:gd name="connsiteY2" fmla="*/ 92285 h 547377"/>
                  <a:gd name="connsiteX3" fmla="*/ 861089 w 938502"/>
                  <a:gd name="connsiteY3" fmla="*/ 547377 h 547377"/>
                  <a:gd name="connsiteX4" fmla="*/ 241786 w 938502"/>
                  <a:gd name="connsiteY4" fmla="*/ 547376 h 547377"/>
                  <a:gd name="connsiteX5" fmla="*/ 19001 w 938502"/>
                  <a:gd name="connsiteY5" fmla="*/ 408401 h 547377"/>
                  <a:gd name="connsiteX6" fmla="*/ 0 w 938502"/>
                  <a:gd name="connsiteY6" fmla="*/ 319831 h 547377"/>
                  <a:gd name="connsiteX7" fmla="*/ 19001 w 938502"/>
                  <a:gd name="connsiteY7" fmla="*/ 231260 h 547377"/>
                  <a:gd name="connsiteX8" fmla="*/ 106601 w 938502"/>
                  <a:gd name="connsiteY8" fmla="*/ 131146 h 547377"/>
                  <a:gd name="connsiteX9" fmla="*/ 176568 w 938502"/>
                  <a:gd name="connsiteY9" fmla="*/ 205958 h 547377"/>
                  <a:gd name="connsiteX10" fmla="*/ 240609 w 938502"/>
                  <a:gd name="connsiteY10" fmla="*/ 270151 h 547377"/>
                  <a:gd name="connsiteX11" fmla="*/ 400322 w 938502"/>
                  <a:gd name="connsiteY11" fmla="*/ 360680 h 547377"/>
                  <a:gd name="connsiteX12" fmla="*/ 106601 w 938502"/>
                  <a:gd name="connsiteY12" fmla="*/ 131146 h 547377"/>
                  <a:gd name="connsiteX13" fmla="*/ 173395 w 938502"/>
                  <a:gd name="connsiteY13" fmla="*/ 0 h 547377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176568 w 938502"/>
                  <a:gd name="connsiteY9" fmla="*/ 113673 h 455092"/>
                  <a:gd name="connsiteX10" fmla="*/ 240609 w 938502"/>
                  <a:gd name="connsiteY10" fmla="*/ 177866 h 455092"/>
                  <a:gd name="connsiteX11" fmla="*/ 400322 w 938502"/>
                  <a:gd name="connsiteY11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240609 w 938502"/>
                  <a:gd name="connsiteY9" fmla="*/ 177866 h 455092"/>
                  <a:gd name="connsiteX10" fmla="*/ 400322 w 938502"/>
                  <a:gd name="connsiteY10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00322 w 938502"/>
                  <a:gd name="connsiteY9" fmla="*/ 26839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9" fmla="*/ 491762 w 938502"/>
                  <a:gd name="connsiteY9" fmla="*/ 359835 h 455092"/>
                  <a:gd name="connsiteX0" fmla="*/ 400322 w 938502"/>
                  <a:gd name="connsiteY0" fmla="*/ 268395 h 455092"/>
                  <a:gd name="connsiteX1" fmla="*/ 358649 w 938502"/>
                  <a:gd name="connsiteY1" fmla="*/ 0 h 455092"/>
                  <a:gd name="connsiteX2" fmla="*/ 861090 w 938502"/>
                  <a:gd name="connsiteY2" fmla="*/ 0 h 455092"/>
                  <a:gd name="connsiteX3" fmla="*/ 861089 w 938502"/>
                  <a:gd name="connsiteY3" fmla="*/ 455092 h 455092"/>
                  <a:gd name="connsiteX4" fmla="*/ 241786 w 938502"/>
                  <a:gd name="connsiteY4" fmla="*/ 455091 h 455092"/>
                  <a:gd name="connsiteX5" fmla="*/ 19001 w 938502"/>
                  <a:gd name="connsiteY5" fmla="*/ 316116 h 455092"/>
                  <a:gd name="connsiteX6" fmla="*/ 0 w 938502"/>
                  <a:gd name="connsiteY6" fmla="*/ 227546 h 455092"/>
                  <a:gd name="connsiteX7" fmla="*/ 19001 w 938502"/>
                  <a:gd name="connsiteY7" fmla="*/ 138975 h 455092"/>
                  <a:gd name="connsiteX8" fmla="*/ 106601 w 938502"/>
                  <a:gd name="connsiteY8" fmla="*/ 38861 h 455092"/>
                  <a:gd name="connsiteX0" fmla="*/ 358649 w 938502"/>
                  <a:gd name="connsiteY0" fmla="*/ 0 h 455092"/>
                  <a:gd name="connsiteX1" fmla="*/ 861090 w 938502"/>
                  <a:gd name="connsiteY1" fmla="*/ 0 h 455092"/>
                  <a:gd name="connsiteX2" fmla="*/ 861089 w 938502"/>
                  <a:gd name="connsiteY2" fmla="*/ 455092 h 455092"/>
                  <a:gd name="connsiteX3" fmla="*/ 241786 w 938502"/>
                  <a:gd name="connsiteY3" fmla="*/ 455091 h 455092"/>
                  <a:gd name="connsiteX4" fmla="*/ 19001 w 938502"/>
                  <a:gd name="connsiteY4" fmla="*/ 316116 h 455092"/>
                  <a:gd name="connsiteX5" fmla="*/ 0 w 938502"/>
                  <a:gd name="connsiteY5" fmla="*/ 227546 h 455092"/>
                  <a:gd name="connsiteX6" fmla="*/ 19001 w 938502"/>
                  <a:gd name="connsiteY6" fmla="*/ 138975 h 455092"/>
                  <a:gd name="connsiteX7" fmla="*/ 106601 w 938502"/>
                  <a:gd name="connsiteY7" fmla="*/ 38861 h 4550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38502" h="455092">
                    <a:moveTo>
                      <a:pt x="358649" y="0"/>
                    </a:moveTo>
                    <a:lnTo>
                      <a:pt x="861090" y="0"/>
                    </a:lnTo>
                    <a:cubicBezTo>
                      <a:pt x="964307" y="75848"/>
                      <a:pt x="964306" y="379244"/>
                      <a:pt x="861089" y="455092"/>
                    </a:cubicBezTo>
                    <a:lnTo>
                      <a:pt x="241786" y="455091"/>
                    </a:lnTo>
                    <a:cubicBezTo>
                      <a:pt x="141635" y="455091"/>
                      <a:pt x="55706" y="397786"/>
                      <a:pt x="19001" y="316116"/>
                    </a:cubicBezTo>
                    <a:lnTo>
                      <a:pt x="0" y="227546"/>
                    </a:lnTo>
                    <a:lnTo>
                      <a:pt x="19001" y="138975"/>
                    </a:lnTo>
                    <a:cubicBezTo>
                      <a:pt x="37353" y="98140"/>
                      <a:pt x="68012" y="63396"/>
                      <a:pt x="106601" y="38861"/>
                    </a:cubicBezTo>
                  </a:path>
                </a:pathLst>
              </a:custGeom>
              <a:solidFill>
                <a:schemeClr val="accent1">
                  <a:lumMod val="2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93" name="フリーフォーム: 図形 2892">
                <a:extLst>
                  <a:ext uri="{FF2B5EF4-FFF2-40B4-BE49-F238E27FC236}">
                    <a16:creationId xmlns:a16="http://schemas.microsoft.com/office/drawing/2014/main" id="{E5F05057-71E8-4B0F-BBF0-E628593E86B2}"/>
                  </a:ext>
                </a:extLst>
              </p:cNvPr>
              <p:cNvSpPr/>
              <p:nvPr/>
            </p:nvSpPr>
            <p:spPr bwMode="auto">
              <a:xfrm>
                <a:off x="77163" y="4890730"/>
                <a:ext cx="1772565" cy="407960"/>
              </a:xfrm>
              <a:custGeom>
                <a:avLst/>
                <a:gdLst>
                  <a:gd name="connsiteX0" fmla="*/ 1770278 w 1772565"/>
                  <a:gd name="connsiteY0" fmla="*/ 0 h 407960"/>
                  <a:gd name="connsiteX1" fmla="*/ 1772565 w 1772565"/>
                  <a:gd name="connsiteY1" fmla="*/ 45268 h 407960"/>
                  <a:gd name="connsiteX2" fmla="*/ 1593340 w 1772565"/>
                  <a:gd name="connsiteY2" fmla="*/ 237169 h 407960"/>
                  <a:gd name="connsiteX3" fmla="*/ 995140 w 1772565"/>
                  <a:gd name="connsiteY3" fmla="*/ 397457 h 407960"/>
                  <a:gd name="connsiteX4" fmla="*/ 988814 w 1772565"/>
                  <a:gd name="connsiteY4" fmla="*/ 393277 h 407960"/>
                  <a:gd name="connsiteX5" fmla="*/ 951600 w 1772565"/>
                  <a:gd name="connsiteY5" fmla="*/ 402744 h 407960"/>
                  <a:gd name="connsiteX6" fmla="*/ 854233 w 1772565"/>
                  <a:gd name="connsiteY6" fmla="*/ 406744 h 407960"/>
                  <a:gd name="connsiteX7" fmla="*/ 787631 w 1772565"/>
                  <a:gd name="connsiteY7" fmla="*/ 390839 h 407960"/>
                  <a:gd name="connsiteX8" fmla="*/ 777425 w 1772565"/>
                  <a:gd name="connsiteY8" fmla="*/ 397583 h 407960"/>
                  <a:gd name="connsiteX9" fmla="*/ 179225 w 1772565"/>
                  <a:gd name="connsiteY9" fmla="*/ 237295 h 407960"/>
                  <a:gd name="connsiteX10" fmla="*/ 0 w 1772565"/>
                  <a:gd name="connsiteY10" fmla="*/ 45394 h 407960"/>
                  <a:gd name="connsiteX11" fmla="*/ 2287 w 1772565"/>
                  <a:gd name="connsiteY11" fmla="*/ 126 h 407960"/>
                  <a:gd name="connsiteX12" fmla="*/ 20440 w 1772565"/>
                  <a:gd name="connsiteY12" fmla="*/ 56634 h 407960"/>
                  <a:gd name="connsiteX13" fmla="*/ 179225 w 1772565"/>
                  <a:gd name="connsiteY13" fmla="*/ 184907 h 407960"/>
                  <a:gd name="connsiteX14" fmla="*/ 777425 w 1772565"/>
                  <a:gd name="connsiteY14" fmla="*/ 345195 h 407960"/>
                  <a:gd name="connsiteX15" fmla="*/ 787631 w 1772565"/>
                  <a:gd name="connsiteY15" fmla="*/ 338451 h 407960"/>
                  <a:gd name="connsiteX16" fmla="*/ 854233 w 1772565"/>
                  <a:gd name="connsiteY16" fmla="*/ 354356 h 407960"/>
                  <a:gd name="connsiteX17" fmla="*/ 951600 w 1772565"/>
                  <a:gd name="connsiteY17" fmla="*/ 350356 h 407960"/>
                  <a:gd name="connsiteX18" fmla="*/ 988814 w 1772565"/>
                  <a:gd name="connsiteY18" fmla="*/ 340889 h 407960"/>
                  <a:gd name="connsiteX19" fmla="*/ 995140 w 1772565"/>
                  <a:gd name="connsiteY19" fmla="*/ 345069 h 407960"/>
                  <a:gd name="connsiteX20" fmla="*/ 1593340 w 1772565"/>
                  <a:gd name="connsiteY20" fmla="*/ 184781 h 407960"/>
                  <a:gd name="connsiteX21" fmla="*/ 1752126 w 1772565"/>
                  <a:gd name="connsiteY21" fmla="*/ 56508 h 407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772565" h="407960">
                    <a:moveTo>
                      <a:pt x="1770278" y="0"/>
                    </a:moveTo>
                    <a:lnTo>
                      <a:pt x="1772565" y="45268"/>
                    </a:lnTo>
                    <a:cubicBezTo>
                      <a:pt x="1758249" y="133655"/>
                      <a:pt x="1690079" y="211248"/>
                      <a:pt x="1593340" y="237169"/>
                    </a:cubicBezTo>
                    <a:lnTo>
                      <a:pt x="995140" y="397457"/>
                    </a:lnTo>
                    <a:lnTo>
                      <a:pt x="988814" y="393277"/>
                    </a:lnTo>
                    <a:lnTo>
                      <a:pt x="951600" y="402744"/>
                    </a:lnTo>
                    <a:cubicBezTo>
                      <a:pt x="917530" y="407791"/>
                      <a:pt x="883806" y="409287"/>
                      <a:pt x="854233" y="406744"/>
                    </a:cubicBezTo>
                    <a:lnTo>
                      <a:pt x="787631" y="390839"/>
                    </a:lnTo>
                    <a:lnTo>
                      <a:pt x="777425" y="397583"/>
                    </a:lnTo>
                    <a:lnTo>
                      <a:pt x="179225" y="237295"/>
                    </a:lnTo>
                    <a:cubicBezTo>
                      <a:pt x="82486" y="211374"/>
                      <a:pt x="14317" y="133781"/>
                      <a:pt x="0" y="45394"/>
                    </a:cubicBezTo>
                    <a:lnTo>
                      <a:pt x="2287" y="126"/>
                    </a:lnTo>
                    <a:lnTo>
                      <a:pt x="20440" y="56634"/>
                    </a:lnTo>
                    <a:cubicBezTo>
                      <a:pt x="50187" y="116960"/>
                      <a:pt x="106671" y="165466"/>
                      <a:pt x="179225" y="184907"/>
                    </a:cubicBezTo>
                    <a:lnTo>
                      <a:pt x="777425" y="345195"/>
                    </a:lnTo>
                    <a:lnTo>
                      <a:pt x="787631" y="338451"/>
                    </a:lnTo>
                    <a:lnTo>
                      <a:pt x="854233" y="354356"/>
                    </a:lnTo>
                    <a:cubicBezTo>
                      <a:pt x="883806" y="356899"/>
                      <a:pt x="917530" y="355403"/>
                      <a:pt x="951600" y="350356"/>
                    </a:cubicBezTo>
                    <a:lnTo>
                      <a:pt x="988814" y="340889"/>
                    </a:lnTo>
                    <a:lnTo>
                      <a:pt x="995140" y="345069"/>
                    </a:lnTo>
                    <a:lnTo>
                      <a:pt x="1593340" y="184781"/>
                    </a:lnTo>
                    <a:cubicBezTo>
                      <a:pt x="1665894" y="165340"/>
                      <a:pt x="1722379" y="116834"/>
                      <a:pt x="1752126" y="56508"/>
                    </a:cubicBezTo>
                    <a:close/>
                  </a:path>
                </a:pathLst>
              </a:custGeom>
              <a:solidFill>
                <a:srgbClr val="000000">
                  <a:alpha val="20000"/>
                </a:srgbClr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851" name="楕円 211">
              <a:extLst>
                <a:ext uri="{FF2B5EF4-FFF2-40B4-BE49-F238E27FC236}">
                  <a16:creationId xmlns:a16="http://schemas.microsoft.com/office/drawing/2014/main" id="{0434BF99-6DC8-4F63-A063-77838912E71C}"/>
                </a:ext>
              </a:extLst>
            </p:cNvPr>
            <p:cNvSpPr/>
            <p:nvPr/>
          </p:nvSpPr>
          <p:spPr bwMode="auto">
            <a:xfrm>
              <a:off x="320902" y="1454904"/>
              <a:ext cx="1236530" cy="1234371"/>
            </a:xfrm>
            <a:custGeom>
              <a:avLst/>
              <a:gdLst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1775944"/>
                <a:gd name="connsiteX1" fmla="*/ 585065 w 1170130"/>
                <a:gd name="connsiteY1" fmla="*/ 0 h 1775944"/>
                <a:gd name="connsiteX2" fmla="*/ 1170130 w 1170130"/>
                <a:gd name="connsiteY2" fmla="*/ 887972 h 1775944"/>
                <a:gd name="connsiteX3" fmla="*/ 585065 w 1170130"/>
                <a:gd name="connsiteY3" fmla="*/ 1775944 h 1775944"/>
                <a:gd name="connsiteX4" fmla="*/ 0 w 1170130"/>
                <a:gd name="connsiteY4" fmla="*/ 887972 h 1775944"/>
                <a:gd name="connsiteX0" fmla="*/ 0 w 1170130"/>
                <a:gd name="connsiteY0" fmla="*/ 887972 h 998968"/>
                <a:gd name="connsiteX1" fmla="*/ 585065 w 1170130"/>
                <a:gd name="connsiteY1" fmla="*/ 0 h 998968"/>
                <a:gd name="connsiteX2" fmla="*/ 1170130 w 1170130"/>
                <a:gd name="connsiteY2" fmla="*/ 887972 h 998968"/>
                <a:gd name="connsiteX3" fmla="*/ 0 w 1170130"/>
                <a:gd name="connsiteY3" fmla="*/ 887972 h 998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70130" h="998968">
                  <a:moveTo>
                    <a:pt x="0" y="887972"/>
                  </a:moveTo>
                  <a:cubicBezTo>
                    <a:pt x="0" y="397559"/>
                    <a:pt x="261943" y="0"/>
                    <a:pt x="585065" y="0"/>
                  </a:cubicBezTo>
                  <a:cubicBezTo>
                    <a:pt x="908187" y="0"/>
                    <a:pt x="1170130" y="397559"/>
                    <a:pt x="1170130" y="887972"/>
                  </a:cubicBezTo>
                  <a:cubicBezTo>
                    <a:pt x="1072619" y="1035967"/>
                    <a:pt x="97511" y="1035967"/>
                    <a:pt x="0" y="887972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52" name="楕円 2851">
              <a:extLst>
                <a:ext uri="{FF2B5EF4-FFF2-40B4-BE49-F238E27FC236}">
                  <a16:creationId xmlns:a16="http://schemas.microsoft.com/office/drawing/2014/main" id="{D8CA84D8-D156-44EF-9D8D-03EDFC16027B}"/>
                </a:ext>
              </a:extLst>
            </p:cNvPr>
            <p:cNvSpPr/>
            <p:nvPr/>
          </p:nvSpPr>
          <p:spPr bwMode="auto">
            <a:xfrm>
              <a:off x="633509" y="1281846"/>
              <a:ext cx="611318" cy="59395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1270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53" name="楕円 2852">
              <a:extLst>
                <a:ext uri="{FF2B5EF4-FFF2-40B4-BE49-F238E27FC236}">
                  <a16:creationId xmlns:a16="http://schemas.microsoft.com/office/drawing/2014/main" id="{F1A357D7-4F64-4FA3-A495-EC0B20FF3062}"/>
                </a:ext>
              </a:extLst>
            </p:cNvPr>
            <p:cNvSpPr/>
            <p:nvPr/>
          </p:nvSpPr>
          <p:spPr bwMode="auto">
            <a:xfrm>
              <a:off x="667227" y="1281961"/>
              <a:ext cx="543882" cy="559870"/>
            </a:xfrm>
            <a:prstGeom prst="ellipse">
              <a:avLst/>
            </a:prstGeom>
            <a:solidFill>
              <a:srgbClr val="FFCC99"/>
            </a:solidFill>
            <a:ln w="1270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854" name="グループ化 2853">
              <a:extLst>
                <a:ext uri="{FF2B5EF4-FFF2-40B4-BE49-F238E27FC236}">
                  <a16:creationId xmlns:a16="http://schemas.microsoft.com/office/drawing/2014/main" id="{1A697BF1-7D6F-44A5-B04A-EBC54BD98988}"/>
                </a:ext>
              </a:extLst>
            </p:cNvPr>
            <p:cNvGrpSpPr/>
            <p:nvPr/>
          </p:nvGrpSpPr>
          <p:grpSpPr>
            <a:xfrm>
              <a:off x="130667" y="393618"/>
              <a:ext cx="1617196" cy="1344481"/>
              <a:chOff x="203920" y="550452"/>
              <a:chExt cx="1530355" cy="1272286"/>
            </a:xfrm>
          </p:grpSpPr>
          <p:sp>
            <p:nvSpPr>
              <p:cNvPr id="2870" name="楕円 2869">
                <a:extLst>
                  <a:ext uri="{FF2B5EF4-FFF2-40B4-BE49-F238E27FC236}">
                    <a16:creationId xmlns:a16="http://schemas.microsoft.com/office/drawing/2014/main" id="{02ED4E28-F221-4EAB-B33C-0F60A4DF611B}"/>
                  </a:ext>
                </a:extLst>
              </p:cNvPr>
              <p:cNvSpPr/>
              <p:nvPr/>
            </p:nvSpPr>
            <p:spPr bwMode="auto">
              <a:xfrm>
                <a:off x="298741" y="607603"/>
                <a:ext cx="1326860" cy="102792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871" name="グループ化 2870">
                <a:extLst>
                  <a:ext uri="{FF2B5EF4-FFF2-40B4-BE49-F238E27FC236}">
                    <a16:creationId xmlns:a16="http://schemas.microsoft.com/office/drawing/2014/main" id="{958B67A9-E91B-4B6E-9430-5D37255A9DCE}"/>
                  </a:ext>
                </a:extLst>
              </p:cNvPr>
              <p:cNvGrpSpPr/>
              <p:nvPr/>
            </p:nvGrpSpPr>
            <p:grpSpPr>
              <a:xfrm rot="20700000">
                <a:off x="203920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2886" name="楕円 2885">
                  <a:extLst>
                    <a:ext uri="{FF2B5EF4-FFF2-40B4-BE49-F238E27FC236}">
                      <a16:creationId xmlns:a16="http://schemas.microsoft.com/office/drawing/2014/main" id="{A4469568-8D5D-437B-B5C8-864C104E14A8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7" name="楕円 2886">
                  <a:extLst>
                    <a:ext uri="{FF2B5EF4-FFF2-40B4-BE49-F238E27FC236}">
                      <a16:creationId xmlns:a16="http://schemas.microsoft.com/office/drawing/2014/main" id="{4AB18303-7921-471F-9A83-B184F19E712D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72" name="グループ化 2871">
                <a:extLst>
                  <a:ext uri="{FF2B5EF4-FFF2-40B4-BE49-F238E27FC236}">
                    <a16:creationId xmlns:a16="http://schemas.microsoft.com/office/drawing/2014/main" id="{6F1A6C3D-B399-41B0-91F2-8B8DB466BA1A}"/>
                  </a:ext>
                </a:extLst>
              </p:cNvPr>
              <p:cNvGrpSpPr/>
              <p:nvPr/>
            </p:nvGrpSpPr>
            <p:grpSpPr>
              <a:xfrm rot="900000" flipH="1">
                <a:off x="1307045" y="1024057"/>
                <a:ext cx="427230" cy="483645"/>
                <a:chOff x="3782870" y="2000249"/>
                <a:chExt cx="427230" cy="483645"/>
              </a:xfrm>
              <a:solidFill>
                <a:srgbClr val="FFCC99"/>
              </a:solidFill>
            </p:grpSpPr>
            <p:sp>
              <p:nvSpPr>
                <p:cNvPr id="2884" name="楕円 2883">
                  <a:extLst>
                    <a:ext uri="{FF2B5EF4-FFF2-40B4-BE49-F238E27FC236}">
                      <a16:creationId xmlns:a16="http://schemas.microsoft.com/office/drawing/2014/main" id="{31CFA4C5-93E9-4E78-B696-F5AECB2B75ED}"/>
                    </a:ext>
                  </a:extLst>
                </p:cNvPr>
                <p:cNvSpPr/>
                <p:nvPr/>
              </p:nvSpPr>
              <p:spPr bwMode="auto">
                <a:xfrm>
                  <a:off x="3782870" y="2000249"/>
                  <a:ext cx="427230" cy="483645"/>
                </a:xfrm>
                <a:prstGeom prst="ellipse">
                  <a:avLst/>
                </a:prstGeom>
                <a:grpFill/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5" name="楕円 2884">
                  <a:extLst>
                    <a:ext uri="{FF2B5EF4-FFF2-40B4-BE49-F238E27FC236}">
                      <a16:creationId xmlns:a16="http://schemas.microsoft.com/office/drawing/2014/main" id="{0E354485-0E6C-4FBD-976A-97F85AAE5221}"/>
                    </a:ext>
                  </a:extLst>
                </p:cNvPr>
                <p:cNvSpPr/>
                <p:nvPr/>
              </p:nvSpPr>
              <p:spPr bwMode="auto">
                <a:xfrm>
                  <a:off x="3863882" y="2091959"/>
                  <a:ext cx="265206" cy="300226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73" name="楕円 2872">
                <a:extLst>
                  <a:ext uri="{FF2B5EF4-FFF2-40B4-BE49-F238E27FC236}">
                    <a16:creationId xmlns:a16="http://schemas.microsoft.com/office/drawing/2014/main" id="{2468CD1E-B642-449B-981F-77FB05FF993A}"/>
                  </a:ext>
                </a:extLst>
              </p:cNvPr>
              <p:cNvSpPr/>
              <p:nvPr/>
            </p:nvSpPr>
            <p:spPr bwMode="auto">
              <a:xfrm>
                <a:off x="383940" y="550452"/>
                <a:ext cx="1170130" cy="1272286"/>
              </a:xfrm>
              <a:prstGeom prst="ellipse">
                <a:avLst/>
              </a:pr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4" name="楕円 2873">
                <a:extLst>
                  <a:ext uri="{FF2B5EF4-FFF2-40B4-BE49-F238E27FC236}">
                    <a16:creationId xmlns:a16="http://schemas.microsoft.com/office/drawing/2014/main" id="{05E81CF7-08E8-409D-BF98-103F2589A478}"/>
                  </a:ext>
                </a:extLst>
              </p:cNvPr>
              <p:cNvSpPr/>
              <p:nvPr/>
            </p:nvSpPr>
            <p:spPr bwMode="auto">
              <a:xfrm>
                <a:off x="581979" y="1048354"/>
                <a:ext cx="139669" cy="193980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5" name="楕円 2874">
                <a:extLst>
                  <a:ext uri="{FF2B5EF4-FFF2-40B4-BE49-F238E27FC236}">
                    <a16:creationId xmlns:a16="http://schemas.microsoft.com/office/drawing/2014/main" id="{4C6FC407-617A-4241-8D69-50A9BE682915}"/>
                  </a:ext>
                </a:extLst>
              </p:cNvPr>
              <p:cNvSpPr/>
              <p:nvPr/>
            </p:nvSpPr>
            <p:spPr bwMode="auto">
              <a:xfrm>
                <a:off x="618978" y="1067228"/>
                <a:ext cx="65672" cy="66900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6" name="楕円 2875">
                <a:extLst>
                  <a:ext uri="{FF2B5EF4-FFF2-40B4-BE49-F238E27FC236}">
                    <a16:creationId xmlns:a16="http://schemas.microsoft.com/office/drawing/2014/main" id="{C237CA7F-40B8-4D29-BCC1-EC4607490E9A}"/>
                  </a:ext>
                </a:extLst>
              </p:cNvPr>
              <p:cNvSpPr/>
              <p:nvPr/>
            </p:nvSpPr>
            <p:spPr bwMode="auto">
              <a:xfrm>
                <a:off x="1191579" y="1048354"/>
                <a:ext cx="139669" cy="193980"/>
              </a:xfrm>
              <a:prstGeom prst="ellipse">
                <a:avLst/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7" name="楕円 2876">
                <a:extLst>
                  <a:ext uri="{FF2B5EF4-FFF2-40B4-BE49-F238E27FC236}">
                    <a16:creationId xmlns:a16="http://schemas.microsoft.com/office/drawing/2014/main" id="{62EC3269-6C59-436C-A67E-7AE069A54C93}"/>
                  </a:ext>
                </a:extLst>
              </p:cNvPr>
              <p:cNvSpPr/>
              <p:nvPr/>
            </p:nvSpPr>
            <p:spPr bwMode="auto">
              <a:xfrm>
                <a:off x="1228578" y="1067228"/>
                <a:ext cx="65672" cy="66900"/>
              </a:xfrm>
              <a:prstGeom prst="ellipse">
                <a:avLst/>
              </a:prstGeom>
              <a:solidFill>
                <a:schemeClr val="bg1"/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8" name="月 2877">
                <a:extLst>
                  <a:ext uri="{FF2B5EF4-FFF2-40B4-BE49-F238E27FC236}">
                    <a16:creationId xmlns:a16="http://schemas.microsoft.com/office/drawing/2014/main" id="{F45AD5F6-E35E-4A9D-AD6A-7D26B5C947E4}"/>
                  </a:ext>
                </a:extLst>
              </p:cNvPr>
              <p:cNvSpPr/>
              <p:nvPr/>
            </p:nvSpPr>
            <p:spPr bwMode="auto">
              <a:xfrm rot="2700000">
                <a:off x="628387" y="1361175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79" name="月 2878">
                <a:extLst>
                  <a:ext uri="{FF2B5EF4-FFF2-40B4-BE49-F238E27FC236}">
                    <a16:creationId xmlns:a16="http://schemas.microsoft.com/office/drawing/2014/main" id="{F73AFA0C-798F-4097-B1F8-FF90B8AE126E}"/>
                  </a:ext>
                </a:extLst>
              </p:cNvPr>
              <p:cNvSpPr/>
              <p:nvPr/>
            </p:nvSpPr>
            <p:spPr bwMode="auto">
              <a:xfrm rot="18900000" flipH="1">
                <a:off x="1237845" y="1361175"/>
                <a:ext cx="53316" cy="215520"/>
              </a:xfrm>
              <a:prstGeom prst="moon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80" name="楕円 2879">
                <a:extLst>
                  <a:ext uri="{FF2B5EF4-FFF2-40B4-BE49-F238E27FC236}">
                    <a16:creationId xmlns:a16="http://schemas.microsoft.com/office/drawing/2014/main" id="{8B1B2D7B-7F53-4E6D-8FAC-125E2497F25F}"/>
                  </a:ext>
                </a:extLst>
              </p:cNvPr>
              <p:cNvSpPr/>
              <p:nvPr/>
            </p:nvSpPr>
            <p:spPr bwMode="auto">
              <a:xfrm>
                <a:off x="854970" y="1317826"/>
                <a:ext cx="213661" cy="131619"/>
              </a:xfrm>
              <a:prstGeom prst="ellipse">
                <a:avLst/>
              </a:prstGeom>
              <a:solidFill>
                <a:srgbClr val="FF9966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81" name="月 2880">
                <a:extLst>
                  <a:ext uri="{FF2B5EF4-FFF2-40B4-BE49-F238E27FC236}">
                    <a16:creationId xmlns:a16="http://schemas.microsoft.com/office/drawing/2014/main" id="{7469DCC5-A82C-4277-822C-CB6D52FCCC24}"/>
                  </a:ext>
                </a:extLst>
              </p:cNvPr>
              <p:cNvSpPr/>
              <p:nvPr/>
            </p:nvSpPr>
            <p:spPr bwMode="auto">
              <a:xfrm rot="5400000">
                <a:off x="596032" y="836705"/>
                <a:ext cx="101128" cy="210850"/>
              </a:xfrm>
              <a:prstGeom prst="moon">
                <a:avLst>
                  <a:gd name="adj" fmla="val 69229"/>
                </a:avLst>
              </a:prstGeom>
              <a:solidFill>
                <a:schemeClr val="bg1">
                  <a:lumMod val="6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82" name="月 2881">
                <a:extLst>
                  <a:ext uri="{FF2B5EF4-FFF2-40B4-BE49-F238E27FC236}">
                    <a16:creationId xmlns:a16="http://schemas.microsoft.com/office/drawing/2014/main" id="{71480458-7FC2-4FDC-8175-A4B39F20CD54}"/>
                  </a:ext>
                </a:extLst>
              </p:cNvPr>
              <p:cNvSpPr/>
              <p:nvPr/>
            </p:nvSpPr>
            <p:spPr bwMode="auto">
              <a:xfrm rot="16200000" flipH="1">
                <a:off x="1210849" y="836705"/>
                <a:ext cx="101128" cy="210850"/>
              </a:xfrm>
              <a:prstGeom prst="moon">
                <a:avLst>
                  <a:gd name="adj" fmla="val 69229"/>
                </a:avLst>
              </a:prstGeom>
              <a:solidFill>
                <a:schemeClr val="bg1">
                  <a:lumMod val="6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83" name="フリーフォーム: 図形 2882">
                <a:extLst>
                  <a:ext uri="{FF2B5EF4-FFF2-40B4-BE49-F238E27FC236}">
                    <a16:creationId xmlns:a16="http://schemas.microsoft.com/office/drawing/2014/main" id="{E0807204-D9D5-47D6-A1E1-33F0256406ED}"/>
                  </a:ext>
                </a:extLst>
              </p:cNvPr>
              <p:cNvSpPr/>
              <p:nvPr/>
            </p:nvSpPr>
            <p:spPr bwMode="auto">
              <a:xfrm>
                <a:off x="835602" y="1573489"/>
                <a:ext cx="266804" cy="56074"/>
              </a:xfrm>
              <a:custGeom>
                <a:avLst/>
                <a:gdLst>
                  <a:gd name="connsiteX0" fmla="*/ 203209 w 406418"/>
                  <a:gd name="connsiteY0" fmla="*/ 0 h 101279"/>
                  <a:gd name="connsiteX1" fmla="*/ 386991 w 406418"/>
                  <a:gd name="connsiteY1" fmla="*/ 6100 h 101279"/>
                  <a:gd name="connsiteX2" fmla="*/ 397774 w 406418"/>
                  <a:gd name="connsiteY2" fmla="*/ 7296 h 101279"/>
                  <a:gd name="connsiteX3" fmla="*/ 406418 w 406418"/>
                  <a:gd name="connsiteY3" fmla="*/ 23652 h 101279"/>
                  <a:gd name="connsiteX4" fmla="*/ 203209 w 406418"/>
                  <a:gd name="connsiteY4" fmla="*/ 101279 h 101279"/>
                  <a:gd name="connsiteX5" fmla="*/ 0 w 406418"/>
                  <a:gd name="connsiteY5" fmla="*/ 23652 h 101279"/>
                  <a:gd name="connsiteX6" fmla="*/ 8645 w 406418"/>
                  <a:gd name="connsiteY6" fmla="*/ 7296 h 101279"/>
                  <a:gd name="connsiteX7" fmla="*/ 19427 w 406418"/>
                  <a:gd name="connsiteY7" fmla="*/ 6100 h 101279"/>
                  <a:gd name="connsiteX8" fmla="*/ 203209 w 406418"/>
                  <a:gd name="connsiteY8" fmla="*/ 0 h 101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6418" h="101279">
                    <a:moveTo>
                      <a:pt x="203209" y="0"/>
                    </a:moveTo>
                    <a:cubicBezTo>
                      <a:pt x="268399" y="0"/>
                      <a:pt x="330504" y="2172"/>
                      <a:pt x="386991" y="6100"/>
                    </a:cubicBezTo>
                    <a:lnTo>
                      <a:pt x="397774" y="7296"/>
                    </a:lnTo>
                    <a:lnTo>
                      <a:pt x="406418" y="23652"/>
                    </a:lnTo>
                    <a:cubicBezTo>
                      <a:pt x="406418" y="66524"/>
                      <a:pt x="315438" y="101279"/>
                      <a:pt x="203209" y="101279"/>
                    </a:cubicBezTo>
                    <a:cubicBezTo>
                      <a:pt x="90980" y="101279"/>
                      <a:pt x="0" y="66524"/>
                      <a:pt x="0" y="23652"/>
                    </a:cubicBezTo>
                    <a:lnTo>
                      <a:pt x="8645" y="7296"/>
                    </a:lnTo>
                    <a:lnTo>
                      <a:pt x="19427" y="6100"/>
                    </a:lnTo>
                    <a:cubicBezTo>
                      <a:pt x="75914" y="2172"/>
                      <a:pt x="138019" y="0"/>
                      <a:pt x="20320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55" name="グループ化 2854">
              <a:extLst>
                <a:ext uri="{FF2B5EF4-FFF2-40B4-BE49-F238E27FC236}">
                  <a16:creationId xmlns:a16="http://schemas.microsoft.com/office/drawing/2014/main" id="{FE6948B1-2C48-404A-B1C8-A6244D066302}"/>
                </a:ext>
              </a:extLst>
            </p:cNvPr>
            <p:cNvGrpSpPr/>
            <p:nvPr/>
          </p:nvGrpSpPr>
          <p:grpSpPr>
            <a:xfrm flipH="1">
              <a:off x="1219463" y="1586903"/>
              <a:ext cx="630182" cy="1422880"/>
              <a:chOff x="28583" y="1586903"/>
              <a:chExt cx="630182" cy="1422880"/>
            </a:xfrm>
          </p:grpSpPr>
          <p:sp>
            <p:nvSpPr>
              <p:cNvPr id="2868" name="フリーフォーム: 図形 2867">
                <a:extLst>
                  <a:ext uri="{FF2B5EF4-FFF2-40B4-BE49-F238E27FC236}">
                    <a16:creationId xmlns:a16="http://schemas.microsoft.com/office/drawing/2014/main" id="{4B037D67-F598-40CD-942B-57BAB2B1555E}"/>
                  </a:ext>
                </a:extLst>
              </p:cNvPr>
              <p:cNvSpPr/>
              <p:nvPr/>
            </p:nvSpPr>
            <p:spPr bwMode="auto">
              <a:xfrm rot="20413771">
                <a:off x="174764" y="2511774"/>
                <a:ext cx="435469" cy="498009"/>
              </a:xfrm>
              <a:custGeom>
                <a:avLst/>
                <a:gdLst>
                  <a:gd name="connsiteX0" fmla="*/ 88133 w 438003"/>
                  <a:gd name="connsiteY0" fmla="*/ 0 h 353797"/>
                  <a:gd name="connsiteX1" fmla="*/ 120714 w 438003"/>
                  <a:gd name="connsiteY1" fmla="*/ 6195 h 353797"/>
                  <a:gd name="connsiteX2" fmla="*/ 207197 w 438003"/>
                  <a:gd name="connsiteY2" fmla="*/ 40851 h 353797"/>
                  <a:gd name="connsiteX3" fmla="*/ 215228 w 438003"/>
                  <a:gd name="connsiteY3" fmla="*/ 37525 h 353797"/>
                  <a:gd name="connsiteX4" fmla="*/ 349482 w 438003"/>
                  <a:gd name="connsiteY4" fmla="*/ 37525 h 353797"/>
                  <a:gd name="connsiteX5" fmla="*/ 383732 w 438003"/>
                  <a:gd name="connsiteY5" fmla="*/ 71775 h 353797"/>
                  <a:gd name="connsiteX6" fmla="*/ 373700 w 438003"/>
                  <a:gd name="connsiteY6" fmla="*/ 95993 h 353797"/>
                  <a:gd name="connsiteX7" fmla="*/ 352452 w 438003"/>
                  <a:gd name="connsiteY7" fmla="*/ 104794 h 353797"/>
                  <a:gd name="connsiteX8" fmla="*/ 352668 w 438003"/>
                  <a:gd name="connsiteY8" fmla="*/ 104945 h 353797"/>
                  <a:gd name="connsiteX9" fmla="*/ 355229 w 438003"/>
                  <a:gd name="connsiteY9" fmla="*/ 106736 h 353797"/>
                  <a:gd name="connsiteX10" fmla="*/ 409176 w 438003"/>
                  <a:gd name="connsiteY10" fmla="*/ 161103 h 353797"/>
                  <a:gd name="connsiteX11" fmla="*/ 409797 w 438003"/>
                  <a:gd name="connsiteY11" fmla="*/ 203122 h 353797"/>
                  <a:gd name="connsiteX12" fmla="*/ 403753 w 438003"/>
                  <a:gd name="connsiteY12" fmla="*/ 206439 h 353797"/>
                  <a:gd name="connsiteX13" fmla="*/ 427100 w 438003"/>
                  <a:gd name="connsiteY13" fmla="*/ 231630 h 353797"/>
                  <a:gd name="connsiteX14" fmla="*/ 428149 w 438003"/>
                  <a:gd name="connsiteY14" fmla="*/ 279295 h 353797"/>
                  <a:gd name="connsiteX15" fmla="*/ 407029 w 438003"/>
                  <a:gd name="connsiteY15" fmla="*/ 285290 h 353797"/>
                  <a:gd name="connsiteX16" fmla="*/ 417345 w 438003"/>
                  <a:gd name="connsiteY16" fmla="*/ 303211 h 353797"/>
                  <a:gd name="connsiteX17" fmla="*/ 407649 w 438003"/>
                  <a:gd name="connsiteY17" fmla="*/ 350464 h 353797"/>
                  <a:gd name="connsiteX18" fmla="*/ 395192 w 438003"/>
                  <a:gd name="connsiteY18" fmla="*/ 353775 h 353797"/>
                  <a:gd name="connsiteX19" fmla="*/ 382234 w 438003"/>
                  <a:gd name="connsiteY19" fmla="*/ 351638 h 353797"/>
                  <a:gd name="connsiteX20" fmla="*/ 360835 w 438003"/>
                  <a:gd name="connsiteY20" fmla="*/ 333241 h 353797"/>
                  <a:gd name="connsiteX21" fmla="*/ 349969 w 438003"/>
                  <a:gd name="connsiteY21" fmla="*/ 314367 h 353797"/>
                  <a:gd name="connsiteX22" fmla="*/ 335325 w 438003"/>
                  <a:gd name="connsiteY22" fmla="*/ 343031 h 353797"/>
                  <a:gd name="connsiteX23" fmla="*/ 322869 w 438003"/>
                  <a:gd name="connsiteY23" fmla="*/ 346342 h 353797"/>
                  <a:gd name="connsiteX24" fmla="*/ 309910 w 438003"/>
                  <a:gd name="connsiteY24" fmla="*/ 344205 h 353797"/>
                  <a:gd name="connsiteX25" fmla="*/ 288511 w 438003"/>
                  <a:gd name="connsiteY25" fmla="*/ 325808 h 353797"/>
                  <a:gd name="connsiteX26" fmla="*/ 247266 w 438003"/>
                  <a:gd name="connsiteY26" fmla="*/ 254165 h 353797"/>
                  <a:gd name="connsiteX27" fmla="*/ 192266 w 438003"/>
                  <a:gd name="connsiteY27" fmla="*/ 209502 h 353797"/>
                  <a:gd name="connsiteX28" fmla="*/ 186589 w 438003"/>
                  <a:gd name="connsiteY28" fmla="*/ 207227 h 353797"/>
                  <a:gd name="connsiteX29" fmla="*/ 99321 w 438003"/>
                  <a:gd name="connsiteY29" fmla="*/ 172255 h 353797"/>
                  <a:gd name="connsiteX30" fmla="*/ 48385 w 438003"/>
                  <a:gd name="connsiteY30" fmla="*/ 151844 h 353797"/>
                  <a:gd name="connsiteX31" fmla="*/ 8146 w 438003"/>
                  <a:gd name="connsiteY31" fmla="*/ 48401 h 353797"/>
                  <a:gd name="connsiteX32" fmla="*/ 88133 w 438003"/>
                  <a:gd name="connsiteY32" fmla="*/ 0 h 353797"/>
                  <a:gd name="connsiteX0" fmla="*/ 39833 w 389703"/>
                  <a:gd name="connsiteY0" fmla="*/ 0 h 353797"/>
                  <a:gd name="connsiteX1" fmla="*/ 72414 w 389703"/>
                  <a:gd name="connsiteY1" fmla="*/ 6195 h 353797"/>
                  <a:gd name="connsiteX2" fmla="*/ 158897 w 389703"/>
                  <a:gd name="connsiteY2" fmla="*/ 40851 h 353797"/>
                  <a:gd name="connsiteX3" fmla="*/ 166928 w 389703"/>
                  <a:gd name="connsiteY3" fmla="*/ 37525 h 353797"/>
                  <a:gd name="connsiteX4" fmla="*/ 301182 w 389703"/>
                  <a:gd name="connsiteY4" fmla="*/ 37525 h 353797"/>
                  <a:gd name="connsiteX5" fmla="*/ 335432 w 389703"/>
                  <a:gd name="connsiteY5" fmla="*/ 71775 h 353797"/>
                  <a:gd name="connsiteX6" fmla="*/ 325400 w 389703"/>
                  <a:gd name="connsiteY6" fmla="*/ 95993 h 353797"/>
                  <a:gd name="connsiteX7" fmla="*/ 304152 w 389703"/>
                  <a:gd name="connsiteY7" fmla="*/ 104794 h 353797"/>
                  <a:gd name="connsiteX8" fmla="*/ 304368 w 389703"/>
                  <a:gd name="connsiteY8" fmla="*/ 104945 h 353797"/>
                  <a:gd name="connsiteX9" fmla="*/ 306929 w 389703"/>
                  <a:gd name="connsiteY9" fmla="*/ 106736 h 353797"/>
                  <a:gd name="connsiteX10" fmla="*/ 360876 w 389703"/>
                  <a:gd name="connsiteY10" fmla="*/ 161103 h 353797"/>
                  <a:gd name="connsiteX11" fmla="*/ 361497 w 389703"/>
                  <a:gd name="connsiteY11" fmla="*/ 203122 h 353797"/>
                  <a:gd name="connsiteX12" fmla="*/ 355453 w 389703"/>
                  <a:gd name="connsiteY12" fmla="*/ 206439 h 353797"/>
                  <a:gd name="connsiteX13" fmla="*/ 378800 w 389703"/>
                  <a:gd name="connsiteY13" fmla="*/ 231630 h 353797"/>
                  <a:gd name="connsiteX14" fmla="*/ 379849 w 389703"/>
                  <a:gd name="connsiteY14" fmla="*/ 279295 h 353797"/>
                  <a:gd name="connsiteX15" fmla="*/ 358729 w 389703"/>
                  <a:gd name="connsiteY15" fmla="*/ 285290 h 353797"/>
                  <a:gd name="connsiteX16" fmla="*/ 369045 w 389703"/>
                  <a:gd name="connsiteY16" fmla="*/ 303211 h 353797"/>
                  <a:gd name="connsiteX17" fmla="*/ 359349 w 389703"/>
                  <a:gd name="connsiteY17" fmla="*/ 350464 h 353797"/>
                  <a:gd name="connsiteX18" fmla="*/ 346892 w 389703"/>
                  <a:gd name="connsiteY18" fmla="*/ 353775 h 353797"/>
                  <a:gd name="connsiteX19" fmla="*/ 333934 w 389703"/>
                  <a:gd name="connsiteY19" fmla="*/ 351638 h 353797"/>
                  <a:gd name="connsiteX20" fmla="*/ 312535 w 389703"/>
                  <a:gd name="connsiteY20" fmla="*/ 333241 h 353797"/>
                  <a:gd name="connsiteX21" fmla="*/ 301669 w 389703"/>
                  <a:gd name="connsiteY21" fmla="*/ 314367 h 353797"/>
                  <a:gd name="connsiteX22" fmla="*/ 287025 w 389703"/>
                  <a:gd name="connsiteY22" fmla="*/ 343031 h 353797"/>
                  <a:gd name="connsiteX23" fmla="*/ 274569 w 389703"/>
                  <a:gd name="connsiteY23" fmla="*/ 346342 h 353797"/>
                  <a:gd name="connsiteX24" fmla="*/ 261610 w 389703"/>
                  <a:gd name="connsiteY24" fmla="*/ 344205 h 353797"/>
                  <a:gd name="connsiteX25" fmla="*/ 240211 w 389703"/>
                  <a:gd name="connsiteY25" fmla="*/ 325808 h 353797"/>
                  <a:gd name="connsiteX26" fmla="*/ 198966 w 389703"/>
                  <a:gd name="connsiteY26" fmla="*/ 254165 h 353797"/>
                  <a:gd name="connsiteX27" fmla="*/ 143966 w 389703"/>
                  <a:gd name="connsiteY27" fmla="*/ 209502 h 353797"/>
                  <a:gd name="connsiteX28" fmla="*/ 138289 w 389703"/>
                  <a:gd name="connsiteY28" fmla="*/ 207227 h 353797"/>
                  <a:gd name="connsiteX29" fmla="*/ 51021 w 389703"/>
                  <a:gd name="connsiteY29" fmla="*/ 172255 h 353797"/>
                  <a:gd name="connsiteX30" fmla="*/ 85 w 389703"/>
                  <a:gd name="connsiteY30" fmla="*/ 151844 h 353797"/>
                  <a:gd name="connsiteX31" fmla="*/ 39833 w 389703"/>
                  <a:gd name="connsiteY31" fmla="*/ 0 h 353797"/>
                  <a:gd name="connsiteX0" fmla="*/ 0 w 389618"/>
                  <a:gd name="connsiteY0" fmla="*/ 145649 h 347602"/>
                  <a:gd name="connsiteX1" fmla="*/ 72329 w 389618"/>
                  <a:gd name="connsiteY1" fmla="*/ 0 h 347602"/>
                  <a:gd name="connsiteX2" fmla="*/ 158812 w 389618"/>
                  <a:gd name="connsiteY2" fmla="*/ 34656 h 347602"/>
                  <a:gd name="connsiteX3" fmla="*/ 166843 w 389618"/>
                  <a:gd name="connsiteY3" fmla="*/ 31330 h 347602"/>
                  <a:gd name="connsiteX4" fmla="*/ 301097 w 389618"/>
                  <a:gd name="connsiteY4" fmla="*/ 31330 h 347602"/>
                  <a:gd name="connsiteX5" fmla="*/ 335347 w 389618"/>
                  <a:gd name="connsiteY5" fmla="*/ 65580 h 347602"/>
                  <a:gd name="connsiteX6" fmla="*/ 325315 w 389618"/>
                  <a:gd name="connsiteY6" fmla="*/ 89798 h 347602"/>
                  <a:gd name="connsiteX7" fmla="*/ 304067 w 389618"/>
                  <a:gd name="connsiteY7" fmla="*/ 98599 h 347602"/>
                  <a:gd name="connsiteX8" fmla="*/ 304283 w 389618"/>
                  <a:gd name="connsiteY8" fmla="*/ 98750 h 347602"/>
                  <a:gd name="connsiteX9" fmla="*/ 306844 w 389618"/>
                  <a:gd name="connsiteY9" fmla="*/ 100541 h 347602"/>
                  <a:gd name="connsiteX10" fmla="*/ 360791 w 389618"/>
                  <a:gd name="connsiteY10" fmla="*/ 154908 h 347602"/>
                  <a:gd name="connsiteX11" fmla="*/ 361412 w 389618"/>
                  <a:gd name="connsiteY11" fmla="*/ 196927 h 347602"/>
                  <a:gd name="connsiteX12" fmla="*/ 355368 w 389618"/>
                  <a:gd name="connsiteY12" fmla="*/ 200244 h 347602"/>
                  <a:gd name="connsiteX13" fmla="*/ 378715 w 389618"/>
                  <a:gd name="connsiteY13" fmla="*/ 225435 h 347602"/>
                  <a:gd name="connsiteX14" fmla="*/ 379764 w 389618"/>
                  <a:gd name="connsiteY14" fmla="*/ 273100 h 347602"/>
                  <a:gd name="connsiteX15" fmla="*/ 358644 w 389618"/>
                  <a:gd name="connsiteY15" fmla="*/ 279095 h 347602"/>
                  <a:gd name="connsiteX16" fmla="*/ 368960 w 389618"/>
                  <a:gd name="connsiteY16" fmla="*/ 297016 h 347602"/>
                  <a:gd name="connsiteX17" fmla="*/ 359264 w 389618"/>
                  <a:gd name="connsiteY17" fmla="*/ 344269 h 347602"/>
                  <a:gd name="connsiteX18" fmla="*/ 346807 w 389618"/>
                  <a:gd name="connsiteY18" fmla="*/ 347580 h 347602"/>
                  <a:gd name="connsiteX19" fmla="*/ 333849 w 389618"/>
                  <a:gd name="connsiteY19" fmla="*/ 345443 h 347602"/>
                  <a:gd name="connsiteX20" fmla="*/ 312450 w 389618"/>
                  <a:gd name="connsiteY20" fmla="*/ 327046 h 347602"/>
                  <a:gd name="connsiteX21" fmla="*/ 301584 w 389618"/>
                  <a:gd name="connsiteY21" fmla="*/ 308172 h 347602"/>
                  <a:gd name="connsiteX22" fmla="*/ 286940 w 389618"/>
                  <a:gd name="connsiteY22" fmla="*/ 336836 h 347602"/>
                  <a:gd name="connsiteX23" fmla="*/ 274484 w 389618"/>
                  <a:gd name="connsiteY23" fmla="*/ 340147 h 347602"/>
                  <a:gd name="connsiteX24" fmla="*/ 261525 w 389618"/>
                  <a:gd name="connsiteY24" fmla="*/ 338010 h 347602"/>
                  <a:gd name="connsiteX25" fmla="*/ 240126 w 389618"/>
                  <a:gd name="connsiteY25" fmla="*/ 319613 h 347602"/>
                  <a:gd name="connsiteX26" fmla="*/ 198881 w 389618"/>
                  <a:gd name="connsiteY26" fmla="*/ 247970 h 347602"/>
                  <a:gd name="connsiteX27" fmla="*/ 143881 w 389618"/>
                  <a:gd name="connsiteY27" fmla="*/ 203307 h 347602"/>
                  <a:gd name="connsiteX28" fmla="*/ 138204 w 389618"/>
                  <a:gd name="connsiteY28" fmla="*/ 201032 h 347602"/>
                  <a:gd name="connsiteX29" fmla="*/ 50936 w 389618"/>
                  <a:gd name="connsiteY29" fmla="*/ 166060 h 347602"/>
                  <a:gd name="connsiteX30" fmla="*/ 0 w 389618"/>
                  <a:gd name="connsiteY30" fmla="*/ 145649 h 347602"/>
                  <a:gd name="connsiteX0" fmla="*/ 0 w 397012"/>
                  <a:gd name="connsiteY0" fmla="*/ 17837 h 347602"/>
                  <a:gd name="connsiteX1" fmla="*/ 79723 w 397012"/>
                  <a:gd name="connsiteY1" fmla="*/ 0 h 347602"/>
                  <a:gd name="connsiteX2" fmla="*/ 166206 w 397012"/>
                  <a:gd name="connsiteY2" fmla="*/ 34656 h 347602"/>
                  <a:gd name="connsiteX3" fmla="*/ 174237 w 397012"/>
                  <a:gd name="connsiteY3" fmla="*/ 31330 h 347602"/>
                  <a:gd name="connsiteX4" fmla="*/ 308491 w 397012"/>
                  <a:gd name="connsiteY4" fmla="*/ 31330 h 347602"/>
                  <a:gd name="connsiteX5" fmla="*/ 342741 w 397012"/>
                  <a:gd name="connsiteY5" fmla="*/ 65580 h 347602"/>
                  <a:gd name="connsiteX6" fmla="*/ 332709 w 397012"/>
                  <a:gd name="connsiteY6" fmla="*/ 89798 h 347602"/>
                  <a:gd name="connsiteX7" fmla="*/ 311461 w 397012"/>
                  <a:gd name="connsiteY7" fmla="*/ 98599 h 347602"/>
                  <a:gd name="connsiteX8" fmla="*/ 311677 w 397012"/>
                  <a:gd name="connsiteY8" fmla="*/ 98750 h 347602"/>
                  <a:gd name="connsiteX9" fmla="*/ 314238 w 397012"/>
                  <a:gd name="connsiteY9" fmla="*/ 100541 h 347602"/>
                  <a:gd name="connsiteX10" fmla="*/ 368185 w 397012"/>
                  <a:gd name="connsiteY10" fmla="*/ 154908 h 347602"/>
                  <a:gd name="connsiteX11" fmla="*/ 368806 w 397012"/>
                  <a:gd name="connsiteY11" fmla="*/ 196927 h 347602"/>
                  <a:gd name="connsiteX12" fmla="*/ 362762 w 397012"/>
                  <a:gd name="connsiteY12" fmla="*/ 200244 h 347602"/>
                  <a:gd name="connsiteX13" fmla="*/ 386109 w 397012"/>
                  <a:gd name="connsiteY13" fmla="*/ 225435 h 347602"/>
                  <a:gd name="connsiteX14" fmla="*/ 387158 w 397012"/>
                  <a:gd name="connsiteY14" fmla="*/ 273100 h 347602"/>
                  <a:gd name="connsiteX15" fmla="*/ 366038 w 397012"/>
                  <a:gd name="connsiteY15" fmla="*/ 279095 h 347602"/>
                  <a:gd name="connsiteX16" fmla="*/ 376354 w 397012"/>
                  <a:gd name="connsiteY16" fmla="*/ 297016 h 347602"/>
                  <a:gd name="connsiteX17" fmla="*/ 366658 w 397012"/>
                  <a:gd name="connsiteY17" fmla="*/ 344269 h 347602"/>
                  <a:gd name="connsiteX18" fmla="*/ 354201 w 397012"/>
                  <a:gd name="connsiteY18" fmla="*/ 347580 h 347602"/>
                  <a:gd name="connsiteX19" fmla="*/ 341243 w 397012"/>
                  <a:gd name="connsiteY19" fmla="*/ 345443 h 347602"/>
                  <a:gd name="connsiteX20" fmla="*/ 319844 w 397012"/>
                  <a:gd name="connsiteY20" fmla="*/ 327046 h 347602"/>
                  <a:gd name="connsiteX21" fmla="*/ 308978 w 397012"/>
                  <a:gd name="connsiteY21" fmla="*/ 308172 h 347602"/>
                  <a:gd name="connsiteX22" fmla="*/ 294334 w 397012"/>
                  <a:gd name="connsiteY22" fmla="*/ 336836 h 347602"/>
                  <a:gd name="connsiteX23" fmla="*/ 281878 w 397012"/>
                  <a:gd name="connsiteY23" fmla="*/ 340147 h 347602"/>
                  <a:gd name="connsiteX24" fmla="*/ 268919 w 397012"/>
                  <a:gd name="connsiteY24" fmla="*/ 338010 h 347602"/>
                  <a:gd name="connsiteX25" fmla="*/ 247520 w 397012"/>
                  <a:gd name="connsiteY25" fmla="*/ 319613 h 347602"/>
                  <a:gd name="connsiteX26" fmla="*/ 206275 w 397012"/>
                  <a:gd name="connsiteY26" fmla="*/ 247970 h 347602"/>
                  <a:gd name="connsiteX27" fmla="*/ 151275 w 397012"/>
                  <a:gd name="connsiteY27" fmla="*/ 203307 h 347602"/>
                  <a:gd name="connsiteX28" fmla="*/ 145598 w 397012"/>
                  <a:gd name="connsiteY28" fmla="*/ 201032 h 347602"/>
                  <a:gd name="connsiteX29" fmla="*/ 58330 w 397012"/>
                  <a:gd name="connsiteY29" fmla="*/ 166060 h 347602"/>
                  <a:gd name="connsiteX30" fmla="*/ 0 w 397012"/>
                  <a:gd name="connsiteY30" fmla="*/ 17837 h 347602"/>
                  <a:gd name="connsiteX0" fmla="*/ 2865 w 399877"/>
                  <a:gd name="connsiteY0" fmla="*/ 17837 h 347602"/>
                  <a:gd name="connsiteX1" fmla="*/ 82588 w 399877"/>
                  <a:gd name="connsiteY1" fmla="*/ 0 h 347602"/>
                  <a:gd name="connsiteX2" fmla="*/ 169071 w 399877"/>
                  <a:gd name="connsiteY2" fmla="*/ 34656 h 347602"/>
                  <a:gd name="connsiteX3" fmla="*/ 177102 w 399877"/>
                  <a:gd name="connsiteY3" fmla="*/ 31330 h 347602"/>
                  <a:gd name="connsiteX4" fmla="*/ 311356 w 399877"/>
                  <a:gd name="connsiteY4" fmla="*/ 31330 h 347602"/>
                  <a:gd name="connsiteX5" fmla="*/ 345606 w 399877"/>
                  <a:gd name="connsiteY5" fmla="*/ 65580 h 347602"/>
                  <a:gd name="connsiteX6" fmla="*/ 335574 w 399877"/>
                  <a:gd name="connsiteY6" fmla="*/ 89798 h 347602"/>
                  <a:gd name="connsiteX7" fmla="*/ 314326 w 399877"/>
                  <a:gd name="connsiteY7" fmla="*/ 98599 h 347602"/>
                  <a:gd name="connsiteX8" fmla="*/ 314542 w 399877"/>
                  <a:gd name="connsiteY8" fmla="*/ 98750 h 347602"/>
                  <a:gd name="connsiteX9" fmla="*/ 317103 w 399877"/>
                  <a:gd name="connsiteY9" fmla="*/ 100541 h 347602"/>
                  <a:gd name="connsiteX10" fmla="*/ 371050 w 399877"/>
                  <a:gd name="connsiteY10" fmla="*/ 154908 h 347602"/>
                  <a:gd name="connsiteX11" fmla="*/ 371671 w 399877"/>
                  <a:gd name="connsiteY11" fmla="*/ 196927 h 347602"/>
                  <a:gd name="connsiteX12" fmla="*/ 365627 w 399877"/>
                  <a:gd name="connsiteY12" fmla="*/ 200244 h 347602"/>
                  <a:gd name="connsiteX13" fmla="*/ 388974 w 399877"/>
                  <a:gd name="connsiteY13" fmla="*/ 225435 h 347602"/>
                  <a:gd name="connsiteX14" fmla="*/ 390023 w 399877"/>
                  <a:gd name="connsiteY14" fmla="*/ 273100 h 347602"/>
                  <a:gd name="connsiteX15" fmla="*/ 368903 w 399877"/>
                  <a:gd name="connsiteY15" fmla="*/ 279095 h 347602"/>
                  <a:gd name="connsiteX16" fmla="*/ 379219 w 399877"/>
                  <a:gd name="connsiteY16" fmla="*/ 297016 h 347602"/>
                  <a:gd name="connsiteX17" fmla="*/ 369523 w 399877"/>
                  <a:gd name="connsiteY17" fmla="*/ 344269 h 347602"/>
                  <a:gd name="connsiteX18" fmla="*/ 357066 w 399877"/>
                  <a:gd name="connsiteY18" fmla="*/ 347580 h 347602"/>
                  <a:gd name="connsiteX19" fmla="*/ 344108 w 399877"/>
                  <a:gd name="connsiteY19" fmla="*/ 345443 h 347602"/>
                  <a:gd name="connsiteX20" fmla="*/ 322709 w 399877"/>
                  <a:gd name="connsiteY20" fmla="*/ 327046 h 347602"/>
                  <a:gd name="connsiteX21" fmla="*/ 311843 w 399877"/>
                  <a:gd name="connsiteY21" fmla="*/ 308172 h 347602"/>
                  <a:gd name="connsiteX22" fmla="*/ 297199 w 399877"/>
                  <a:gd name="connsiteY22" fmla="*/ 336836 h 347602"/>
                  <a:gd name="connsiteX23" fmla="*/ 284743 w 399877"/>
                  <a:gd name="connsiteY23" fmla="*/ 340147 h 347602"/>
                  <a:gd name="connsiteX24" fmla="*/ 271784 w 399877"/>
                  <a:gd name="connsiteY24" fmla="*/ 338010 h 347602"/>
                  <a:gd name="connsiteX25" fmla="*/ 250385 w 399877"/>
                  <a:gd name="connsiteY25" fmla="*/ 319613 h 347602"/>
                  <a:gd name="connsiteX26" fmla="*/ 209140 w 399877"/>
                  <a:gd name="connsiteY26" fmla="*/ 247970 h 347602"/>
                  <a:gd name="connsiteX27" fmla="*/ 154140 w 399877"/>
                  <a:gd name="connsiteY27" fmla="*/ 203307 h 347602"/>
                  <a:gd name="connsiteX28" fmla="*/ 148463 w 399877"/>
                  <a:gd name="connsiteY28" fmla="*/ 201032 h 347602"/>
                  <a:gd name="connsiteX29" fmla="*/ 61195 w 399877"/>
                  <a:gd name="connsiteY29" fmla="*/ 166060 h 347602"/>
                  <a:gd name="connsiteX30" fmla="*/ 2865 w 399877"/>
                  <a:gd name="connsiteY30" fmla="*/ 17837 h 347602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177102 w 399877"/>
                  <a:gd name="connsiteY3" fmla="*/ 130812 h 447084"/>
                  <a:gd name="connsiteX4" fmla="*/ 311356 w 399877"/>
                  <a:gd name="connsiteY4" fmla="*/ 130812 h 447084"/>
                  <a:gd name="connsiteX5" fmla="*/ 345606 w 399877"/>
                  <a:gd name="connsiteY5" fmla="*/ 165062 h 447084"/>
                  <a:gd name="connsiteX6" fmla="*/ 335574 w 399877"/>
                  <a:gd name="connsiteY6" fmla="*/ 189280 h 447084"/>
                  <a:gd name="connsiteX7" fmla="*/ 314326 w 399877"/>
                  <a:gd name="connsiteY7" fmla="*/ 198081 h 447084"/>
                  <a:gd name="connsiteX8" fmla="*/ 314542 w 399877"/>
                  <a:gd name="connsiteY8" fmla="*/ 198232 h 447084"/>
                  <a:gd name="connsiteX9" fmla="*/ 317103 w 399877"/>
                  <a:gd name="connsiteY9" fmla="*/ 200023 h 447084"/>
                  <a:gd name="connsiteX10" fmla="*/ 371050 w 399877"/>
                  <a:gd name="connsiteY10" fmla="*/ 254390 h 447084"/>
                  <a:gd name="connsiteX11" fmla="*/ 371671 w 399877"/>
                  <a:gd name="connsiteY11" fmla="*/ 296409 h 447084"/>
                  <a:gd name="connsiteX12" fmla="*/ 365627 w 399877"/>
                  <a:gd name="connsiteY12" fmla="*/ 299726 h 447084"/>
                  <a:gd name="connsiteX13" fmla="*/ 388974 w 399877"/>
                  <a:gd name="connsiteY13" fmla="*/ 324917 h 447084"/>
                  <a:gd name="connsiteX14" fmla="*/ 390023 w 399877"/>
                  <a:gd name="connsiteY14" fmla="*/ 372582 h 447084"/>
                  <a:gd name="connsiteX15" fmla="*/ 368903 w 399877"/>
                  <a:gd name="connsiteY15" fmla="*/ 378577 h 447084"/>
                  <a:gd name="connsiteX16" fmla="*/ 379219 w 399877"/>
                  <a:gd name="connsiteY16" fmla="*/ 396498 h 447084"/>
                  <a:gd name="connsiteX17" fmla="*/ 369523 w 399877"/>
                  <a:gd name="connsiteY17" fmla="*/ 443751 h 447084"/>
                  <a:gd name="connsiteX18" fmla="*/ 357066 w 399877"/>
                  <a:gd name="connsiteY18" fmla="*/ 447062 h 447084"/>
                  <a:gd name="connsiteX19" fmla="*/ 344108 w 399877"/>
                  <a:gd name="connsiteY19" fmla="*/ 444925 h 447084"/>
                  <a:gd name="connsiteX20" fmla="*/ 322709 w 399877"/>
                  <a:gd name="connsiteY20" fmla="*/ 426528 h 447084"/>
                  <a:gd name="connsiteX21" fmla="*/ 311843 w 399877"/>
                  <a:gd name="connsiteY21" fmla="*/ 407654 h 447084"/>
                  <a:gd name="connsiteX22" fmla="*/ 297199 w 399877"/>
                  <a:gd name="connsiteY22" fmla="*/ 436318 h 447084"/>
                  <a:gd name="connsiteX23" fmla="*/ 284743 w 399877"/>
                  <a:gd name="connsiteY23" fmla="*/ 439629 h 447084"/>
                  <a:gd name="connsiteX24" fmla="*/ 271784 w 399877"/>
                  <a:gd name="connsiteY24" fmla="*/ 437492 h 447084"/>
                  <a:gd name="connsiteX25" fmla="*/ 250385 w 399877"/>
                  <a:gd name="connsiteY25" fmla="*/ 419095 h 447084"/>
                  <a:gd name="connsiteX26" fmla="*/ 209140 w 399877"/>
                  <a:gd name="connsiteY26" fmla="*/ 347452 h 447084"/>
                  <a:gd name="connsiteX27" fmla="*/ 154140 w 399877"/>
                  <a:gd name="connsiteY27" fmla="*/ 302789 h 447084"/>
                  <a:gd name="connsiteX28" fmla="*/ 148463 w 399877"/>
                  <a:gd name="connsiteY28" fmla="*/ 300514 h 447084"/>
                  <a:gd name="connsiteX29" fmla="*/ 61195 w 399877"/>
                  <a:gd name="connsiteY29" fmla="*/ 265542 h 447084"/>
                  <a:gd name="connsiteX30" fmla="*/ 2865 w 399877"/>
                  <a:gd name="connsiteY30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169071 w 399877"/>
                  <a:gd name="connsiteY2" fmla="*/ 134138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17319 h 447084"/>
                  <a:gd name="connsiteX1" fmla="*/ 57932 w 399877"/>
                  <a:gd name="connsiteY1" fmla="*/ 0 h 447084"/>
                  <a:gd name="connsiteX2" fmla="*/ 232928 w 399877"/>
                  <a:gd name="connsiteY2" fmla="*/ 124561 h 447084"/>
                  <a:gd name="connsiteX3" fmla="*/ 311356 w 399877"/>
                  <a:gd name="connsiteY3" fmla="*/ 130812 h 447084"/>
                  <a:gd name="connsiteX4" fmla="*/ 345606 w 399877"/>
                  <a:gd name="connsiteY4" fmla="*/ 165062 h 447084"/>
                  <a:gd name="connsiteX5" fmla="*/ 335574 w 399877"/>
                  <a:gd name="connsiteY5" fmla="*/ 189280 h 447084"/>
                  <a:gd name="connsiteX6" fmla="*/ 314326 w 399877"/>
                  <a:gd name="connsiteY6" fmla="*/ 198081 h 447084"/>
                  <a:gd name="connsiteX7" fmla="*/ 314542 w 399877"/>
                  <a:gd name="connsiteY7" fmla="*/ 198232 h 447084"/>
                  <a:gd name="connsiteX8" fmla="*/ 317103 w 399877"/>
                  <a:gd name="connsiteY8" fmla="*/ 200023 h 447084"/>
                  <a:gd name="connsiteX9" fmla="*/ 371050 w 399877"/>
                  <a:gd name="connsiteY9" fmla="*/ 254390 h 447084"/>
                  <a:gd name="connsiteX10" fmla="*/ 371671 w 399877"/>
                  <a:gd name="connsiteY10" fmla="*/ 296409 h 447084"/>
                  <a:gd name="connsiteX11" fmla="*/ 365627 w 399877"/>
                  <a:gd name="connsiteY11" fmla="*/ 299726 h 447084"/>
                  <a:gd name="connsiteX12" fmla="*/ 388974 w 399877"/>
                  <a:gd name="connsiteY12" fmla="*/ 324917 h 447084"/>
                  <a:gd name="connsiteX13" fmla="*/ 390023 w 399877"/>
                  <a:gd name="connsiteY13" fmla="*/ 372582 h 447084"/>
                  <a:gd name="connsiteX14" fmla="*/ 368903 w 399877"/>
                  <a:gd name="connsiteY14" fmla="*/ 378577 h 447084"/>
                  <a:gd name="connsiteX15" fmla="*/ 379219 w 399877"/>
                  <a:gd name="connsiteY15" fmla="*/ 396498 h 447084"/>
                  <a:gd name="connsiteX16" fmla="*/ 369523 w 399877"/>
                  <a:gd name="connsiteY16" fmla="*/ 443751 h 447084"/>
                  <a:gd name="connsiteX17" fmla="*/ 357066 w 399877"/>
                  <a:gd name="connsiteY17" fmla="*/ 447062 h 447084"/>
                  <a:gd name="connsiteX18" fmla="*/ 344108 w 399877"/>
                  <a:gd name="connsiteY18" fmla="*/ 444925 h 447084"/>
                  <a:gd name="connsiteX19" fmla="*/ 322709 w 399877"/>
                  <a:gd name="connsiteY19" fmla="*/ 426528 h 447084"/>
                  <a:gd name="connsiteX20" fmla="*/ 311843 w 399877"/>
                  <a:gd name="connsiteY20" fmla="*/ 407654 h 447084"/>
                  <a:gd name="connsiteX21" fmla="*/ 297199 w 399877"/>
                  <a:gd name="connsiteY21" fmla="*/ 436318 h 447084"/>
                  <a:gd name="connsiteX22" fmla="*/ 284743 w 399877"/>
                  <a:gd name="connsiteY22" fmla="*/ 439629 h 447084"/>
                  <a:gd name="connsiteX23" fmla="*/ 271784 w 399877"/>
                  <a:gd name="connsiteY23" fmla="*/ 437492 h 447084"/>
                  <a:gd name="connsiteX24" fmla="*/ 250385 w 399877"/>
                  <a:gd name="connsiteY24" fmla="*/ 419095 h 447084"/>
                  <a:gd name="connsiteX25" fmla="*/ 209140 w 399877"/>
                  <a:gd name="connsiteY25" fmla="*/ 347452 h 447084"/>
                  <a:gd name="connsiteX26" fmla="*/ 154140 w 399877"/>
                  <a:gd name="connsiteY26" fmla="*/ 302789 h 447084"/>
                  <a:gd name="connsiteX27" fmla="*/ 148463 w 399877"/>
                  <a:gd name="connsiteY27" fmla="*/ 300514 h 447084"/>
                  <a:gd name="connsiteX28" fmla="*/ 61195 w 399877"/>
                  <a:gd name="connsiteY28" fmla="*/ 265542 h 447084"/>
                  <a:gd name="connsiteX29" fmla="*/ 2865 w 399877"/>
                  <a:gd name="connsiteY29" fmla="*/ 117319 h 447084"/>
                  <a:gd name="connsiteX0" fmla="*/ 2865 w 399877"/>
                  <a:gd name="connsiteY0" fmla="*/ 127539 h 457304"/>
                  <a:gd name="connsiteX1" fmla="*/ 57932 w 399877"/>
                  <a:gd name="connsiteY1" fmla="*/ 10220 h 457304"/>
                  <a:gd name="connsiteX2" fmla="*/ 232928 w 399877"/>
                  <a:gd name="connsiteY2" fmla="*/ 134781 h 457304"/>
                  <a:gd name="connsiteX3" fmla="*/ 311356 w 399877"/>
                  <a:gd name="connsiteY3" fmla="*/ 141032 h 457304"/>
                  <a:gd name="connsiteX4" fmla="*/ 345606 w 399877"/>
                  <a:gd name="connsiteY4" fmla="*/ 175282 h 457304"/>
                  <a:gd name="connsiteX5" fmla="*/ 335574 w 399877"/>
                  <a:gd name="connsiteY5" fmla="*/ 199500 h 457304"/>
                  <a:gd name="connsiteX6" fmla="*/ 314326 w 399877"/>
                  <a:gd name="connsiteY6" fmla="*/ 208301 h 457304"/>
                  <a:gd name="connsiteX7" fmla="*/ 314542 w 399877"/>
                  <a:gd name="connsiteY7" fmla="*/ 208452 h 457304"/>
                  <a:gd name="connsiteX8" fmla="*/ 317103 w 399877"/>
                  <a:gd name="connsiteY8" fmla="*/ 210243 h 457304"/>
                  <a:gd name="connsiteX9" fmla="*/ 371050 w 399877"/>
                  <a:gd name="connsiteY9" fmla="*/ 264610 h 457304"/>
                  <a:gd name="connsiteX10" fmla="*/ 371671 w 399877"/>
                  <a:gd name="connsiteY10" fmla="*/ 306629 h 457304"/>
                  <a:gd name="connsiteX11" fmla="*/ 365627 w 399877"/>
                  <a:gd name="connsiteY11" fmla="*/ 309946 h 457304"/>
                  <a:gd name="connsiteX12" fmla="*/ 388974 w 399877"/>
                  <a:gd name="connsiteY12" fmla="*/ 335137 h 457304"/>
                  <a:gd name="connsiteX13" fmla="*/ 390023 w 399877"/>
                  <a:gd name="connsiteY13" fmla="*/ 382802 h 457304"/>
                  <a:gd name="connsiteX14" fmla="*/ 368903 w 399877"/>
                  <a:gd name="connsiteY14" fmla="*/ 388797 h 457304"/>
                  <a:gd name="connsiteX15" fmla="*/ 379219 w 399877"/>
                  <a:gd name="connsiteY15" fmla="*/ 406718 h 457304"/>
                  <a:gd name="connsiteX16" fmla="*/ 369523 w 399877"/>
                  <a:gd name="connsiteY16" fmla="*/ 453971 h 457304"/>
                  <a:gd name="connsiteX17" fmla="*/ 357066 w 399877"/>
                  <a:gd name="connsiteY17" fmla="*/ 457282 h 457304"/>
                  <a:gd name="connsiteX18" fmla="*/ 344108 w 399877"/>
                  <a:gd name="connsiteY18" fmla="*/ 455145 h 457304"/>
                  <a:gd name="connsiteX19" fmla="*/ 322709 w 399877"/>
                  <a:gd name="connsiteY19" fmla="*/ 436748 h 457304"/>
                  <a:gd name="connsiteX20" fmla="*/ 311843 w 399877"/>
                  <a:gd name="connsiteY20" fmla="*/ 417874 h 457304"/>
                  <a:gd name="connsiteX21" fmla="*/ 297199 w 399877"/>
                  <a:gd name="connsiteY21" fmla="*/ 446538 h 457304"/>
                  <a:gd name="connsiteX22" fmla="*/ 284743 w 399877"/>
                  <a:gd name="connsiteY22" fmla="*/ 449849 h 457304"/>
                  <a:gd name="connsiteX23" fmla="*/ 271784 w 399877"/>
                  <a:gd name="connsiteY23" fmla="*/ 447712 h 457304"/>
                  <a:gd name="connsiteX24" fmla="*/ 250385 w 399877"/>
                  <a:gd name="connsiteY24" fmla="*/ 429315 h 457304"/>
                  <a:gd name="connsiteX25" fmla="*/ 209140 w 399877"/>
                  <a:gd name="connsiteY25" fmla="*/ 357672 h 457304"/>
                  <a:gd name="connsiteX26" fmla="*/ 154140 w 399877"/>
                  <a:gd name="connsiteY26" fmla="*/ 313009 h 457304"/>
                  <a:gd name="connsiteX27" fmla="*/ 148463 w 399877"/>
                  <a:gd name="connsiteY27" fmla="*/ 310734 h 457304"/>
                  <a:gd name="connsiteX28" fmla="*/ 61195 w 399877"/>
                  <a:gd name="connsiteY28" fmla="*/ 275762 h 457304"/>
                  <a:gd name="connsiteX29" fmla="*/ 2865 w 399877"/>
                  <a:gd name="connsiteY29" fmla="*/ 127539 h 457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399877" h="457304">
                    <a:moveTo>
                      <a:pt x="2865" y="127539"/>
                    </a:moveTo>
                    <a:cubicBezTo>
                      <a:pt x="6430" y="99862"/>
                      <a:pt x="31463" y="28719"/>
                      <a:pt x="57932" y="10220"/>
                    </a:cubicBezTo>
                    <a:cubicBezTo>
                      <a:pt x="138647" y="-8372"/>
                      <a:pt x="237140" y="-18251"/>
                      <a:pt x="232928" y="134781"/>
                    </a:cubicBezTo>
                    <a:lnTo>
                      <a:pt x="311356" y="141032"/>
                    </a:lnTo>
                    <a:cubicBezTo>
                      <a:pt x="330272" y="141032"/>
                      <a:pt x="345606" y="156366"/>
                      <a:pt x="345606" y="175282"/>
                    </a:cubicBezTo>
                    <a:cubicBezTo>
                      <a:pt x="345606" y="184740"/>
                      <a:pt x="341772" y="193303"/>
                      <a:pt x="335574" y="199500"/>
                    </a:cubicBezTo>
                    <a:lnTo>
                      <a:pt x="314326" y="208301"/>
                    </a:lnTo>
                    <a:lnTo>
                      <a:pt x="314542" y="208452"/>
                    </a:lnTo>
                    <a:cubicBezTo>
                      <a:pt x="315612" y="208804"/>
                      <a:pt x="316371" y="209504"/>
                      <a:pt x="317103" y="210243"/>
                    </a:cubicBezTo>
                    <a:lnTo>
                      <a:pt x="371050" y="264610"/>
                    </a:lnTo>
                    <a:cubicBezTo>
                      <a:pt x="383553" y="277209"/>
                      <a:pt x="383831" y="296022"/>
                      <a:pt x="371671" y="306629"/>
                    </a:cubicBezTo>
                    <a:lnTo>
                      <a:pt x="365627" y="309946"/>
                    </a:lnTo>
                    <a:lnTo>
                      <a:pt x="388974" y="335137"/>
                    </a:lnTo>
                    <a:cubicBezTo>
                      <a:pt x="403092" y="350368"/>
                      <a:pt x="403561" y="371709"/>
                      <a:pt x="390023" y="382802"/>
                    </a:cubicBezTo>
                    <a:cubicBezTo>
                      <a:pt x="384164" y="387605"/>
                      <a:pt x="376642" y="389699"/>
                      <a:pt x="368903" y="388797"/>
                    </a:cubicBezTo>
                    <a:lnTo>
                      <a:pt x="379219" y="406718"/>
                    </a:lnTo>
                    <a:cubicBezTo>
                      <a:pt x="389468" y="424523"/>
                      <a:pt x="385127" y="445678"/>
                      <a:pt x="369523" y="453971"/>
                    </a:cubicBezTo>
                    <a:cubicBezTo>
                      <a:pt x="365621" y="456044"/>
                      <a:pt x="361386" y="457118"/>
                      <a:pt x="357066" y="457282"/>
                    </a:cubicBezTo>
                    <a:cubicBezTo>
                      <a:pt x="352746" y="457447"/>
                      <a:pt x="348343" y="456704"/>
                      <a:pt x="344108" y="455145"/>
                    </a:cubicBezTo>
                    <a:cubicBezTo>
                      <a:pt x="335636" y="452028"/>
                      <a:pt x="327833" y="445650"/>
                      <a:pt x="322709" y="436748"/>
                    </a:cubicBezTo>
                    <a:lnTo>
                      <a:pt x="311843" y="417874"/>
                    </a:lnTo>
                    <a:cubicBezTo>
                      <a:pt x="312934" y="429901"/>
                      <a:pt x="307539" y="441043"/>
                      <a:pt x="297199" y="446538"/>
                    </a:cubicBezTo>
                    <a:cubicBezTo>
                      <a:pt x="293298" y="448611"/>
                      <a:pt x="289062" y="449684"/>
                      <a:pt x="284743" y="449849"/>
                    </a:cubicBezTo>
                    <a:cubicBezTo>
                      <a:pt x="280424" y="450014"/>
                      <a:pt x="276019" y="449271"/>
                      <a:pt x="271784" y="447712"/>
                    </a:cubicBezTo>
                    <a:cubicBezTo>
                      <a:pt x="263312" y="444596"/>
                      <a:pt x="255510" y="438217"/>
                      <a:pt x="250385" y="429315"/>
                    </a:cubicBezTo>
                    <a:lnTo>
                      <a:pt x="209140" y="357672"/>
                    </a:lnTo>
                    <a:lnTo>
                      <a:pt x="154140" y="313009"/>
                    </a:lnTo>
                    <a:lnTo>
                      <a:pt x="148463" y="310734"/>
                    </a:lnTo>
                    <a:lnTo>
                      <a:pt x="61195" y="275762"/>
                    </a:lnTo>
                    <a:cubicBezTo>
                      <a:pt x="44216" y="268958"/>
                      <a:pt x="-13413" y="221635"/>
                      <a:pt x="2865" y="12753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69" name="フリーフォーム: 図形 2868">
                <a:extLst>
                  <a:ext uri="{FF2B5EF4-FFF2-40B4-BE49-F238E27FC236}">
                    <a16:creationId xmlns:a16="http://schemas.microsoft.com/office/drawing/2014/main" id="{A333529E-41CD-4A6F-BE64-E5FC0A0F79EE}"/>
                  </a:ext>
                </a:extLst>
              </p:cNvPr>
              <p:cNvSpPr/>
              <p:nvPr/>
            </p:nvSpPr>
            <p:spPr bwMode="auto">
              <a:xfrm rot="1735894">
                <a:off x="28583" y="1586903"/>
                <a:ext cx="630182" cy="1141365"/>
              </a:xfrm>
              <a:custGeom>
                <a:avLst/>
                <a:gdLst>
                  <a:gd name="connsiteX0" fmla="*/ 192464 w 514134"/>
                  <a:gd name="connsiteY0" fmla="*/ 0 h 987147"/>
                  <a:gd name="connsiteX1" fmla="*/ 196079 w 514134"/>
                  <a:gd name="connsiteY1" fmla="*/ 861 h 987147"/>
                  <a:gd name="connsiteX2" fmla="*/ 170279 w 514134"/>
                  <a:gd name="connsiteY2" fmla="*/ 50209 h 987147"/>
                  <a:gd name="connsiteX3" fmla="*/ 159905 w 514134"/>
                  <a:gd name="connsiteY3" fmla="*/ 116473 h 987147"/>
                  <a:gd name="connsiteX4" fmla="*/ 198570 w 514134"/>
                  <a:gd name="connsiteY4" fmla="*/ 236850 h 987147"/>
                  <a:gd name="connsiteX5" fmla="*/ 225978 w 514134"/>
                  <a:gd name="connsiteY5" fmla="*/ 260681 h 987147"/>
                  <a:gd name="connsiteX6" fmla="*/ 247887 w 514134"/>
                  <a:gd name="connsiteY6" fmla="*/ 377332 h 987147"/>
                  <a:gd name="connsiteX7" fmla="*/ 504510 w 514134"/>
                  <a:gd name="connsiteY7" fmla="*/ 738490 h 987147"/>
                  <a:gd name="connsiteX8" fmla="*/ 234665 w 514134"/>
                  <a:gd name="connsiteY8" fmla="*/ 970435 h 987147"/>
                  <a:gd name="connsiteX9" fmla="*/ 192464 w 514134"/>
                  <a:gd name="connsiteY9" fmla="*/ 0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9" fmla="*/ 251345 w 514134"/>
                  <a:gd name="connsiteY9" fmla="*/ 207913 h 987147"/>
                  <a:gd name="connsiteX0" fmla="*/ 159905 w 514134"/>
                  <a:gd name="connsiteY0" fmla="*/ 116473 h 987147"/>
                  <a:gd name="connsiteX1" fmla="*/ 198570 w 514134"/>
                  <a:gd name="connsiteY1" fmla="*/ 236850 h 987147"/>
                  <a:gd name="connsiteX2" fmla="*/ 225978 w 514134"/>
                  <a:gd name="connsiteY2" fmla="*/ 260681 h 987147"/>
                  <a:gd name="connsiteX3" fmla="*/ 247887 w 514134"/>
                  <a:gd name="connsiteY3" fmla="*/ 377332 h 987147"/>
                  <a:gd name="connsiteX4" fmla="*/ 504510 w 514134"/>
                  <a:gd name="connsiteY4" fmla="*/ 738490 h 987147"/>
                  <a:gd name="connsiteX5" fmla="*/ 234665 w 514134"/>
                  <a:gd name="connsiteY5" fmla="*/ 970435 h 987147"/>
                  <a:gd name="connsiteX6" fmla="*/ 192464 w 514134"/>
                  <a:gd name="connsiteY6" fmla="*/ 0 h 987147"/>
                  <a:gd name="connsiteX7" fmla="*/ 196079 w 514134"/>
                  <a:gd name="connsiteY7" fmla="*/ 861 h 987147"/>
                  <a:gd name="connsiteX8" fmla="*/ 170279 w 514134"/>
                  <a:gd name="connsiteY8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7" fmla="*/ 170279 w 514134"/>
                  <a:gd name="connsiteY7" fmla="*/ 50209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6" fmla="*/ 196079 w 514134"/>
                  <a:gd name="connsiteY6" fmla="*/ 861 h 987147"/>
                  <a:gd name="connsiteX0" fmla="*/ 198570 w 514134"/>
                  <a:gd name="connsiteY0" fmla="*/ 236850 h 987147"/>
                  <a:gd name="connsiteX1" fmla="*/ 225978 w 514134"/>
                  <a:gd name="connsiteY1" fmla="*/ 260681 h 987147"/>
                  <a:gd name="connsiteX2" fmla="*/ 247887 w 514134"/>
                  <a:gd name="connsiteY2" fmla="*/ 377332 h 987147"/>
                  <a:gd name="connsiteX3" fmla="*/ 504510 w 514134"/>
                  <a:gd name="connsiteY3" fmla="*/ 738490 h 987147"/>
                  <a:gd name="connsiteX4" fmla="*/ 234665 w 514134"/>
                  <a:gd name="connsiteY4" fmla="*/ 970435 h 987147"/>
                  <a:gd name="connsiteX5" fmla="*/ 192464 w 514134"/>
                  <a:gd name="connsiteY5" fmla="*/ 0 h 987147"/>
                  <a:gd name="connsiteX0" fmla="*/ 225978 w 514134"/>
                  <a:gd name="connsiteY0" fmla="*/ 260681 h 987147"/>
                  <a:gd name="connsiteX1" fmla="*/ 247887 w 514134"/>
                  <a:gd name="connsiteY1" fmla="*/ 377332 h 987147"/>
                  <a:gd name="connsiteX2" fmla="*/ 504510 w 514134"/>
                  <a:gd name="connsiteY2" fmla="*/ 738490 h 987147"/>
                  <a:gd name="connsiteX3" fmla="*/ 234665 w 514134"/>
                  <a:gd name="connsiteY3" fmla="*/ 970435 h 987147"/>
                  <a:gd name="connsiteX4" fmla="*/ 192464 w 514134"/>
                  <a:gd name="connsiteY4" fmla="*/ 0 h 987147"/>
                  <a:gd name="connsiteX0" fmla="*/ 193490 w 481646"/>
                  <a:gd name="connsiteY0" fmla="*/ 260681 h 987147"/>
                  <a:gd name="connsiteX1" fmla="*/ 215399 w 481646"/>
                  <a:gd name="connsiteY1" fmla="*/ 377332 h 987147"/>
                  <a:gd name="connsiteX2" fmla="*/ 472022 w 481646"/>
                  <a:gd name="connsiteY2" fmla="*/ 738490 h 987147"/>
                  <a:gd name="connsiteX3" fmla="*/ 202177 w 481646"/>
                  <a:gd name="connsiteY3" fmla="*/ 970435 h 987147"/>
                  <a:gd name="connsiteX4" fmla="*/ 256 w 481646"/>
                  <a:gd name="connsiteY4" fmla="*/ 644117 h 987147"/>
                  <a:gd name="connsiteX5" fmla="*/ 159976 w 481646"/>
                  <a:gd name="connsiteY5" fmla="*/ 0 h 987147"/>
                  <a:gd name="connsiteX0" fmla="*/ 288921 w 577077"/>
                  <a:gd name="connsiteY0" fmla="*/ 260681 h 987147"/>
                  <a:gd name="connsiteX1" fmla="*/ 310830 w 577077"/>
                  <a:gd name="connsiteY1" fmla="*/ 377332 h 987147"/>
                  <a:gd name="connsiteX2" fmla="*/ 567453 w 577077"/>
                  <a:gd name="connsiteY2" fmla="*/ 738490 h 987147"/>
                  <a:gd name="connsiteX3" fmla="*/ 297608 w 577077"/>
                  <a:gd name="connsiteY3" fmla="*/ 970435 h 987147"/>
                  <a:gd name="connsiteX4" fmla="*/ 154 w 577077"/>
                  <a:gd name="connsiteY4" fmla="*/ 605788 h 987147"/>
                  <a:gd name="connsiteX5" fmla="*/ 255407 w 577077"/>
                  <a:gd name="connsiteY5" fmla="*/ 0 h 987147"/>
                  <a:gd name="connsiteX0" fmla="*/ 297365 w 585521"/>
                  <a:gd name="connsiteY0" fmla="*/ 260681 h 987147"/>
                  <a:gd name="connsiteX1" fmla="*/ 319274 w 585521"/>
                  <a:gd name="connsiteY1" fmla="*/ 377332 h 987147"/>
                  <a:gd name="connsiteX2" fmla="*/ 575897 w 585521"/>
                  <a:gd name="connsiteY2" fmla="*/ 738490 h 987147"/>
                  <a:gd name="connsiteX3" fmla="*/ 306052 w 585521"/>
                  <a:gd name="connsiteY3" fmla="*/ 970435 h 987147"/>
                  <a:gd name="connsiteX4" fmla="*/ 8598 w 585521"/>
                  <a:gd name="connsiteY4" fmla="*/ 605788 h 987147"/>
                  <a:gd name="connsiteX5" fmla="*/ 263851 w 585521"/>
                  <a:gd name="connsiteY5" fmla="*/ 0 h 987147"/>
                  <a:gd name="connsiteX0" fmla="*/ 300878 w 589034"/>
                  <a:gd name="connsiteY0" fmla="*/ 260681 h 987147"/>
                  <a:gd name="connsiteX1" fmla="*/ 322787 w 589034"/>
                  <a:gd name="connsiteY1" fmla="*/ 377332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9034"/>
                  <a:gd name="connsiteY0" fmla="*/ 260681 h 987147"/>
                  <a:gd name="connsiteX1" fmla="*/ 255168 w 589034"/>
                  <a:gd name="connsiteY1" fmla="*/ 537020 h 987147"/>
                  <a:gd name="connsiteX2" fmla="*/ 579410 w 589034"/>
                  <a:gd name="connsiteY2" fmla="*/ 738490 h 987147"/>
                  <a:gd name="connsiteX3" fmla="*/ 309565 w 589034"/>
                  <a:gd name="connsiteY3" fmla="*/ 970435 h 987147"/>
                  <a:gd name="connsiteX4" fmla="*/ 12111 w 589034"/>
                  <a:gd name="connsiteY4" fmla="*/ 605788 h 987147"/>
                  <a:gd name="connsiteX5" fmla="*/ 267364 w 589034"/>
                  <a:gd name="connsiteY5" fmla="*/ 0 h 987147"/>
                  <a:gd name="connsiteX0" fmla="*/ 300878 w 586238"/>
                  <a:gd name="connsiteY0" fmla="*/ 260681 h 988588"/>
                  <a:gd name="connsiteX1" fmla="*/ 255168 w 586238"/>
                  <a:gd name="connsiteY1" fmla="*/ 537020 h 988588"/>
                  <a:gd name="connsiteX2" fmla="*/ 576512 w 586238"/>
                  <a:gd name="connsiteY2" fmla="*/ 759278 h 988588"/>
                  <a:gd name="connsiteX3" fmla="*/ 309565 w 586238"/>
                  <a:gd name="connsiteY3" fmla="*/ 970435 h 988588"/>
                  <a:gd name="connsiteX4" fmla="*/ 12111 w 586238"/>
                  <a:gd name="connsiteY4" fmla="*/ 605788 h 988588"/>
                  <a:gd name="connsiteX5" fmla="*/ 267364 w 586238"/>
                  <a:gd name="connsiteY5" fmla="*/ 0 h 988588"/>
                  <a:gd name="connsiteX0" fmla="*/ 291178 w 576538"/>
                  <a:gd name="connsiteY0" fmla="*/ 260681 h 988588"/>
                  <a:gd name="connsiteX1" fmla="*/ 245468 w 576538"/>
                  <a:gd name="connsiteY1" fmla="*/ 537020 h 988588"/>
                  <a:gd name="connsiteX2" fmla="*/ 566812 w 576538"/>
                  <a:gd name="connsiteY2" fmla="*/ 759278 h 988588"/>
                  <a:gd name="connsiteX3" fmla="*/ 299865 w 576538"/>
                  <a:gd name="connsiteY3" fmla="*/ 970435 h 988588"/>
                  <a:gd name="connsiteX4" fmla="*/ 2411 w 576538"/>
                  <a:gd name="connsiteY4" fmla="*/ 605788 h 988588"/>
                  <a:gd name="connsiteX5" fmla="*/ 257664 w 576538"/>
                  <a:gd name="connsiteY5" fmla="*/ 0 h 988588"/>
                  <a:gd name="connsiteX0" fmla="*/ 295287 w 580647"/>
                  <a:gd name="connsiteY0" fmla="*/ 260681 h 988588"/>
                  <a:gd name="connsiteX1" fmla="*/ 249577 w 580647"/>
                  <a:gd name="connsiteY1" fmla="*/ 537020 h 988588"/>
                  <a:gd name="connsiteX2" fmla="*/ 570921 w 580647"/>
                  <a:gd name="connsiteY2" fmla="*/ 759278 h 988588"/>
                  <a:gd name="connsiteX3" fmla="*/ 303974 w 580647"/>
                  <a:gd name="connsiteY3" fmla="*/ 970435 h 988588"/>
                  <a:gd name="connsiteX4" fmla="*/ 6520 w 580647"/>
                  <a:gd name="connsiteY4" fmla="*/ 605788 h 988588"/>
                  <a:gd name="connsiteX5" fmla="*/ 261773 w 580647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22"/>
                  <a:gd name="connsiteY0" fmla="*/ 260681 h 988588"/>
                  <a:gd name="connsiteX1" fmla="*/ 252252 w 583322"/>
                  <a:gd name="connsiteY1" fmla="*/ 537020 h 988588"/>
                  <a:gd name="connsiteX2" fmla="*/ 573596 w 583322"/>
                  <a:gd name="connsiteY2" fmla="*/ 759278 h 988588"/>
                  <a:gd name="connsiteX3" fmla="*/ 306649 w 583322"/>
                  <a:gd name="connsiteY3" fmla="*/ 970435 h 988588"/>
                  <a:gd name="connsiteX4" fmla="*/ 9195 w 583322"/>
                  <a:gd name="connsiteY4" fmla="*/ 605788 h 988588"/>
                  <a:gd name="connsiteX5" fmla="*/ 264448 w 583322"/>
                  <a:gd name="connsiteY5" fmla="*/ 0 h 988588"/>
                  <a:gd name="connsiteX0" fmla="*/ 297962 w 583355"/>
                  <a:gd name="connsiteY0" fmla="*/ 260681 h 970794"/>
                  <a:gd name="connsiteX1" fmla="*/ 252252 w 583355"/>
                  <a:gd name="connsiteY1" fmla="*/ 537020 h 970794"/>
                  <a:gd name="connsiteX2" fmla="*/ 573596 w 583355"/>
                  <a:gd name="connsiteY2" fmla="*/ 759278 h 970794"/>
                  <a:gd name="connsiteX3" fmla="*/ 306649 w 583355"/>
                  <a:gd name="connsiteY3" fmla="*/ 970435 h 970794"/>
                  <a:gd name="connsiteX4" fmla="*/ 9195 w 583355"/>
                  <a:gd name="connsiteY4" fmla="*/ 605788 h 970794"/>
                  <a:gd name="connsiteX5" fmla="*/ 264448 w 583355"/>
                  <a:gd name="connsiteY5" fmla="*/ 0 h 970794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74925"/>
                  <a:gd name="connsiteY0" fmla="*/ 260681 h 1006001"/>
                  <a:gd name="connsiteX1" fmla="*/ 243455 w 574925"/>
                  <a:gd name="connsiteY1" fmla="*/ 537020 h 1006001"/>
                  <a:gd name="connsiteX2" fmla="*/ 564799 w 574925"/>
                  <a:gd name="connsiteY2" fmla="*/ 759278 h 1006001"/>
                  <a:gd name="connsiteX3" fmla="*/ 307766 w 574925"/>
                  <a:gd name="connsiteY3" fmla="*/ 1005726 h 1006001"/>
                  <a:gd name="connsiteX4" fmla="*/ 398 w 574925"/>
                  <a:gd name="connsiteY4" fmla="*/ 605788 h 1006001"/>
                  <a:gd name="connsiteX5" fmla="*/ 255651 w 574925"/>
                  <a:gd name="connsiteY5" fmla="*/ 0 h 1006001"/>
                  <a:gd name="connsiteX0" fmla="*/ 289165 w 565973"/>
                  <a:gd name="connsiteY0" fmla="*/ 260681 h 1006240"/>
                  <a:gd name="connsiteX1" fmla="*/ 243455 w 565973"/>
                  <a:gd name="connsiteY1" fmla="*/ 537020 h 1006240"/>
                  <a:gd name="connsiteX2" fmla="*/ 555475 w 565973"/>
                  <a:gd name="connsiteY2" fmla="*/ 829185 h 1006240"/>
                  <a:gd name="connsiteX3" fmla="*/ 307766 w 565973"/>
                  <a:gd name="connsiteY3" fmla="*/ 1005726 h 1006240"/>
                  <a:gd name="connsiteX4" fmla="*/ 398 w 565973"/>
                  <a:gd name="connsiteY4" fmla="*/ 605788 h 1006240"/>
                  <a:gd name="connsiteX5" fmla="*/ 255651 w 565973"/>
                  <a:gd name="connsiteY5" fmla="*/ 0 h 1006240"/>
                  <a:gd name="connsiteX0" fmla="*/ 289165 w 555475"/>
                  <a:gd name="connsiteY0" fmla="*/ 260681 h 1006058"/>
                  <a:gd name="connsiteX1" fmla="*/ 243455 w 555475"/>
                  <a:gd name="connsiteY1" fmla="*/ 537020 h 1006058"/>
                  <a:gd name="connsiteX2" fmla="*/ 555475 w 555475"/>
                  <a:gd name="connsiteY2" fmla="*/ 829185 h 1006058"/>
                  <a:gd name="connsiteX3" fmla="*/ 307766 w 555475"/>
                  <a:gd name="connsiteY3" fmla="*/ 1005726 h 1006058"/>
                  <a:gd name="connsiteX4" fmla="*/ 398 w 555475"/>
                  <a:gd name="connsiteY4" fmla="*/ 605788 h 1006058"/>
                  <a:gd name="connsiteX5" fmla="*/ 255651 w 555475"/>
                  <a:gd name="connsiteY5" fmla="*/ 0 h 10060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55475" h="1006058">
                    <a:moveTo>
                      <a:pt x="289165" y="260681"/>
                    </a:moveTo>
                    <a:cubicBezTo>
                      <a:pt x="273928" y="352794"/>
                      <a:pt x="245058" y="433258"/>
                      <a:pt x="243455" y="537020"/>
                    </a:cubicBezTo>
                    <a:cubicBezTo>
                      <a:pt x="308985" y="644834"/>
                      <a:pt x="405012" y="733913"/>
                      <a:pt x="555475" y="829185"/>
                    </a:cubicBezTo>
                    <a:cubicBezTo>
                      <a:pt x="513067" y="895858"/>
                      <a:pt x="409948" y="1013102"/>
                      <a:pt x="307766" y="1005726"/>
                    </a:cubicBezTo>
                    <a:cubicBezTo>
                      <a:pt x="191908" y="953018"/>
                      <a:pt x="9084" y="773409"/>
                      <a:pt x="398" y="605788"/>
                    </a:cubicBezTo>
                    <a:cubicBezTo>
                      <a:pt x="-8288" y="438167"/>
                      <a:pt x="126833" y="135063"/>
                      <a:pt x="255651" y="0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856" name="フリーフォーム: 図形 2855">
              <a:extLst>
                <a:ext uri="{FF2B5EF4-FFF2-40B4-BE49-F238E27FC236}">
                  <a16:creationId xmlns:a16="http://schemas.microsoft.com/office/drawing/2014/main" id="{E500AE90-ED4F-475B-94DA-036768F1950A}"/>
                </a:ext>
              </a:extLst>
            </p:cNvPr>
            <p:cNvSpPr/>
            <p:nvPr/>
          </p:nvSpPr>
          <p:spPr bwMode="auto">
            <a:xfrm>
              <a:off x="335764" y="1942447"/>
              <a:ext cx="746790" cy="403670"/>
            </a:xfrm>
            <a:custGeom>
              <a:avLst/>
              <a:gdLst>
                <a:gd name="connsiteX0" fmla="*/ 579699 w 746790"/>
                <a:gd name="connsiteY0" fmla="*/ 0 h 403670"/>
                <a:gd name="connsiteX1" fmla="*/ 746790 w 746790"/>
                <a:gd name="connsiteY1" fmla="*/ 22860 h 403670"/>
                <a:gd name="connsiteX2" fmla="*/ 742934 w 746790"/>
                <a:gd name="connsiteY2" fmla="*/ 25472 h 403670"/>
                <a:gd name="connsiteX3" fmla="*/ 746789 w 746790"/>
                <a:gd name="connsiteY3" fmla="*/ 34775 h 403670"/>
                <a:gd name="connsiteX4" fmla="*/ 746788 w 746790"/>
                <a:gd name="connsiteY4" fmla="*/ 242313 h 403670"/>
                <a:gd name="connsiteX5" fmla="*/ 704236 w 746790"/>
                <a:gd name="connsiteY5" fmla="*/ 345043 h 403670"/>
                <a:gd name="connsiteX6" fmla="*/ 672033 w 746790"/>
                <a:gd name="connsiteY6" fmla="*/ 366756 h 403670"/>
                <a:gd name="connsiteX7" fmla="*/ 661816 w 746790"/>
                <a:gd name="connsiteY7" fmla="*/ 391419 h 403670"/>
                <a:gd name="connsiteX8" fmla="*/ 636557 w 746790"/>
                <a:gd name="connsiteY8" fmla="*/ 401882 h 403670"/>
                <a:gd name="connsiteX9" fmla="*/ 522840 w 746790"/>
                <a:gd name="connsiteY9" fmla="*/ 401882 h 403670"/>
                <a:gd name="connsiteX10" fmla="*/ 497580 w 746790"/>
                <a:gd name="connsiteY10" fmla="*/ 391419 h 403670"/>
                <a:gd name="connsiteX11" fmla="*/ 495997 w 746790"/>
                <a:gd name="connsiteY11" fmla="*/ 387595 h 403670"/>
                <a:gd name="connsiteX12" fmla="*/ 372727 w 746790"/>
                <a:gd name="connsiteY12" fmla="*/ 387595 h 403670"/>
                <a:gd name="connsiteX13" fmla="*/ 370860 w 746790"/>
                <a:gd name="connsiteY13" fmla="*/ 386630 h 403670"/>
                <a:gd name="connsiteX14" fmla="*/ 365771 w 746790"/>
                <a:gd name="connsiteY14" fmla="*/ 386630 h 403670"/>
                <a:gd name="connsiteX15" fmla="*/ 339291 w 746790"/>
                <a:gd name="connsiteY15" fmla="*/ 378164 h 403670"/>
                <a:gd name="connsiteX16" fmla="*/ 332551 w 746790"/>
                <a:gd name="connsiteY16" fmla="*/ 371690 h 403670"/>
                <a:gd name="connsiteX17" fmla="*/ 324033 w 746790"/>
                <a:gd name="connsiteY17" fmla="*/ 398293 h 403670"/>
                <a:gd name="connsiteX18" fmla="*/ 278498 w 746790"/>
                <a:gd name="connsiteY18" fmla="*/ 402450 h 403670"/>
                <a:gd name="connsiteX19" fmla="*/ 7924 w 746790"/>
                <a:gd name="connsiteY19" fmla="*/ 385613 h 403670"/>
                <a:gd name="connsiteX20" fmla="*/ 0 w 746790"/>
                <a:gd name="connsiteY20" fmla="*/ 383178 h 403670"/>
                <a:gd name="connsiteX21" fmla="*/ 33724 w 746790"/>
                <a:gd name="connsiteY21" fmla="*/ 190376 h 403670"/>
                <a:gd name="connsiteX22" fmla="*/ 73445 w 746790"/>
                <a:gd name="connsiteY22" fmla="*/ 60506 h 403670"/>
                <a:gd name="connsiteX23" fmla="*/ 78975 w 746790"/>
                <a:gd name="connsiteY23" fmla="*/ 58592 h 403670"/>
                <a:gd name="connsiteX24" fmla="*/ 305436 w 746790"/>
                <a:gd name="connsiteY24" fmla="*/ 78967 h 403670"/>
                <a:gd name="connsiteX25" fmla="*/ 325429 w 746790"/>
                <a:gd name="connsiteY25" fmla="*/ 124036 h 403670"/>
                <a:gd name="connsiteX26" fmla="*/ 325332 w 746790"/>
                <a:gd name="connsiteY26" fmla="*/ 124750 h 403670"/>
                <a:gd name="connsiteX27" fmla="*/ 332205 w 746790"/>
                <a:gd name="connsiteY27" fmla="*/ 118147 h 403670"/>
                <a:gd name="connsiteX28" fmla="*/ 339257 w 746790"/>
                <a:gd name="connsiteY28" fmla="*/ 96878 h 403670"/>
                <a:gd name="connsiteX29" fmla="*/ 392052 w 746790"/>
                <a:gd name="connsiteY29" fmla="*/ 69728 h 403670"/>
                <a:gd name="connsiteX30" fmla="*/ 412608 w 746790"/>
                <a:gd name="connsiteY30" fmla="*/ 70078 h 403670"/>
                <a:gd name="connsiteX31" fmla="*/ 412608 w 746790"/>
                <a:gd name="connsiteY31" fmla="*/ 34775 h 403670"/>
                <a:gd name="connsiteX32" fmla="*/ 416461 w 746790"/>
                <a:gd name="connsiteY32" fmla="*/ 25471 h 403670"/>
                <a:gd name="connsiteX33" fmla="*/ 412607 w 746790"/>
                <a:gd name="connsiteY33" fmla="*/ 22860 h 403670"/>
                <a:gd name="connsiteX34" fmla="*/ 579699 w 746790"/>
                <a:gd name="connsiteY34" fmla="*/ 0 h 403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746790" h="403670">
                  <a:moveTo>
                    <a:pt x="579699" y="0"/>
                  </a:moveTo>
                  <a:cubicBezTo>
                    <a:pt x="671980" y="0"/>
                    <a:pt x="746789" y="10235"/>
                    <a:pt x="746790" y="22860"/>
                  </a:cubicBezTo>
                  <a:lnTo>
                    <a:pt x="742934" y="25472"/>
                  </a:lnTo>
                  <a:lnTo>
                    <a:pt x="746789" y="34775"/>
                  </a:lnTo>
                  <a:lnTo>
                    <a:pt x="746788" y="242313"/>
                  </a:lnTo>
                  <a:cubicBezTo>
                    <a:pt x="746789" y="282432"/>
                    <a:pt x="730527" y="318753"/>
                    <a:pt x="704236" y="345043"/>
                  </a:cubicBezTo>
                  <a:lnTo>
                    <a:pt x="672033" y="366756"/>
                  </a:lnTo>
                  <a:lnTo>
                    <a:pt x="661816" y="391419"/>
                  </a:lnTo>
                  <a:cubicBezTo>
                    <a:pt x="655353" y="397884"/>
                    <a:pt x="646422" y="401882"/>
                    <a:pt x="636557" y="401882"/>
                  </a:cubicBezTo>
                  <a:lnTo>
                    <a:pt x="522840" y="401882"/>
                  </a:lnTo>
                  <a:cubicBezTo>
                    <a:pt x="512975" y="401882"/>
                    <a:pt x="504044" y="397883"/>
                    <a:pt x="497580" y="391419"/>
                  </a:cubicBezTo>
                  <a:lnTo>
                    <a:pt x="495997" y="387595"/>
                  </a:lnTo>
                  <a:lnTo>
                    <a:pt x="372727" y="387595"/>
                  </a:lnTo>
                  <a:lnTo>
                    <a:pt x="370860" y="386630"/>
                  </a:lnTo>
                  <a:lnTo>
                    <a:pt x="365771" y="386630"/>
                  </a:lnTo>
                  <a:lnTo>
                    <a:pt x="339291" y="378164"/>
                  </a:lnTo>
                  <a:lnTo>
                    <a:pt x="332551" y="371690"/>
                  </a:lnTo>
                  <a:lnTo>
                    <a:pt x="324033" y="398293"/>
                  </a:lnTo>
                  <a:cubicBezTo>
                    <a:pt x="316000" y="403599"/>
                    <a:pt x="301863" y="404965"/>
                    <a:pt x="278498" y="402450"/>
                  </a:cubicBezTo>
                  <a:cubicBezTo>
                    <a:pt x="237610" y="398050"/>
                    <a:pt x="119199" y="409062"/>
                    <a:pt x="7924" y="385613"/>
                  </a:cubicBezTo>
                  <a:lnTo>
                    <a:pt x="0" y="383178"/>
                  </a:lnTo>
                  <a:lnTo>
                    <a:pt x="33724" y="190376"/>
                  </a:lnTo>
                  <a:lnTo>
                    <a:pt x="73445" y="60506"/>
                  </a:lnTo>
                  <a:lnTo>
                    <a:pt x="78975" y="58592"/>
                  </a:lnTo>
                  <a:cubicBezTo>
                    <a:pt x="152794" y="61447"/>
                    <a:pt x="263857" y="58895"/>
                    <a:pt x="305436" y="78967"/>
                  </a:cubicBezTo>
                  <a:cubicBezTo>
                    <a:pt x="326226" y="89003"/>
                    <a:pt x="328300" y="100400"/>
                    <a:pt x="325429" y="124036"/>
                  </a:cubicBezTo>
                  <a:lnTo>
                    <a:pt x="325332" y="124750"/>
                  </a:lnTo>
                  <a:lnTo>
                    <a:pt x="332205" y="118147"/>
                  </a:lnTo>
                  <a:lnTo>
                    <a:pt x="339257" y="96878"/>
                  </a:lnTo>
                  <a:cubicBezTo>
                    <a:pt x="351753" y="83088"/>
                    <a:pt x="370339" y="72948"/>
                    <a:pt x="392052" y="69728"/>
                  </a:cubicBezTo>
                  <a:lnTo>
                    <a:pt x="412608" y="70078"/>
                  </a:lnTo>
                  <a:lnTo>
                    <a:pt x="412608" y="34775"/>
                  </a:lnTo>
                  <a:lnTo>
                    <a:pt x="416461" y="25471"/>
                  </a:lnTo>
                  <a:lnTo>
                    <a:pt x="412607" y="22860"/>
                  </a:lnTo>
                  <a:cubicBezTo>
                    <a:pt x="412607" y="10236"/>
                    <a:pt x="487416" y="0"/>
                    <a:pt x="579699" y="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857" name="グループ化 2856">
              <a:extLst>
                <a:ext uri="{FF2B5EF4-FFF2-40B4-BE49-F238E27FC236}">
                  <a16:creationId xmlns:a16="http://schemas.microsoft.com/office/drawing/2014/main" id="{C3297DD9-7D7C-4723-8180-9FA5D5B9EFCF}"/>
                </a:ext>
              </a:extLst>
            </p:cNvPr>
            <p:cNvGrpSpPr/>
            <p:nvPr/>
          </p:nvGrpSpPr>
          <p:grpSpPr>
            <a:xfrm>
              <a:off x="147413" y="1901345"/>
              <a:ext cx="935141" cy="456683"/>
              <a:chOff x="147413" y="1901345"/>
              <a:chExt cx="935141" cy="456683"/>
            </a:xfrm>
          </p:grpSpPr>
          <p:grpSp>
            <p:nvGrpSpPr>
              <p:cNvPr id="2858" name="グループ化 2857">
                <a:extLst>
                  <a:ext uri="{FF2B5EF4-FFF2-40B4-BE49-F238E27FC236}">
                    <a16:creationId xmlns:a16="http://schemas.microsoft.com/office/drawing/2014/main" id="{6A8D908F-5610-4F33-94A8-BB82F3D07EF8}"/>
                  </a:ext>
                </a:extLst>
              </p:cNvPr>
              <p:cNvGrpSpPr/>
              <p:nvPr/>
            </p:nvGrpSpPr>
            <p:grpSpPr>
              <a:xfrm>
                <a:off x="633509" y="1901345"/>
                <a:ext cx="449045" cy="401881"/>
                <a:chOff x="2696470" y="3343520"/>
                <a:chExt cx="449045" cy="401881"/>
              </a:xfrm>
            </p:grpSpPr>
            <p:sp>
              <p:nvSpPr>
                <p:cNvPr id="2860" name="楕円 2859">
                  <a:extLst>
                    <a:ext uri="{FF2B5EF4-FFF2-40B4-BE49-F238E27FC236}">
                      <a16:creationId xmlns:a16="http://schemas.microsoft.com/office/drawing/2014/main" id="{C86391EE-54A6-422A-834E-87F947487E27}"/>
                    </a:ext>
                  </a:extLst>
                </p:cNvPr>
                <p:cNvSpPr/>
                <p:nvPr/>
              </p:nvSpPr>
              <p:spPr bwMode="auto">
                <a:xfrm rot="21093826">
                  <a:off x="2720862" y="3412542"/>
                  <a:ext cx="158975" cy="130488"/>
                </a:xfrm>
                <a:prstGeom prst="ellipse">
                  <a:avLst/>
                </a:prstGeom>
                <a:solidFill>
                  <a:srgbClr val="FF9966"/>
                </a:solidFill>
                <a:ln w="1270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861" name="グループ化 2860">
                  <a:extLst>
                    <a:ext uri="{FF2B5EF4-FFF2-40B4-BE49-F238E27FC236}">
                      <a16:creationId xmlns:a16="http://schemas.microsoft.com/office/drawing/2014/main" id="{AADE6C27-D7BF-4819-B4D9-5224F9C8D234}"/>
                    </a:ext>
                  </a:extLst>
                </p:cNvPr>
                <p:cNvGrpSpPr/>
                <p:nvPr/>
              </p:nvGrpSpPr>
              <p:grpSpPr>
                <a:xfrm>
                  <a:off x="2811334" y="3343520"/>
                  <a:ext cx="334181" cy="401881"/>
                  <a:chOff x="3602850" y="3936781"/>
                  <a:chExt cx="765085" cy="920081"/>
                </a:xfrm>
              </p:grpSpPr>
              <p:grpSp>
                <p:nvGrpSpPr>
                  <p:cNvPr id="2863" name="グループ化 2862">
                    <a:extLst>
                      <a:ext uri="{FF2B5EF4-FFF2-40B4-BE49-F238E27FC236}">
                        <a16:creationId xmlns:a16="http://schemas.microsoft.com/office/drawing/2014/main" id="{8FF85FD9-6415-494E-BF05-BCFEC948350C}"/>
                      </a:ext>
                    </a:extLst>
                  </p:cNvPr>
                  <p:cNvGrpSpPr/>
                  <p:nvPr/>
                </p:nvGrpSpPr>
                <p:grpSpPr>
                  <a:xfrm>
                    <a:off x="3602850" y="3936781"/>
                    <a:ext cx="765085" cy="920081"/>
                    <a:chOff x="3602850" y="3936781"/>
                    <a:chExt cx="765085" cy="920081"/>
                  </a:xfrm>
                </p:grpSpPr>
                <p:sp>
                  <p:nvSpPr>
                    <p:cNvPr id="2865" name="四角形: 上の 2 つの角を丸める 2864">
                      <a:extLst>
                        <a:ext uri="{FF2B5EF4-FFF2-40B4-BE49-F238E27FC236}">
                          <a16:creationId xmlns:a16="http://schemas.microsoft.com/office/drawing/2014/main" id="{D3736C9F-9407-4E86-A46F-88C20EE1366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773435" y="4693298"/>
                      <a:ext cx="423916" cy="163564"/>
                    </a:xfrm>
                    <a:prstGeom prst="round2SameRect">
                      <a:avLst>
                        <a:gd name="adj1" fmla="val 6187"/>
                        <a:gd name="adj2" fmla="val 50000"/>
                      </a:avLst>
                    </a:prstGeom>
                    <a:gradFill flip="none" rotWithShape="1">
                      <a:gsLst>
                        <a:gs pos="0">
                          <a:schemeClr val="bg1"/>
                        </a:gs>
                        <a:gs pos="100000">
                          <a:schemeClr val="accent6">
                            <a:lumMod val="40000"/>
                            <a:lumOff val="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866" name="四角形: 上の 2 つの角を丸める 2865">
                      <a:extLst>
                        <a:ext uri="{FF2B5EF4-FFF2-40B4-BE49-F238E27FC236}">
                          <a16:creationId xmlns:a16="http://schemas.microsoft.com/office/drawing/2014/main" id="{E28F6FAF-F174-4691-A683-A9305453EB7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602850" y="3969060"/>
                      <a:ext cx="765085" cy="855095"/>
                    </a:xfrm>
                    <a:prstGeom prst="round2SameRect">
                      <a:avLst>
                        <a:gd name="adj1" fmla="val 6187"/>
                        <a:gd name="adj2" fmla="val 43474"/>
                      </a:avLst>
                    </a:prstGeom>
                    <a:gradFill flip="none" rotWithShape="1">
                      <a:gsLst>
                        <a:gs pos="0">
                          <a:schemeClr val="bg1"/>
                        </a:gs>
                        <a:gs pos="100000">
                          <a:schemeClr val="accent6">
                            <a:lumMod val="40000"/>
                            <a:lumOff val="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2867" name="楕円 2866">
                      <a:extLst>
                        <a:ext uri="{FF2B5EF4-FFF2-40B4-BE49-F238E27FC236}">
                          <a16:creationId xmlns:a16="http://schemas.microsoft.com/office/drawing/2014/main" id="{0C4DDE4F-85CA-4F8D-8E9D-A783C501126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3602850" y="3936781"/>
                      <a:ext cx="765085" cy="104671"/>
                    </a:xfrm>
                    <a:prstGeom prst="ellipse">
                      <a:avLst/>
                    </a:prstGeom>
                    <a:gradFill flip="none" rotWithShape="1">
                      <a:gsLst>
                        <a:gs pos="0">
                          <a:schemeClr val="accent6">
                            <a:lumMod val="60000"/>
                            <a:lumOff val="40000"/>
                          </a:schemeClr>
                        </a:gs>
                        <a:gs pos="100000">
                          <a:schemeClr val="accent6">
                            <a:lumMod val="60000"/>
                            <a:lumOff val="40000"/>
                          </a:schemeClr>
                        </a:gs>
                      </a:gsLst>
                      <a:lin ang="2700000" scaled="1"/>
                      <a:tileRect/>
                    </a:gradFill>
                    <a:ln w="1270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  <p:sp>
                <p:nvSpPr>
                  <p:cNvPr id="2864" name="テキスト ボックス 2863">
                    <a:extLst>
                      <a:ext uri="{FF2B5EF4-FFF2-40B4-BE49-F238E27FC236}">
                        <a16:creationId xmlns:a16="http://schemas.microsoft.com/office/drawing/2014/main" id="{999256ED-FEF5-4FCD-86BD-27C26C5837D8}"/>
                      </a:ext>
                    </a:extLst>
                  </p:cNvPr>
                  <p:cNvSpPr txBox="1"/>
                  <p:nvPr/>
                </p:nvSpPr>
                <p:spPr>
                  <a:xfrm rot="5400000">
                    <a:off x="3747624" y="4311154"/>
                    <a:ext cx="511243" cy="25304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vert="eaVert"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dirty="0"/>
                      <a:t>お茶</a:t>
                    </a:r>
                  </a:p>
                </p:txBody>
              </p:sp>
            </p:grpSp>
            <p:sp>
              <p:nvSpPr>
                <p:cNvPr id="2862" name="フリーフォーム: 図形 2861">
                  <a:extLst>
                    <a:ext uri="{FF2B5EF4-FFF2-40B4-BE49-F238E27FC236}">
                      <a16:creationId xmlns:a16="http://schemas.microsoft.com/office/drawing/2014/main" id="{7F79E437-BF56-4C62-AF74-11C3D00C656C}"/>
                    </a:ext>
                  </a:extLst>
                </p:cNvPr>
                <p:cNvSpPr/>
                <p:nvPr/>
              </p:nvSpPr>
              <p:spPr bwMode="auto">
                <a:xfrm>
                  <a:off x="2696470" y="3446395"/>
                  <a:ext cx="268104" cy="284720"/>
                </a:xfrm>
                <a:custGeom>
                  <a:avLst/>
                  <a:gdLst>
                    <a:gd name="connsiteX0" fmla="*/ 111670 w 440105"/>
                    <a:gd name="connsiteY0" fmla="*/ 0 h 374767"/>
                    <a:gd name="connsiteX1" fmla="*/ 123090 w 440105"/>
                    <a:gd name="connsiteY1" fmla="*/ 0 h 374767"/>
                    <a:gd name="connsiteX2" fmla="*/ 250099 w 440105"/>
                    <a:gd name="connsiteY2" fmla="*/ 0 h 374767"/>
                    <a:gd name="connsiteX3" fmla="*/ 400359 w 440105"/>
                    <a:gd name="connsiteY3" fmla="*/ 0 h 374767"/>
                    <a:gd name="connsiteX4" fmla="*/ 440105 w 440105"/>
                    <a:gd name="connsiteY4" fmla="*/ 39746 h 374767"/>
                    <a:gd name="connsiteX5" fmla="*/ 440104 w 440105"/>
                    <a:gd name="connsiteY5" fmla="*/ 39746 h 374767"/>
                    <a:gd name="connsiteX6" fmla="*/ 400358 w 440105"/>
                    <a:gd name="connsiteY6" fmla="*/ 79492 h 374767"/>
                    <a:gd name="connsiteX7" fmla="*/ 250099 w 440105"/>
                    <a:gd name="connsiteY7" fmla="*/ 79491 h 374767"/>
                    <a:gd name="connsiteX8" fmla="*/ 250099 w 440105"/>
                    <a:gd name="connsiteY8" fmla="*/ 97631 h 374767"/>
                    <a:gd name="connsiteX9" fmla="*/ 400359 w 440105"/>
                    <a:gd name="connsiteY9" fmla="*/ 97631 h 374767"/>
                    <a:gd name="connsiteX10" fmla="*/ 440105 w 440105"/>
                    <a:gd name="connsiteY10" fmla="*/ 137377 h 374767"/>
                    <a:gd name="connsiteX11" fmla="*/ 440104 w 440105"/>
                    <a:gd name="connsiteY11" fmla="*/ 137377 h 374767"/>
                    <a:gd name="connsiteX12" fmla="*/ 400358 w 440105"/>
                    <a:gd name="connsiteY12" fmla="*/ 177123 h 374767"/>
                    <a:gd name="connsiteX13" fmla="*/ 250099 w 440105"/>
                    <a:gd name="connsiteY13" fmla="*/ 177122 h 374767"/>
                    <a:gd name="connsiteX14" fmla="*/ 250099 w 440105"/>
                    <a:gd name="connsiteY14" fmla="*/ 197644 h 374767"/>
                    <a:gd name="connsiteX15" fmla="*/ 400359 w 440105"/>
                    <a:gd name="connsiteY15" fmla="*/ 197644 h 374767"/>
                    <a:gd name="connsiteX16" fmla="*/ 440105 w 440105"/>
                    <a:gd name="connsiteY16" fmla="*/ 237390 h 374767"/>
                    <a:gd name="connsiteX17" fmla="*/ 440104 w 440105"/>
                    <a:gd name="connsiteY17" fmla="*/ 237390 h 374767"/>
                    <a:gd name="connsiteX18" fmla="*/ 400358 w 440105"/>
                    <a:gd name="connsiteY18" fmla="*/ 277136 h 374767"/>
                    <a:gd name="connsiteX19" fmla="*/ 250099 w 440105"/>
                    <a:gd name="connsiteY19" fmla="*/ 277135 h 374767"/>
                    <a:gd name="connsiteX20" fmla="*/ 250099 w 440105"/>
                    <a:gd name="connsiteY20" fmla="*/ 295275 h 374767"/>
                    <a:gd name="connsiteX21" fmla="*/ 400359 w 440105"/>
                    <a:gd name="connsiteY21" fmla="*/ 295275 h 374767"/>
                    <a:gd name="connsiteX22" fmla="*/ 440105 w 440105"/>
                    <a:gd name="connsiteY22" fmla="*/ 335021 h 374767"/>
                    <a:gd name="connsiteX23" fmla="*/ 440104 w 440105"/>
                    <a:gd name="connsiteY23" fmla="*/ 335021 h 374767"/>
                    <a:gd name="connsiteX24" fmla="*/ 400358 w 440105"/>
                    <a:gd name="connsiteY24" fmla="*/ 374767 h 374767"/>
                    <a:gd name="connsiteX25" fmla="*/ 123090 w 440105"/>
                    <a:gd name="connsiteY25" fmla="*/ 374766 h 374767"/>
                    <a:gd name="connsiteX26" fmla="*/ 120024 w 440105"/>
                    <a:gd name="connsiteY26" fmla="*/ 373496 h 374767"/>
                    <a:gd name="connsiteX27" fmla="*/ 111670 w 440105"/>
                    <a:gd name="connsiteY27" fmla="*/ 373496 h 374767"/>
                    <a:gd name="connsiteX28" fmla="*/ 68202 w 440105"/>
                    <a:gd name="connsiteY28" fmla="*/ 362354 h 374767"/>
                    <a:gd name="connsiteX29" fmla="*/ 0 w 440105"/>
                    <a:gd name="connsiteY29" fmla="*/ 231717 h 374767"/>
                    <a:gd name="connsiteX30" fmla="*/ 0 w 440105"/>
                    <a:gd name="connsiteY30" fmla="*/ 141779 h 374767"/>
                    <a:gd name="connsiteX31" fmla="*/ 68202 w 440105"/>
                    <a:gd name="connsiteY31" fmla="*/ 11142 h 3747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440105" h="374767">
                      <a:moveTo>
                        <a:pt x="111670" y="0"/>
                      </a:moveTo>
                      <a:lnTo>
                        <a:pt x="123090" y="0"/>
                      </a:lnTo>
                      <a:lnTo>
                        <a:pt x="250099" y="0"/>
                      </a:lnTo>
                      <a:lnTo>
                        <a:pt x="400359" y="0"/>
                      </a:lnTo>
                      <a:cubicBezTo>
                        <a:pt x="422310" y="0"/>
                        <a:pt x="440105" y="17795"/>
                        <a:pt x="440105" y="39746"/>
                      </a:cubicBezTo>
                      <a:lnTo>
                        <a:pt x="440104" y="39746"/>
                      </a:lnTo>
                      <a:cubicBezTo>
                        <a:pt x="440104" y="61697"/>
                        <a:pt x="422309" y="79492"/>
                        <a:pt x="400358" y="79492"/>
                      </a:cubicBezTo>
                      <a:lnTo>
                        <a:pt x="250099" y="79491"/>
                      </a:lnTo>
                      <a:lnTo>
                        <a:pt x="250099" y="97631"/>
                      </a:lnTo>
                      <a:lnTo>
                        <a:pt x="400359" y="97631"/>
                      </a:lnTo>
                      <a:cubicBezTo>
                        <a:pt x="422310" y="97631"/>
                        <a:pt x="440105" y="115426"/>
                        <a:pt x="440105" y="137377"/>
                      </a:cubicBezTo>
                      <a:lnTo>
                        <a:pt x="440104" y="137377"/>
                      </a:lnTo>
                      <a:cubicBezTo>
                        <a:pt x="440104" y="159328"/>
                        <a:pt x="422309" y="177123"/>
                        <a:pt x="400358" y="177123"/>
                      </a:cubicBezTo>
                      <a:lnTo>
                        <a:pt x="250099" y="177122"/>
                      </a:lnTo>
                      <a:lnTo>
                        <a:pt x="250099" y="197644"/>
                      </a:lnTo>
                      <a:lnTo>
                        <a:pt x="400359" y="197644"/>
                      </a:lnTo>
                      <a:cubicBezTo>
                        <a:pt x="422310" y="197644"/>
                        <a:pt x="440105" y="215439"/>
                        <a:pt x="440105" y="237390"/>
                      </a:cubicBezTo>
                      <a:lnTo>
                        <a:pt x="440104" y="237390"/>
                      </a:lnTo>
                      <a:cubicBezTo>
                        <a:pt x="440104" y="259341"/>
                        <a:pt x="422309" y="277136"/>
                        <a:pt x="400358" y="277136"/>
                      </a:cubicBezTo>
                      <a:lnTo>
                        <a:pt x="250099" y="277135"/>
                      </a:lnTo>
                      <a:lnTo>
                        <a:pt x="250099" y="295275"/>
                      </a:lnTo>
                      <a:lnTo>
                        <a:pt x="400359" y="295275"/>
                      </a:lnTo>
                      <a:cubicBezTo>
                        <a:pt x="422310" y="295275"/>
                        <a:pt x="440105" y="313070"/>
                        <a:pt x="440105" y="335021"/>
                      </a:cubicBezTo>
                      <a:lnTo>
                        <a:pt x="440104" y="335021"/>
                      </a:lnTo>
                      <a:cubicBezTo>
                        <a:pt x="440104" y="356972"/>
                        <a:pt x="422309" y="374767"/>
                        <a:pt x="400358" y="374767"/>
                      </a:cubicBezTo>
                      <a:lnTo>
                        <a:pt x="123090" y="374766"/>
                      </a:lnTo>
                      <a:lnTo>
                        <a:pt x="120024" y="373496"/>
                      </a:lnTo>
                      <a:lnTo>
                        <a:pt x="111670" y="373496"/>
                      </a:lnTo>
                      <a:lnTo>
                        <a:pt x="68202" y="362354"/>
                      </a:lnTo>
                      <a:cubicBezTo>
                        <a:pt x="28123" y="340831"/>
                        <a:pt x="0" y="290444"/>
                        <a:pt x="0" y="231717"/>
                      </a:cubicBezTo>
                      <a:lnTo>
                        <a:pt x="0" y="141779"/>
                      </a:lnTo>
                      <a:cubicBezTo>
                        <a:pt x="0" y="83053"/>
                        <a:pt x="28123" y="32665"/>
                        <a:pt x="68202" y="1114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859" name="フリーフォーム: 図形 2858">
                <a:extLst>
                  <a:ext uri="{FF2B5EF4-FFF2-40B4-BE49-F238E27FC236}">
                    <a16:creationId xmlns:a16="http://schemas.microsoft.com/office/drawing/2014/main" id="{C3F3163F-DD52-498F-BED9-3AB6A560E95E}"/>
                  </a:ext>
                </a:extLst>
              </p:cNvPr>
              <p:cNvSpPr/>
              <p:nvPr/>
            </p:nvSpPr>
            <p:spPr bwMode="auto">
              <a:xfrm rot="9900000" flipH="1">
                <a:off x="147413" y="1965200"/>
                <a:ext cx="547085" cy="392828"/>
              </a:xfrm>
              <a:custGeom>
                <a:avLst/>
                <a:gdLst>
                  <a:gd name="connsiteX0" fmla="*/ 89 w 535462"/>
                  <a:gd name="connsiteY0" fmla="*/ 334920 h 461787"/>
                  <a:gd name="connsiteX1" fmla="*/ 0 w 535462"/>
                  <a:gd name="connsiteY1" fmla="*/ 335375 h 461787"/>
                  <a:gd name="connsiteX2" fmla="*/ 119838 w 535462"/>
                  <a:gd name="connsiteY2" fmla="*/ 278215 h 461787"/>
                  <a:gd name="connsiteX3" fmla="*/ 207398 w 535462"/>
                  <a:gd name="connsiteY3" fmla="*/ 461787 h 461787"/>
                  <a:gd name="connsiteX4" fmla="*/ 276104 w 535462"/>
                  <a:gd name="connsiteY4" fmla="*/ 443630 h 461787"/>
                  <a:gd name="connsiteX5" fmla="*/ 444396 w 535462"/>
                  <a:gd name="connsiteY5" fmla="*/ 380730 h 461787"/>
                  <a:gd name="connsiteX6" fmla="*/ 523259 w 535462"/>
                  <a:gd name="connsiteY6" fmla="*/ 193560 h 461787"/>
                  <a:gd name="connsiteX7" fmla="*/ 444396 w 535462"/>
                  <a:gd name="connsiteY7" fmla="*/ 6391 h 461787"/>
                  <a:gd name="connsiteX8" fmla="*/ 89 w 535462"/>
                  <a:gd name="connsiteY8" fmla="*/ 334920 h 461787"/>
                  <a:gd name="connsiteX0" fmla="*/ 119838 w 535462"/>
                  <a:gd name="connsiteY0" fmla="*/ 278215 h 461787"/>
                  <a:gd name="connsiteX1" fmla="*/ 207398 w 535462"/>
                  <a:gd name="connsiteY1" fmla="*/ 461787 h 461787"/>
                  <a:gd name="connsiteX2" fmla="*/ 276104 w 535462"/>
                  <a:gd name="connsiteY2" fmla="*/ 443630 h 461787"/>
                  <a:gd name="connsiteX3" fmla="*/ 444396 w 535462"/>
                  <a:gd name="connsiteY3" fmla="*/ 380730 h 461787"/>
                  <a:gd name="connsiteX4" fmla="*/ 523259 w 535462"/>
                  <a:gd name="connsiteY4" fmla="*/ 193560 h 461787"/>
                  <a:gd name="connsiteX5" fmla="*/ 444396 w 535462"/>
                  <a:gd name="connsiteY5" fmla="*/ 6391 h 461787"/>
                  <a:gd name="connsiteX6" fmla="*/ 89 w 535462"/>
                  <a:gd name="connsiteY6" fmla="*/ 334920 h 461787"/>
                  <a:gd name="connsiteX7" fmla="*/ 0 w 535462"/>
                  <a:gd name="connsiteY7" fmla="*/ 335375 h 461787"/>
                  <a:gd name="connsiteX8" fmla="*/ 211278 w 535462"/>
                  <a:gd name="connsiteY8" fmla="*/ 369655 h 461787"/>
                  <a:gd name="connsiteX0" fmla="*/ 119838 w 535462"/>
                  <a:gd name="connsiteY0" fmla="*/ 278215 h 461787"/>
                  <a:gd name="connsiteX1" fmla="*/ 207398 w 535462"/>
                  <a:gd name="connsiteY1" fmla="*/ 461787 h 461787"/>
                  <a:gd name="connsiteX2" fmla="*/ 276104 w 535462"/>
                  <a:gd name="connsiteY2" fmla="*/ 443630 h 461787"/>
                  <a:gd name="connsiteX3" fmla="*/ 444396 w 535462"/>
                  <a:gd name="connsiteY3" fmla="*/ 380730 h 461787"/>
                  <a:gd name="connsiteX4" fmla="*/ 523259 w 535462"/>
                  <a:gd name="connsiteY4" fmla="*/ 193560 h 461787"/>
                  <a:gd name="connsiteX5" fmla="*/ 444396 w 535462"/>
                  <a:gd name="connsiteY5" fmla="*/ 6391 h 461787"/>
                  <a:gd name="connsiteX6" fmla="*/ 89 w 535462"/>
                  <a:gd name="connsiteY6" fmla="*/ 334920 h 461787"/>
                  <a:gd name="connsiteX7" fmla="*/ 0 w 535462"/>
                  <a:gd name="connsiteY7" fmla="*/ 335375 h 461787"/>
                  <a:gd name="connsiteX0" fmla="*/ 207398 w 535462"/>
                  <a:gd name="connsiteY0" fmla="*/ 461787 h 461787"/>
                  <a:gd name="connsiteX1" fmla="*/ 276104 w 535462"/>
                  <a:gd name="connsiteY1" fmla="*/ 443630 h 461787"/>
                  <a:gd name="connsiteX2" fmla="*/ 444396 w 535462"/>
                  <a:gd name="connsiteY2" fmla="*/ 380730 h 461787"/>
                  <a:gd name="connsiteX3" fmla="*/ 523259 w 535462"/>
                  <a:gd name="connsiteY3" fmla="*/ 193560 h 461787"/>
                  <a:gd name="connsiteX4" fmla="*/ 444396 w 535462"/>
                  <a:gd name="connsiteY4" fmla="*/ 6391 h 461787"/>
                  <a:gd name="connsiteX5" fmla="*/ 89 w 535462"/>
                  <a:gd name="connsiteY5" fmla="*/ 334920 h 461787"/>
                  <a:gd name="connsiteX6" fmla="*/ 0 w 535462"/>
                  <a:gd name="connsiteY6" fmla="*/ 335375 h 461787"/>
                  <a:gd name="connsiteX0" fmla="*/ 276104 w 535462"/>
                  <a:gd name="connsiteY0" fmla="*/ 443630 h 443630"/>
                  <a:gd name="connsiteX1" fmla="*/ 444396 w 535462"/>
                  <a:gd name="connsiteY1" fmla="*/ 380730 h 443630"/>
                  <a:gd name="connsiteX2" fmla="*/ 523259 w 535462"/>
                  <a:gd name="connsiteY2" fmla="*/ 193560 h 443630"/>
                  <a:gd name="connsiteX3" fmla="*/ 444396 w 535462"/>
                  <a:gd name="connsiteY3" fmla="*/ 6391 h 443630"/>
                  <a:gd name="connsiteX4" fmla="*/ 89 w 535462"/>
                  <a:gd name="connsiteY4" fmla="*/ 334920 h 443630"/>
                  <a:gd name="connsiteX5" fmla="*/ 0 w 535462"/>
                  <a:gd name="connsiteY5" fmla="*/ 335375 h 443630"/>
                  <a:gd name="connsiteX0" fmla="*/ 318760 w 578118"/>
                  <a:gd name="connsiteY0" fmla="*/ 443630 h 443630"/>
                  <a:gd name="connsiteX1" fmla="*/ 487052 w 578118"/>
                  <a:gd name="connsiteY1" fmla="*/ 380730 h 443630"/>
                  <a:gd name="connsiteX2" fmla="*/ 565915 w 578118"/>
                  <a:gd name="connsiteY2" fmla="*/ 193560 h 443630"/>
                  <a:gd name="connsiteX3" fmla="*/ 487052 w 578118"/>
                  <a:gd name="connsiteY3" fmla="*/ 6391 h 443630"/>
                  <a:gd name="connsiteX4" fmla="*/ 42745 w 578118"/>
                  <a:gd name="connsiteY4" fmla="*/ 334920 h 443630"/>
                  <a:gd name="connsiteX5" fmla="*/ 0 w 578118"/>
                  <a:gd name="connsiteY5" fmla="*/ 409258 h 443630"/>
                  <a:gd name="connsiteX0" fmla="*/ 318760 w 578118"/>
                  <a:gd name="connsiteY0" fmla="*/ 443630 h 443630"/>
                  <a:gd name="connsiteX1" fmla="*/ 487052 w 578118"/>
                  <a:gd name="connsiteY1" fmla="*/ 380730 h 443630"/>
                  <a:gd name="connsiteX2" fmla="*/ 565915 w 578118"/>
                  <a:gd name="connsiteY2" fmla="*/ 193560 h 443630"/>
                  <a:gd name="connsiteX3" fmla="*/ 487052 w 578118"/>
                  <a:gd name="connsiteY3" fmla="*/ 6391 h 443630"/>
                  <a:gd name="connsiteX4" fmla="*/ 42745 w 578118"/>
                  <a:gd name="connsiteY4" fmla="*/ 334920 h 443630"/>
                  <a:gd name="connsiteX5" fmla="*/ 0 w 578118"/>
                  <a:gd name="connsiteY5" fmla="*/ 409258 h 443630"/>
                  <a:gd name="connsiteX0" fmla="*/ 318760 w 578118"/>
                  <a:gd name="connsiteY0" fmla="*/ 443630 h 443630"/>
                  <a:gd name="connsiteX1" fmla="*/ 487052 w 578118"/>
                  <a:gd name="connsiteY1" fmla="*/ 380730 h 443630"/>
                  <a:gd name="connsiteX2" fmla="*/ 565915 w 578118"/>
                  <a:gd name="connsiteY2" fmla="*/ 193560 h 443630"/>
                  <a:gd name="connsiteX3" fmla="*/ 487052 w 578118"/>
                  <a:gd name="connsiteY3" fmla="*/ 6391 h 443630"/>
                  <a:gd name="connsiteX4" fmla="*/ 42745 w 578118"/>
                  <a:gd name="connsiteY4" fmla="*/ 334920 h 443630"/>
                  <a:gd name="connsiteX5" fmla="*/ 0 w 578118"/>
                  <a:gd name="connsiteY5" fmla="*/ 409258 h 443630"/>
                  <a:gd name="connsiteX0" fmla="*/ 318760 w 578118"/>
                  <a:gd name="connsiteY0" fmla="*/ 443630 h 443630"/>
                  <a:gd name="connsiteX1" fmla="*/ 487052 w 578118"/>
                  <a:gd name="connsiteY1" fmla="*/ 380730 h 443630"/>
                  <a:gd name="connsiteX2" fmla="*/ 565915 w 578118"/>
                  <a:gd name="connsiteY2" fmla="*/ 193560 h 443630"/>
                  <a:gd name="connsiteX3" fmla="*/ 487052 w 578118"/>
                  <a:gd name="connsiteY3" fmla="*/ 6391 h 443630"/>
                  <a:gd name="connsiteX4" fmla="*/ 9333 w 578118"/>
                  <a:gd name="connsiteY4" fmla="*/ 271559 h 443630"/>
                  <a:gd name="connsiteX5" fmla="*/ 0 w 578118"/>
                  <a:gd name="connsiteY5" fmla="*/ 409258 h 443630"/>
                  <a:gd name="connsiteX0" fmla="*/ 385086 w 644444"/>
                  <a:gd name="connsiteY0" fmla="*/ 443630 h 443630"/>
                  <a:gd name="connsiteX1" fmla="*/ 553378 w 644444"/>
                  <a:gd name="connsiteY1" fmla="*/ 380730 h 443630"/>
                  <a:gd name="connsiteX2" fmla="*/ 632241 w 644444"/>
                  <a:gd name="connsiteY2" fmla="*/ 193560 h 443630"/>
                  <a:gd name="connsiteX3" fmla="*/ 553378 w 644444"/>
                  <a:gd name="connsiteY3" fmla="*/ 6391 h 443630"/>
                  <a:gd name="connsiteX4" fmla="*/ 75659 w 644444"/>
                  <a:gd name="connsiteY4" fmla="*/ 271559 h 443630"/>
                  <a:gd name="connsiteX5" fmla="*/ 0 w 644444"/>
                  <a:gd name="connsiteY5" fmla="*/ 358003 h 443630"/>
                  <a:gd name="connsiteX0" fmla="*/ 309427 w 568785"/>
                  <a:gd name="connsiteY0" fmla="*/ 443630 h 443630"/>
                  <a:gd name="connsiteX1" fmla="*/ 477719 w 568785"/>
                  <a:gd name="connsiteY1" fmla="*/ 380730 h 443630"/>
                  <a:gd name="connsiteX2" fmla="*/ 556582 w 568785"/>
                  <a:gd name="connsiteY2" fmla="*/ 193560 h 443630"/>
                  <a:gd name="connsiteX3" fmla="*/ 477719 w 568785"/>
                  <a:gd name="connsiteY3" fmla="*/ 6391 h 443630"/>
                  <a:gd name="connsiteX4" fmla="*/ 0 w 568785"/>
                  <a:gd name="connsiteY4" fmla="*/ 271559 h 443630"/>
                  <a:gd name="connsiteX0" fmla="*/ 310072 w 569430"/>
                  <a:gd name="connsiteY0" fmla="*/ 443630 h 443630"/>
                  <a:gd name="connsiteX1" fmla="*/ 478364 w 569430"/>
                  <a:gd name="connsiteY1" fmla="*/ 380730 h 443630"/>
                  <a:gd name="connsiteX2" fmla="*/ 557227 w 569430"/>
                  <a:gd name="connsiteY2" fmla="*/ 193560 h 443630"/>
                  <a:gd name="connsiteX3" fmla="*/ 478364 w 569430"/>
                  <a:gd name="connsiteY3" fmla="*/ 6391 h 443630"/>
                  <a:gd name="connsiteX4" fmla="*/ 0 w 569430"/>
                  <a:gd name="connsiteY4" fmla="*/ 416360 h 443630"/>
                  <a:gd name="connsiteX0" fmla="*/ 310072 w 569430"/>
                  <a:gd name="connsiteY0" fmla="*/ 443630 h 443630"/>
                  <a:gd name="connsiteX1" fmla="*/ 478364 w 569430"/>
                  <a:gd name="connsiteY1" fmla="*/ 380730 h 443630"/>
                  <a:gd name="connsiteX2" fmla="*/ 557227 w 569430"/>
                  <a:gd name="connsiteY2" fmla="*/ 193560 h 443630"/>
                  <a:gd name="connsiteX3" fmla="*/ 478364 w 569430"/>
                  <a:gd name="connsiteY3" fmla="*/ 6391 h 443630"/>
                  <a:gd name="connsiteX4" fmla="*/ 0 w 569430"/>
                  <a:gd name="connsiteY4" fmla="*/ 416360 h 443630"/>
                  <a:gd name="connsiteX0" fmla="*/ 322941 w 582299"/>
                  <a:gd name="connsiteY0" fmla="*/ 443630 h 443630"/>
                  <a:gd name="connsiteX1" fmla="*/ 491233 w 582299"/>
                  <a:gd name="connsiteY1" fmla="*/ 380730 h 443630"/>
                  <a:gd name="connsiteX2" fmla="*/ 570096 w 582299"/>
                  <a:gd name="connsiteY2" fmla="*/ 193560 h 443630"/>
                  <a:gd name="connsiteX3" fmla="*/ 491233 w 582299"/>
                  <a:gd name="connsiteY3" fmla="*/ 6391 h 443630"/>
                  <a:gd name="connsiteX4" fmla="*/ 0 w 582299"/>
                  <a:gd name="connsiteY4" fmla="*/ 429669 h 443630"/>
                  <a:gd name="connsiteX0" fmla="*/ 315384 w 574742"/>
                  <a:gd name="connsiteY0" fmla="*/ 443630 h 443630"/>
                  <a:gd name="connsiteX1" fmla="*/ 483676 w 574742"/>
                  <a:gd name="connsiteY1" fmla="*/ 380730 h 443630"/>
                  <a:gd name="connsiteX2" fmla="*/ 562539 w 574742"/>
                  <a:gd name="connsiteY2" fmla="*/ 193560 h 443630"/>
                  <a:gd name="connsiteX3" fmla="*/ 483676 w 574742"/>
                  <a:gd name="connsiteY3" fmla="*/ 6391 h 443630"/>
                  <a:gd name="connsiteX4" fmla="*/ 0 w 574742"/>
                  <a:gd name="connsiteY4" fmla="*/ 421070 h 443630"/>
                  <a:gd name="connsiteX0" fmla="*/ 319168 w 578526"/>
                  <a:gd name="connsiteY0" fmla="*/ 443630 h 443630"/>
                  <a:gd name="connsiteX1" fmla="*/ 487460 w 578526"/>
                  <a:gd name="connsiteY1" fmla="*/ 380730 h 443630"/>
                  <a:gd name="connsiteX2" fmla="*/ 566323 w 578526"/>
                  <a:gd name="connsiteY2" fmla="*/ 193560 h 443630"/>
                  <a:gd name="connsiteX3" fmla="*/ 487460 w 578526"/>
                  <a:gd name="connsiteY3" fmla="*/ 6391 h 443630"/>
                  <a:gd name="connsiteX4" fmla="*/ 3784 w 578526"/>
                  <a:gd name="connsiteY4" fmla="*/ 421070 h 443630"/>
                  <a:gd name="connsiteX0" fmla="*/ 319168 w 542596"/>
                  <a:gd name="connsiteY0" fmla="*/ 443245 h 443245"/>
                  <a:gd name="connsiteX1" fmla="*/ 487460 w 542596"/>
                  <a:gd name="connsiteY1" fmla="*/ 380345 h 443245"/>
                  <a:gd name="connsiteX2" fmla="*/ 532588 w 542596"/>
                  <a:gd name="connsiteY2" fmla="*/ 202214 h 443245"/>
                  <a:gd name="connsiteX3" fmla="*/ 487460 w 542596"/>
                  <a:gd name="connsiteY3" fmla="*/ 6006 h 443245"/>
                  <a:gd name="connsiteX4" fmla="*/ 3784 w 542596"/>
                  <a:gd name="connsiteY4" fmla="*/ 420685 h 443245"/>
                  <a:gd name="connsiteX0" fmla="*/ 319168 w 562712"/>
                  <a:gd name="connsiteY0" fmla="*/ 443245 h 443245"/>
                  <a:gd name="connsiteX1" fmla="*/ 542663 w 562712"/>
                  <a:gd name="connsiteY1" fmla="*/ 365553 h 443245"/>
                  <a:gd name="connsiteX2" fmla="*/ 532588 w 562712"/>
                  <a:gd name="connsiteY2" fmla="*/ 202214 h 443245"/>
                  <a:gd name="connsiteX3" fmla="*/ 487460 w 562712"/>
                  <a:gd name="connsiteY3" fmla="*/ 6006 h 443245"/>
                  <a:gd name="connsiteX4" fmla="*/ 3784 w 562712"/>
                  <a:gd name="connsiteY4" fmla="*/ 420685 h 443245"/>
                  <a:gd name="connsiteX0" fmla="*/ 319168 w 562712"/>
                  <a:gd name="connsiteY0" fmla="*/ 443245 h 443245"/>
                  <a:gd name="connsiteX1" fmla="*/ 542663 w 562712"/>
                  <a:gd name="connsiteY1" fmla="*/ 365553 h 443245"/>
                  <a:gd name="connsiteX2" fmla="*/ 532588 w 562712"/>
                  <a:gd name="connsiteY2" fmla="*/ 202214 h 443245"/>
                  <a:gd name="connsiteX3" fmla="*/ 487460 w 562712"/>
                  <a:gd name="connsiteY3" fmla="*/ 6006 h 443245"/>
                  <a:gd name="connsiteX4" fmla="*/ 3784 w 562712"/>
                  <a:gd name="connsiteY4" fmla="*/ 420685 h 443245"/>
                  <a:gd name="connsiteX0" fmla="*/ 319168 w 579753"/>
                  <a:gd name="connsiteY0" fmla="*/ 443245 h 443245"/>
                  <a:gd name="connsiteX1" fmla="*/ 565774 w 579753"/>
                  <a:gd name="connsiteY1" fmla="*/ 365935 h 443245"/>
                  <a:gd name="connsiteX2" fmla="*/ 532588 w 579753"/>
                  <a:gd name="connsiteY2" fmla="*/ 202214 h 443245"/>
                  <a:gd name="connsiteX3" fmla="*/ 487460 w 579753"/>
                  <a:gd name="connsiteY3" fmla="*/ 6006 h 443245"/>
                  <a:gd name="connsiteX4" fmla="*/ 3784 w 579753"/>
                  <a:gd name="connsiteY4" fmla="*/ 420685 h 443245"/>
                  <a:gd name="connsiteX0" fmla="*/ 319168 w 579753"/>
                  <a:gd name="connsiteY0" fmla="*/ 443245 h 443245"/>
                  <a:gd name="connsiteX1" fmla="*/ 565774 w 579753"/>
                  <a:gd name="connsiteY1" fmla="*/ 365935 h 443245"/>
                  <a:gd name="connsiteX2" fmla="*/ 532588 w 579753"/>
                  <a:gd name="connsiteY2" fmla="*/ 202214 h 443245"/>
                  <a:gd name="connsiteX3" fmla="*/ 487460 w 579753"/>
                  <a:gd name="connsiteY3" fmla="*/ 6006 h 443245"/>
                  <a:gd name="connsiteX4" fmla="*/ 3784 w 579753"/>
                  <a:gd name="connsiteY4" fmla="*/ 420685 h 443245"/>
                  <a:gd name="connsiteX0" fmla="*/ 319168 w 574357"/>
                  <a:gd name="connsiteY0" fmla="*/ 443245 h 443245"/>
                  <a:gd name="connsiteX1" fmla="*/ 565774 w 574357"/>
                  <a:gd name="connsiteY1" fmla="*/ 365935 h 443245"/>
                  <a:gd name="connsiteX2" fmla="*/ 532588 w 574357"/>
                  <a:gd name="connsiteY2" fmla="*/ 202214 h 443245"/>
                  <a:gd name="connsiteX3" fmla="*/ 487460 w 574357"/>
                  <a:gd name="connsiteY3" fmla="*/ 6006 h 443245"/>
                  <a:gd name="connsiteX4" fmla="*/ 3784 w 574357"/>
                  <a:gd name="connsiteY4" fmla="*/ 420685 h 443245"/>
                  <a:gd name="connsiteX0" fmla="*/ 319168 w 570945"/>
                  <a:gd name="connsiteY0" fmla="*/ 443162 h 443162"/>
                  <a:gd name="connsiteX1" fmla="*/ 565774 w 570945"/>
                  <a:gd name="connsiteY1" fmla="*/ 365852 h 443162"/>
                  <a:gd name="connsiteX2" fmla="*/ 500277 w 570945"/>
                  <a:gd name="connsiteY2" fmla="*/ 204215 h 443162"/>
                  <a:gd name="connsiteX3" fmla="*/ 487460 w 570945"/>
                  <a:gd name="connsiteY3" fmla="*/ 5923 h 443162"/>
                  <a:gd name="connsiteX4" fmla="*/ 3784 w 570945"/>
                  <a:gd name="connsiteY4" fmla="*/ 420602 h 443162"/>
                  <a:gd name="connsiteX0" fmla="*/ 319737 w 571514"/>
                  <a:gd name="connsiteY0" fmla="*/ 392828 h 392828"/>
                  <a:gd name="connsiteX1" fmla="*/ 566343 w 571514"/>
                  <a:gd name="connsiteY1" fmla="*/ 315518 h 392828"/>
                  <a:gd name="connsiteX2" fmla="*/ 500846 w 571514"/>
                  <a:gd name="connsiteY2" fmla="*/ 153881 h 392828"/>
                  <a:gd name="connsiteX3" fmla="*/ 423465 w 571514"/>
                  <a:gd name="connsiteY3" fmla="*/ 9046 h 392828"/>
                  <a:gd name="connsiteX4" fmla="*/ 4353 w 571514"/>
                  <a:gd name="connsiteY4" fmla="*/ 370268 h 392828"/>
                  <a:gd name="connsiteX0" fmla="*/ 319737 w 575732"/>
                  <a:gd name="connsiteY0" fmla="*/ 392828 h 392828"/>
                  <a:gd name="connsiteX1" fmla="*/ 566343 w 575732"/>
                  <a:gd name="connsiteY1" fmla="*/ 315518 h 392828"/>
                  <a:gd name="connsiteX2" fmla="*/ 500846 w 575732"/>
                  <a:gd name="connsiteY2" fmla="*/ 153881 h 392828"/>
                  <a:gd name="connsiteX3" fmla="*/ 423465 w 575732"/>
                  <a:gd name="connsiteY3" fmla="*/ 9046 h 392828"/>
                  <a:gd name="connsiteX4" fmla="*/ 4353 w 575732"/>
                  <a:gd name="connsiteY4" fmla="*/ 370268 h 392828"/>
                  <a:gd name="connsiteX0" fmla="*/ 319737 w 547085"/>
                  <a:gd name="connsiteY0" fmla="*/ 392828 h 392828"/>
                  <a:gd name="connsiteX1" fmla="*/ 533209 w 547085"/>
                  <a:gd name="connsiteY1" fmla="*/ 314535 h 392828"/>
                  <a:gd name="connsiteX2" fmla="*/ 500846 w 547085"/>
                  <a:gd name="connsiteY2" fmla="*/ 153881 h 392828"/>
                  <a:gd name="connsiteX3" fmla="*/ 423465 w 547085"/>
                  <a:gd name="connsiteY3" fmla="*/ 9046 h 392828"/>
                  <a:gd name="connsiteX4" fmla="*/ 4353 w 547085"/>
                  <a:gd name="connsiteY4" fmla="*/ 370268 h 3928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7085" h="392828">
                    <a:moveTo>
                      <a:pt x="319737" y="392828"/>
                    </a:moveTo>
                    <a:cubicBezTo>
                      <a:pt x="390302" y="370964"/>
                      <a:pt x="498241" y="344684"/>
                      <a:pt x="533209" y="314535"/>
                    </a:cubicBezTo>
                    <a:cubicBezTo>
                      <a:pt x="568177" y="284386"/>
                      <a:pt x="529421" y="268348"/>
                      <a:pt x="500846" y="153881"/>
                    </a:cubicBezTo>
                    <a:cubicBezTo>
                      <a:pt x="472271" y="39414"/>
                      <a:pt x="511136" y="-24858"/>
                      <a:pt x="423465" y="9046"/>
                    </a:cubicBezTo>
                    <a:cubicBezTo>
                      <a:pt x="346753" y="38711"/>
                      <a:pt x="-45443" y="89088"/>
                      <a:pt x="4353" y="370268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27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Office PowerPoint</Application>
  <PresentationFormat>A4 210 x 297 mm</PresentationFormat>
  <Paragraphs>30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pptx714_お茶を飲むおじいちゃんのイラスト</dc:title>
  <dc:subject>pptx714_お茶を飲むおじいちゃんのイラスト</dc:subject>
  <dc:creator>http://www.digipot.net</dc:creator>
  <cp:lastModifiedBy/>
  <cp:revision>1</cp:revision>
  <dcterms:created xsi:type="dcterms:W3CDTF">2014-01-30T05:12:09Z</dcterms:created>
  <dcterms:modified xsi:type="dcterms:W3CDTF">2018-03-09T02:05:45Z</dcterms:modified>
  <cp:category/>
  <cp:version>1</cp:version>
</cp:coreProperties>
</file>